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29"/>
  </p:handoutMasterIdLst>
  <p:sldIdLst>
    <p:sldId id="3243" r:id="rId3"/>
    <p:sldId id="3385" r:id="rId5"/>
    <p:sldId id="3397" r:id="rId6"/>
    <p:sldId id="3446" r:id="rId7"/>
    <p:sldId id="3449" r:id="rId8"/>
    <p:sldId id="3447" r:id="rId9"/>
    <p:sldId id="3459" r:id="rId10"/>
    <p:sldId id="3422" r:id="rId11"/>
    <p:sldId id="3444" r:id="rId12"/>
    <p:sldId id="3456" r:id="rId13"/>
    <p:sldId id="3453" r:id="rId14"/>
    <p:sldId id="3454" r:id="rId15"/>
    <p:sldId id="3461" r:id="rId16"/>
    <p:sldId id="3423" r:id="rId17"/>
    <p:sldId id="3455" r:id="rId18"/>
    <p:sldId id="3458" r:id="rId19"/>
    <p:sldId id="3451" r:id="rId20"/>
    <p:sldId id="3450" r:id="rId21"/>
    <p:sldId id="3424" r:id="rId22"/>
    <p:sldId id="3448" r:id="rId23"/>
    <p:sldId id="3445" r:id="rId24"/>
    <p:sldId id="3452" r:id="rId25"/>
    <p:sldId id="3457" r:id="rId26"/>
    <p:sldId id="3460" r:id="rId27"/>
    <p:sldId id="3443" r:id="rId28"/>
  </p:sldIdLst>
  <p:sldSz cx="9145270" cy="514477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42" autoAdjust="0"/>
    <p:restoredTop sz="92986" autoAdjust="0"/>
  </p:normalViewPr>
  <p:slideViewPr>
    <p:cSldViewPr>
      <p:cViewPr varScale="1">
        <p:scale>
          <a:sx n="78" d="100"/>
          <a:sy n="78" d="100"/>
        </p:scale>
        <p:origin x="-84" y="-1572"/>
      </p:cViewPr>
      <p:guideLst>
        <p:guide orient="horz" pos="328"/>
        <p:guide orient="horz" pos="4183"/>
        <p:guide orient="horz" pos="233"/>
        <p:guide orient="horz" pos="2976"/>
        <p:guide pos="4050"/>
        <p:guide pos="7588"/>
        <p:guide pos="376"/>
        <p:guide pos="1350"/>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21" d="100"/>
        <a:sy n="121" d="100"/>
      </p:scale>
      <p:origin x="0" y="0"/>
    </p:cViewPr>
  </p:sorterViewPr>
  <p:notesViewPr>
    <p:cSldViewPr showGuides="1">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50240" rtl="0" eaLnBrk="1" latinLnBrk="0" hangingPunct="1">
      <a:defRPr sz="900" kern="1200">
        <a:solidFill>
          <a:schemeClr val="tx1"/>
        </a:solidFill>
        <a:latin typeface="+mn-lt"/>
        <a:ea typeface="+mn-ea"/>
        <a:cs typeface="+mn-cs"/>
      </a:defRPr>
    </a:lvl6pPr>
    <a:lvl7pPr marL="1950720" algn="l" defTabSz="650240" rtl="0" eaLnBrk="1" latinLnBrk="0" hangingPunct="1">
      <a:defRPr sz="900" kern="1200">
        <a:solidFill>
          <a:schemeClr val="tx1"/>
        </a:solidFill>
        <a:latin typeface="+mn-lt"/>
        <a:ea typeface="+mn-ea"/>
        <a:cs typeface="+mn-cs"/>
      </a:defRPr>
    </a:lvl7pPr>
    <a:lvl8pPr marL="2275840" algn="l" defTabSz="650240" rtl="0" eaLnBrk="1" latinLnBrk="0" hangingPunct="1">
      <a:defRPr sz="900" kern="1200">
        <a:solidFill>
          <a:schemeClr val="tx1"/>
        </a:solidFill>
        <a:latin typeface="+mn-lt"/>
        <a:ea typeface="+mn-ea"/>
        <a:cs typeface="+mn-cs"/>
      </a:defRPr>
    </a:lvl8pPr>
    <a:lvl9pPr marL="2600960" algn="l" defTabSz="65024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页">
    <p:spTree>
      <p:nvGrpSpPr>
        <p:cNvPr id="1" name=""/>
        <p:cNvGrpSpPr/>
        <p:nvPr/>
      </p:nvGrpSpPr>
      <p:grpSpPr>
        <a:xfrm>
          <a:off x="0" y="0"/>
          <a:ext cx="0" cy="0"/>
          <a:chOff x="0" y="0"/>
          <a:chExt cx="0" cy="0"/>
        </a:xfrm>
      </p:grpSpPr>
    </p:spTree>
  </p:cSld>
  <p:clrMapOvr>
    <a:masterClrMapping/>
  </p:clrMapOvr>
  <p:transition spd="med" advClick="0" advTm="0">
    <p:push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grpSp>
        <p:nvGrpSpPr>
          <p:cNvPr id="5" name="组合 3"/>
          <p:cNvGrpSpPr/>
          <p:nvPr userDrawn="1"/>
        </p:nvGrpSpPr>
        <p:grpSpPr bwMode="auto">
          <a:xfrm flipH="1">
            <a:off x="-1" y="248094"/>
            <a:ext cx="1797478" cy="507363"/>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15" name="文本框 12"/>
          <p:cNvSpPr txBox="1">
            <a:spLocks noChangeArrowheads="1"/>
          </p:cNvSpPr>
          <p:nvPr userDrawn="1"/>
        </p:nvSpPr>
        <p:spPr bwMode="auto">
          <a:xfrm>
            <a:off x="-1" y="370411"/>
            <a:ext cx="1796402" cy="25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6" tIns="32518" rIns="65036" bIns="32518">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118D5ACA-62CA-46DB-AD6B-12EDD6D51A23}" type="slidenum">
              <a:rPr lang="zh-CN" altLang="en-US" smtClean="0"/>
            </a:fld>
            <a:endParaRPr lang="zh-CN" altLang="en-US"/>
          </a:p>
        </p:txBody>
      </p:sp>
      <p:pic>
        <p:nvPicPr>
          <p:cNvPr id="2050" name="Picture 2" descr="C:\Users\Administrator\Desktop\l.jpg"/>
          <p:cNvPicPr>
            <a:picLocks noChangeAspect="1" noChangeArrowheads="1"/>
          </p:cNvPicPr>
          <p:nvPr userDrawn="1"/>
        </p:nvPicPr>
        <p:blipFill>
          <a:blip r:embed="rId4" cstate="print"/>
          <a:srcRect/>
          <a:stretch>
            <a:fillRect/>
          </a:stretch>
        </p:blipFill>
        <p:spPr bwMode="auto">
          <a:xfrm>
            <a:off x="1588" y="0"/>
            <a:ext cx="9144000" cy="5148263"/>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med" advClick="0" advTm="0">
    <p:push dir="r"/>
  </p:transition>
  <p:timing>
    <p:tnLst>
      <p:par>
        <p:cTn id="1" dur="indefinite" restart="never" nodeType="tmRoot"/>
      </p:par>
    </p:tnLst>
  </p:timing>
  <p:txStyles>
    <p:titleStyle>
      <a:lvl1pPr algn="l" defTabSz="650240"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200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0"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0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240" rtl="0" eaLnBrk="1" latinLnBrk="0" hangingPunct="1">
        <a:defRPr sz="1300" kern="1200">
          <a:solidFill>
            <a:schemeClr val="tx1"/>
          </a:solidFill>
          <a:latin typeface="+mn-lt"/>
          <a:ea typeface="+mn-ea"/>
          <a:cs typeface="+mn-cs"/>
        </a:defRPr>
      </a:lvl1pPr>
      <a:lvl2pPr marL="325120" algn="l" defTabSz="650240" rtl="0" eaLnBrk="1" latinLnBrk="0" hangingPunct="1">
        <a:defRPr sz="1300" kern="1200">
          <a:solidFill>
            <a:schemeClr val="tx1"/>
          </a:solidFill>
          <a:latin typeface="+mn-lt"/>
          <a:ea typeface="+mn-ea"/>
          <a:cs typeface="+mn-cs"/>
        </a:defRPr>
      </a:lvl2pPr>
      <a:lvl3pPr marL="650240" algn="l" defTabSz="650240" rtl="0" eaLnBrk="1" latinLnBrk="0" hangingPunct="1">
        <a:defRPr sz="1300" kern="1200">
          <a:solidFill>
            <a:schemeClr val="tx1"/>
          </a:solidFill>
          <a:latin typeface="+mn-lt"/>
          <a:ea typeface="+mn-ea"/>
          <a:cs typeface="+mn-cs"/>
        </a:defRPr>
      </a:lvl3pPr>
      <a:lvl4pPr marL="975360" algn="l" defTabSz="650240" rtl="0" eaLnBrk="1" latinLnBrk="0" hangingPunct="1">
        <a:defRPr sz="1300" kern="1200">
          <a:solidFill>
            <a:schemeClr val="tx1"/>
          </a:solidFill>
          <a:latin typeface="+mn-lt"/>
          <a:ea typeface="+mn-ea"/>
          <a:cs typeface="+mn-cs"/>
        </a:defRPr>
      </a:lvl4pPr>
      <a:lvl5pPr marL="1300480" algn="l" defTabSz="650240" rtl="0" eaLnBrk="1" latinLnBrk="0" hangingPunct="1">
        <a:defRPr sz="1300" kern="1200">
          <a:solidFill>
            <a:schemeClr val="tx1"/>
          </a:solidFill>
          <a:latin typeface="+mn-lt"/>
          <a:ea typeface="+mn-ea"/>
          <a:cs typeface="+mn-cs"/>
        </a:defRPr>
      </a:lvl5pPr>
      <a:lvl6pPr marL="1625600" algn="l" defTabSz="650240" rtl="0" eaLnBrk="1" latinLnBrk="0" hangingPunct="1">
        <a:defRPr sz="1300" kern="1200">
          <a:solidFill>
            <a:schemeClr val="tx1"/>
          </a:solidFill>
          <a:latin typeface="+mn-lt"/>
          <a:ea typeface="+mn-ea"/>
          <a:cs typeface="+mn-cs"/>
        </a:defRPr>
      </a:lvl6pPr>
      <a:lvl7pPr marL="1950720" algn="l" defTabSz="650240" rtl="0" eaLnBrk="1" latinLnBrk="0" hangingPunct="1">
        <a:defRPr sz="1300" kern="1200">
          <a:solidFill>
            <a:schemeClr val="tx1"/>
          </a:solidFill>
          <a:latin typeface="+mn-lt"/>
          <a:ea typeface="+mn-ea"/>
          <a:cs typeface="+mn-cs"/>
        </a:defRPr>
      </a:lvl7pPr>
      <a:lvl8pPr marL="2275840" algn="l" defTabSz="650240" rtl="0" eaLnBrk="1" latinLnBrk="0" hangingPunct="1">
        <a:defRPr sz="1300" kern="1200">
          <a:solidFill>
            <a:schemeClr val="tx1"/>
          </a:solidFill>
          <a:latin typeface="+mn-lt"/>
          <a:ea typeface="+mn-ea"/>
          <a:cs typeface="+mn-cs"/>
        </a:defRPr>
      </a:lvl8pPr>
      <a:lvl9pPr marL="2601595" algn="l" defTabSz="65024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3.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16.jpeg"/><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未标题-1.jpg"/>
          <p:cNvPicPr>
            <a:picLocks noChangeAspect="1" noChangeArrowheads="1"/>
          </p:cNvPicPr>
          <p:nvPr/>
        </p:nvPicPr>
        <p:blipFill>
          <a:blip r:embed="rId1" cstate="print"/>
          <a:srcRect/>
          <a:stretch>
            <a:fillRect/>
          </a:stretch>
        </p:blipFill>
        <p:spPr bwMode="auto">
          <a:xfrm>
            <a:off x="0" y="-3174"/>
            <a:ext cx="9144000" cy="5148262"/>
          </a:xfrm>
          <a:prstGeom prst="rect">
            <a:avLst/>
          </a:prstGeom>
          <a:noFill/>
        </p:spPr>
      </p:pic>
      <p:sp>
        <p:nvSpPr>
          <p:cNvPr id="15" name="矩形 259"/>
          <p:cNvSpPr>
            <a:spLocks noChangeArrowheads="1"/>
          </p:cNvSpPr>
          <p:nvPr/>
        </p:nvSpPr>
        <p:spPr bwMode="auto">
          <a:xfrm>
            <a:off x="3148121" y="1204392"/>
            <a:ext cx="2913039" cy="1107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cap="all" dirty="0" smtClean="0">
                <a:solidFill>
                  <a:schemeClr val="accent1"/>
                </a:solidFill>
                <a:latin typeface="Broadway" pitchFamily="82" charset="0"/>
                <a:cs typeface="Andalus" pitchFamily="18" charset="-78"/>
              </a:rPr>
              <a:t>202X</a:t>
            </a:r>
            <a:endParaRPr lang="zh-CN" altLang="en-US" sz="7200" cap="all" dirty="0">
              <a:solidFill>
                <a:schemeClr val="accent1"/>
              </a:solidFill>
              <a:latin typeface="Broadway" pitchFamily="82" charset="0"/>
              <a:cs typeface="Andalus" pitchFamily="18" charset="-78"/>
            </a:endParaRPr>
          </a:p>
        </p:txBody>
      </p:sp>
      <p:sp>
        <p:nvSpPr>
          <p:cNvPr id="16" name="矩形 259"/>
          <p:cNvSpPr>
            <a:spLocks noChangeArrowheads="1"/>
          </p:cNvSpPr>
          <p:nvPr/>
        </p:nvSpPr>
        <p:spPr bwMode="auto">
          <a:xfrm>
            <a:off x="1692474" y="2212504"/>
            <a:ext cx="584096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dirty="0" smtClean="0">
                <a:solidFill>
                  <a:schemeClr val="tx1">
                    <a:lumMod val="65000"/>
                    <a:lumOff val="35000"/>
                  </a:schemeClr>
                </a:solidFill>
                <a:cs typeface="Arial" panose="020B0604020202020204" pitchFamily="34" charset="0"/>
              </a:rPr>
              <a:t>夏季小清新 </a:t>
            </a:r>
            <a:r>
              <a:rPr lang="en-US" altLang="zh-CN" dirty="0" smtClean="0">
                <a:solidFill>
                  <a:schemeClr val="tx1">
                    <a:lumMod val="65000"/>
                    <a:lumOff val="35000"/>
                  </a:schemeClr>
                </a:solidFill>
                <a:cs typeface="Arial" panose="020B0604020202020204" pitchFamily="34" charset="0"/>
              </a:rPr>
              <a:t>POWERPOINT</a:t>
            </a:r>
            <a:endParaRPr lang="zh-CN" altLang="en-US" dirty="0">
              <a:solidFill>
                <a:schemeClr val="tx1">
                  <a:lumMod val="65000"/>
                  <a:lumOff val="35000"/>
                </a:schemeClr>
              </a:solidFill>
              <a:cs typeface="Arial" panose="020B0604020202020204" pitchFamily="34" charset="0"/>
            </a:endParaRPr>
          </a:p>
        </p:txBody>
      </p:sp>
      <p:sp>
        <p:nvSpPr>
          <p:cNvPr id="17" name="矩形 259"/>
          <p:cNvSpPr>
            <a:spLocks noChangeArrowheads="1"/>
          </p:cNvSpPr>
          <p:nvPr/>
        </p:nvSpPr>
        <p:spPr bwMode="auto">
          <a:xfrm>
            <a:off x="2991381" y="3295239"/>
            <a:ext cx="3226519" cy="1689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100" dirty="0">
                <a:solidFill>
                  <a:schemeClr val="tx1">
                    <a:lumMod val="65000"/>
                    <a:lumOff val="35000"/>
                  </a:schemeClr>
                </a:solidFill>
                <a:latin typeface="Arial" panose="020B0604020202020204" pitchFamily="34" charset="0"/>
                <a:cs typeface="Arial" panose="020B0604020202020204" pitchFamily="34" charset="0"/>
                <a:sym typeface="Arial" panose="020B0604020202020204" pitchFamily="34" charset="0"/>
              </a:rPr>
              <a:t>www.92ppt.net</a:t>
            </a:r>
            <a:endParaRPr lang="en-US" altLang="zh-CN" sz="1100" dirty="0">
              <a:solidFill>
                <a:schemeClr val="tx1">
                  <a:lumMod val="65000"/>
                  <a:lumOff val="35000"/>
                </a:schemeClr>
              </a:solidFill>
              <a:latin typeface="Arial" panose="020B0604020202020204" pitchFamily="34" charset="0"/>
              <a:cs typeface="Arial" panose="020B0604020202020204" pitchFamily="34" charset="0"/>
              <a:sym typeface="Arial" panose="020B0604020202020204" pitchFamily="34" charset="0"/>
            </a:endParaRPr>
          </a:p>
        </p:txBody>
      </p:sp>
      <p:sp>
        <p:nvSpPr>
          <p:cNvPr id="18" name="矩形 259"/>
          <p:cNvSpPr>
            <a:spLocks noChangeArrowheads="1"/>
          </p:cNvSpPr>
          <p:nvPr/>
        </p:nvSpPr>
        <p:spPr bwMode="auto">
          <a:xfrm>
            <a:off x="2404238" y="2888742"/>
            <a:ext cx="4536505" cy="229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500" dirty="0">
                <a:solidFill>
                  <a:schemeClr val="tx1">
                    <a:lumMod val="65000"/>
                    <a:lumOff val="35000"/>
                  </a:schemeClr>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500" dirty="0">
              <a:solidFill>
                <a:schemeClr val="tx1">
                  <a:lumMod val="65000"/>
                  <a:lumOff val="35000"/>
                </a:schemeClr>
              </a:solidFill>
              <a:cs typeface="Arial" panose="020B0604020202020204" pitchFamily="34" charset="0"/>
            </a:endParaRPr>
          </a:p>
        </p:txBody>
      </p:sp>
    </p:spTree>
  </p:cSld>
  <p:clrMapOvr>
    <a:masterClrMapping/>
  </p:clrMapOvr>
  <p:transition spd="med">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16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5"/>
                                        </p:tgtEl>
                                      </p:cBhvr>
                                    </p:animEffect>
                                    <p:animScale>
                                      <p:cBhvr>
                                        <p:cTn id="21" dur="250" autoRev="1" fill="hold"/>
                                        <p:tgtEl>
                                          <p:spTgt spid="15"/>
                                        </p:tgtEl>
                                      </p:cBhvr>
                                      <p:by x="105000" y="105000"/>
                                    </p:animScale>
                                  </p:childTnLst>
                                </p:cTn>
                              </p:par>
                            </p:childTnLst>
                          </p:cTn>
                        </p:par>
                        <p:par>
                          <p:cTn id="22" fill="hold">
                            <p:stCondLst>
                              <p:cond delay="21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anim calcmode="lin" valueType="num">
                                      <p:cBhvr>
                                        <p:cTn id="2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6"/>
                                        </p:tgtEl>
                                      </p:cBhvr>
                                    </p:animEffect>
                                  </p:childTnLst>
                                </p:cTn>
                              </p:par>
                            </p:childTnLst>
                          </p:cTn>
                        </p:par>
                        <p:par>
                          <p:cTn id="30" fill="hold">
                            <p:stCondLst>
                              <p:cond delay="34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6"/>
                                        </p:tgtEl>
                                      </p:cBhvr>
                                    </p:animEffect>
                                    <p:animScale>
                                      <p:cBhvr>
                                        <p:cTn id="33" dur="250" autoRev="1" fill="hold"/>
                                        <p:tgtEl>
                                          <p:spTgt spid="16"/>
                                        </p:tgtEl>
                                      </p:cBhvr>
                                      <p:by x="105000" y="105000"/>
                                    </p:animScale>
                                  </p:childTnLst>
                                </p:cTn>
                              </p:par>
                            </p:childTnLst>
                          </p:cTn>
                        </p:par>
                        <p:par>
                          <p:cTn id="34" fill="hold">
                            <p:stCondLst>
                              <p:cond delay="39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4900"/>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P spid="16" grpId="0"/>
      <p:bldP spid="16" grpId="1"/>
      <p:bldP spid="17" grpId="0" bldLvl="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252" y="1503827"/>
            <a:ext cx="2514899" cy="2134259"/>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endParaRPr lang="zh-CN" altLang="en-US"/>
          </a:p>
        </p:txBody>
      </p:sp>
      <p:sp>
        <p:nvSpPr>
          <p:cNvPr id="23" name="矩形 22"/>
          <p:cNvSpPr/>
          <p:nvPr/>
        </p:nvSpPr>
        <p:spPr>
          <a:xfrm>
            <a:off x="3315345" y="1503827"/>
            <a:ext cx="2514899" cy="2134259"/>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endParaRPr lang="zh-CN" altLang="en-US"/>
          </a:p>
        </p:txBody>
      </p:sp>
      <p:sp>
        <p:nvSpPr>
          <p:cNvPr id="24" name="矩形 23"/>
          <p:cNvSpPr/>
          <p:nvPr/>
        </p:nvSpPr>
        <p:spPr>
          <a:xfrm>
            <a:off x="6001438" y="1503827"/>
            <a:ext cx="2514899" cy="2134259"/>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endParaRPr lang="zh-CN" altLang="en-US"/>
          </a:p>
        </p:txBody>
      </p:sp>
      <p:sp>
        <p:nvSpPr>
          <p:cNvPr id="25" name="TextBox 15"/>
          <p:cNvSpPr txBox="1"/>
          <p:nvPr/>
        </p:nvSpPr>
        <p:spPr>
          <a:xfrm>
            <a:off x="1038988" y="4141384"/>
            <a:ext cx="1927398" cy="625436"/>
          </a:xfrm>
          <a:prstGeom prst="rect">
            <a:avLst/>
          </a:prstGeom>
          <a:noFill/>
        </p:spPr>
        <p:txBody>
          <a:bodyPr wrap="square" lIns="70569" tIns="35285" rIns="70569" bIns="35285" rtlCol="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6"/>
          <p:cNvSpPr txBox="1"/>
          <p:nvPr/>
        </p:nvSpPr>
        <p:spPr>
          <a:xfrm>
            <a:off x="1038989" y="3913225"/>
            <a:ext cx="1291748" cy="224531"/>
          </a:xfrm>
          <a:prstGeom prst="rect">
            <a:avLst/>
          </a:prstGeom>
          <a:noFill/>
        </p:spPr>
        <p:txBody>
          <a:bodyPr wrap="none" lIns="70569" tIns="35285" rIns="70569" bIns="35285" rtlCol="0">
            <a:spAutoFit/>
          </a:bodyPr>
          <a:lstStyle/>
          <a:p>
            <a:r>
              <a:rPr lang="zh-CN" altLang="en-US" sz="1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5"/>
          <p:cNvSpPr txBox="1"/>
          <p:nvPr/>
        </p:nvSpPr>
        <p:spPr>
          <a:xfrm>
            <a:off x="3714919" y="4141384"/>
            <a:ext cx="1927398" cy="625436"/>
          </a:xfrm>
          <a:prstGeom prst="rect">
            <a:avLst/>
          </a:prstGeom>
          <a:noFill/>
        </p:spPr>
        <p:txBody>
          <a:bodyPr wrap="square" lIns="70569" tIns="35285" rIns="70569" bIns="35285" rtlCol="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6"/>
          <p:cNvSpPr txBox="1"/>
          <p:nvPr/>
        </p:nvSpPr>
        <p:spPr>
          <a:xfrm>
            <a:off x="3714919" y="3913225"/>
            <a:ext cx="1291748" cy="224531"/>
          </a:xfrm>
          <a:prstGeom prst="rect">
            <a:avLst/>
          </a:prstGeom>
          <a:noFill/>
        </p:spPr>
        <p:txBody>
          <a:bodyPr wrap="none" lIns="70569" tIns="35285" rIns="70569" bIns="35285" rtlCol="0">
            <a:spAutoFit/>
          </a:bodyPr>
          <a:lstStyle/>
          <a:p>
            <a:r>
              <a:rPr lang="zh-CN" altLang="en-US" sz="1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5"/>
          <p:cNvSpPr txBox="1"/>
          <p:nvPr/>
        </p:nvSpPr>
        <p:spPr>
          <a:xfrm>
            <a:off x="6451822" y="4141384"/>
            <a:ext cx="1927398" cy="625436"/>
          </a:xfrm>
          <a:prstGeom prst="rect">
            <a:avLst/>
          </a:prstGeom>
          <a:noFill/>
        </p:spPr>
        <p:txBody>
          <a:bodyPr wrap="square" lIns="70569" tIns="35285" rIns="70569" bIns="35285" rtlCol="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6"/>
          <p:cNvSpPr txBox="1"/>
          <p:nvPr/>
        </p:nvSpPr>
        <p:spPr>
          <a:xfrm>
            <a:off x="6451821" y="3913225"/>
            <a:ext cx="1291748" cy="224531"/>
          </a:xfrm>
          <a:prstGeom prst="rect">
            <a:avLst/>
          </a:prstGeom>
          <a:noFill/>
        </p:spPr>
        <p:txBody>
          <a:bodyPr wrap="none" lIns="70569" tIns="35285" rIns="70569" bIns="35285" rtlCol="0">
            <a:spAutoFit/>
          </a:bodyPr>
          <a:lstStyle/>
          <a:p>
            <a:r>
              <a:rPr lang="zh-CN" altLang="en-US" sz="1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right)">
                                      <p:cBhvr>
                                        <p:cTn id="18" dur="500"/>
                                        <p:tgtEl>
                                          <p:spTgt spid="24"/>
                                        </p:tgtEl>
                                      </p:cBhvr>
                                    </p:animEffect>
                                  </p:childTnLst>
                                </p:cTn>
                              </p:par>
                            </p:childTnLst>
                          </p:cTn>
                        </p:par>
                        <p:par>
                          <p:cTn id="19" fill="hold">
                            <p:stCondLst>
                              <p:cond delay="150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26"/>
                                        </p:tgtEl>
                                        <p:attrNameLst>
                                          <p:attrName>style.visibility</p:attrName>
                                        </p:attrNameLst>
                                      </p:cBhvr>
                                      <p:to>
                                        <p:strVal val="visible"/>
                                      </p:to>
                                    </p:set>
                                    <p:anim calcmode="lin" valueType="num">
                                      <p:cBhvr>
                                        <p:cTn id="22" dur="250" fill="hold"/>
                                        <p:tgtEl>
                                          <p:spTgt spid="26"/>
                                        </p:tgtEl>
                                        <p:attrNameLst>
                                          <p:attrName>ppt_x</p:attrName>
                                        </p:attrNameLst>
                                      </p:cBhvr>
                                      <p:tavLst>
                                        <p:tav tm="0">
                                          <p:val>
                                            <p:strVal val="#ppt_x"/>
                                          </p:val>
                                        </p:tav>
                                        <p:tav tm="100000">
                                          <p:val>
                                            <p:strVal val="#ppt_x"/>
                                          </p:val>
                                        </p:tav>
                                      </p:tavLst>
                                    </p:anim>
                                    <p:anim calcmode="lin" valueType="num">
                                      <p:cBhvr>
                                        <p:cTn id="23" dur="250" fill="hold"/>
                                        <p:tgtEl>
                                          <p:spTgt spid="26"/>
                                        </p:tgtEl>
                                        <p:attrNameLst>
                                          <p:attrName>ppt_y</p:attrName>
                                        </p:attrNameLst>
                                      </p:cBhvr>
                                      <p:tavLst>
                                        <p:tav tm="0">
                                          <p:val>
                                            <p:strVal val="#ppt_y-#ppt_h/2"/>
                                          </p:val>
                                        </p:tav>
                                        <p:tav tm="100000">
                                          <p:val>
                                            <p:strVal val="#ppt_y"/>
                                          </p:val>
                                        </p:tav>
                                      </p:tavLst>
                                    </p:anim>
                                    <p:anim calcmode="lin" valueType="num">
                                      <p:cBhvr>
                                        <p:cTn id="24" dur="250" fill="hold"/>
                                        <p:tgtEl>
                                          <p:spTgt spid="26"/>
                                        </p:tgtEl>
                                        <p:attrNameLst>
                                          <p:attrName>ppt_w</p:attrName>
                                        </p:attrNameLst>
                                      </p:cBhvr>
                                      <p:tavLst>
                                        <p:tav tm="0">
                                          <p:val>
                                            <p:strVal val="#ppt_w"/>
                                          </p:val>
                                        </p:tav>
                                        <p:tav tm="100000">
                                          <p:val>
                                            <p:strVal val="#ppt_w"/>
                                          </p:val>
                                        </p:tav>
                                      </p:tavLst>
                                    </p:anim>
                                    <p:anim calcmode="lin" valueType="num">
                                      <p:cBhvr>
                                        <p:cTn id="25" dur="250" fill="hold"/>
                                        <p:tgtEl>
                                          <p:spTgt spid="26"/>
                                        </p:tgtEl>
                                        <p:attrNameLst>
                                          <p:attrName>ppt_h</p:attrName>
                                        </p:attrNameLst>
                                      </p:cBhvr>
                                      <p:tavLst>
                                        <p:tav tm="0">
                                          <p:val>
                                            <p:fltVal val="0"/>
                                          </p:val>
                                        </p:tav>
                                        <p:tav tm="100000">
                                          <p:val>
                                            <p:strVal val="#ppt_h"/>
                                          </p:val>
                                        </p:tav>
                                      </p:tavLst>
                                    </p:anim>
                                  </p:childTnLst>
                                </p:cTn>
                              </p:par>
                            </p:childTnLst>
                          </p:cTn>
                        </p:par>
                        <p:par>
                          <p:cTn id="26" fill="hold">
                            <p:stCondLst>
                              <p:cond delay="2549"/>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49"/>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250" fill="hold"/>
                                        <p:tgtEl>
                                          <p:spTgt spid="28"/>
                                        </p:tgtEl>
                                        <p:attrNameLst>
                                          <p:attrName>ppt_x</p:attrName>
                                        </p:attrNameLst>
                                      </p:cBhvr>
                                      <p:tavLst>
                                        <p:tav tm="0">
                                          <p:val>
                                            <p:strVal val="#ppt_x"/>
                                          </p:val>
                                        </p:tav>
                                        <p:tav tm="100000">
                                          <p:val>
                                            <p:strVal val="#ppt_x"/>
                                          </p:val>
                                        </p:tav>
                                      </p:tavLst>
                                    </p:anim>
                                    <p:anim calcmode="lin" valueType="num">
                                      <p:cBhvr>
                                        <p:cTn id="34" dur="250" fill="hold"/>
                                        <p:tgtEl>
                                          <p:spTgt spid="28"/>
                                        </p:tgtEl>
                                        <p:attrNameLst>
                                          <p:attrName>ppt_y</p:attrName>
                                        </p:attrNameLst>
                                      </p:cBhvr>
                                      <p:tavLst>
                                        <p:tav tm="0">
                                          <p:val>
                                            <p:strVal val="#ppt_y-#ppt_h/2"/>
                                          </p:val>
                                        </p:tav>
                                        <p:tav tm="100000">
                                          <p:val>
                                            <p:strVal val="#ppt_y"/>
                                          </p:val>
                                        </p:tav>
                                      </p:tavLst>
                                    </p:anim>
                                    <p:anim calcmode="lin" valueType="num">
                                      <p:cBhvr>
                                        <p:cTn id="35" dur="250" fill="hold"/>
                                        <p:tgtEl>
                                          <p:spTgt spid="28"/>
                                        </p:tgtEl>
                                        <p:attrNameLst>
                                          <p:attrName>ppt_w</p:attrName>
                                        </p:attrNameLst>
                                      </p:cBhvr>
                                      <p:tavLst>
                                        <p:tav tm="0">
                                          <p:val>
                                            <p:strVal val="#ppt_w"/>
                                          </p:val>
                                        </p:tav>
                                        <p:tav tm="100000">
                                          <p:val>
                                            <p:strVal val="#ppt_w"/>
                                          </p:val>
                                        </p:tav>
                                      </p:tavLst>
                                    </p:anim>
                                    <p:anim calcmode="lin" valueType="num">
                                      <p:cBhvr>
                                        <p:cTn id="36" dur="250" fill="hold"/>
                                        <p:tgtEl>
                                          <p:spTgt spid="28"/>
                                        </p:tgtEl>
                                        <p:attrNameLst>
                                          <p:attrName>ppt_h</p:attrName>
                                        </p:attrNameLst>
                                      </p:cBhvr>
                                      <p:tavLst>
                                        <p:tav tm="0">
                                          <p:val>
                                            <p:fltVal val="0"/>
                                          </p:val>
                                        </p:tav>
                                        <p:tav tm="100000">
                                          <p:val>
                                            <p:strVal val="#ppt_h"/>
                                          </p:val>
                                        </p:tav>
                                      </p:tavLst>
                                    </p:anim>
                                  </p:childTnLst>
                                </p:cTn>
                              </p:par>
                            </p:childTnLst>
                          </p:cTn>
                        </p:par>
                        <p:par>
                          <p:cTn id="37" fill="hold">
                            <p:stCondLst>
                              <p:cond delay="4099"/>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599"/>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0"/>
                                        </p:tgtEl>
                                        <p:attrNameLst>
                                          <p:attrName>style.visibility</p:attrName>
                                        </p:attrNameLst>
                                      </p:cBhvr>
                                      <p:to>
                                        <p:strVal val="visible"/>
                                      </p:to>
                                    </p:set>
                                    <p:anim calcmode="lin" valueType="num">
                                      <p:cBhvr>
                                        <p:cTn id="44" dur="250" fill="hold"/>
                                        <p:tgtEl>
                                          <p:spTgt spid="30"/>
                                        </p:tgtEl>
                                        <p:attrNameLst>
                                          <p:attrName>ppt_x</p:attrName>
                                        </p:attrNameLst>
                                      </p:cBhvr>
                                      <p:tavLst>
                                        <p:tav tm="0">
                                          <p:val>
                                            <p:strVal val="#ppt_x"/>
                                          </p:val>
                                        </p:tav>
                                        <p:tav tm="100000">
                                          <p:val>
                                            <p:strVal val="#ppt_x"/>
                                          </p:val>
                                        </p:tav>
                                      </p:tavLst>
                                    </p:anim>
                                    <p:anim calcmode="lin" valueType="num">
                                      <p:cBhvr>
                                        <p:cTn id="45" dur="250" fill="hold"/>
                                        <p:tgtEl>
                                          <p:spTgt spid="30"/>
                                        </p:tgtEl>
                                        <p:attrNameLst>
                                          <p:attrName>ppt_y</p:attrName>
                                        </p:attrNameLst>
                                      </p:cBhvr>
                                      <p:tavLst>
                                        <p:tav tm="0">
                                          <p:val>
                                            <p:strVal val="#ppt_y-#ppt_h/2"/>
                                          </p:val>
                                        </p:tav>
                                        <p:tav tm="100000">
                                          <p:val>
                                            <p:strVal val="#ppt_y"/>
                                          </p:val>
                                        </p:tav>
                                      </p:tavLst>
                                    </p:anim>
                                    <p:anim calcmode="lin" valueType="num">
                                      <p:cBhvr>
                                        <p:cTn id="46" dur="250" fill="hold"/>
                                        <p:tgtEl>
                                          <p:spTgt spid="30"/>
                                        </p:tgtEl>
                                        <p:attrNameLst>
                                          <p:attrName>ppt_w</p:attrName>
                                        </p:attrNameLst>
                                      </p:cBhvr>
                                      <p:tavLst>
                                        <p:tav tm="0">
                                          <p:val>
                                            <p:strVal val="#ppt_w"/>
                                          </p:val>
                                        </p:tav>
                                        <p:tav tm="100000">
                                          <p:val>
                                            <p:strVal val="#ppt_w"/>
                                          </p:val>
                                        </p:tav>
                                      </p:tavLst>
                                    </p:anim>
                                    <p:anim calcmode="lin" valueType="num">
                                      <p:cBhvr>
                                        <p:cTn id="47" dur="25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5649"/>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4" grpId="0" animBg="1"/>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1"/>
          <p:cNvSpPr>
            <a:spLocks noChangeArrowheads="1"/>
          </p:cNvSpPr>
          <p:nvPr/>
        </p:nvSpPr>
        <p:spPr bwMode="auto">
          <a:xfrm>
            <a:off x="3388528" y="1565306"/>
            <a:ext cx="2464112" cy="2465166"/>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4"/>
          </a:solidFill>
          <a:ln w="12700" algn="ctr">
            <a:solidFill>
              <a:schemeClr val="bg1"/>
            </a:solidFill>
            <a:miter lim="800000"/>
          </a:ln>
        </p:spPr>
        <p:txBody>
          <a:bodyPr lIns="0" tIns="34295" rIns="324040" bIns="162020" anchor="ctr"/>
          <a:lstStyle/>
          <a:p>
            <a:pPr algn="ctr" defTabSz="685800"/>
            <a:r>
              <a:rPr lang="en-US" altLang="zh-CN" sz="2000" dirty="0">
                <a:solidFill>
                  <a:schemeClr val="bg1"/>
                </a:solidFill>
                <a:latin typeface="微软雅黑" panose="020B0503020204020204" pitchFamily="34" charset="-122"/>
              </a:rPr>
              <a:t>A</a:t>
            </a:r>
            <a:endParaRPr lang="zh-CN" altLang="en-US" sz="2000" dirty="0">
              <a:solidFill>
                <a:schemeClr val="bg1"/>
              </a:solidFill>
              <a:latin typeface="微软雅黑" panose="020B0503020204020204" pitchFamily="34" charset="-122"/>
            </a:endParaRPr>
          </a:p>
        </p:txBody>
      </p:sp>
      <p:sp>
        <p:nvSpPr>
          <p:cNvPr id="3" name="空心弧 12"/>
          <p:cNvSpPr>
            <a:spLocks noChangeArrowheads="1"/>
          </p:cNvSpPr>
          <p:nvPr/>
        </p:nvSpPr>
        <p:spPr bwMode="auto">
          <a:xfrm flipH="1">
            <a:off x="3388528" y="1565306"/>
            <a:ext cx="2464112" cy="2465166"/>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1"/>
          </a:solidFill>
          <a:ln w="12700" algn="ctr">
            <a:solidFill>
              <a:schemeClr val="bg1"/>
            </a:solidFill>
            <a:miter lim="800000"/>
          </a:ln>
        </p:spPr>
        <p:txBody>
          <a:bodyPr lIns="324040" tIns="34295" rIns="0" bIns="162020" anchor="ctr"/>
          <a:lstStyle/>
          <a:p>
            <a:pPr algn="ctr" defTabSz="685800"/>
            <a:r>
              <a:rPr lang="en-US" altLang="zh-CN" sz="2000" dirty="0">
                <a:solidFill>
                  <a:schemeClr val="bg1"/>
                </a:solidFill>
                <a:latin typeface="微软雅黑" panose="020B0503020204020204" pitchFamily="34" charset="-122"/>
              </a:rPr>
              <a:t>B</a:t>
            </a:r>
            <a:endParaRPr lang="zh-CN" altLang="en-US" sz="2000" dirty="0">
              <a:solidFill>
                <a:schemeClr val="bg1"/>
              </a:solidFill>
              <a:latin typeface="微软雅黑" panose="020B0503020204020204" pitchFamily="34" charset="-122"/>
            </a:endParaRPr>
          </a:p>
        </p:txBody>
      </p:sp>
      <p:sp>
        <p:nvSpPr>
          <p:cNvPr id="4" name="空心弧 13"/>
          <p:cNvSpPr>
            <a:spLocks noChangeArrowheads="1"/>
          </p:cNvSpPr>
          <p:nvPr/>
        </p:nvSpPr>
        <p:spPr bwMode="auto">
          <a:xfrm>
            <a:off x="3388528" y="1565306"/>
            <a:ext cx="2464112" cy="2465166"/>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3"/>
          </a:solidFill>
          <a:ln w="12700" algn="ctr">
            <a:solidFill>
              <a:schemeClr val="bg1"/>
            </a:solidFill>
            <a:miter lim="800000"/>
          </a:ln>
        </p:spPr>
        <p:txBody>
          <a:bodyPr lIns="0" tIns="162020" rIns="324040" bIns="0" anchor="ctr"/>
          <a:lstStyle/>
          <a:p>
            <a:pPr algn="ctr" defTabSz="685800"/>
            <a:r>
              <a:rPr lang="en-US" altLang="zh-CN" sz="2000" dirty="0">
                <a:solidFill>
                  <a:schemeClr val="bg1"/>
                </a:solidFill>
                <a:latin typeface="微软雅黑" panose="020B0503020204020204" pitchFamily="34" charset="-122"/>
              </a:rPr>
              <a:t>C</a:t>
            </a:r>
            <a:endParaRPr lang="zh-CN" altLang="en-US" sz="2000" dirty="0">
              <a:solidFill>
                <a:schemeClr val="bg1"/>
              </a:solidFill>
              <a:latin typeface="微软雅黑" panose="020B0503020204020204" pitchFamily="34" charset="-122"/>
            </a:endParaRPr>
          </a:p>
        </p:txBody>
      </p:sp>
      <p:sp>
        <p:nvSpPr>
          <p:cNvPr id="5" name="空心弧 14"/>
          <p:cNvSpPr>
            <a:spLocks noChangeArrowheads="1"/>
          </p:cNvSpPr>
          <p:nvPr/>
        </p:nvSpPr>
        <p:spPr bwMode="auto">
          <a:xfrm flipH="1">
            <a:off x="3398981" y="1565306"/>
            <a:ext cx="2464112" cy="2465166"/>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2"/>
          </a:solidFill>
          <a:ln w="12700" algn="ctr">
            <a:solidFill>
              <a:schemeClr val="bg1"/>
            </a:solidFill>
            <a:miter lim="800000"/>
          </a:ln>
        </p:spPr>
        <p:txBody>
          <a:bodyPr lIns="324040" tIns="162020" rIns="0" bIns="0" anchor="ctr"/>
          <a:lstStyle/>
          <a:p>
            <a:pPr algn="ctr" defTabSz="685800"/>
            <a:r>
              <a:rPr lang="en-US" altLang="zh-CN" sz="2000" dirty="0">
                <a:solidFill>
                  <a:schemeClr val="bg1"/>
                </a:solidFill>
                <a:latin typeface="微软雅黑" panose="020B0503020204020204" pitchFamily="34" charset="-122"/>
              </a:rPr>
              <a:t>D</a:t>
            </a:r>
            <a:endParaRPr lang="zh-CN" altLang="en-US" sz="2000" dirty="0">
              <a:solidFill>
                <a:schemeClr val="bg1"/>
              </a:solidFill>
              <a:latin typeface="微软雅黑" panose="020B0503020204020204" pitchFamily="34" charset="-122"/>
            </a:endParaRPr>
          </a:p>
        </p:txBody>
      </p:sp>
      <p:sp>
        <p:nvSpPr>
          <p:cNvPr id="6" name="等腰三角形 5"/>
          <p:cNvSpPr>
            <a:spLocks noChangeArrowheads="1"/>
          </p:cNvSpPr>
          <p:nvPr/>
        </p:nvSpPr>
        <p:spPr bwMode="auto">
          <a:xfrm rot="-2700000">
            <a:off x="3554295" y="1820896"/>
            <a:ext cx="246412" cy="211731"/>
          </a:xfrm>
          <a:prstGeom prst="triangle">
            <a:avLst>
              <a:gd name="adj" fmla="val 50000"/>
            </a:avLst>
          </a:prstGeom>
          <a:solidFill>
            <a:schemeClr val="accent4"/>
          </a:solidFill>
          <a:ln w="12700" algn="ctr">
            <a:noFill/>
            <a:miter lim="800000"/>
          </a:ln>
        </p:spPr>
        <p:txBody>
          <a:bodyPr lIns="68588" tIns="34295" rIns="68588" bIns="34295" anchor="ctr"/>
          <a:lstStyle/>
          <a:p>
            <a:pPr algn="ctr" defTabSz="685800"/>
            <a:endParaRPr lang="zh-CN" altLang="en-US" sz="1300" dirty="0">
              <a:solidFill>
                <a:srgbClr val="FFFFFF"/>
              </a:solidFill>
              <a:latin typeface="微软雅黑" panose="020B0503020204020204" pitchFamily="34" charset="-122"/>
            </a:endParaRPr>
          </a:p>
        </p:txBody>
      </p:sp>
      <p:sp>
        <p:nvSpPr>
          <p:cNvPr id="7" name="等腰三角形 6"/>
          <p:cNvSpPr>
            <a:spLocks noChangeArrowheads="1"/>
          </p:cNvSpPr>
          <p:nvPr/>
        </p:nvSpPr>
        <p:spPr bwMode="auto">
          <a:xfrm rot="2700000" flipV="1">
            <a:off x="3552730" y="3556924"/>
            <a:ext cx="249542" cy="210570"/>
          </a:xfrm>
          <a:prstGeom prst="triangle">
            <a:avLst>
              <a:gd name="adj" fmla="val 50000"/>
            </a:avLst>
          </a:prstGeom>
          <a:solidFill>
            <a:schemeClr val="accent3"/>
          </a:solidFill>
          <a:ln w="12700" algn="ctr">
            <a:noFill/>
            <a:miter lim="800000"/>
          </a:ln>
        </p:spPr>
        <p:txBody>
          <a:bodyPr rot="10800000" lIns="68588" tIns="34295" rIns="68588" bIns="34295" anchor="ctr"/>
          <a:lstStyle/>
          <a:p>
            <a:pPr algn="ctr" defTabSz="685800"/>
            <a:endParaRPr lang="zh-CN" altLang="en-US" sz="1300" dirty="0">
              <a:solidFill>
                <a:srgbClr val="FFFFFF"/>
              </a:solidFill>
              <a:latin typeface="微软雅黑" panose="020B0503020204020204" pitchFamily="34" charset="-122"/>
            </a:endParaRPr>
          </a:p>
        </p:txBody>
      </p:sp>
      <p:sp>
        <p:nvSpPr>
          <p:cNvPr id="8" name="等腰三角形 7"/>
          <p:cNvSpPr>
            <a:spLocks noChangeArrowheads="1"/>
          </p:cNvSpPr>
          <p:nvPr/>
        </p:nvSpPr>
        <p:spPr bwMode="auto">
          <a:xfrm rot="2700000" flipH="1">
            <a:off x="5438897" y="1822224"/>
            <a:ext cx="249541" cy="209076"/>
          </a:xfrm>
          <a:prstGeom prst="triangle">
            <a:avLst>
              <a:gd name="adj" fmla="val 50000"/>
            </a:avLst>
          </a:prstGeom>
          <a:solidFill>
            <a:schemeClr val="accent1"/>
          </a:solidFill>
          <a:ln w="12700" algn="ctr">
            <a:noFill/>
            <a:miter lim="800000"/>
          </a:ln>
        </p:spPr>
        <p:txBody>
          <a:bodyPr lIns="68588" tIns="34295" rIns="68588" bIns="34295" anchor="ctr"/>
          <a:lstStyle/>
          <a:p>
            <a:pPr algn="ctr" defTabSz="685800"/>
            <a:endParaRPr lang="zh-CN" altLang="en-US" sz="1300" dirty="0">
              <a:solidFill>
                <a:srgbClr val="FFFFFF"/>
              </a:solidFill>
              <a:latin typeface="微软雅黑" panose="020B0503020204020204" pitchFamily="34" charset="-122"/>
            </a:endParaRPr>
          </a:p>
        </p:txBody>
      </p:sp>
      <p:sp>
        <p:nvSpPr>
          <p:cNvPr id="9" name="等腰三角形 8"/>
          <p:cNvSpPr>
            <a:spLocks noChangeArrowheads="1"/>
          </p:cNvSpPr>
          <p:nvPr/>
        </p:nvSpPr>
        <p:spPr bwMode="auto">
          <a:xfrm rot="-2700000" flipH="1" flipV="1">
            <a:off x="5440462" y="3555586"/>
            <a:ext cx="246410" cy="213244"/>
          </a:xfrm>
          <a:prstGeom prst="triangle">
            <a:avLst>
              <a:gd name="adj" fmla="val 50000"/>
            </a:avLst>
          </a:prstGeom>
          <a:solidFill>
            <a:schemeClr val="accent2"/>
          </a:solidFill>
          <a:ln w="12700" algn="ctr">
            <a:noFill/>
            <a:miter lim="800000"/>
          </a:ln>
        </p:spPr>
        <p:txBody>
          <a:bodyPr rot="10800000" lIns="68588" tIns="34295" rIns="68588" bIns="34295" anchor="ctr"/>
          <a:lstStyle/>
          <a:p>
            <a:pPr algn="ctr" defTabSz="685800"/>
            <a:endParaRPr lang="zh-CN" altLang="en-US" sz="1300" dirty="0">
              <a:solidFill>
                <a:srgbClr val="FFFFFF"/>
              </a:solidFill>
              <a:latin typeface="微软雅黑" panose="020B0503020204020204" pitchFamily="34" charset="-122"/>
            </a:endParaRPr>
          </a:p>
        </p:txBody>
      </p:sp>
      <p:sp>
        <p:nvSpPr>
          <p:cNvPr id="10" name="椭圆 9"/>
          <p:cNvSpPr>
            <a:spLocks noChangeArrowheads="1"/>
          </p:cNvSpPr>
          <p:nvPr/>
        </p:nvSpPr>
        <p:spPr bwMode="auto">
          <a:xfrm>
            <a:off x="3142117" y="1318788"/>
            <a:ext cx="2956934" cy="2958199"/>
          </a:xfrm>
          <a:prstGeom prst="ellipse">
            <a:avLst/>
          </a:prstGeom>
          <a:noFill/>
          <a:ln w="12700" algn="ctr">
            <a:solidFill>
              <a:srgbClr val="7F7F7F"/>
            </a:solidFill>
            <a:prstDash val="dash"/>
            <a:miter lim="800000"/>
          </a:ln>
        </p:spPr>
        <p:txBody>
          <a:bodyPr lIns="68588" tIns="34295" rIns="68588" bIns="34295" anchor="ctr"/>
          <a:lstStyle/>
          <a:p>
            <a:pPr algn="ctr" defTabSz="685800"/>
            <a:endParaRPr lang="zh-CN" altLang="en-US" sz="1300" dirty="0">
              <a:solidFill>
                <a:srgbClr val="FFFFFF"/>
              </a:solidFill>
              <a:latin typeface="微软雅黑" panose="020B0503020204020204" pitchFamily="34" charset="-122"/>
            </a:endParaRPr>
          </a:p>
        </p:txBody>
      </p:sp>
      <p:sp>
        <p:nvSpPr>
          <p:cNvPr id="11" name="文本框 23"/>
          <p:cNvSpPr txBox="1">
            <a:spLocks noChangeArrowheads="1"/>
          </p:cNvSpPr>
          <p:nvPr/>
        </p:nvSpPr>
        <p:spPr bwMode="auto">
          <a:xfrm>
            <a:off x="3887324" y="2527173"/>
            <a:ext cx="1468013" cy="765260"/>
          </a:xfrm>
          <a:prstGeom prst="rect">
            <a:avLst/>
          </a:prstGeom>
          <a:noFill/>
          <a:ln w="9525">
            <a:noFill/>
            <a:miter lim="800000"/>
          </a:ln>
        </p:spPr>
        <p:txBody>
          <a:bodyPr lIns="68588" tIns="34295" rIns="68588" bIns="34295">
            <a:spAutoFit/>
          </a:bodyPr>
          <a:lstStyle/>
          <a:p>
            <a:pPr algn="ctr" defTabSz="685800"/>
            <a:r>
              <a:rPr lang="zh-CN" altLang="en-US" sz="2200" dirty="0">
                <a:solidFill>
                  <a:srgbClr val="808080"/>
                </a:solidFill>
                <a:latin typeface="微软雅黑" panose="020B0503020204020204" pitchFamily="34" charset="-122"/>
              </a:rPr>
              <a:t>标题</a:t>
            </a:r>
            <a:endParaRPr lang="zh-CN" altLang="en-US" sz="2200" dirty="0">
              <a:solidFill>
                <a:srgbClr val="808080"/>
              </a:solidFill>
              <a:latin typeface="微软雅黑" panose="020B0503020204020204" pitchFamily="34" charset="-122"/>
            </a:endParaRPr>
          </a:p>
          <a:p>
            <a:pPr algn="ctr" defTabSz="685800"/>
            <a:r>
              <a:rPr lang="zh-CN" altLang="en-US" sz="2200" dirty="0">
                <a:solidFill>
                  <a:srgbClr val="808080"/>
                </a:solidFill>
                <a:latin typeface="微软雅黑" panose="020B0503020204020204" pitchFamily="34" charset="-122"/>
              </a:rPr>
              <a:t>内容</a:t>
            </a:r>
            <a:endParaRPr lang="zh-CN" altLang="en-US" sz="2200" dirty="0">
              <a:solidFill>
                <a:srgbClr val="808080"/>
              </a:solidFill>
              <a:latin typeface="微软雅黑" panose="020B0503020204020204" pitchFamily="34" charset="-122"/>
            </a:endParaRPr>
          </a:p>
        </p:txBody>
      </p:sp>
      <p:sp>
        <p:nvSpPr>
          <p:cNvPr id="12" name="文本框 27"/>
          <p:cNvSpPr txBox="1">
            <a:spLocks noChangeArrowheads="1"/>
          </p:cNvSpPr>
          <p:nvPr/>
        </p:nvSpPr>
        <p:spPr bwMode="auto">
          <a:xfrm>
            <a:off x="312122" y="1521445"/>
            <a:ext cx="2797140" cy="591339"/>
          </a:xfrm>
          <a:prstGeom prst="rect">
            <a:avLst/>
          </a:prstGeom>
          <a:noFill/>
          <a:ln w="9525">
            <a:noFill/>
            <a:miter lim="800000"/>
          </a:ln>
        </p:spPr>
        <p:txBody>
          <a:bodyPr lIns="68588" tIns="34295" rIns="68588" bIns="34295">
            <a:spAutoFit/>
          </a:bodyPr>
          <a:lstStyle/>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p:txBody>
      </p:sp>
      <p:sp>
        <p:nvSpPr>
          <p:cNvPr id="13" name="文本框 27"/>
          <p:cNvSpPr txBox="1">
            <a:spLocks noChangeArrowheads="1"/>
          </p:cNvSpPr>
          <p:nvPr/>
        </p:nvSpPr>
        <p:spPr bwMode="auto">
          <a:xfrm>
            <a:off x="304655" y="3582809"/>
            <a:ext cx="2797141" cy="591338"/>
          </a:xfrm>
          <a:prstGeom prst="rect">
            <a:avLst/>
          </a:prstGeom>
          <a:noFill/>
          <a:ln w="9525">
            <a:noFill/>
            <a:miter lim="800000"/>
          </a:ln>
        </p:spPr>
        <p:txBody>
          <a:bodyPr lIns="68588" tIns="34295" rIns="68588" bIns="34295">
            <a:spAutoFit/>
          </a:bodyPr>
          <a:lstStyle/>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p:txBody>
      </p:sp>
      <p:sp>
        <p:nvSpPr>
          <p:cNvPr id="14" name="文本框 27"/>
          <p:cNvSpPr txBox="1">
            <a:spLocks noChangeArrowheads="1"/>
          </p:cNvSpPr>
          <p:nvPr/>
        </p:nvSpPr>
        <p:spPr bwMode="auto">
          <a:xfrm>
            <a:off x="5588308" y="3582809"/>
            <a:ext cx="2797141" cy="591338"/>
          </a:xfrm>
          <a:prstGeom prst="rect">
            <a:avLst/>
          </a:prstGeom>
          <a:noFill/>
          <a:ln w="9525">
            <a:noFill/>
            <a:miter lim="800000"/>
          </a:ln>
        </p:spPr>
        <p:txBody>
          <a:bodyPr lIns="68588" tIns="34295" rIns="68588" bIns="34295">
            <a:spAutoFit/>
          </a:bodyPr>
          <a:lstStyle/>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p:txBody>
      </p:sp>
      <p:sp>
        <p:nvSpPr>
          <p:cNvPr id="15" name="文本框 27"/>
          <p:cNvSpPr txBox="1">
            <a:spLocks noChangeArrowheads="1"/>
          </p:cNvSpPr>
          <p:nvPr/>
        </p:nvSpPr>
        <p:spPr bwMode="auto">
          <a:xfrm>
            <a:off x="5588308" y="1524470"/>
            <a:ext cx="2797141" cy="591339"/>
          </a:xfrm>
          <a:prstGeom prst="rect">
            <a:avLst/>
          </a:prstGeom>
          <a:noFill/>
          <a:ln w="9525">
            <a:noFill/>
            <a:miter lim="800000"/>
          </a:ln>
        </p:spPr>
        <p:txBody>
          <a:bodyPr lIns="68588" tIns="34295" rIns="68588" bIns="34295">
            <a:spAutoFit/>
          </a:bodyPr>
          <a:lstStyle/>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750"/>
                                        <p:tgtEl>
                                          <p:spTgt spid="11"/>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750"/>
                                        <p:tgtEl>
                                          <p:spTgt spid="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750"/>
                                        <p:tgtEl>
                                          <p:spTgt spid="3"/>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750"/>
                                        <p:tgtEl>
                                          <p:spTgt spid="5"/>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750"/>
                                        <p:tgtEl>
                                          <p:spTgt spid="4"/>
                                        </p:tgtEl>
                                      </p:cBhvr>
                                    </p:animEffect>
                                  </p:childTnLst>
                                </p:cTn>
                              </p:par>
                            </p:childTnLst>
                          </p:cTn>
                        </p:par>
                        <p:par>
                          <p:cTn id="24" fill="hold">
                            <p:stCondLst>
                              <p:cond delay="500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1000"/>
                                        <p:tgtEl>
                                          <p:spTgt spid="10"/>
                                        </p:tgtEl>
                                      </p:cBhvr>
                                    </p:animEffect>
                                  </p:childTnLst>
                                </p:cTn>
                              </p:par>
                            </p:childTnLst>
                          </p:cTn>
                        </p:par>
                        <p:par>
                          <p:cTn id="28" fill="hold">
                            <p:stCondLst>
                              <p:cond delay="6000"/>
                            </p:stCondLst>
                            <p:childTnLst>
                              <p:par>
                                <p:cTn id="29" presetID="2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par>
                          <p:cTn id="32" fill="hold">
                            <p:stCondLst>
                              <p:cond delay="6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750"/>
                                        <p:tgtEl>
                                          <p:spTgt spid="12"/>
                                        </p:tgtEl>
                                      </p:cBhvr>
                                    </p:animEffect>
                                  </p:childTnLst>
                                </p:cTn>
                              </p:par>
                            </p:childTnLst>
                          </p:cTn>
                        </p:par>
                        <p:par>
                          <p:cTn id="36" fill="hold">
                            <p:stCondLst>
                              <p:cond delay="750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80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750"/>
                                        <p:tgtEl>
                                          <p:spTgt spid="15"/>
                                        </p:tgtEl>
                                      </p:cBhvr>
                                    </p:animEffect>
                                  </p:childTnLst>
                                </p:cTn>
                              </p:par>
                            </p:childTnLst>
                          </p:cTn>
                        </p:par>
                        <p:par>
                          <p:cTn id="44" fill="hold">
                            <p:stCondLst>
                              <p:cond delay="9000"/>
                            </p:stCondLst>
                            <p:childTnLst>
                              <p:par>
                                <p:cTn id="45" presetID="22" presetClass="entr" presetSubtype="2"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500"/>
                                        <p:tgtEl>
                                          <p:spTgt spid="7"/>
                                        </p:tgtEl>
                                      </p:cBhvr>
                                    </p:animEffect>
                                  </p:childTnLst>
                                </p:cTn>
                              </p:par>
                            </p:childTnLst>
                          </p:cTn>
                        </p:par>
                        <p:par>
                          <p:cTn id="48" fill="hold">
                            <p:stCondLst>
                              <p:cond delay="95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750"/>
                                        <p:tgtEl>
                                          <p:spTgt spid="13"/>
                                        </p:tgtEl>
                                      </p:cBhvr>
                                    </p:animEffect>
                                  </p:childTnLst>
                                </p:cTn>
                              </p:par>
                            </p:childTnLst>
                          </p:cTn>
                        </p:par>
                        <p:par>
                          <p:cTn id="52" fill="hold">
                            <p:stCondLst>
                              <p:cond delay="10500"/>
                            </p:stCondLst>
                            <p:childTnLst>
                              <p:par>
                                <p:cTn id="53" presetID="22" presetClass="entr" presetSubtype="8"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110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2"/>
          <p:cNvSpPr/>
          <p:nvPr/>
        </p:nvSpPr>
        <p:spPr>
          <a:xfrm>
            <a:off x="3416369" y="3210382"/>
            <a:ext cx="2312853" cy="612657"/>
          </a:xfrm>
          <a:custGeom>
            <a:avLst/>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grpSp>
        <p:nvGrpSpPr>
          <p:cNvPr id="3" name="组合 2"/>
          <p:cNvGrpSpPr/>
          <p:nvPr/>
        </p:nvGrpSpPr>
        <p:grpSpPr>
          <a:xfrm>
            <a:off x="3763029" y="1981876"/>
            <a:ext cx="1619531" cy="1534835"/>
            <a:chOff x="7410825" y="2727325"/>
            <a:chExt cx="7237414" cy="6858001"/>
          </a:xfrm>
          <a:solidFill>
            <a:schemeClr val="accent2"/>
          </a:solidFill>
        </p:grpSpPr>
        <p:sp>
          <p:nvSpPr>
            <p:cNvPr id="4" name="任意多边形 8"/>
            <p:cNvSpPr/>
            <p:nvPr/>
          </p:nvSpPr>
          <p:spPr>
            <a:xfrm>
              <a:off x="7410825" y="3128963"/>
              <a:ext cx="2333625" cy="6456362"/>
            </a:xfrm>
            <a:custGeom>
              <a:avLst/>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9"/>
            <p:cNvSpPr/>
            <p:nvPr/>
          </p:nvSpPr>
          <p:spPr>
            <a:xfrm>
              <a:off x="12316201" y="3128963"/>
              <a:ext cx="2332038" cy="6456362"/>
            </a:xfrm>
            <a:custGeom>
              <a:avLst/>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10"/>
            <p:cNvSpPr/>
            <p:nvPr/>
          </p:nvSpPr>
          <p:spPr>
            <a:xfrm>
              <a:off x="9482513" y="2727325"/>
              <a:ext cx="3095625" cy="6858001"/>
            </a:xfrm>
            <a:custGeom>
              <a:avLst/>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a:spLocks noChangeArrowheads="1"/>
          </p:cNvSpPr>
          <p:nvPr/>
        </p:nvSpPr>
        <p:spPr bwMode="auto">
          <a:xfrm>
            <a:off x="1077803" y="1312739"/>
            <a:ext cx="2126602" cy="202658"/>
          </a:xfrm>
          <a:prstGeom prst="rect">
            <a:avLst/>
          </a:prstGeom>
          <a:noFill/>
          <a:ln w="9525">
            <a:noFill/>
            <a:miter lim="800000"/>
          </a:ln>
        </p:spPr>
        <p:txBody>
          <a:bodyPr lIns="0" tIns="0" rIns="0" bIns="0">
            <a:spAutoFit/>
          </a:bodyPr>
          <a:lstStyle/>
          <a:p>
            <a:r>
              <a:rPr lang="zh-CN" altLang="en-US" sz="1300" dirty="0">
                <a:solidFill>
                  <a:schemeClr val="tx2"/>
                </a:solidFill>
                <a:latin typeface="微软雅黑" panose="020B0503020204020204" pitchFamily="34" charset="-122"/>
              </a:rPr>
              <a:t>请添加文字内容</a:t>
            </a:r>
            <a:endParaRPr lang="zh-CN" altLang="en-US" sz="1300" dirty="0">
              <a:solidFill>
                <a:schemeClr val="tx2"/>
              </a:solidFill>
              <a:latin typeface="微软雅黑" panose="020B0503020204020204" pitchFamily="34" charset="-122"/>
            </a:endParaRPr>
          </a:p>
        </p:txBody>
      </p:sp>
      <p:sp>
        <p:nvSpPr>
          <p:cNvPr id="46" name="TextBox 45"/>
          <p:cNvSpPr txBox="1">
            <a:spLocks noChangeArrowheads="1"/>
          </p:cNvSpPr>
          <p:nvPr/>
        </p:nvSpPr>
        <p:spPr bwMode="auto">
          <a:xfrm>
            <a:off x="1077801" y="1621264"/>
            <a:ext cx="2087775" cy="415626"/>
          </a:xfrm>
          <a:prstGeom prst="rect">
            <a:avLst/>
          </a:prstGeom>
          <a:noFill/>
          <a:ln w="9525">
            <a:noFill/>
            <a:miter lim="800000"/>
          </a:ln>
        </p:spPr>
        <p:txBody>
          <a:bodyPr lIns="0" tIns="0" rIns="0" bIns="0">
            <a:spAutoFit/>
          </a:bodyPr>
          <a:lstStyle/>
          <a:p>
            <a:pPr algn="just"/>
            <a:r>
              <a:rPr lang="zh-CN" altLang="en-US" sz="900" dirty="0">
                <a:solidFill>
                  <a:srgbClr val="808080"/>
                </a:solidFill>
              </a:rPr>
              <a:t>请在此处插入你需要的文字内容请在此处插入你需要的文字内容请在此处插入你需要的文字内容</a:t>
            </a:r>
            <a:endParaRPr lang="en-US" altLang="zh-CN" sz="900" dirty="0">
              <a:solidFill>
                <a:srgbClr val="808080"/>
              </a:solidFill>
            </a:endParaRPr>
          </a:p>
        </p:txBody>
      </p:sp>
      <p:sp>
        <p:nvSpPr>
          <p:cNvPr id="49" name="TextBox 48"/>
          <p:cNvSpPr txBox="1">
            <a:spLocks noChangeArrowheads="1"/>
          </p:cNvSpPr>
          <p:nvPr/>
        </p:nvSpPr>
        <p:spPr bwMode="auto">
          <a:xfrm>
            <a:off x="1077803" y="2375936"/>
            <a:ext cx="2126602" cy="405316"/>
          </a:xfrm>
          <a:prstGeom prst="rect">
            <a:avLst/>
          </a:prstGeom>
          <a:noFill/>
          <a:ln w="9525">
            <a:noFill/>
            <a:miter lim="800000"/>
          </a:ln>
        </p:spPr>
        <p:txBody>
          <a:bodyPr lIns="0" tIns="0" rIns="0" bIns="0">
            <a:spAutoFit/>
          </a:bodyPr>
          <a:lstStyle/>
          <a:p>
            <a:r>
              <a:rPr lang="zh-CN" altLang="en-US" sz="1300" dirty="0">
                <a:solidFill>
                  <a:schemeClr val="tx2"/>
                </a:solidFill>
              </a:rPr>
              <a:t>请添加文字内容</a:t>
            </a:r>
            <a:endParaRPr lang="zh-CN" altLang="en-US" sz="1300" dirty="0">
              <a:solidFill>
                <a:schemeClr val="tx2"/>
              </a:solidFill>
            </a:endParaRPr>
          </a:p>
          <a:p>
            <a:endParaRPr lang="zh-CN" altLang="en-US" sz="1300" dirty="0">
              <a:solidFill>
                <a:schemeClr val="tx2"/>
              </a:solidFill>
              <a:latin typeface="微软雅黑" panose="020B0503020204020204" pitchFamily="34" charset="-122"/>
            </a:endParaRPr>
          </a:p>
        </p:txBody>
      </p:sp>
      <p:sp>
        <p:nvSpPr>
          <p:cNvPr id="52" name="TextBox 51"/>
          <p:cNvSpPr txBox="1">
            <a:spLocks noChangeArrowheads="1"/>
          </p:cNvSpPr>
          <p:nvPr/>
        </p:nvSpPr>
        <p:spPr bwMode="auto">
          <a:xfrm>
            <a:off x="1077801" y="2684461"/>
            <a:ext cx="2087775" cy="554169"/>
          </a:xfrm>
          <a:prstGeom prst="rect">
            <a:avLst/>
          </a:prstGeom>
          <a:noFill/>
          <a:ln w="9525">
            <a:noFill/>
            <a:miter lim="800000"/>
          </a:ln>
        </p:spPr>
        <p:txBody>
          <a:bodyPr lIns="0" tIns="0" rIns="0" bIns="0">
            <a:spAutoFit/>
          </a:bodyPr>
          <a:lstStyle/>
          <a:p>
            <a:pPr algn="just"/>
            <a:r>
              <a:rPr lang="zh-CN" altLang="en-US" sz="900" dirty="0">
                <a:solidFill>
                  <a:srgbClr val="808080"/>
                </a:solidFill>
              </a:rPr>
              <a:t>请在此处插入你需要的文字内容请在此处插入你需要的文字内容请在此处插入你需要的文字内容</a:t>
            </a:r>
            <a:endParaRPr lang="en-US" altLang="zh-CN" sz="900" dirty="0">
              <a:solidFill>
                <a:srgbClr val="808080"/>
              </a:solidFill>
            </a:endParaRPr>
          </a:p>
          <a:p>
            <a:pPr algn="just"/>
            <a:endParaRPr lang="en-US" altLang="zh-CN" sz="900" dirty="0">
              <a:solidFill>
                <a:srgbClr val="808080"/>
              </a:solidFill>
              <a:latin typeface="微软雅黑" panose="020B0503020204020204" pitchFamily="34" charset="-122"/>
            </a:endParaRPr>
          </a:p>
        </p:txBody>
      </p:sp>
      <p:sp>
        <p:nvSpPr>
          <p:cNvPr id="53" name="TextBox 52"/>
          <p:cNvSpPr txBox="1">
            <a:spLocks noChangeArrowheads="1"/>
          </p:cNvSpPr>
          <p:nvPr/>
        </p:nvSpPr>
        <p:spPr bwMode="auto">
          <a:xfrm>
            <a:off x="1077803" y="3486016"/>
            <a:ext cx="2126602" cy="405316"/>
          </a:xfrm>
          <a:prstGeom prst="rect">
            <a:avLst/>
          </a:prstGeom>
          <a:noFill/>
          <a:ln w="9525">
            <a:noFill/>
            <a:miter lim="800000"/>
          </a:ln>
        </p:spPr>
        <p:txBody>
          <a:bodyPr lIns="0" tIns="0" rIns="0" bIns="0">
            <a:spAutoFit/>
          </a:bodyPr>
          <a:lstStyle/>
          <a:p>
            <a:r>
              <a:rPr lang="zh-CN" altLang="en-US" sz="1300" dirty="0">
                <a:solidFill>
                  <a:schemeClr val="tx2"/>
                </a:solidFill>
              </a:rPr>
              <a:t>请添加文字内容</a:t>
            </a:r>
            <a:endParaRPr lang="zh-CN" altLang="en-US" sz="1300" dirty="0">
              <a:solidFill>
                <a:schemeClr val="tx2"/>
              </a:solidFill>
            </a:endParaRPr>
          </a:p>
          <a:p>
            <a:endParaRPr lang="zh-CN" altLang="en-US" sz="1300" dirty="0">
              <a:solidFill>
                <a:schemeClr val="tx2"/>
              </a:solidFill>
              <a:latin typeface="微软雅黑" panose="020B0503020204020204" pitchFamily="34" charset="-122"/>
            </a:endParaRPr>
          </a:p>
        </p:txBody>
      </p:sp>
      <p:sp>
        <p:nvSpPr>
          <p:cNvPr id="54" name="TextBox 53"/>
          <p:cNvSpPr txBox="1">
            <a:spLocks noChangeArrowheads="1"/>
          </p:cNvSpPr>
          <p:nvPr/>
        </p:nvSpPr>
        <p:spPr bwMode="auto">
          <a:xfrm>
            <a:off x="1077801" y="3793029"/>
            <a:ext cx="2087775" cy="415626"/>
          </a:xfrm>
          <a:prstGeom prst="rect">
            <a:avLst/>
          </a:prstGeom>
          <a:noFill/>
          <a:ln w="9525">
            <a:noFill/>
            <a:miter lim="800000"/>
          </a:ln>
        </p:spPr>
        <p:txBody>
          <a:bodyPr lIns="0" tIns="0" rIns="0" bIns="0">
            <a:spAutoFit/>
          </a:bodyPr>
          <a:lstStyle/>
          <a:p>
            <a:pPr algn="just"/>
            <a:r>
              <a:rPr lang="zh-CN" altLang="en-US" sz="900" dirty="0">
                <a:solidFill>
                  <a:srgbClr val="808080"/>
                </a:solidFill>
              </a:rPr>
              <a:t>请在此处插入你需要的文字内容请在此处插入你需要的文字内容请在此处插入你需要的文字内容</a:t>
            </a:r>
            <a:endParaRPr lang="en-US" altLang="zh-CN" sz="900" dirty="0">
              <a:solidFill>
                <a:srgbClr val="808080"/>
              </a:solidFill>
            </a:endParaRPr>
          </a:p>
        </p:txBody>
      </p:sp>
      <p:sp>
        <p:nvSpPr>
          <p:cNvPr id="55" name="TextBox 54"/>
          <p:cNvSpPr txBox="1">
            <a:spLocks noChangeArrowheads="1"/>
          </p:cNvSpPr>
          <p:nvPr/>
        </p:nvSpPr>
        <p:spPr bwMode="auto">
          <a:xfrm>
            <a:off x="6047218" y="1348030"/>
            <a:ext cx="2126602" cy="202658"/>
          </a:xfrm>
          <a:prstGeom prst="rect">
            <a:avLst/>
          </a:prstGeom>
          <a:noFill/>
          <a:ln w="9525">
            <a:noFill/>
            <a:miter lim="800000"/>
          </a:ln>
        </p:spPr>
        <p:txBody>
          <a:bodyPr lIns="0" tIns="0" rIns="0" bIns="0">
            <a:spAutoFit/>
          </a:bodyPr>
          <a:lstStyle/>
          <a:p>
            <a:r>
              <a:rPr lang="zh-CN" altLang="en-US" sz="1300" dirty="0">
                <a:solidFill>
                  <a:schemeClr val="tx2"/>
                </a:solidFill>
                <a:latin typeface="微软雅黑" panose="020B0503020204020204" pitchFamily="34" charset="-122"/>
              </a:rPr>
              <a:t>请添加文字内容</a:t>
            </a:r>
            <a:endParaRPr lang="zh-CN" altLang="en-US" sz="1300" dirty="0">
              <a:solidFill>
                <a:schemeClr val="tx2"/>
              </a:solidFill>
              <a:latin typeface="微软雅黑" panose="020B0503020204020204" pitchFamily="34" charset="-122"/>
            </a:endParaRPr>
          </a:p>
        </p:txBody>
      </p:sp>
      <p:sp>
        <p:nvSpPr>
          <p:cNvPr id="56" name="TextBox 55"/>
          <p:cNvSpPr txBox="1">
            <a:spLocks noChangeArrowheads="1"/>
          </p:cNvSpPr>
          <p:nvPr/>
        </p:nvSpPr>
        <p:spPr bwMode="auto">
          <a:xfrm>
            <a:off x="6047216" y="1656554"/>
            <a:ext cx="2087775" cy="415626"/>
          </a:xfrm>
          <a:prstGeom prst="rect">
            <a:avLst/>
          </a:prstGeom>
          <a:noFill/>
          <a:ln w="9525">
            <a:noFill/>
            <a:miter lim="800000"/>
          </a:ln>
        </p:spPr>
        <p:txBody>
          <a:bodyPr lIns="0" tIns="0" rIns="0" bIns="0">
            <a:spAutoFit/>
          </a:bodyPr>
          <a:lstStyle/>
          <a:p>
            <a:pPr algn="just"/>
            <a:r>
              <a:rPr lang="zh-CN" altLang="en-US" sz="900" dirty="0">
                <a:solidFill>
                  <a:srgbClr val="808080"/>
                </a:solidFill>
              </a:rPr>
              <a:t>请在此处插入你需要的文字内容请在此处插入你需要的文字内容请在此处插入你需要的文字内容</a:t>
            </a:r>
            <a:endParaRPr lang="en-US" altLang="zh-CN" sz="900" dirty="0">
              <a:solidFill>
                <a:srgbClr val="808080"/>
              </a:solidFill>
            </a:endParaRPr>
          </a:p>
        </p:txBody>
      </p:sp>
      <p:sp>
        <p:nvSpPr>
          <p:cNvPr id="57" name="TextBox 56"/>
          <p:cNvSpPr txBox="1">
            <a:spLocks noChangeArrowheads="1"/>
          </p:cNvSpPr>
          <p:nvPr/>
        </p:nvSpPr>
        <p:spPr bwMode="auto">
          <a:xfrm>
            <a:off x="6047218" y="2411227"/>
            <a:ext cx="2126602" cy="405316"/>
          </a:xfrm>
          <a:prstGeom prst="rect">
            <a:avLst/>
          </a:prstGeom>
          <a:noFill/>
          <a:ln w="9525">
            <a:noFill/>
            <a:miter lim="800000"/>
          </a:ln>
        </p:spPr>
        <p:txBody>
          <a:bodyPr lIns="0" tIns="0" rIns="0" bIns="0">
            <a:spAutoFit/>
          </a:bodyPr>
          <a:lstStyle/>
          <a:p>
            <a:r>
              <a:rPr lang="zh-CN" altLang="en-US" sz="1300" dirty="0">
                <a:solidFill>
                  <a:schemeClr val="tx2"/>
                </a:solidFill>
              </a:rPr>
              <a:t>请添加文字内容</a:t>
            </a:r>
            <a:endParaRPr lang="zh-CN" altLang="en-US" sz="1300" dirty="0">
              <a:solidFill>
                <a:schemeClr val="tx2"/>
              </a:solidFill>
            </a:endParaRPr>
          </a:p>
          <a:p>
            <a:endParaRPr lang="zh-CN" altLang="en-US" sz="1300" dirty="0">
              <a:solidFill>
                <a:schemeClr val="tx2"/>
              </a:solidFill>
              <a:latin typeface="微软雅黑" panose="020B0503020204020204" pitchFamily="34" charset="-122"/>
            </a:endParaRPr>
          </a:p>
        </p:txBody>
      </p:sp>
      <p:sp>
        <p:nvSpPr>
          <p:cNvPr id="58" name="TextBox 57"/>
          <p:cNvSpPr txBox="1">
            <a:spLocks noChangeArrowheads="1"/>
          </p:cNvSpPr>
          <p:nvPr/>
        </p:nvSpPr>
        <p:spPr bwMode="auto">
          <a:xfrm>
            <a:off x="6047216" y="2719751"/>
            <a:ext cx="2087775" cy="554169"/>
          </a:xfrm>
          <a:prstGeom prst="rect">
            <a:avLst/>
          </a:prstGeom>
          <a:noFill/>
          <a:ln w="9525">
            <a:noFill/>
            <a:miter lim="800000"/>
          </a:ln>
        </p:spPr>
        <p:txBody>
          <a:bodyPr lIns="0" tIns="0" rIns="0" bIns="0">
            <a:spAutoFit/>
          </a:bodyPr>
          <a:lstStyle/>
          <a:p>
            <a:pPr algn="just"/>
            <a:r>
              <a:rPr lang="zh-CN" altLang="en-US" sz="900" dirty="0">
                <a:solidFill>
                  <a:srgbClr val="808080"/>
                </a:solidFill>
              </a:rPr>
              <a:t>请在此处插入你需要的文字内容请在此处插入你需要的文字内容请在此处插入你需要的文字内容</a:t>
            </a:r>
            <a:endParaRPr lang="en-US" altLang="zh-CN" sz="900" dirty="0">
              <a:solidFill>
                <a:srgbClr val="808080"/>
              </a:solidFill>
            </a:endParaRPr>
          </a:p>
          <a:p>
            <a:pPr algn="just"/>
            <a:endParaRPr lang="en-US" altLang="zh-CN" sz="900" dirty="0">
              <a:solidFill>
                <a:srgbClr val="808080"/>
              </a:solidFill>
              <a:latin typeface="微软雅黑" panose="020B0503020204020204" pitchFamily="34" charset="-122"/>
            </a:endParaRPr>
          </a:p>
        </p:txBody>
      </p:sp>
      <p:sp>
        <p:nvSpPr>
          <p:cNvPr id="59" name="TextBox 58"/>
          <p:cNvSpPr txBox="1">
            <a:spLocks noChangeArrowheads="1"/>
          </p:cNvSpPr>
          <p:nvPr/>
        </p:nvSpPr>
        <p:spPr bwMode="auto">
          <a:xfrm>
            <a:off x="6047218" y="3521307"/>
            <a:ext cx="2126602" cy="405316"/>
          </a:xfrm>
          <a:prstGeom prst="rect">
            <a:avLst/>
          </a:prstGeom>
          <a:noFill/>
          <a:ln w="9525">
            <a:noFill/>
            <a:miter lim="800000"/>
          </a:ln>
        </p:spPr>
        <p:txBody>
          <a:bodyPr lIns="0" tIns="0" rIns="0" bIns="0">
            <a:spAutoFit/>
          </a:bodyPr>
          <a:lstStyle/>
          <a:p>
            <a:r>
              <a:rPr lang="zh-CN" altLang="en-US" sz="1300" dirty="0">
                <a:solidFill>
                  <a:schemeClr val="tx2"/>
                </a:solidFill>
              </a:rPr>
              <a:t>请添加文字内容</a:t>
            </a:r>
            <a:endParaRPr lang="zh-CN" altLang="en-US" sz="1300" dirty="0">
              <a:solidFill>
                <a:schemeClr val="tx2"/>
              </a:solidFill>
            </a:endParaRPr>
          </a:p>
          <a:p>
            <a:endParaRPr lang="zh-CN" altLang="en-US" sz="1300" dirty="0">
              <a:solidFill>
                <a:schemeClr val="tx2"/>
              </a:solidFill>
              <a:latin typeface="微软雅黑" panose="020B0503020204020204" pitchFamily="34" charset="-122"/>
            </a:endParaRPr>
          </a:p>
        </p:txBody>
      </p:sp>
      <p:sp>
        <p:nvSpPr>
          <p:cNvPr id="60" name="TextBox 59"/>
          <p:cNvSpPr txBox="1">
            <a:spLocks noChangeArrowheads="1"/>
          </p:cNvSpPr>
          <p:nvPr/>
        </p:nvSpPr>
        <p:spPr bwMode="auto">
          <a:xfrm>
            <a:off x="6047216" y="3828320"/>
            <a:ext cx="2087775" cy="415626"/>
          </a:xfrm>
          <a:prstGeom prst="rect">
            <a:avLst/>
          </a:prstGeom>
          <a:noFill/>
          <a:ln w="9525">
            <a:noFill/>
            <a:miter lim="800000"/>
          </a:ln>
        </p:spPr>
        <p:txBody>
          <a:bodyPr lIns="0" tIns="0" rIns="0" bIns="0">
            <a:spAutoFit/>
          </a:bodyPr>
          <a:lstStyle/>
          <a:p>
            <a:pPr algn="just"/>
            <a:r>
              <a:rPr lang="zh-CN" altLang="en-US" sz="900" dirty="0">
                <a:solidFill>
                  <a:srgbClr val="808080"/>
                </a:solidFill>
              </a:rPr>
              <a:t>请在此处插入你需要的文字内容请在此处插入你需要的文字内容请在此处插入你需要的文字内容</a:t>
            </a:r>
            <a:endParaRPr lang="en-US" altLang="zh-CN" sz="900" dirty="0">
              <a:solidFill>
                <a:srgbClr val="808080"/>
              </a:solidFill>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right)">
                                      <p:cBhvr>
                                        <p:cTn id="16" dur="500"/>
                                        <p:tgtEl>
                                          <p:spTgt spid="4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right)">
                                      <p:cBhvr>
                                        <p:cTn id="19" dur="500"/>
                                        <p:tgtEl>
                                          <p:spTgt spid="4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right)">
                                      <p:cBhvr>
                                        <p:cTn id="22" dur="500"/>
                                        <p:tgtEl>
                                          <p:spTgt spid="49"/>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right)">
                                      <p:cBhvr>
                                        <p:cTn id="25" dur="500"/>
                                        <p:tgtEl>
                                          <p:spTgt spid="5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right)">
                                      <p:cBhvr>
                                        <p:cTn id="28" dur="500"/>
                                        <p:tgtEl>
                                          <p:spTgt spid="53"/>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right)">
                                      <p:cBhvr>
                                        <p:cTn id="31" dur="500"/>
                                        <p:tgtEl>
                                          <p:spTgt spid="54"/>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right)">
                                      <p:cBhvr>
                                        <p:cTn id="34" dur="500"/>
                                        <p:tgtEl>
                                          <p:spTgt spid="5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right)">
                                      <p:cBhvr>
                                        <p:cTn id="37" dur="500"/>
                                        <p:tgtEl>
                                          <p:spTgt spid="56"/>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right)">
                                      <p:cBhvr>
                                        <p:cTn id="40" dur="500"/>
                                        <p:tgtEl>
                                          <p:spTgt spid="57"/>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right)">
                                      <p:cBhvr>
                                        <p:cTn id="43" dur="500"/>
                                        <p:tgtEl>
                                          <p:spTgt spid="5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right)">
                                      <p:cBhvr>
                                        <p:cTn id="46" dur="500"/>
                                        <p:tgtEl>
                                          <p:spTgt spid="59"/>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right)">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3" grpId="0"/>
      <p:bldP spid="46" grpId="0"/>
      <p:bldP spid="49" grpId="0"/>
      <p:bldP spid="52" grpId="0"/>
      <p:bldP spid="53" grpId="0"/>
      <p:bldP spid="54" grpId="0"/>
      <p:bldP spid="55" grpId="0"/>
      <p:bldP spid="56" grpId="0"/>
      <p:bldP spid="57" grpId="0"/>
      <p:bldP spid="58" grpId="0"/>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4294967295"/>
          </p:nvPr>
        </p:nvPicPr>
        <p:blipFill>
          <a:blip r:embed="rId1" cstate="screen"/>
          <a:stretch>
            <a:fillRect/>
          </a:stretch>
        </p:blipFill>
        <p:spPr>
          <a:xfrm>
            <a:off x="4135471" y="1252925"/>
            <a:ext cx="4467782" cy="2982245"/>
          </a:xfrm>
        </p:spPr>
      </p:pic>
      <p:sp>
        <p:nvSpPr>
          <p:cNvPr id="14" name="矩形 13"/>
          <p:cNvSpPr/>
          <p:nvPr/>
        </p:nvSpPr>
        <p:spPr>
          <a:xfrm>
            <a:off x="933612" y="1502693"/>
            <a:ext cx="3334330" cy="2450042"/>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5" name="矩形 14"/>
          <p:cNvSpPr/>
          <p:nvPr/>
        </p:nvSpPr>
        <p:spPr>
          <a:xfrm>
            <a:off x="839157" y="1724239"/>
            <a:ext cx="247381" cy="2006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grpSp>
        <p:nvGrpSpPr>
          <p:cNvPr id="2" name="组合 19"/>
          <p:cNvGrpSpPr/>
          <p:nvPr/>
        </p:nvGrpSpPr>
        <p:grpSpPr>
          <a:xfrm>
            <a:off x="1086538" y="2211163"/>
            <a:ext cx="2876550" cy="1402787"/>
            <a:chOff x="1448465" y="2947308"/>
            <a:chExt cx="3834735" cy="1869805"/>
          </a:xfrm>
        </p:grpSpPr>
        <p:cxnSp>
          <p:nvCxnSpPr>
            <p:cNvPr id="17" name="直接连接符 16"/>
            <p:cNvCxnSpPr/>
            <p:nvPr/>
          </p:nvCxnSpPr>
          <p:spPr>
            <a:xfrm>
              <a:off x="1596572" y="2947308"/>
              <a:ext cx="841829"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448465" y="3068943"/>
              <a:ext cx="3834735" cy="1748170"/>
            </a:xfrm>
            <a:prstGeom prst="rect">
              <a:avLst/>
            </a:prstGeom>
          </p:spPr>
          <p:txBody>
            <a:bodyPr wrap="square">
              <a:spAutoFit/>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不仅可以创建演示文稿，还可以在互联网上召开面对面会议、远程会议或在网上给观众展示演示文稿</a:t>
              </a:r>
              <a:endParaRPr lang="zh-CN" altLang="en-US" sz="1100" dirty="0">
                <a:solidFill>
                  <a:schemeClr val="tx1">
                    <a:lumMod val="50000"/>
                    <a:lumOff val="50000"/>
                  </a:schemeClr>
                </a:solidFill>
              </a:endParaRPr>
            </a:p>
          </p:txBody>
        </p:sp>
      </p:grpSp>
      <p:sp>
        <p:nvSpPr>
          <p:cNvPr id="19" name="矩形 18"/>
          <p:cNvSpPr/>
          <p:nvPr/>
        </p:nvSpPr>
        <p:spPr>
          <a:xfrm>
            <a:off x="1086538" y="1810771"/>
            <a:ext cx="2103532" cy="346263"/>
          </a:xfrm>
          <a:prstGeom prst="rect">
            <a:avLst/>
          </a:prstGeom>
        </p:spPr>
        <p:txBody>
          <a:bodyPr wrap="square" lIns="68594" tIns="34297" rIns="68594" bIns="34297">
            <a:spAutoFit/>
          </a:bodyPr>
          <a:lstStyle/>
          <a:p>
            <a:pPr algn="just">
              <a:lnSpc>
                <a:spcPct val="120000"/>
              </a:lnSpc>
            </a:pPr>
            <a:r>
              <a:rPr lang="zh-CN" altLang="en-US" sz="1500" b="1" dirty="0">
                <a:solidFill>
                  <a:schemeClr val="tx1">
                    <a:lumMod val="65000"/>
                    <a:lumOff val="35000"/>
                  </a:schemeClr>
                </a:solidFill>
              </a:rPr>
              <a:t>标题文字添加</a:t>
            </a:r>
            <a:endParaRPr lang="zh-CN" altLang="en-US" sz="1500" b="1" dirty="0">
              <a:solidFill>
                <a:schemeClr val="tx1">
                  <a:lumMod val="65000"/>
                  <a:lumOff val="35000"/>
                </a:schemeClr>
              </a:solidFill>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500"/>
                                        <p:tgtEl>
                                          <p:spTgt spid="14"/>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未标题-1.jpg"/>
          <p:cNvPicPr>
            <a:picLocks noChangeAspect="1" noChangeArrowheads="1"/>
          </p:cNvPicPr>
          <p:nvPr/>
        </p:nvPicPr>
        <p:blipFill>
          <a:blip r:embed="rId1" cstate="print"/>
          <a:srcRect/>
          <a:stretch>
            <a:fillRect/>
          </a:stretch>
        </p:blipFill>
        <p:spPr bwMode="auto">
          <a:xfrm>
            <a:off x="0" y="-3174"/>
            <a:ext cx="9144000" cy="5148262"/>
          </a:xfrm>
          <a:prstGeom prst="rect">
            <a:avLst/>
          </a:prstGeom>
          <a:noFill/>
        </p:spPr>
      </p:pic>
      <p:sp>
        <p:nvSpPr>
          <p:cNvPr id="50" name="Text Placeholder 3"/>
          <p:cNvSpPr txBox="1"/>
          <p:nvPr/>
        </p:nvSpPr>
        <p:spPr>
          <a:xfrm>
            <a:off x="2914264" y="1492424"/>
            <a:ext cx="1231168" cy="1177811"/>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03</a:t>
            </a:r>
            <a:endParaRPr lang="en-US" sz="8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文本框 58"/>
          <p:cNvSpPr txBox="1"/>
          <p:nvPr/>
        </p:nvSpPr>
        <p:spPr>
          <a:xfrm>
            <a:off x="4280489" y="2091451"/>
            <a:ext cx="2380537" cy="435149"/>
          </a:xfrm>
          <a:prstGeom prst="rect">
            <a:avLst/>
          </a:prstGeom>
          <a:noFill/>
        </p:spPr>
        <p:txBody>
          <a:bodyPr wrap="square" lIns="65032" tIns="32516" rIns="65032" bIns="32516">
            <a:spAutoFit/>
          </a:bodyPr>
          <a:lstStyle/>
          <a:p>
            <a:pPr>
              <a:defRPr/>
            </a:pPr>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请输入你的标题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文本框 59"/>
          <p:cNvSpPr txBox="1"/>
          <p:nvPr/>
        </p:nvSpPr>
        <p:spPr>
          <a:xfrm>
            <a:off x="4280486" y="1661533"/>
            <a:ext cx="1740173" cy="434999"/>
          </a:xfrm>
          <a:prstGeom prst="rect">
            <a:avLst/>
          </a:prstGeom>
          <a:noFill/>
        </p:spPr>
        <p:txBody>
          <a:bodyPr wrap="none" lIns="65032" tIns="32516" rIns="65032" bIns="3251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Part </a:t>
            </a: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There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9" name="Straight Connector 13"/>
          <p:cNvCxnSpPr>
            <a:cxnSpLocks noChangeShapeType="1"/>
          </p:cNvCxnSpPr>
          <p:nvPr/>
        </p:nvCxnSpPr>
        <p:spPr bwMode="auto">
          <a:xfrm flipH="1">
            <a:off x="2220659" y="2664279"/>
            <a:ext cx="4392487" cy="0"/>
          </a:xfrm>
          <a:prstGeom prst="line">
            <a:avLst/>
          </a:prstGeom>
          <a:noFill/>
          <a:ln w="19050" cap="sq" algn="ctr">
            <a:solidFill>
              <a:schemeClr val="accent2"/>
            </a:solidFill>
            <a:miter lim="800000"/>
            <a:headEnd type="oval" w="med" len="med"/>
          </a:ln>
          <a:extLst>
            <a:ext uri="{909E8E84-426E-40DD-AFC4-6F175D3DCCD1}">
              <a14:hiddenFill xmlns:a14="http://schemas.microsoft.com/office/drawing/2010/main">
                <a:noFill/>
              </a14:hiddenFill>
            </a:ext>
          </a:extLst>
        </p:spPr>
      </p:cxnSp>
      <p:sp>
        <p:nvSpPr>
          <p:cNvPr id="17" name="文本框 66"/>
          <p:cNvSpPr txBox="1">
            <a:spLocks noChangeArrowheads="1"/>
          </p:cNvSpPr>
          <p:nvPr/>
        </p:nvSpPr>
        <p:spPr bwMode="auto">
          <a:xfrm>
            <a:off x="2436682" y="2862317"/>
            <a:ext cx="4104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250" fill="hold"/>
                                        <p:tgtEl>
                                          <p:spTgt spid="50"/>
                                        </p:tgtEl>
                                        <p:attrNameLst>
                                          <p:attrName>ppt_x</p:attrName>
                                        </p:attrNameLst>
                                      </p:cBhvr>
                                      <p:tavLst>
                                        <p:tav tm="0">
                                          <p:val>
                                            <p:strVal val="0-#ppt_w/2"/>
                                          </p:val>
                                        </p:tav>
                                        <p:tav tm="100000">
                                          <p:val>
                                            <p:strVal val="#ppt_x"/>
                                          </p:val>
                                        </p:tav>
                                      </p:tavLst>
                                    </p:anim>
                                    <p:anim calcmode="lin" valueType="num">
                                      <p:cBhvr additive="base">
                                        <p:cTn id="14" dur="250" fill="hold"/>
                                        <p:tgtEl>
                                          <p:spTgt spid="5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250" fill="hold"/>
                                        <p:tgtEl>
                                          <p:spTgt spid="51"/>
                                        </p:tgtEl>
                                        <p:attrNameLst>
                                          <p:attrName>ppt_x</p:attrName>
                                        </p:attrNameLst>
                                      </p:cBhvr>
                                      <p:tavLst>
                                        <p:tav tm="0">
                                          <p:val>
                                            <p:strVal val="0-#ppt_w/2"/>
                                          </p:val>
                                        </p:tav>
                                        <p:tav tm="100000">
                                          <p:val>
                                            <p:strVal val="#ppt_x"/>
                                          </p:val>
                                        </p:tav>
                                      </p:tavLst>
                                    </p:anim>
                                    <p:anim calcmode="lin" valueType="num">
                                      <p:cBhvr additive="base">
                                        <p:cTn id="19" dur="25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50" fill="hold"/>
                                        <p:tgtEl>
                                          <p:spTgt spid="52"/>
                                        </p:tgtEl>
                                        <p:attrNameLst>
                                          <p:attrName>ppt_x</p:attrName>
                                        </p:attrNameLst>
                                      </p:cBhvr>
                                      <p:tavLst>
                                        <p:tav tm="0">
                                          <p:val>
                                            <p:strVal val="0-#ppt_w/2"/>
                                          </p:val>
                                        </p:tav>
                                        <p:tav tm="100000">
                                          <p:val>
                                            <p:strVal val="#ppt_x"/>
                                          </p:val>
                                        </p:tav>
                                      </p:tavLst>
                                    </p:anim>
                                    <p:anim calcmode="lin" valueType="num">
                                      <p:cBhvr additive="base">
                                        <p:cTn id="24" dur="25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250" fill="hold"/>
                                        <p:tgtEl>
                                          <p:spTgt spid="69"/>
                                        </p:tgtEl>
                                        <p:attrNameLst>
                                          <p:attrName>ppt_x</p:attrName>
                                        </p:attrNameLst>
                                      </p:cBhvr>
                                      <p:tavLst>
                                        <p:tav tm="0">
                                          <p:val>
                                            <p:strVal val="0-#ppt_w/2"/>
                                          </p:val>
                                        </p:tav>
                                        <p:tav tm="100000">
                                          <p:val>
                                            <p:strVal val="#ppt_x"/>
                                          </p:val>
                                        </p:tav>
                                      </p:tavLst>
                                    </p:anim>
                                    <p:anim calcmode="lin" valueType="num">
                                      <p:cBhvr additive="base">
                                        <p:cTn id="29" dur="25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3458177" y="1792767"/>
            <a:ext cx="1231341" cy="1104902"/>
          </a:xfrm>
          <a:custGeom>
            <a:avLst/>
            <a:gdLst>
              <a:gd name="T0" fmla="*/ 102 w 1498"/>
              <a:gd name="T1" fmla="*/ 1272 h 1344"/>
              <a:gd name="T2" fmla="*/ 130 w 1498"/>
              <a:gd name="T3" fmla="*/ 1220 h 1344"/>
              <a:gd name="T4" fmla="*/ 182 w 1498"/>
              <a:gd name="T5" fmla="*/ 1192 h 1344"/>
              <a:gd name="T6" fmla="*/ 224 w 1498"/>
              <a:gd name="T7" fmla="*/ 1192 h 1344"/>
              <a:gd name="T8" fmla="*/ 274 w 1498"/>
              <a:gd name="T9" fmla="*/ 1220 h 1344"/>
              <a:gd name="T10" fmla="*/ 302 w 1498"/>
              <a:gd name="T11" fmla="*/ 1272 h 1344"/>
              <a:gd name="T12" fmla="*/ 304 w 1498"/>
              <a:gd name="T13" fmla="*/ 1306 h 1344"/>
              <a:gd name="T14" fmla="*/ 290 w 1498"/>
              <a:gd name="T15" fmla="*/ 1344 h 1344"/>
              <a:gd name="T16" fmla="*/ 410 w 1498"/>
              <a:gd name="T17" fmla="*/ 1296 h 1344"/>
              <a:gd name="T18" fmla="*/ 428 w 1498"/>
              <a:gd name="T19" fmla="*/ 1156 h 1344"/>
              <a:gd name="T20" fmla="*/ 468 w 1498"/>
              <a:gd name="T21" fmla="*/ 1024 h 1344"/>
              <a:gd name="T22" fmla="*/ 524 w 1498"/>
              <a:gd name="T23" fmla="*/ 900 h 1344"/>
              <a:gd name="T24" fmla="*/ 598 w 1498"/>
              <a:gd name="T25" fmla="*/ 786 h 1344"/>
              <a:gd name="T26" fmla="*/ 686 w 1498"/>
              <a:gd name="T27" fmla="*/ 686 h 1344"/>
              <a:gd name="T28" fmla="*/ 786 w 1498"/>
              <a:gd name="T29" fmla="*/ 598 h 1344"/>
              <a:gd name="T30" fmla="*/ 900 w 1498"/>
              <a:gd name="T31" fmla="*/ 524 h 1344"/>
              <a:gd name="T32" fmla="*/ 1024 w 1498"/>
              <a:gd name="T33" fmla="*/ 468 h 1344"/>
              <a:gd name="T34" fmla="*/ 1156 w 1498"/>
              <a:gd name="T35" fmla="*/ 428 h 1344"/>
              <a:gd name="T36" fmla="*/ 1296 w 1498"/>
              <a:gd name="T37" fmla="*/ 410 h 1344"/>
              <a:gd name="T38" fmla="*/ 1344 w 1498"/>
              <a:gd name="T39" fmla="*/ 266 h 1344"/>
              <a:gd name="T40" fmla="*/ 1352 w 1498"/>
              <a:gd name="T41" fmla="*/ 256 h 1344"/>
              <a:gd name="T42" fmla="*/ 1364 w 1498"/>
              <a:gd name="T43" fmla="*/ 258 h 1344"/>
              <a:gd name="T44" fmla="*/ 1404 w 1498"/>
              <a:gd name="T45" fmla="*/ 280 h 1344"/>
              <a:gd name="T46" fmla="*/ 1436 w 1498"/>
              <a:gd name="T47" fmla="*/ 280 h 1344"/>
              <a:gd name="T48" fmla="*/ 1476 w 1498"/>
              <a:gd name="T49" fmla="*/ 258 h 1344"/>
              <a:gd name="T50" fmla="*/ 1496 w 1498"/>
              <a:gd name="T51" fmla="*/ 218 h 1344"/>
              <a:gd name="T52" fmla="*/ 1496 w 1498"/>
              <a:gd name="T53" fmla="*/ 188 h 1344"/>
              <a:gd name="T54" fmla="*/ 1476 w 1498"/>
              <a:gd name="T55" fmla="*/ 148 h 1344"/>
              <a:gd name="T56" fmla="*/ 1436 w 1498"/>
              <a:gd name="T57" fmla="*/ 126 h 1344"/>
              <a:gd name="T58" fmla="*/ 1404 w 1498"/>
              <a:gd name="T59" fmla="*/ 126 h 1344"/>
              <a:gd name="T60" fmla="*/ 1364 w 1498"/>
              <a:gd name="T61" fmla="*/ 148 h 1344"/>
              <a:gd name="T62" fmla="*/ 1352 w 1498"/>
              <a:gd name="T63" fmla="*/ 152 h 1344"/>
              <a:gd name="T64" fmla="*/ 1344 w 1498"/>
              <a:gd name="T65" fmla="*/ 140 h 1344"/>
              <a:gd name="T66" fmla="*/ 1274 w 1498"/>
              <a:gd name="T67" fmla="*/ 2 h 1344"/>
              <a:gd name="T68" fmla="*/ 1074 w 1498"/>
              <a:gd name="T69" fmla="*/ 28 h 1344"/>
              <a:gd name="T70" fmla="*/ 884 w 1498"/>
              <a:gd name="T71" fmla="*/ 84 h 1344"/>
              <a:gd name="T72" fmla="*/ 706 w 1498"/>
              <a:gd name="T73" fmla="*/ 166 h 1344"/>
              <a:gd name="T74" fmla="*/ 542 w 1498"/>
              <a:gd name="T75" fmla="*/ 270 h 1344"/>
              <a:gd name="T76" fmla="*/ 396 w 1498"/>
              <a:gd name="T77" fmla="*/ 396 h 1344"/>
              <a:gd name="T78" fmla="*/ 270 w 1498"/>
              <a:gd name="T79" fmla="*/ 542 h 1344"/>
              <a:gd name="T80" fmla="*/ 166 w 1498"/>
              <a:gd name="T81" fmla="*/ 706 h 1344"/>
              <a:gd name="T82" fmla="*/ 84 w 1498"/>
              <a:gd name="T83" fmla="*/ 884 h 1344"/>
              <a:gd name="T84" fmla="*/ 30 w 1498"/>
              <a:gd name="T85" fmla="*/ 1074 h 1344"/>
              <a:gd name="T86" fmla="*/ 2 w 1498"/>
              <a:gd name="T87" fmla="*/ 1276 h 1344"/>
              <a:gd name="T88" fmla="*/ 116 w 1498"/>
              <a:gd name="T89" fmla="*/ 1344 h 1344"/>
              <a:gd name="T90" fmla="*/ 102 w 1498"/>
              <a:gd name="T91" fmla="*/ 1306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4">
                <a:moveTo>
                  <a:pt x="100" y="1292"/>
                </a:moveTo>
                <a:lnTo>
                  <a:pt x="100" y="1292"/>
                </a:lnTo>
                <a:lnTo>
                  <a:pt x="102" y="1272"/>
                </a:lnTo>
                <a:lnTo>
                  <a:pt x="108" y="1252"/>
                </a:lnTo>
                <a:lnTo>
                  <a:pt x="118" y="1234"/>
                </a:lnTo>
                <a:lnTo>
                  <a:pt x="130" y="1220"/>
                </a:lnTo>
                <a:lnTo>
                  <a:pt x="146" y="1208"/>
                </a:lnTo>
                <a:lnTo>
                  <a:pt x="164" y="1198"/>
                </a:lnTo>
                <a:lnTo>
                  <a:pt x="182" y="1192"/>
                </a:lnTo>
                <a:lnTo>
                  <a:pt x="202" y="1190"/>
                </a:lnTo>
                <a:lnTo>
                  <a:pt x="202" y="1190"/>
                </a:lnTo>
                <a:lnTo>
                  <a:pt x="224" y="1192"/>
                </a:lnTo>
                <a:lnTo>
                  <a:pt x="242" y="1198"/>
                </a:lnTo>
                <a:lnTo>
                  <a:pt x="260" y="1208"/>
                </a:lnTo>
                <a:lnTo>
                  <a:pt x="274" y="1220"/>
                </a:lnTo>
                <a:lnTo>
                  <a:pt x="288" y="1234"/>
                </a:lnTo>
                <a:lnTo>
                  <a:pt x="296" y="1252"/>
                </a:lnTo>
                <a:lnTo>
                  <a:pt x="302" y="1272"/>
                </a:lnTo>
                <a:lnTo>
                  <a:pt x="304" y="1292"/>
                </a:lnTo>
                <a:lnTo>
                  <a:pt x="304" y="1292"/>
                </a:lnTo>
                <a:lnTo>
                  <a:pt x="304" y="1306"/>
                </a:lnTo>
                <a:lnTo>
                  <a:pt x="302" y="1320"/>
                </a:lnTo>
                <a:lnTo>
                  <a:pt x="296" y="1332"/>
                </a:lnTo>
                <a:lnTo>
                  <a:pt x="290" y="1344"/>
                </a:lnTo>
                <a:lnTo>
                  <a:pt x="408" y="1344"/>
                </a:lnTo>
                <a:lnTo>
                  <a:pt x="408" y="1344"/>
                </a:lnTo>
                <a:lnTo>
                  <a:pt x="410" y="1296"/>
                </a:lnTo>
                <a:lnTo>
                  <a:pt x="414" y="1248"/>
                </a:lnTo>
                <a:lnTo>
                  <a:pt x="420" y="1202"/>
                </a:lnTo>
                <a:lnTo>
                  <a:pt x="428" y="1156"/>
                </a:lnTo>
                <a:lnTo>
                  <a:pt x="440" y="1112"/>
                </a:lnTo>
                <a:lnTo>
                  <a:pt x="452" y="1068"/>
                </a:lnTo>
                <a:lnTo>
                  <a:pt x="468" y="1024"/>
                </a:lnTo>
                <a:lnTo>
                  <a:pt x="484" y="982"/>
                </a:lnTo>
                <a:lnTo>
                  <a:pt x="504" y="940"/>
                </a:lnTo>
                <a:lnTo>
                  <a:pt x="524" y="900"/>
                </a:lnTo>
                <a:lnTo>
                  <a:pt x="546" y="862"/>
                </a:lnTo>
                <a:lnTo>
                  <a:pt x="572" y="824"/>
                </a:lnTo>
                <a:lnTo>
                  <a:pt x="598" y="786"/>
                </a:lnTo>
                <a:lnTo>
                  <a:pt x="624" y="752"/>
                </a:lnTo>
                <a:lnTo>
                  <a:pt x="654" y="718"/>
                </a:lnTo>
                <a:lnTo>
                  <a:pt x="686" y="686"/>
                </a:lnTo>
                <a:lnTo>
                  <a:pt x="718" y="654"/>
                </a:lnTo>
                <a:lnTo>
                  <a:pt x="752" y="624"/>
                </a:lnTo>
                <a:lnTo>
                  <a:pt x="786" y="598"/>
                </a:lnTo>
                <a:lnTo>
                  <a:pt x="824" y="570"/>
                </a:lnTo>
                <a:lnTo>
                  <a:pt x="862" y="546"/>
                </a:lnTo>
                <a:lnTo>
                  <a:pt x="900" y="524"/>
                </a:lnTo>
                <a:lnTo>
                  <a:pt x="940" y="504"/>
                </a:lnTo>
                <a:lnTo>
                  <a:pt x="982" y="484"/>
                </a:lnTo>
                <a:lnTo>
                  <a:pt x="1024" y="468"/>
                </a:lnTo>
                <a:lnTo>
                  <a:pt x="1066" y="452"/>
                </a:lnTo>
                <a:lnTo>
                  <a:pt x="1112" y="440"/>
                </a:lnTo>
                <a:lnTo>
                  <a:pt x="1156" y="428"/>
                </a:lnTo>
                <a:lnTo>
                  <a:pt x="1202" y="420"/>
                </a:lnTo>
                <a:lnTo>
                  <a:pt x="1248" y="414"/>
                </a:lnTo>
                <a:lnTo>
                  <a:pt x="1296" y="410"/>
                </a:lnTo>
                <a:lnTo>
                  <a:pt x="1344" y="408"/>
                </a:lnTo>
                <a:lnTo>
                  <a:pt x="1344" y="266"/>
                </a:lnTo>
                <a:lnTo>
                  <a:pt x="1344" y="266"/>
                </a:lnTo>
                <a:lnTo>
                  <a:pt x="1346" y="260"/>
                </a:lnTo>
                <a:lnTo>
                  <a:pt x="1352" y="256"/>
                </a:lnTo>
                <a:lnTo>
                  <a:pt x="1352" y="256"/>
                </a:lnTo>
                <a:lnTo>
                  <a:pt x="1358" y="254"/>
                </a:lnTo>
                <a:lnTo>
                  <a:pt x="1364" y="258"/>
                </a:lnTo>
                <a:lnTo>
                  <a:pt x="1364" y="258"/>
                </a:lnTo>
                <a:lnTo>
                  <a:pt x="1376" y="268"/>
                </a:lnTo>
                <a:lnTo>
                  <a:pt x="1390" y="276"/>
                </a:lnTo>
                <a:lnTo>
                  <a:pt x="1404" y="280"/>
                </a:lnTo>
                <a:lnTo>
                  <a:pt x="1420" y="282"/>
                </a:lnTo>
                <a:lnTo>
                  <a:pt x="1420" y="282"/>
                </a:lnTo>
                <a:lnTo>
                  <a:pt x="1436" y="280"/>
                </a:lnTo>
                <a:lnTo>
                  <a:pt x="1450" y="276"/>
                </a:lnTo>
                <a:lnTo>
                  <a:pt x="1464" y="268"/>
                </a:lnTo>
                <a:lnTo>
                  <a:pt x="1476" y="258"/>
                </a:lnTo>
                <a:lnTo>
                  <a:pt x="1484" y="246"/>
                </a:lnTo>
                <a:lnTo>
                  <a:pt x="1492" y="234"/>
                </a:lnTo>
                <a:lnTo>
                  <a:pt x="1496" y="218"/>
                </a:lnTo>
                <a:lnTo>
                  <a:pt x="1498" y="204"/>
                </a:lnTo>
                <a:lnTo>
                  <a:pt x="1498" y="204"/>
                </a:lnTo>
                <a:lnTo>
                  <a:pt x="1496" y="188"/>
                </a:lnTo>
                <a:lnTo>
                  <a:pt x="1492" y="172"/>
                </a:lnTo>
                <a:lnTo>
                  <a:pt x="1484" y="160"/>
                </a:lnTo>
                <a:lnTo>
                  <a:pt x="1476" y="148"/>
                </a:lnTo>
                <a:lnTo>
                  <a:pt x="1464" y="138"/>
                </a:lnTo>
                <a:lnTo>
                  <a:pt x="1450" y="132"/>
                </a:lnTo>
                <a:lnTo>
                  <a:pt x="1436" y="126"/>
                </a:lnTo>
                <a:lnTo>
                  <a:pt x="1420" y="126"/>
                </a:lnTo>
                <a:lnTo>
                  <a:pt x="1420" y="126"/>
                </a:lnTo>
                <a:lnTo>
                  <a:pt x="1404" y="126"/>
                </a:lnTo>
                <a:lnTo>
                  <a:pt x="1390" y="132"/>
                </a:lnTo>
                <a:lnTo>
                  <a:pt x="1376" y="138"/>
                </a:lnTo>
                <a:lnTo>
                  <a:pt x="1364" y="148"/>
                </a:lnTo>
                <a:lnTo>
                  <a:pt x="1364" y="148"/>
                </a:lnTo>
                <a:lnTo>
                  <a:pt x="1358" y="152"/>
                </a:lnTo>
                <a:lnTo>
                  <a:pt x="1352" y="152"/>
                </a:lnTo>
                <a:lnTo>
                  <a:pt x="1352" y="152"/>
                </a:lnTo>
                <a:lnTo>
                  <a:pt x="1346" y="146"/>
                </a:lnTo>
                <a:lnTo>
                  <a:pt x="1344" y="140"/>
                </a:lnTo>
                <a:lnTo>
                  <a:pt x="1344" y="0"/>
                </a:lnTo>
                <a:lnTo>
                  <a:pt x="1344" y="0"/>
                </a:lnTo>
                <a:lnTo>
                  <a:pt x="1274" y="2"/>
                </a:lnTo>
                <a:lnTo>
                  <a:pt x="1206" y="8"/>
                </a:lnTo>
                <a:lnTo>
                  <a:pt x="1140" y="16"/>
                </a:lnTo>
                <a:lnTo>
                  <a:pt x="1074" y="28"/>
                </a:lnTo>
                <a:lnTo>
                  <a:pt x="1010" y="44"/>
                </a:lnTo>
                <a:lnTo>
                  <a:pt x="946" y="62"/>
                </a:lnTo>
                <a:lnTo>
                  <a:pt x="884" y="84"/>
                </a:lnTo>
                <a:lnTo>
                  <a:pt x="822" y="108"/>
                </a:lnTo>
                <a:lnTo>
                  <a:pt x="764" y="136"/>
                </a:lnTo>
                <a:lnTo>
                  <a:pt x="706" y="166"/>
                </a:lnTo>
                <a:lnTo>
                  <a:pt x="650" y="198"/>
                </a:lnTo>
                <a:lnTo>
                  <a:pt x="596" y="232"/>
                </a:lnTo>
                <a:lnTo>
                  <a:pt x="542" y="270"/>
                </a:lnTo>
                <a:lnTo>
                  <a:pt x="492" y="310"/>
                </a:lnTo>
                <a:lnTo>
                  <a:pt x="444" y="352"/>
                </a:lnTo>
                <a:lnTo>
                  <a:pt x="396" y="396"/>
                </a:lnTo>
                <a:lnTo>
                  <a:pt x="352" y="444"/>
                </a:lnTo>
                <a:lnTo>
                  <a:pt x="310" y="492"/>
                </a:lnTo>
                <a:lnTo>
                  <a:pt x="270" y="542"/>
                </a:lnTo>
                <a:lnTo>
                  <a:pt x="232" y="596"/>
                </a:lnTo>
                <a:lnTo>
                  <a:pt x="198" y="650"/>
                </a:lnTo>
                <a:lnTo>
                  <a:pt x="166" y="706"/>
                </a:lnTo>
                <a:lnTo>
                  <a:pt x="136" y="764"/>
                </a:lnTo>
                <a:lnTo>
                  <a:pt x="108" y="822"/>
                </a:lnTo>
                <a:lnTo>
                  <a:pt x="84" y="884"/>
                </a:lnTo>
                <a:lnTo>
                  <a:pt x="62" y="946"/>
                </a:lnTo>
                <a:lnTo>
                  <a:pt x="44" y="1010"/>
                </a:lnTo>
                <a:lnTo>
                  <a:pt x="30" y="1074"/>
                </a:lnTo>
                <a:lnTo>
                  <a:pt x="18" y="1140"/>
                </a:lnTo>
                <a:lnTo>
                  <a:pt x="8" y="1208"/>
                </a:lnTo>
                <a:lnTo>
                  <a:pt x="2" y="1276"/>
                </a:lnTo>
                <a:lnTo>
                  <a:pt x="0" y="1344"/>
                </a:lnTo>
                <a:lnTo>
                  <a:pt x="116" y="1344"/>
                </a:lnTo>
                <a:lnTo>
                  <a:pt x="116" y="1344"/>
                </a:lnTo>
                <a:lnTo>
                  <a:pt x="110" y="1332"/>
                </a:lnTo>
                <a:lnTo>
                  <a:pt x="104" y="1320"/>
                </a:lnTo>
                <a:lnTo>
                  <a:pt x="102" y="1306"/>
                </a:lnTo>
                <a:lnTo>
                  <a:pt x="100" y="1292"/>
                </a:lnTo>
                <a:lnTo>
                  <a:pt x="100" y="1292"/>
                </a:lnTo>
                <a:close/>
              </a:path>
            </a:pathLst>
          </a:custGeom>
          <a:solidFill>
            <a:schemeClr val="accent6"/>
          </a:solidFill>
          <a:ln>
            <a:noFill/>
          </a:ln>
        </p:spPr>
        <p:txBody>
          <a:bodyPr vert="horz" wrap="square" lIns="91458" tIns="45729" rIns="91458" bIns="45729" numCol="1" anchor="t" anchorCtr="0" compatLnSpc="1"/>
          <a:lstStyle/>
          <a:p>
            <a:endParaRPr lang="zh-CN" altLang="en-US" dirty="0"/>
          </a:p>
        </p:txBody>
      </p:sp>
      <p:sp>
        <p:nvSpPr>
          <p:cNvPr id="3" name="Freeform 7"/>
          <p:cNvSpPr/>
          <p:nvPr/>
        </p:nvSpPr>
        <p:spPr bwMode="auto">
          <a:xfrm>
            <a:off x="4582659" y="1792767"/>
            <a:ext cx="1104754" cy="1231505"/>
          </a:xfrm>
          <a:custGeom>
            <a:avLst/>
            <a:gdLst>
              <a:gd name="T0" fmla="*/ 72 w 1344"/>
              <a:gd name="T1" fmla="*/ 104 h 1498"/>
              <a:gd name="T2" fmla="*/ 124 w 1344"/>
              <a:gd name="T3" fmla="*/ 132 h 1498"/>
              <a:gd name="T4" fmla="*/ 152 w 1344"/>
              <a:gd name="T5" fmla="*/ 182 h 1498"/>
              <a:gd name="T6" fmla="*/ 152 w 1344"/>
              <a:gd name="T7" fmla="*/ 224 h 1498"/>
              <a:gd name="T8" fmla="*/ 124 w 1344"/>
              <a:gd name="T9" fmla="*/ 276 h 1498"/>
              <a:gd name="T10" fmla="*/ 72 w 1344"/>
              <a:gd name="T11" fmla="*/ 304 h 1498"/>
              <a:gd name="T12" fmla="*/ 38 w 1344"/>
              <a:gd name="T13" fmla="*/ 304 h 1498"/>
              <a:gd name="T14" fmla="*/ 0 w 1344"/>
              <a:gd name="T15" fmla="*/ 290 h 1498"/>
              <a:gd name="T16" fmla="*/ 48 w 1344"/>
              <a:gd name="T17" fmla="*/ 410 h 1498"/>
              <a:gd name="T18" fmla="*/ 188 w 1344"/>
              <a:gd name="T19" fmla="*/ 428 h 1498"/>
              <a:gd name="T20" fmla="*/ 320 w 1344"/>
              <a:gd name="T21" fmla="*/ 468 h 1498"/>
              <a:gd name="T22" fmla="*/ 444 w 1344"/>
              <a:gd name="T23" fmla="*/ 524 h 1498"/>
              <a:gd name="T24" fmla="*/ 556 w 1344"/>
              <a:gd name="T25" fmla="*/ 598 h 1498"/>
              <a:gd name="T26" fmla="*/ 658 w 1344"/>
              <a:gd name="T27" fmla="*/ 686 h 1498"/>
              <a:gd name="T28" fmla="*/ 746 w 1344"/>
              <a:gd name="T29" fmla="*/ 786 h 1498"/>
              <a:gd name="T30" fmla="*/ 820 w 1344"/>
              <a:gd name="T31" fmla="*/ 900 h 1498"/>
              <a:gd name="T32" fmla="*/ 876 w 1344"/>
              <a:gd name="T33" fmla="*/ 1024 h 1498"/>
              <a:gd name="T34" fmla="*/ 914 w 1344"/>
              <a:gd name="T35" fmla="*/ 1156 h 1498"/>
              <a:gd name="T36" fmla="*/ 934 w 1344"/>
              <a:gd name="T37" fmla="*/ 1296 h 1498"/>
              <a:gd name="T38" fmla="*/ 1078 w 1344"/>
              <a:gd name="T39" fmla="*/ 1344 h 1498"/>
              <a:gd name="T40" fmla="*/ 1088 w 1344"/>
              <a:gd name="T41" fmla="*/ 1352 h 1498"/>
              <a:gd name="T42" fmla="*/ 1086 w 1344"/>
              <a:gd name="T43" fmla="*/ 1364 h 1498"/>
              <a:gd name="T44" fmla="*/ 1064 w 1344"/>
              <a:gd name="T45" fmla="*/ 1404 h 1498"/>
              <a:gd name="T46" fmla="*/ 1064 w 1344"/>
              <a:gd name="T47" fmla="*/ 1436 h 1498"/>
              <a:gd name="T48" fmla="*/ 1086 w 1344"/>
              <a:gd name="T49" fmla="*/ 1476 h 1498"/>
              <a:gd name="T50" fmla="*/ 1124 w 1344"/>
              <a:gd name="T51" fmla="*/ 1496 h 1498"/>
              <a:gd name="T52" fmla="*/ 1156 w 1344"/>
              <a:gd name="T53" fmla="*/ 1496 h 1498"/>
              <a:gd name="T54" fmla="*/ 1196 w 1344"/>
              <a:gd name="T55" fmla="*/ 1476 h 1498"/>
              <a:gd name="T56" fmla="*/ 1218 w 1344"/>
              <a:gd name="T57" fmla="*/ 1436 h 1498"/>
              <a:gd name="T58" fmla="*/ 1218 w 1344"/>
              <a:gd name="T59" fmla="*/ 1404 h 1498"/>
              <a:gd name="T60" fmla="*/ 1196 w 1344"/>
              <a:gd name="T61" fmla="*/ 1364 h 1498"/>
              <a:gd name="T62" fmla="*/ 1192 w 1344"/>
              <a:gd name="T63" fmla="*/ 1352 h 1498"/>
              <a:gd name="T64" fmla="*/ 1204 w 1344"/>
              <a:gd name="T65" fmla="*/ 1344 h 1498"/>
              <a:gd name="T66" fmla="*/ 1342 w 1344"/>
              <a:gd name="T67" fmla="*/ 1276 h 1498"/>
              <a:gd name="T68" fmla="*/ 1314 w 1344"/>
              <a:gd name="T69" fmla="*/ 1074 h 1498"/>
              <a:gd name="T70" fmla="*/ 1260 w 1344"/>
              <a:gd name="T71" fmla="*/ 884 h 1498"/>
              <a:gd name="T72" fmla="*/ 1178 w 1344"/>
              <a:gd name="T73" fmla="*/ 706 h 1498"/>
              <a:gd name="T74" fmla="*/ 1074 w 1344"/>
              <a:gd name="T75" fmla="*/ 542 h 1498"/>
              <a:gd name="T76" fmla="*/ 946 w 1344"/>
              <a:gd name="T77" fmla="*/ 396 h 1498"/>
              <a:gd name="T78" fmla="*/ 800 w 1344"/>
              <a:gd name="T79" fmla="*/ 270 h 1498"/>
              <a:gd name="T80" fmla="*/ 638 w 1344"/>
              <a:gd name="T81" fmla="*/ 166 h 1498"/>
              <a:gd name="T82" fmla="*/ 460 w 1344"/>
              <a:gd name="T83" fmla="*/ 84 h 1498"/>
              <a:gd name="T84" fmla="*/ 270 w 1344"/>
              <a:gd name="T85" fmla="*/ 28 h 1498"/>
              <a:gd name="T86" fmla="*/ 68 w 1344"/>
              <a:gd name="T87" fmla="*/ 2 h 1498"/>
              <a:gd name="T88" fmla="*/ 0 w 1344"/>
              <a:gd name="T89" fmla="*/ 116 h 1498"/>
              <a:gd name="T90" fmla="*/ 38 w 1344"/>
              <a:gd name="T91" fmla="*/ 10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8">
                <a:moveTo>
                  <a:pt x="52" y="102"/>
                </a:moveTo>
                <a:lnTo>
                  <a:pt x="52" y="102"/>
                </a:lnTo>
                <a:lnTo>
                  <a:pt x="72" y="104"/>
                </a:lnTo>
                <a:lnTo>
                  <a:pt x="92" y="110"/>
                </a:lnTo>
                <a:lnTo>
                  <a:pt x="108" y="118"/>
                </a:lnTo>
                <a:lnTo>
                  <a:pt x="124" y="132"/>
                </a:lnTo>
                <a:lnTo>
                  <a:pt x="136" y="146"/>
                </a:lnTo>
                <a:lnTo>
                  <a:pt x="146" y="164"/>
                </a:lnTo>
                <a:lnTo>
                  <a:pt x="152" y="182"/>
                </a:lnTo>
                <a:lnTo>
                  <a:pt x="154" y="204"/>
                </a:lnTo>
                <a:lnTo>
                  <a:pt x="154" y="204"/>
                </a:lnTo>
                <a:lnTo>
                  <a:pt x="152" y="224"/>
                </a:lnTo>
                <a:lnTo>
                  <a:pt x="146" y="242"/>
                </a:lnTo>
                <a:lnTo>
                  <a:pt x="136" y="260"/>
                </a:lnTo>
                <a:lnTo>
                  <a:pt x="124" y="276"/>
                </a:lnTo>
                <a:lnTo>
                  <a:pt x="108" y="288"/>
                </a:lnTo>
                <a:lnTo>
                  <a:pt x="92" y="298"/>
                </a:lnTo>
                <a:lnTo>
                  <a:pt x="72" y="304"/>
                </a:lnTo>
                <a:lnTo>
                  <a:pt x="52" y="306"/>
                </a:lnTo>
                <a:lnTo>
                  <a:pt x="52" y="306"/>
                </a:lnTo>
                <a:lnTo>
                  <a:pt x="38" y="304"/>
                </a:lnTo>
                <a:lnTo>
                  <a:pt x="24" y="302"/>
                </a:lnTo>
                <a:lnTo>
                  <a:pt x="12" y="298"/>
                </a:lnTo>
                <a:lnTo>
                  <a:pt x="0" y="290"/>
                </a:lnTo>
                <a:lnTo>
                  <a:pt x="0" y="408"/>
                </a:lnTo>
                <a:lnTo>
                  <a:pt x="0" y="408"/>
                </a:lnTo>
                <a:lnTo>
                  <a:pt x="48" y="410"/>
                </a:lnTo>
                <a:lnTo>
                  <a:pt x="94" y="414"/>
                </a:lnTo>
                <a:lnTo>
                  <a:pt x="142" y="420"/>
                </a:lnTo>
                <a:lnTo>
                  <a:pt x="188" y="428"/>
                </a:lnTo>
                <a:lnTo>
                  <a:pt x="232" y="440"/>
                </a:lnTo>
                <a:lnTo>
                  <a:pt x="276" y="452"/>
                </a:lnTo>
                <a:lnTo>
                  <a:pt x="320" y="468"/>
                </a:lnTo>
                <a:lnTo>
                  <a:pt x="362" y="484"/>
                </a:lnTo>
                <a:lnTo>
                  <a:pt x="404" y="504"/>
                </a:lnTo>
                <a:lnTo>
                  <a:pt x="444" y="524"/>
                </a:lnTo>
                <a:lnTo>
                  <a:pt x="482" y="546"/>
                </a:lnTo>
                <a:lnTo>
                  <a:pt x="520" y="570"/>
                </a:lnTo>
                <a:lnTo>
                  <a:pt x="556" y="598"/>
                </a:lnTo>
                <a:lnTo>
                  <a:pt x="592" y="624"/>
                </a:lnTo>
                <a:lnTo>
                  <a:pt x="626" y="654"/>
                </a:lnTo>
                <a:lnTo>
                  <a:pt x="658" y="686"/>
                </a:lnTo>
                <a:lnTo>
                  <a:pt x="690" y="718"/>
                </a:lnTo>
                <a:lnTo>
                  <a:pt x="718" y="752"/>
                </a:lnTo>
                <a:lnTo>
                  <a:pt x="746" y="786"/>
                </a:lnTo>
                <a:lnTo>
                  <a:pt x="772" y="824"/>
                </a:lnTo>
                <a:lnTo>
                  <a:pt x="796" y="862"/>
                </a:lnTo>
                <a:lnTo>
                  <a:pt x="820" y="900"/>
                </a:lnTo>
                <a:lnTo>
                  <a:pt x="840" y="940"/>
                </a:lnTo>
                <a:lnTo>
                  <a:pt x="860" y="982"/>
                </a:lnTo>
                <a:lnTo>
                  <a:pt x="876" y="1024"/>
                </a:lnTo>
                <a:lnTo>
                  <a:pt x="890" y="1068"/>
                </a:lnTo>
                <a:lnTo>
                  <a:pt x="904" y="1112"/>
                </a:lnTo>
                <a:lnTo>
                  <a:pt x="914" y="1156"/>
                </a:lnTo>
                <a:lnTo>
                  <a:pt x="924" y="1202"/>
                </a:lnTo>
                <a:lnTo>
                  <a:pt x="930" y="1248"/>
                </a:lnTo>
                <a:lnTo>
                  <a:pt x="934" y="1296"/>
                </a:lnTo>
                <a:lnTo>
                  <a:pt x="936" y="1344"/>
                </a:lnTo>
                <a:lnTo>
                  <a:pt x="1078" y="1344"/>
                </a:lnTo>
                <a:lnTo>
                  <a:pt x="1078" y="1344"/>
                </a:lnTo>
                <a:lnTo>
                  <a:pt x="1084" y="1346"/>
                </a:lnTo>
                <a:lnTo>
                  <a:pt x="1088" y="1352"/>
                </a:lnTo>
                <a:lnTo>
                  <a:pt x="1088" y="1352"/>
                </a:lnTo>
                <a:lnTo>
                  <a:pt x="1090" y="1358"/>
                </a:lnTo>
                <a:lnTo>
                  <a:pt x="1086" y="1364"/>
                </a:lnTo>
                <a:lnTo>
                  <a:pt x="1086" y="1364"/>
                </a:lnTo>
                <a:lnTo>
                  <a:pt x="1076" y="1376"/>
                </a:lnTo>
                <a:lnTo>
                  <a:pt x="1068" y="1390"/>
                </a:lnTo>
                <a:lnTo>
                  <a:pt x="1064" y="1404"/>
                </a:lnTo>
                <a:lnTo>
                  <a:pt x="1062" y="1420"/>
                </a:lnTo>
                <a:lnTo>
                  <a:pt x="1062" y="1420"/>
                </a:lnTo>
                <a:lnTo>
                  <a:pt x="1064" y="1436"/>
                </a:lnTo>
                <a:lnTo>
                  <a:pt x="1068" y="1450"/>
                </a:lnTo>
                <a:lnTo>
                  <a:pt x="1076" y="1464"/>
                </a:lnTo>
                <a:lnTo>
                  <a:pt x="1086" y="1476"/>
                </a:lnTo>
                <a:lnTo>
                  <a:pt x="1098" y="1486"/>
                </a:lnTo>
                <a:lnTo>
                  <a:pt x="1110" y="1492"/>
                </a:lnTo>
                <a:lnTo>
                  <a:pt x="1124" y="1496"/>
                </a:lnTo>
                <a:lnTo>
                  <a:pt x="1140" y="1498"/>
                </a:lnTo>
                <a:lnTo>
                  <a:pt x="1140" y="1498"/>
                </a:lnTo>
                <a:lnTo>
                  <a:pt x="1156" y="1496"/>
                </a:lnTo>
                <a:lnTo>
                  <a:pt x="1170" y="1492"/>
                </a:lnTo>
                <a:lnTo>
                  <a:pt x="1184" y="1486"/>
                </a:lnTo>
                <a:lnTo>
                  <a:pt x="1196" y="1476"/>
                </a:lnTo>
                <a:lnTo>
                  <a:pt x="1206" y="1464"/>
                </a:lnTo>
                <a:lnTo>
                  <a:pt x="1212" y="1450"/>
                </a:lnTo>
                <a:lnTo>
                  <a:pt x="1218" y="1436"/>
                </a:lnTo>
                <a:lnTo>
                  <a:pt x="1218" y="1420"/>
                </a:lnTo>
                <a:lnTo>
                  <a:pt x="1218" y="1420"/>
                </a:lnTo>
                <a:lnTo>
                  <a:pt x="1218" y="1404"/>
                </a:lnTo>
                <a:lnTo>
                  <a:pt x="1212" y="1390"/>
                </a:lnTo>
                <a:lnTo>
                  <a:pt x="1206" y="1376"/>
                </a:lnTo>
                <a:lnTo>
                  <a:pt x="1196" y="1364"/>
                </a:lnTo>
                <a:lnTo>
                  <a:pt x="1196" y="1364"/>
                </a:lnTo>
                <a:lnTo>
                  <a:pt x="1192" y="1358"/>
                </a:lnTo>
                <a:lnTo>
                  <a:pt x="1192" y="1352"/>
                </a:lnTo>
                <a:lnTo>
                  <a:pt x="1192" y="1352"/>
                </a:lnTo>
                <a:lnTo>
                  <a:pt x="1196" y="1346"/>
                </a:lnTo>
                <a:lnTo>
                  <a:pt x="1204" y="1344"/>
                </a:lnTo>
                <a:lnTo>
                  <a:pt x="1344" y="1344"/>
                </a:lnTo>
                <a:lnTo>
                  <a:pt x="1344" y="1344"/>
                </a:lnTo>
                <a:lnTo>
                  <a:pt x="1342" y="1276"/>
                </a:lnTo>
                <a:lnTo>
                  <a:pt x="1336" y="1208"/>
                </a:lnTo>
                <a:lnTo>
                  <a:pt x="1326" y="1140"/>
                </a:lnTo>
                <a:lnTo>
                  <a:pt x="1314" y="1074"/>
                </a:lnTo>
                <a:lnTo>
                  <a:pt x="1298" y="1010"/>
                </a:lnTo>
                <a:lnTo>
                  <a:pt x="1280" y="946"/>
                </a:lnTo>
                <a:lnTo>
                  <a:pt x="1260" y="884"/>
                </a:lnTo>
                <a:lnTo>
                  <a:pt x="1234" y="822"/>
                </a:lnTo>
                <a:lnTo>
                  <a:pt x="1208" y="764"/>
                </a:lnTo>
                <a:lnTo>
                  <a:pt x="1178" y="706"/>
                </a:lnTo>
                <a:lnTo>
                  <a:pt x="1146" y="650"/>
                </a:lnTo>
                <a:lnTo>
                  <a:pt x="1110" y="596"/>
                </a:lnTo>
                <a:lnTo>
                  <a:pt x="1074" y="542"/>
                </a:lnTo>
                <a:lnTo>
                  <a:pt x="1034" y="492"/>
                </a:lnTo>
                <a:lnTo>
                  <a:pt x="992" y="444"/>
                </a:lnTo>
                <a:lnTo>
                  <a:pt x="946" y="396"/>
                </a:lnTo>
                <a:lnTo>
                  <a:pt x="900" y="352"/>
                </a:lnTo>
                <a:lnTo>
                  <a:pt x="852" y="310"/>
                </a:lnTo>
                <a:lnTo>
                  <a:pt x="800" y="270"/>
                </a:lnTo>
                <a:lnTo>
                  <a:pt x="748" y="232"/>
                </a:lnTo>
                <a:lnTo>
                  <a:pt x="694" y="198"/>
                </a:lnTo>
                <a:lnTo>
                  <a:pt x="638" y="166"/>
                </a:lnTo>
                <a:lnTo>
                  <a:pt x="580" y="136"/>
                </a:lnTo>
                <a:lnTo>
                  <a:pt x="520" y="108"/>
                </a:lnTo>
                <a:lnTo>
                  <a:pt x="460" y="84"/>
                </a:lnTo>
                <a:lnTo>
                  <a:pt x="398" y="62"/>
                </a:lnTo>
                <a:lnTo>
                  <a:pt x="334" y="44"/>
                </a:lnTo>
                <a:lnTo>
                  <a:pt x="270" y="28"/>
                </a:lnTo>
                <a:lnTo>
                  <a:pt x="204" y="16"/>
                </a:lnTo>
                <a:lnTo>
                  <a:pt x="136" y="8"/>
                </a:lnTo>
                <a:lnTo>
                  <a:pt x="68" y="2"/>
                </a:lnTo>
                <a:lnTo>
                  <a:pt x="0" y="0"/>
                </a:lnTo>
                <a:lnTo>
                  <a:pt x="0" y="116"/>
                </a:lnTo>
                <a:lnTo>
                  <a:pt x="0" y="116"/>
                </a:lnTo>
                <a:lnTo>
                  <a:pt x="12" y="110"/>
                </a:lnTo>
                <a:lnTo>
                  <a:pt x="24" y="104"/>
                </a:lnTo>
                <a:lnTo>
                  <a:pt x="38" y="102"/>
                </a:lnTo>
                <a:lnTo>
                  <a:pt x="52" y="102"/>
                </a:lnTo>
                <a:lnTo>
                  <a:pt x="52" y="102"/>
                </a:lnTo>
                <a:close/>
              </a:path>
            </a:pathLst>
          </a:custGeom>
          <a:solidFill>
            <a:schemeClr val="accent3"/>
          </a:solidFill>
          <a:ln>
            <a:noFill/>
          </a:ln>
        </p:spPr>
        <p:txBody>
          <a:bodyPr vert="horz" wrap="square" lIns="91458" tIns="45729" rIns="91458" bIns="45729" numCol="1" anchor="t" anchorCtr="0" compatLnSpc="1"/>
          <a:lstStyle/>
          <a:p>
            <a:endParaRPr lang="zh-CN" altLang="en-US" dirty="0"/>
          </a:p>
        </p:txBody>
      </p:sp>
      <p:sp>
        <p:nvSpPr>
          <p:cNvPr id="4" name="Freeform 8"/>
          <p:cNvSpPr/>
          <p:nvPr/>
        </p:nvSpPr>
        <p:spPr bwMode="auto">
          <a:xfrm>
            <a:off x="4456072" y="2917398"/>
            <a:ext cx="1231341" cy="1103259"/>
          </a:xfrm>
          <a:custGeom>
            <a:avLst/>
            <a:gdLst>
              <a:gd name="T0" fmla="*/ 1394 w 1498"/>
              <a:gd name="T1" fmla="*/ 72 h 1342"/>
              <a:gd name="T2" fmla="*/ 1366 w 1498"/>
              <a:gd name="T3" fmla="*/ 124 h 1342"/>
              <a:gd name="T4" fmla="*/ 1316 w 1498"/>
              <a:gd name="T5" fmla="*/ 152 h 1342"/>
              <a:gd name="T6" fmla="*/ 1274 w 1498"/>
              <a:gd name="T7" fmla="*/ 152 h 1342"/>
              <a:gd name="T8" fmla="*/ 1222 w 1498"/>
              <a:gd name="T9" fmla="*/ 124 h 1342"/>
              <a:gd name="T10" fmla="*/ 1194 w 1498"/>
              <a:gd name="T11" fmla="*/ 72 h 1342"/>
              <a:gd name="T12" fmla="*/ 1194 w 1498"/>
              <a:gd name="T13" fmla="*/ 38 h 1342"/>
              <a:gd name="T14" fmla="*/ 1208 w 1498"/>
              <a:gd name="T15" fmla="*/ 0 h 1342"/>
              <a:gd name="T16" fmla="*/ 1088 w 1498"/>
              <a:gd name="T17" fmla="*/ 48 h 1342"/>
              <a:gd name="T18" fmla="*/ 1068 w 1498"/>
              <a:gd name="T19" fmla="*/ 188 h 1342"/>
              <a:gd name="T20" fmla="*/ 1030 w 1498"/>
              <a:gd name="T21" fmla="*/ 320 h 1342"/>
              <a:gd name="T22" fmla="*/ 972 w 1498"/>
              <a:gd name="T23" fmla="*/ 444 h 1342"/>
              <a:gd name="T24" fmla="*/ 900 w 1498"/>
              <a:gd name="T25" fmla="*/ 556 h 1342"/>
              <a:gd name="T26" fmla="*/ 812 w 1498"/>
              <a:gd name="T27" fmla="*/ 658 h 1342"/>
              <a:gd name="T28" fmla="*/ 710 w 1498"/>
              <a:gd name="T29" fmla="*/ 746 h 1342"/>
              <a:gd name="T30" fmla="*/ 596 w 1498"/>
              <a:gd name="T31" fmla="*/ 818 h 1342"/>
              <a:gd name="T32" fmla="*/ 474 w 1498"/>
              <a:gd name="T33" fmla="*/ 874 h 1342"/>
              <a:gd name="T34" fmla="*/ 342 w 1498"/>
              <a:gd name="T35" fmla="*/ 914 h 1342"/>
              <a:gd name="T36" fmla="*/ 202 w 1498"/>
              <a:gd name="T37" fmla="*/ 932 h 1342"/>
              <a:gd name="T38" fmla="*/ 154 w 1498"/>
              <a:gd name="T39" fmla="*/ 1078 h 1342"/>
              <a:gd name="T40" fmla="*/ 146 w 1498"/>
              <a:gd name="T41" fmla="*/ 1090 h 1342"/>
              <a:gd name="T42" fmla="*/ 134 w 1498"/>
              <a:gd name="T43" fmla="*/ 1086 h 1342"/>
              <a:gd name="T44" fmla="*/ 92 w 1498"/>
              <a:gd name="T45" fmla="*/ 1064 h 1342"/>
              <a:gd name="T46" fmla="*/ 62 w 1498"/>
              <a:gd name="T47" fmla="*/ 1064 h 1342"/>
              <a:gd name="T48" fmla="*/ 22 w 1498"/>
              <a:gd name="T49" fmla="*/ 1086 h 1342"/>
              <a:gd name="T50" fmla="*/ 2 w 1498"/>
              <a:gd name="T51" fmla="*/ 1126 h 1342"/>
              <a:gd name="T52" fmla="*/ 2 w 1498"/>
              <a:gd name="T53" fmla="*/ 1156 h 1342"/>
              <a:gd name="T54" fmla="*/ 22 w 1498"/>
              <a:gd name="T55" fmla="*/ 1196 h 1342"/>
              <a:gd name="T56" fmla="*/ 62 w 1498"/>
              <a:gd name="T57" fmla="*/ 1218 h 1342"/>
              <a:gd name="T58" fmla="*/ 92 w 1498"/>
              <a:gd name="T59" fmla="*/ 1218 h 1342"/>
              <a:gd name="T60" fmla="*/ 134 w 1498"/>
              <a:gd name="T61" fmla="*/ 1196 h 1342"/>
              <a:gd name="T62" fmla="*/ 146 w 1498"/>
              <a:gd name="T63" fmla="*/ 1192 h 1342"/>
              <a:gd name="T64" fmla="*/ 154 w 1498"/>
              <a:gd name="T65" fmla="*/ 1204 h 1342"/>
              <a:gd name="T66" fmla="*/ 222 w 1498"/>
              <a:gd name="T67" fmla="*/ 1340 h 1342"/>
              <a:gd name="T68" fmla="*/ 424 w 1498"/>
              <a:gd name="T69" fmla="*/ 1314 h 1342"/>
              <a:gd name="T70" fmla="*/ 614 w 1498"/>
              <a:gd name="T71" fmla="*/ 1258 h 1342"/>
              <a:gd name="T72" fmla="*/ 792 w 1498"/>
              <a:gd name="T73" fmla="*/ 1178 h 1342"/>
              <a:gd name="T74" fmla="*/ 954 w 1498"/>
              <a:gd name="T75" fmla="*/ 1072 h 1342"/>
              <a:gd name="T76" fmla="*/ 1100 w 1498"/>
              <a:gd name="T77" fmla="*/ 946 h 1342"/>
              <a:gd name="T78" fmla="*/ 1226 w 1498"/>
              <a:gd name="T79" fmla="*/ 800 h 1342"/>
              <a:gd name="T80" fmla="*/ 1332 w 1498"/>
              <a:gd name="T81" fmla="*/ 638 h 1342"/>
              <a:gd name="T82" fmla="*/ 1412 w 1498"/>
              <a:gd name="T83" fmla="*/ 460 h 1342"/>
              <a:gd name="T84" fmla="*/ 1468 w 1498"/>
              <a:gd name="T85" fmla="*/ 270 h 1342"/>
              <a:gd name="T86" fmla="*/ 1494 w 1498"/>
              <a:gd name="T87" fmla="*/ 68 h 1342"/>
              <a:gd name="T88" fmla="*/ 1382 w 1498"/>
              <a:gd name="T89" fmla="*/ 0 h 1342"/>
              <a:gd name="T90" fmla="*/ 1396 w 1498"/>
              <a:gd name="T91" fmla="*/ 38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2">
                <a:moveTo>
                  <a:pt x="1396" y="52"/>
                </a:moveTo>
                <a:lnTo>
                  <a:pt x="1396" y="52"/>
                </a:lnTo>
                <a:lnTo>
                  <a:pt x="1394" y="72"/>
                </a:lnTo>
                <a:lnTo>
                  <a:pt x="1388" y="92"/>
                </a:lnTo>
                <a:lnTo>
                  <a:pt x="1380" y="110"/>
                </a:lnTo>
                <a:lnTo>
                  <a:pt x="1366" y="124"/>
                </a:lnTo>
                <a:lnTo>
                  <a:pt x="1352" y="136"/>
                </a:lnTo>
                <a:lnTo>
                  <a:pt x="1334" y="146"/>
                </a:lnTo>
                <a:lnTo>
                  <a:pt x="1316" y="152"/>
                </a:lnTo>
                <a:lnTo>
                  <a:pt x="1294" y="154"/>
                </a:lnTo>
                <a:lnTo>
                  <a:pt x="1294" y="154"/>
                </a:lnTo>
                <a:lnTo>
                  <a:pt x="1274" y="152"/>
                </a:lnTo>
                <a:lnTo>
                  <a:pt x="1254" y="146"/>
                </a:lnTo>
                <a:lnTo>
                  <a:pt x="1238" y="136"/>
                </a:lnTo>
                <a:lnTo>
                  <a:pt x="1222" y="124"/>
                </a:lnTo>
                <a:lnTo>
                  <a:pt x="1210" y="110"/>
                </a:lnTo>
                <a:lnTo>
                  <a:pt x="1200" y="92"/>
                </a:lnTo>
                <a:lnTo>
                  <a:pt x="1194" y="72"/>
                </a:lnTo>
                <a:lnTo>
                  <a:pt x="1192" y="52"/>
                </a:lnTo>
                <a:lnTo>
                  <a:pt x="1192" y="52"/>
                </a:lnTo>
                <a:lnTo>
                  <a:pt x="1194" y="38"/>
                </a:lnTo>
                <a:lnTo>
                  <a:pt x="1196" y="26"/>
                </a:lnTo>
                <a:lnTo>
                  <a:pt x="1200" y="12"/>
                </a:lnTo>
                <a:lnTo>
                  <a:pt x="1208" y="0"/>
                </a:lnTo>
                <a:lnTo>
                  <a:pt x="1090" y="0"/>
                </a:lnTo>
                <a:lnTo>
                  <a:pt x="1090" y="0"/>
                </a:lnTo>
                <a:lnTo>
                  <a:pt x="1088" y="48"/>
                </a:lnTo>
                <a:lnTo>
                  <a:pt x="1084" y="96"/>
                </a:lnTo>
                <a:lnTo>
                  <a:pt x="1076" y="142"/>
                </a:lnTo>
                <a:lnTo>
                  <a:pt x="1068" y="188"/>
                </a:lnTo>
                <a:lnTo>
                  <a:pt x="1058" y="232"/>
                </a:lnTo>
                <a:lnTo>
                  <a:pt x="1044" y="276"/>
                </a:lnTo>
                <a:lnTo>
                  <a:pt x="1030" y="320"/>
                </a:lnTo>
                <a:lnTo>
                  <a:pt x="1012" y="362"/>
                </a:lnTo>
                <a:lnTo>
                  <a:pt x="994" y="402"/>
                </a:lnTo>
                <a:lnTo>
                  <a:pt x="972" y="444"/>
                </a:lnTo>
                <a:lnTo>
                  <a:pt x="950" y="482"/>
                </a:lnTo>
                <a:lnTo>
                  <a:pt x="926" y="520"/>
                </a:lnTo>
                <a:lnTo>
                  <a:pt x="900" y="556"/>
                </a:lnTo>
                <a:lnTo>
                  <a:pt x="872" y="592"/>
                </a:lnTo>
                <a:lnTo>
                  <a:pt x="842" y="626"/>
                </a:lnTo>
                <a:lnTo>
                  <a:pt x="812" y="658"/>
                </a:lnTo>
                <a:lnTo>
                  <a:pt x="780" y="688"/>
                </a:lnTo>
                <a:lnTo>
                  <a:pt x="746" y="718"/>
                </a:lnTo>
                <a:lnTo>
                  <a:pt x="710" y="746"/>
                </a:lnTo>
                <a:lnTo>
                  <a:pt x="674" y="772"/>
                </a:lnTo>
                <a:lnTo>
                  <a:pt x="636" y="796"/>
                </a:lnTo>
                <a:lnTo>
                  <a:pt x="596" y="818"/>
                </a:lnTo>
                <a:lnTo>
                  <a:pt x="556" y="840"/>
                </a:lnTo>
                <a:lnTo>
                  <a:pt x="516" y="858"/>
                </a:lnTo>
                <a:lnTo>
                  <a:pt x="474" y="874"/>
                </a:lnTo>
                <a:lnTo>
                  <a:pt x="430" y="890"/>
                </a:lnTo>
                <a:lnTo>
                  <a:pt x="386" y="902"/>
                </a:lnTo>
                <a:lnTo>
                  <a:pt x="342" y="914"/>
                </a:lnTo>
                <a:lnTo>
                  <a:pt x="296" y="922"/>
                </a:lnTo>
                <a:lnTo>
                  <a:pt x="248" y="928"/>
                </a:lnTo>
                <a:lnTo>
                  <a:pt x="202" y="932"/>
                </a:lnTo>
                <a:lnTo>
                  <a:pt x="154" y="934"/>
                </a:lnTo>
                <a:lnTo>
                  <a:pt x="154" y="1078"/>
                </a:lnTo>
                <a:lnTo>
                  <a:pt x="154" y="1078"/>
                </a:lnTo>
                <a:lnTo>
                  <a:pt x="152" y="1084"/>
                </a:lnTo>
                <a:lnTo>
                  <a:pt x="146" y="1090"/>
                </a:lnTo>
                <a:lnTo>
                  <a:pt x="146" y="1090"/>
                </a:lnTo>
                <a:lnTo>
                  <a:pt x="140" y="1090"/>
                </a:lnTo>
                <a:lnTo>
                  <a:pt x="134" y="1086"/>
                </a:lnTo>
                <a:lnTo>
                  <a:pt x="134" y="1086"/>
                </a:lnTo>
                <a:lnTo>
                  <a:pt x="122" y="1076"/>
                </a:lnTo>
                <a:lnTo>
                  <a:pt x="108" y="1070"/>
                </a:lnTo>
                <a:lnTo>
                  <a:pt x="92" y="1064"/>
                </a:lnTo>
                <a:lnTo>
                  <a:pt x="78" y="1064"/>
                </a:lnTo>
                <a:lnTo>
                  <a:pt x="78" y="1064"/>
                </a:lnTo>
                <a:lnTo>
                  <a:pt x="62" y="1064"/>
                </a:lnTo>
                <a:lnTo>
                  <a:pt x="48" y="1070"/>
                </a:lnTo>
                <a:lnTo>
                  <a:pt x="34" y="1076"/>
                </a:lnTo>
                <a:lnTo>
                  <a:pt x="22" y="1086"/>
                </a:lnTo>
                <a:lnTo>
                  <a:pt x="12" y="1098"/>
                </a:lnTo>
                <a:lnTo>
                  <a:pt x="6" y="1110"/>
                </a:lnTo>
                <a:lnTo>
                  <a:pt x="2" y="1126"/>
                </a:lnTo>
                <a:lnTo>
                  <a:pt x="0" y="1142"/>
                </a:lnTo>
                <a:lnTo>
                  <a:pt x="0" y="1142"/>
                </a:lnTo>
                <a:lnTo>
                  <a:pt x="2" y="1156"/>
                </a:lnTo>
                <a:lnTo>
                  <a:pt x="6" y="1172"/>
                </a:lnTo>
                <a:lnTo>
                  <a:pt x="12" y="1184"/>
                </a:lnTo>
                <a:lnTo>
                  <a:pt x="22" y="1196"/>
                </a:lnTo>
                <a:lnTo>
                  <a:pt x="34" y="1206"/>
                </a:lnTo>
                <a:lnTo>
                  <a:pt x="48" y="1212"/>
                </a:lnTo>
                <a:lnTo>
                  <a:pt x="62" y="1218"/>
                </a:lnTo>
                <a:lnTo>
                  <a:pt x="78" y="1220"/>
                </a:lnTo>
                <a:lnTo>
                  <a:pt x="78" y="1220"/>
                </a:lnTo>
                <a:lnTo>
                  <a:pt x="92" y="1218"/>
                </a:lnTo>
                <a:lnTo>
                  <a:pt x="108" y="1212"/>
                </a:lnTo>
                <a:lnTo>
                  <a:pt x="122" y="1206"/>
                </a:lnTo>
                <a:lnTo>
                  <a:pt x="134" y="1196"/>
                </a:lnTo>
                <a:lnTo>
                  <a:pt x="134" y="1196"/>
                </a:lnTo>
                <a:lnTo>
                  <a:pt x="140" y="1192"/>
                </a:lnTo>
                <a:lnTo>
                  <a:pt x="146" y="1192"/>
                </a:lnTo>
                <a:lnTo>
                  <a:pt x="146" y="1192"/>
                </a:lnTo>
                <a:lnTo>
                  <a:pt x="152" y="1198"/>
                </a:lnTo>
                <a:lnTo>
                  <a:pt x="154" y="1204"/>
                </a:lnTo>
                <a:lnTo>
                  <a:pt x="154" y="1342"/>
                </a:lnTo>
                <a:lnTo>
                  <a:pt x="154" y="1342"/>
                </a:lnTo>
                <a:lnTo>
                  <a:pt x="222" y="1340"/>
                </a:lnTo>
                <a:lnTo>
                  <a:pt x="290" y="1334"/>
                </a:lnTo>
                <a:lnTo>
                  <a:pt x="358" y="1326"/>
                </a:lnTo>
                <a:lnTo>
                  <a:pt x="424" y="1314"/>
                </a:lnTo>
                <a:lnTo>
                  <a:pt x="488" y="1298"/>
                </a:lnTo>
                <a:lnTo>
                  <a:pt x="552" y="1280"/>
                </a:lnTo>
                <a:lnTo>
                  <a:pt x="614" y="1258"/>
                </a:lnTo>
                <a:lnTo>
                  <a:pt x="674" y="1234"/>
                </a:lnTo>
                <a:lnTo>
                  <a:pt x="734" y="1206"/>
                </a:lnTo>
                <a:lnTo>
                  <a:pt x="792" y="1178"/>
                </a:lnTo>
                <a:lnTo>
                  <a:pt x="848" y="1144"/>
                </a:lnTo>
                <a:lnTo>
                  <a:pt x="902" y="1110"/>
                </a:lnTo>
                <a:lnTo>
                  <a:pt x="954" y="1072"/>
                </a:lnTo>
                <a:lnTo>
                  <a:pt x="1004" y="1032"/>
                </a:lnTo>
                <a:lnTo>
                  <a:pt x="1054" y="990"/>
                </a:lnTo>
                <a:lnTo>
                  <a:pt x="1100" y="946"/>
                </a:lnTo>
                <a:lnTo>
                  <a:pt x="1144" y="900"/>
                </a:lnTo>
                <a:lnTo>
                  <a:pt x="1186" y="850"/>
                </a:lnTo>
                <a:lnTo>
                  <a:pt x="1226" y="800"/>
                </a:lnTo>
                <a:lnTo>
                  <a:pt x="1264" y="748"/>
                </a:lnTo>
                <a:lnTo>
                  <a:pt x="1298" y="694"/>
                </a:lnTo>
                <a:lnTo>
                  <a:pt x="1332" y="638"/>
                </a:lnTo>
                <a:lnTo>
                  <a:pt x="1362" y="580"/>
                </a:lnTo>
                <a:lnTo>
                  <a:pt x="1388" y="520"/>
                </a:lnTo>
                <a:lnTo>
                  <a:pt x="1412" y="460"/>
                </a:lnTo>
                <a:lnTo>
                  <a:pt x="1434" y="398"/>
                </a:lnTo>
                <a:lnTo>
                  <a:pt x="1452" y="334"/>
                </a:lnTo>
                <a:lnTo>
                  <a:pt x="1468" y="270"/>
                </a:lnTo>
                <a:lnTo>
                  <a:pt x="1480" y="204"/>
                </a:lnTo>
                <a:lnTo>
                  <a:pt x="1490" y="136"/>
                </a:lnTo>
                <a:lnTo>
                  <a:pt x="1494" y="68"/>
                </a:lnTo>
                <a:lnTo>
                  <a:pt x="1498" y="0"/>
                </a:lnTo>
                <a:lnTo>
                  <a:pt x="1382" y="0"/>
                </a:lnTo>
                <a:lnTo>
                  <a:pt x="1382" y="0"/>
                </a:lnTo>
                <a:lnTo>
                  <a:pt x="1388" y="12"/>
                </a:lnTo>
                <a:lnTo>
                  <a:pt x="1392" y="26"/>
                </a:lnTo>
                <a:lnTo>
                  <a:pt x="1396" y="38"/>
                </a:lnTo>
                <a:lnTo>
                  <a:pt x="1396" y="52"/>
                </a:lnTo>
                <a:lnTo>
                  <a:pt x="1396" y="52"/>
                </a:lnTo>
                <a:close/>
              </a:path>
            </a:pathLst>
          </a:custGeom>
          <a:solidFill>
            <a:schemeClr val="accent4"/>
          </a:solidFill>
          <a:ln>
            <a:noFill/>
          </a:ln>
        </p:spPr>
        <p:txBody>
          <a:bodyPr vert="horz" wrap="square" lIns="91458" tIns="45729" rIns="91458" bIns="45729" numCol="1" anchor="t" anchorCtr="0" compatLnSpc="1"/>
          <a:lstStyle/>
          <a:p>
            <a:endParaRPr lang="zh-CN" altLang="en-US" dirty="0"/>
          </a:p>
        </p:txBody>
      </p:sp>
      <p:sp>
        <p:nvSpPr>
          <p:cNvPr id="5" name="Freeform 6"/>
          <p:cNvSpPr/>
          <p:nvPr/>
        </p:nvSpPr>
        <p:spPr bwMode="auto">
          <a:xfrm>
            <a:off x="3458176" y="2790795"/>
            <a:ext cx="1104754" cy="1229862"/>
          </a:xfrm>
          <a:custGeom>
            <a:avLst/>
            <a:gdLst>
              <a:gd name="T0" fmla="*/ 1270 w 1344"/>
              <a:gd name="T1" fmla="*/ 1394 h 1496"/>
              <a:gd name="T2" fmla="*/ 1220 w 1344"/>
              <a:gd name="T3" fmla="*/ 1368 h 1496"/>
              <a:gd name="T4" fmla="*/ 1192 w 1344"/>
              <a:gd name="T5" fmla="*/ 1316 h 1496"/>
              <a:gd name="T6" fmla="*/ 1192 w 1344"/>
              <a:gd name="T7" fmla="*/ 1274 h 1496"/>
              <a:gd name="T8" fmla="*/ 1220 w 1344"/>
              <a:gd name="T9" fmla="*/ 1222 h 1496"/>
              <a:gd name="T10" fmla="*/ 1270 w 1344"/>
              <a:gd name="T11" fmla="*/ 1196 h 1496"/>
              <a:gd name="T12" fmla="*/ 1306 w 1344"/>
              <a:gd name="T13" fmla="*/ 1194 h 1496"/>
              <a:gd name="T14" fmla="*/ 1344 w 1344"/>
              <a:gd name="T15" fmla="*/ 1208 h 1496"/>
              <a:gd name="T16" fmla="*/ 1296 w 1344"/>
              <a:gd name="T17" fmla="*/ 1086 h 1496"/>
              <a:gd name="T18" fmla="*/ 1156 w 1344"/>
              <a:gd name="T19" fmla="*/ 1068 h 1496"/>
              <a:gd name="T20" fmla="*/ 1024 w 1344"/>
              <a:gd name="T21" fmla="*/ 1028 h 1496"/>
              <a:gd name="T22" fmla="*/ 900 w 1344"/>
              <a:gd name="T23" fmla="*/ 972 h 1496"/>
              <a:gd name="T24" fmla="*/ 788 w 1344"/>
              <a:gd name="T25" fmla="*/ 900 h 1496"/>
              <a:gd name="T26" fmla="*/ 686 w 1344"/>
              <a:gd name="T27" fmla="*/ 812 h 1496"/>
              <a:gd name="T28" fmla="*/ 598 w 1344"/>
              <a:gd name="T29" fmla="*/ 710 h 1496"/>
              <a:gd name="T30" fmla="*/ 524 w 1344"/>
              <a:gd name="T31" fmla="*/ 598 h 1496"/>
              <a:gd name="T32" fmla="*/ 468 w 1344"/>
              <a:gd name="T33" fmla="*/ 474 h 1496"/>
              <a:gd name="T34" fmla="*/ 430 w 1344"/>
              <a:gd name="T35" fmla="*/ 342 h 1496"/>
              <a:gd name="T36" fmla="*/ 410 w 1344"/>
              <a:gd name="T37" fmla="*/ 202 h 1496"/>
              <a:gd name="T38" fmla="*/ 266 w 1344"/>
              <a:gd name="T39" fmla="*/ 154 h 1496"/>
              <a:gd name="T40" fmla="*/ 254 w 1344"/>
              <a:gd name="T41" fmla="*/ 146 h 1496"/>
              <a:gd name="T42" fmla="*/ 258 w 1344"/>
              <a:gd name="T43" fmla="*/ 134 h 1496"/>
              <a:gd name="T44" fmla="*/ 280 w 1344"/>
              <a:gd name="T45" fmla="*/ 94 h 1496"/>
              <a:gd name="T46" fmla="*/ 280 w 1344"/>
              <a:gd name="T47" fmla="*/ 62 h 1496"/>
              <a:gd name="T48" fmla="*/ 258 w 1344"/>
              <a:gd name="T49" fmla="*/ 22 h 1496"/>
              <a:gd name="T50" fmla="*/ 218 w 1344"/>
              <a:gd name="T51" fmla="*/ 2 h 1496"/>
              <a:gd name="T52" fmla="*/ 188 w 1344"/>
              <a:gd name="T53" fmla="*/ 2 h 1496"/>
              <a:gd name="T54" fmla="*/ 148 w 1344"/>
              <a:gd name="T55" fmla="*/ 22 h 1496"/>
              <a:gd name="T56" fmla="*/ 126 w 1344"/>
              <a:gd name="T57" fmla="*/ 62 h 1496"/>
              <a:gd name="T58" fmla="*/ 126 w 1344"/>
              <a:gd name="T59" fmla="*/ 94 h 1496"/>
              <a:gd name="T60" fmla="*/ 148 w 1344"/>
              <a:gd name="T61" fmla="*/ 134 h 1496"/>
              <a:gd name="T62" fmla="*/ 150 w 1344"/>
              <a:gd name="T63" fmla="*/ 146 h 1496"/>
              <a:gd name="T64" fmla="*/ 140 w 1344"/>
              <a:gd name="T65" fmla="*/ 154 h 1496"/>
              <a:gd name="T66" fmla="*/ 2 w 1344"/>
              <a:gd name="T67" fmla="*/ 222 h 1496"/>
              <a:gd name="T68" fmla="*/ 30 w 1344"/>
              <a:gd name="T69" fmla="*/ 424 h 1496"/>
              <a:gd name="T70" fmla="*/ 84 w 1344"/>
              <a:gd name="T71" fmla="*/ 614 h 1496"/>
              <a:gd name="T72" fmla="*/ 166 w 1344"/>
              <a:gd name="T73" fmla="*/ 792 h 1496"/>
              <a:gd name="T74" fmla="*/ 272 w 1344"/>
              <a:gd name="T75" fmla="*/ 954 h 1496"/>
              <a:gd name="T76" fmla="*/ 398 w 1344"/>
              <a:gd name="T77" fmla="*/ 1100 h 1496"/>
              <a:gd name="T78" fmla="*/ 544 w 1344"/>
              <a:gd name="T79" fmla="*/ 1226 h 1496"/>
              <a:gd name="T80" fmla="*/ 706 w 1344"/>
              <a:gd name="T81" fmla="*/ 1332 h 1496"/>
              <a:gd name="T82" fmla="*/ 884 w 1344"/>
              <a:gd name="T83" fmla="*/ 1412 h 1496"/>
              <a:gd name="T84" fmla="*/ 1074 w 1344"/>
              <a:gd name="T85" fmla="*/ 1468 h 1496"/>
              <a:gd name="T86" fmla="*/ 1274 w 1344"/>
              <a:gd name="T87" fmla="*/ 1494 h 1496"/>
              <a:gd name="T88" fmla="*/ 1344 w 1344"/>
              <a:gd name="T89" fmla="*/ 1382 h 1496"/>
              <a:gd name="T90" fmla="*/ 1306 w 1344"/>
              <a:gd name="T91" fmla="*/ 1396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6">
                <a:moveTo>
                  <a:pt x="1292" y="1398"/>
                </a:moveTo>
                <a:lnTo>
                  <a:pt x="1292" y="1398"/>
                </a:lnTo>
                <a:lnTo>
                  <a:pt x="1270" y="1394"/>
                </a:lnTo>
                <a:lnTo>
                  <a:pt x="1252" y="1390"/>
                </a:lnTo>
                <a:lnTo>
                  <a:pt x="1234" y="1380"/>
                </a:lnTo>
                <a:lnTo>
                  <a:pt x="1220" y="1368"/>
                </a:lnTo>
                <a:lnTo>
                  <a:pt x="1206" y="1352"/>
                </a:lnTo>
                <a:lnTo>
                  <a:pt x="1198" y="1334"/>
                </a:lnTo>
                <a:lnTo>
                  <a:pt x="1192" y="1316"/>
                </a:lnTo>
                <a:lnTo>
                  <a:pt x="1190" y="1296"/>
                </a:lnTo>
                <a:lnTo>
                  <a:pt x="1190" y="1296"/>
                </a:lnTo>
                <a:lnTo>
                  <a:pt x="1192" y="1274"/>
                </a:lnTo>
                <a:lnTo>
                  <a:pt x="1198" y="1256"/>
                </a:lnTo>
                <a:lnTo>
                  <a:pt x="1206" y="1238"/>
                </a:lnTo>
                <a:lnTo>
                  <a:pt x="1220" y="1222"/>
                </a:lnTo>
                <a:lnTo>
                  <a:pt x="1234" y="1210"/>
                </a:lnTo>
                <a:lnTo>
                  <a:pt x="1252" y="1202"/>
                </a:lnTo>
                <a:lnTo>
                  <a:pt x="1270" y="1196"/>
                </a:lnTo>
                <a:lnTo>
                  <a:pt x="1292" y="1194"/>
                </a:lnTo>
                <a:lnTo>
                  <a:pt x="1292" y="1194"/>
                </a:lnTo>
                <a:lnTo>
                  <a:pt x="1306" y="1194"/>
                </a:lnTo>
                <a:lnTo>
                  <a:pt x="1318" y="1196"/>
                </a:lnTo>
                <a:lnTo>
                  <a:pt x="1332" y="1202"/>
                </a:lnTo>
                <a:lnTo>
                  <a:pt x="1344" y="1208"/>
                </a:lnTo>
                <a:lnTo>
                  <a:pt x="1344" y="1088"/>
                </a:lnTo>
                <a:lnTo>
                  <a:pt x="1344" y="1088"/>
                </a:lnTo>
                <a:lnTo>
                  <a:pt x="1296" y="1086"/>
                </a:lnTo>
                <a:lnTo>
                  <a:pt x="1248" y="1082"/>
                </a:lnTo>
                <a:lnTo>
                  <a:pt x="1202" y="1076"/>
                </a:lnTo>
                <a:lnTo>
                  <a:pt x="1156" y="1068"/>
                </a:lnTo>
                <a:lnTo>
                  <a:pt x="1112" y="1056"/>
                </a:lnTo>
                <a:lnTo>
                  <a:pt x="1068" y="1044"/>
                </a:lnTo>
                <a:lnTo>
                  <a:pt x="1024" y="1028"/>
                </a:lnTo>
                <a:lnTo>
                  <a:pt x="982" y="1012"/>
                </a:lnTo>
                <a:lnTo>
                  <a:pt x="940" y="994"/>
                </a:lnTo>
                <a:lnTo>
                  <a:pt x="900" y="972"/>
                </a:lnTo>
                <a:lnTo>
                  <a:pt x="862" y="950"/>
                </a:lnTo>
                <a:lnTo>
                  <a:pt x="824" y="926"/>
                </a:lnTo>
                <a:lnTo>
                  <a:pt x="788" y="900"/>
                </a:lnTo>
                <a:lnTo>
                  <a:pt x="752" y="872"/>
                </a:lnTo>
                <a:lnTo>
                  <a:pt x="718" y="842"/>
                </a:lnTo>
                <a:lnTo>
                  <a:pt x="686" y="812"/>
                </a:lnTo>
                <a:lnTo>
                  <a:pt x="656" y="780"/>
                </a:lnTo>
                <a:lnTo>
                  <a:pt x="626" y="746"/>
                </a:lnTo>
                <a:lnTo>
                  <a:pt x="598" y="710"/>
                </a:lnTo>
                <a:lnTo>
                  <a:pt x="572" y="674"/>
                </a:lnTo>
                <a:lnTo>
                  <a:pt x="548" y="636"/>
                </a:lnTo>
                <a:lnTo>
                  <a:pt x="524" y="598"/>
                </a:lnTo>
                <a:lnTo>
                  <a:pt x="504" y="556"/>
                </a:lnTo>
                <a:lnTo>
                  <a:pt x="486" y="516"/>
                </a:lnTo>
                <a:lnTo>
                  <a:pt x="468" y="474"/>
                </a:lnTo>
                <a:lnTo>
                  <a:pt x="454" y="430"/>
                </a:lnTo>
                <a:lnTo>
                  <a:pt x="440" y="386"/>
                </a:lnTo>
                <a:lnTo>
                  <a:pt x="430" y="342"/>
                </a:lnTo>
                <a:lnTo>
                  <a:pt x="420" y="296"/>
                </a:lnTo>
                <a:lnTo>
                  <a:pt x="414" y="250"/>
                </a:lnTo>
                <a:lnTo>
                  <a:pt x="410" y="202"/>
                </a:lnTo>
                <a:lnTo>
                  <a:pt x="408" y="154"/>
                </a:lnTo>
                <a:lnTo>
                  <a:pt x="266" y="154"/>
                </a:lnTo>
                <a:lnTo>
                  <a:pt x="266" y="154"/>
                </a:lnTo>
                <a:lnTo>
                  <a:pt x="260" y="152"/>
                </a:lnTo>
                <a:lnTo>
                  <a:pt x="254" y="146"/>
                </a:lnTo>
                <a:lnTo>
                  <a:pt x="254" y="146"/>
                </a:lnTo>
                <a:lnTo>
                  <a:pt x="254" y="140"/>
                </a:lnTo>
                <a:lnTo>
                  <a:pt x="258" y="134"/>
                </a:lnTo>
                <a:lnTo>
                  <a:pt x="258" y="134"/>
                </a:lnTo>
                <a:lnTo>
                  <a:pt x="268" y="122"/>
                </a:lnTo>
                <a:lnTo>
                  <a:pt x="274" y="108"/>
                </a:lnTo>
                <a:lnTo>
                  <a:pt x="280" y="94"/>
                </a:lnTo>
                <a:lnTo>
                  <a:pt x="280" y="78"/>
                </a:lnTo>
                <a:lnTo>
                  <a:pt x="280" y="78"/>
                </a:lnTo>
                <a:lnTo>
                  <a:pt x="280" y="62"/>
                </a:lnTo>
                <a:lnTo>
                  <a:pt x="274" y="48"/>
                </a:lnTo>
                <a:lnTo>
                  <a:pt x="268" y="34"/>
                </a:lnTo>
                <a:lnTo>
                  <a:pt x="258" y="22"/>
                </a:lnTo>
                <a:lnTo>
                  <a:pt x="246" y="14"/>
                </a:lnTo>
                <a:lnTo>
                  <a:pt x="234" y="6"/>
                </a:lnTo>
                <a:lnTo>
                  <a:pt x="218" y="2"/>
                </a:lnTo>
                <a:lnTo>
                  <a:pt x="202" y="0"/>
                </a:lnTo>
                <a:lnTo>
                  <a:pt x="202" y="0"/>
                </a:lnTo>
                <a:lnTo>
                  <a:pt x="188" y="2"/>
                </a:lnTo>
                <a:lnTo>
                  <a:pt x="172" y="6"/>
                </a:lnTo>
                <a:lnTo>
                  <a:pt x="160" y="14"/>
                </a:lnTo>
                <a:lnTo>
                  <a:pt x="148" y="22"/>
                </a:lnTo>
                <a:lnTo>
                  <a:pt x="138" y="34"/>
                </a:lnTo>
                <a:lnTo>
                  <a:pt x="130" y="48"/>
                </a:lnTo>
                <a:lnTo>
                  <a:pt x="126" y="62"/>
                </a:lnTo>
                <a:lnTo>
                  <a:pt x="124" y="78"/>
                </a:lnTo>
                <a:lnTo>
                  <a:pt x="124" y="78"/>
                </a:lnTo>
                <a:lnTo>
                  <a:pt x="126" y="94"/>
                </a:lnTo>
                <a:lnTo>
                  <a:pt x="130" y="108"/>
                </a:lnTo>
                <a:lnTo>
                  <a:pt x="138" y="122"/>
                </a:lnTo>
                <a:lnTo>
                  <a:pt x="148" y="134"/>
                </a:lnTo>
                <a:lnTo>
                  <a:pt x="148" y="134"/>
                </a:lnTo>
                <a:lnTo>
                  <a:pt x="152" y="140"/>
                </a:lnTo>
                <a:lnTo>
                  <a:pt x="150" y="146"/>
                </a:lnTo>
                <a:lnTo>
                  <a:pt x="150" y="146"/>
                </a:lnTo>
                <a:lnTo>
                  <a:pt x="146" y="152"/>
                </a:lnTo>
                <a:lnTo>
                  <a:pt x="140" y="154"/>
                </a:lnTo>
                <a:lnTo>
                  <a:pt x="0" y="154"/>
                </a:lnTo>
                <a:lnTo>
                  <a:pt x="0" y="154"/>
                </a:lnTo>
                <a:lnTo>
                  <a:pt x="2" y="222"/>
                </a:lnTo>
                <a:lnTo>
                  <a:pt x="8" y="290"/>
                </a:lnTo>
                <a:lnTo>
                  <a:pt x="18" y="358"/>
                </a:lnTo>
                <a:lnTo>
                  <a:pt x="30" y="424"/>
                </a:lnTo>
                <a:lnTo>
                  <a:pt x="46" y="488"/>
                </a:lnTo>
                <a:lnTo>
                  <a:pt x="64" y="552"/>
                </a:lnTo>
                <a:lnTo>
                  <a:pt x="84" y="614"/>
                </a:lnTo>
                <a:lnTo>
                  <a:pt x="110" y="674"/>
                </a:lnTo>
                <a:lnTo>
                  <a:pt x="136" y="734"/>
                </a:lnTo>
                <a:lnTo>
                  <a:pt x="166" y="792"/>
                </a:lnTo>
                <a:lnTo>
                  <a:pt x="198" y="848"/>
                </a:lnTo>
                <a:lnTo>
                  <a:pt x="234" y="902"/>
                </a:lnTo>
                <a:lnTo>
                  <a:pt x="272" y="954"/>
                </a:lnTo>
                <a:lnTo>
                  <a:pt x="310" y="1004"/>
                </a:lnTo>
                <a:lnTo>
                  <a:pt x="354" y="1054"/>
                </a:lnTo>
                <a:lnTo>
                  <a:pt x="398" y="1100"/>
                </a:lnTo>
                <a:lnTo>
                  <a:pt x="444" y="1144"/>
                </a:lnTo>
                <a:lnTo>
                  <a:pt x="492" y="1186"/>
                </a:lnTo>
                <a:lnTo>
                  <a:pt x="544" y="1226"/>
                </a:lnTo>
                <a:lnTo>
                  <a:pt x="596" y="1264"/>
                </a:lnTo>
                <a:lnTo>
                  <a:pt x="650" y="1298"/>
                </a:lnTo>
                <a:lnTo>
                  <a:pt x="706" y="1332"/>
                </a:lnTo>
                <a:lnTo>
                  <a:pt x="764" y="1360"/>
                </a:lnTo>
                <a:lnTo>
                  <a:pt x="824" y="1388"/>
                </a:lnTo>
                <a:lnTo>
                  <a:pt x="884" y="1412"/>
                </a:lnTo>
                <a:lnTo>
                  <a:pt x="946" y="1434"/>
                </a:lnTo>
                <a:lnTo>
                  <a:pt x="1010" y="1452"/>
                </a:lnTo>
                <a:lnTo>
                  <a:pt x="1074" y="1468"/>
                </a:lnTo>
                <a:lnTo>
                  <a:pt x="1140" y="1480"/>
                </a:lnTo>
                <a:lnTo>
                  <a:pt x="1206" y="1488"/>
                </a:lnTo>
                <a:lnTo>
                  <a:pt x="1274" y="1494"/>
                </a:lnTo>
                <a:lnTo>
                  <a:pt x="1344" y="1496"/>
                </a:lnTo>
                <a:lnTo>
                  <a:pt x="1344" y="1382"/>
                </a:lnTo>
                <a:lnTo>
                  <a:pt x="1344" y="1382"/>
                </a:lnTo>
                <a:lnTo>
                  <a:pt x="1332" y="1388"/>
                </a:lnTo>
                <a:lnTo>
                  <a:pt x="1318" y="1394"/>
                </a:lnTo>
                <a:lnTo>
                  <a:pt x="1306" y="1396"/>
                </a:lnTo>
                <a:lnTo>
                  <a:pt x="1292" y="1398"/>
                </a:lnTo>
                <a:lnTo>
                  <a:pt x="1292" y="1398"/>
                </a:lnTo>
                <a:close/>
              </a:path>
            </a:pathLst>
          </a:custGeom>
          <a:solidFill>
            <a:schemeClr val="accent5"/>
          </a:solidFill>
          <a:ln>
            <a:noFill/>
          </a:ln>
        </p:spPr>
        <p:txBody>
          <a:bodyPr vert="horz" wrap="square" lIns="91458" tIns="45729" rIns="91458" bIns="45729" numCol="1" anchor="t" anchorCtr="0" compatLnSpc="1"/>
          <a:lstStyle/>
          <a:p>
            <a:endParaRPr lang="zh-CN" altLang="en-US" dirty="0"/>
          </a:p>
        </p:txBody>
      </p:sp>
      <p:grpSp>
        <p:nvGrpSpPr>
          <p:cNvPr id="6" name="组合 5"/>
          <p:cNvGrpSpPr/>
          <p:nvPr/>
        </p:nvGrpSpPr>
        <p:grpSpPr>
          <a:xfrm>
            <a:off x="3599693" y="1939226"/>
            <a:ext cx="1943198" cy="1972295"/>
            <a:chOff x="4798756" y="2114937"/>
            <a:chExt cx="2590481" cy="2628914"/>
          </a:xfrm>
        </p:grpSpPr>
        <p:sp>
          <p:nvSpPr>
            <p:cNvPr id="7" name="矩形 45"/>
            <p:cNvSpPr/>
            <p:nvPr/>
          </p:nvSpPr>
          <p:spPr>
            <a:xfrm rot="19102303">
              <a:off x="4798756" y="2389667"/>
              <a:ext cx="1462907" cy="727599"/>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schemeClr val="bg1"/>
                  </a:solidFill>
                  <a:latin typeface="+mj-ea"/>
                  <a:ea typeface="+mj-ea"/>
                </a:rPr>
                <a:t>企业精神</a:t>
              </a:r>
              <a:endParaRPr lang="en-US" altLang="zh-CN" sz="1200" spc="150" dirty="0">
                <a:solidFill>
                  <a:schemeClr val="bg1"/>
                </a:solidFill>
                <a:latin typeface="+mj-ea"/>
                <a:ea typeface="+mj-ea"/>
              </a:endParaRPr>
            </a:p>
          </p:txBody>
        </p:sp>
        <p:sp>
          <p:nvSpPr>
            <p:cNvPr id="8" name="矩形 45"/>
            <p:cNvSpPr/>
            <p:nvPr/>
          </p:nvSpPr>
          <p:spPr>
            <a:xfrm rot="3015817">
              <a:off x="6044902" y="2482590"/>
              <a:ext cx="1462906"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schemeClr val="bg1"/>
                  </a:solidFill>
                  <a:latin typeface="+mj-ea"/>
                  <a:ea typeface="+mj-ea"/>
                </a:rPr>
                <a:t>企业宗旨</a:t>
              </a:r>
              <a:endParaRPr lang="en-US" altLang="zh-CN" sz="1200" spc="150" dirty="0">
                <a:solidFill>
                  <a:schemeClr val="bg1"/>
                </a:solidFill>
                <a:latin typeface="+mj-ea"/>
                <a:ea typeface="+mj-ea"/>
              </a:endParaRPr>
            </a:p>
          </p:txBody>
        </p:sp>
        <p:sp>
          <p:nvSpPr>
            <p:cNvPr id="9" name="矩形 45"/>
            <p:cNvSpPr/>
            <p:nvPr/>
          </p:nvSpPr>
          <p:spPr>
            <a:xfrm rot="8284992">
              <a:off x="5926330" y="3698643"/>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schemeClr val="bg1"/>
                  </a:solidFill>
                  <a:latin typeface="+mj-ea"/>
                  <a:ea typeface="+mj-ea"/>
                </a:rPr>
                <a:t>服务理念</a:t>
              </a:r>
              <a:endParaRPr lang="en-US" altLang="zh-CN" sz="1200" spc="150" dirty="0">
                <a:solidFill>
                  <a:schemeClr val="bg1"/>
                </a:solidFill>
                <a:latin typeface="+mj-ea"/>
                <a:ea typeface="+mj-ea"/>
              </a:endParaRPr>
            </a:p>
          </p:txBody>
        </p:sp>
        <p:sp>
          <p:nvSpPr>
            <p:cNvPr id="10" name="矩形 45"/>
            <p:cNvSpPr/>
            <p:nvPr/>
          </p:nvSpPr>
          <p:spPr>
            <a:xfrm rot="13772023">
              <a:off x="4744301" y="3648598"/>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schemeClr val="bg1"/>
                  </a:solidFill>
                  <a:latin typeface="+mj-ea"/>
                  <a:ea typeface="+mj-ea"/>
                </a:rPr>
                <a:t>经营理念</a:t>
              </a:r>
              <a:endParaRPr lang="en-US" altLang="zh-CN" sz="1200" spc="150" dirty="0">
                <a:solidFill>
                  <a:schemeClr val="bg1"/>
                </a:solidFill>
                <a:latin typeface="+mj-ea"/>
                <a:ea typeface="+mj-ea"/>
              </a:endParaRPr>
            </a:p>
          </p:txBody>
        </p:sp>
      </p:grpSp>
      <p:grpSp>
        <p:nvGrpSpPr>
          <p:cNvPr id="11" name="组合 14"/>
          <p:cNvGrpSpPr/>
          <p:nvPr/>
        </p:nvGrpSpPr>
        <p:grpSpPr>
          <a:xfrm>
            <a:off x="3867334" y="2201156"/>
            <a:ext cx="1410920" cy="1411110"/>
            <a:chOff x="5155549" y="2464069"/>
            <a:chExt cx="1880900" cy="1880899"/>
          </a:xfrm>
        </p:grpSpPr>
        <p:sp>
          <p:nvSpPr>
            <p:cNvPr id="16" name="椭圆 15"/>
            <p:cNvSpPr/>
            <p:nvPr/>
          </p:nvSpPr>
          <p:spPr>
            <a:xfrm>
              <a:off x="5155549" y="2464069"/>
              <a:ext cx="1880900" cy="18808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613818" y="2912077"/>
              <a:ext cx="964367" cy="984886"/>
            </a:xfrm>
            <a:prstGeom prst="rect">
              <a:avLst/>
            </a:prstGeom>
          </p:spPr>
          <p:txBody>
            <a:bodyPr wrap="none" anchor="ctr">
              <a:spAutoFit/>
            </a:bodyPr>
            <a:lstStyle/>
            <a:p>
              <a:pPr algn="ctr"/>
              <a:r>
                <a:rPr lang="zh-CN" altLang="en-US" sz="2100" dirty="0">
                  <a:solidFill>
                    <a:schemeClr val="bg1"/>
                  </a:solidFill>
                  <a:latin typeface="+mj-ea"/>
                  <a:ea typeface="+mj-ea"/>
                </a:rPr>
                <a:t>企业</a:t>
              </a:r>
              <a:endParaRPr lang="en-US" altLang="zh-CN" sz="2100" dirty="0">
                <a:solidFill>
                  <a:schemeClr val="bg1"/>
                </a:solidFill>
                <a:latin typeface="+mj-ea"/>
                <a:ea typeface="+mj-ea"/>
              </a:endParaRPr>
            </a:p>
            <a:p>
              <a:pPr algn="ctr"/>
              <a:r>
                <a:rPr lang="zh-CN" altLang="en-US" sz="2100" dirty="0">
                  <a:solidFill>
                    <a:schemeClr val="bg1"/>
                  </a:solidFill>
                  <a:latin typeface="+mj-ea"/>
                  <a:ea typeface="+mj-ea"/>
                </a:rPr>
                <a:t>文化</a:t>
              </a:r>
              <a:endParaRPr lang="zh-CN" altLang="en-US" sz="2100" dirty="0">
                <a:solidFill>
                  <a:schemeClr val="bg1"/>
                </a:solidFill>
                <a:latin typeface="+mj-ea"/>
                <a:ea typeface="+mj-ea"/>
              </a:endParaRPr>
            </a:p>
          </p:txBody>
        </p:sp>
      </p:grpSp>
      <p:sp>
        <p:nvSpPr>
          <p:cNvPr id="30" name="文本框 27"/>
          <p:cNvSpPr txBox="1">
            <a:spLocks noChangeArrowheads="1"/>
          </p:cNvSpPr>
          <p:nvPr/>
        </p:nvSpPr>
        <p:spPr bwMode="auto">
          <a:xfrm>
            <a:off x="403072" y="1521445"/>
            <a:ext cx="2797140" cy="591339"/>
          </a:xfrm>
          <a:prstGeom prst="rect">
            <a:avLst/>
          </a:prstGeom>
          <a:noFill/>
          <a:ln w="9525">
            <a:noFill/>
            <a:miter lim="800000"/>
          </a:ln>
        </p:spPr>
        <p:txBody>
          <a:bodyPr lIns="68588" tIns="34295" rIns="68588" bIns="34295">
            <a:spAutoFit/>
          </a:bodyPr>
          <a:lstStyle/>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p:txBody>
      </p:sp>
      <p:sp>
        <p:nvSpPr>
          <p:cNvPr id="35" name="文本框 27"/>
          <p:cNvSpPr txBox="1">
            <a:spLocks noChangeArrowheads="1"/>
          </p:cNvSpPr>
          <p:nvPr/>
        </p:nvSpPr>
        <p:spPr bwMode="auto">
          <a:xfrm>
            <a:off x="395605" y="3582809"/>
            <a:ext cx="2797141" cy="591338"/>
          </a:xfrm>
          <a:prstGeom prst="rect">
            <a:avLst/>
          </a:prstGeom>
          <a:noFill/>
          <a:ln w="9525">
            <a:noFill/>
            <a:miter lim="800000"/>
          </a:ln>
        </p:spPr>
        <p:txBody>
          <a:bodyPr lIns="68588" tIns="34295" rIns="68588" bIns="34295">
            <a:spAutoFit/>
          </a:bodyPr>
          <a:lstStyle/>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p:txBody>
      </p:sp>
      <p:sp>
        <p:nvSpPr>
          <p:cNvPr id="36" name="文本框 27"/>
          <p:cNvSpPr txBox="1">
            <a:spLocks noChangeArrowheads="1"/>
          </p:cNvSpPr>
          <p:nvPr/>
        </p:nvSpPr>
        <p:spPr bwMode="auto">
          <a:xfrm>
            <a:off x="5660569" y="1564121"/>
            <a:ext cx="2797140" cy="591339"/>
          </a:xfrm>
          <a:prstGeom prst="rect">
            <a:avLst/>
          </a:prstGeom>
          <a:noFill/>
          <a:ln w="9525">
            <a:noFill/>
            <a:miter lim="800000"/>
          </a:ln>
        </p:spPr>
        <p:txBody>
          <a:bodyPr lIns="68588" tIns="34295" rIns="68588" bIns="34295">
            <a:spAutoFit/>
          </a:bodyPr>
          <a:lstStyle/>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p:txBody>
      </p:sp>
      <p:sp>
        <p:nvSpPr>
          <p:cNvPr id="37" name="文本框 27"/>
          <p:cNvSpPr txBox="1">
            <a:spLocks noChangeArrowheads="1"/>
          </p:cNvSpPr>
          <p:nvPr/>
        </p:nvSpPr>
        <p:spPr bwMode="auto">
          <a:xfrm>
            <a:off x="5653102" y="3625484"/>
            <a:ext cx="2797141" cy="591338"/>
          </a:xfrm>
          <a:prstGeom prst="rect">
            <a:avLst/>
          </a:prstGeom>
          <a:noFill/>
          <a:ln w="9525">
            <a:noFill/>
            <a:miter lim="800000"/>
          </a:ln>
        </p:spPr>
        <p:txBody>
          <a:bodyPr lIns="68588" tIns="34295" rIns="68588" bIns="34295">
            <a:spAutoFit/>
          </a:bodyPr>
          <a:lstStyle/>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a:p>
            <a:pPr marL="214630" indent="-214630" algn="r" defTabSz="685800">
              <a:buFont typeface="Wingdings" panose="05000000000000000000" pitchFamily="2" charset="2"/>
              <a:buChar char="n"/>
            </a:pPr>
            <a:r>
              <a:rPr lang="zh-CN" altLang="en-US" sz="1100" dirty="0">
                <a:solidFill>
                  <a:srgbClr val="808080"/>
                </a:solidFill>
                <a:latin typeface="微软雅黑" panose="020B0503020204020204" pitchFamily="34" charset="-122"/>
              </a:rPr>
              <a:t>请在此处添加您需要的文字内容</a:t>
            </a:r>
            <a:endParaRPr lang="zh-CN" altLang="en-US" sz="1100" dirty="0">
              <a:solidFill>
                <a:srgbClr val="808080"/>
              </a:solidFill>
              <a:latin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750"/>
                                        <p:tgtEl>
                                          <p:spTgt spid="30"/>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750"/>
                                        <p:tgtEl>
                                          <p:spTgt spid="35"/>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750"/>
                                        <p:tgtEl>
                                          <p:spTgt spid="36"/>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0"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p:nvPr/>
        </p:nvGrpSpPr>
        <p:grpSpPr>
          <a:xfrm>
            <a:off x="654988" y="1767516"/>
            <a:ext cx="2328605" cy="1262477"/>
            <a:chOff x="1221767" y="2047198"/>
            <a:chExt cx="2370017" cy="1683173"/>
          </a:xfrm>
        </p:grpSpPr>
        <p:sp>
          <p:nvSpPr>
            <p:cNvPr id="32" name="矩形 31"/>
            <p:cNvSpPr/>
            <p:nvPr/>
          </p:nvSpPr>
          <p:spPr>
            <a:xfrm>
              <a:off x="2174244" y="2047198"/>
              <a:ext cx="1284548" cy="554126"/>
            </a:xfrm>
            <a:prstGeom prst="rect">
              <a:avLst/>
            </a:prstGeom>
          </p:spPr>
          <p:txBody>
            <a:bodyPr wrap="none">
              <a:spAutoFit/>
            </a:bodyPr>
            <a:lstStyle/>
            <a:p>
              <a:pPr algn="r"/>
              <a:r>
                <a:rPr lang="zh-CN" altLang="en-US" sz="2100" dirty="0" smtClean="0">
                  <a:solidFill>
                    <a:schemeClr val="bg1">
                      <a:lumMod val="50000"/>
                    </a:schemeClr>
                  </a:solidFill>
                  <a:latin typeface="+mn-ea"/>
                </a:rPr>
                <a:t>加入标题</a:t>
              </a:r>
              <a:endParaRPr lang="zh-CN" altLang="en-US" sz="2100" dirty="0">
                <a:solidFill>
                  <a:schemeClr val="bg1">
                    <a:lumMod val="50000"/>
                  </a:schemeClr>
                </a:solidFill>
                <a:latin typeface="+mn-ea"/>
              </a:endParaRPr>
            </a:p>
          </p:txBody>
        </p:sp>
        <p:sp>
          <p:nvSpPr>
            <p:cNvPr id="33" name="矩形 32"/>
            <p:cNvSpPr/>
            <p:nvPr/>
          </p:nvSpPr>
          <p:spPr>
            <a:xfrm>
              <a:off x="1221767" y="2523607"/>
              <a:ext cx="2370017" cy="1206764"/>
            </a:xfrm>
            <a:prstGeom prst="rect">
              <a:avLst/>
            </a:prstGeom>
          </p:spPr>
          <p:txBody>
            <a:bodyPr wrap="square">
              <a:spAutoFit/>
            </a:bodyPr>
            <a:lstStyle/>
            <a:p>
              <a:pPr defTabSz="685800">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endParaRPr lang="zh-CN" altLang="en-US" sz="1100" kern="0" dirty="0">
                <a:solidFill>
                  <a:schemeClr val="bg1">
                    <a:lumMod val="50000"/>
                  </a:schemeClr>
                </a:solidFill>
                <a:latin typeface="微软雅黑" panose="020B0503020204020204" pitchFamily="34" charset="-122"/>
              </a:endParaRPr>
            </a:p>
            <a:p>
              <a:pPr defTabSz="685800">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endParaRPr lang="zh-CN" altLang="en-US" sz="1100" kern="0" dirty="0">
                <a:solidFill>
                  <a:schemeClr val="bg1">
                    <a:lumMod val="50000"/>
                  </a:schemeClr>
                </a:solidFill>
                <a:latin typeface="微软雅黑" panose="020B0503020204020204" pitchFamily="34" charset="-122"/>
              </a:endParaRPr>
            </a:p>
          </p:txBody>
        </p:sp>
      </p:grpSp>
      <p:grpSp>
        <p:nvGrpSpPr>
          <p:cNvPr id="3" name="组合 33"/>
          <p:cNvGrpSpPr/>
          <p:nvPr/>
        </p:nvGrpSpPr>
        <p:grpSpPr>
          <a:xfrm>
            <a:off x="6213996" y="1768548"/>
            <a:ext cx="2343223" cy="1261444"/>
            <a:chOff x="3091720" y="4929372"/>
            <a:chExt cx="2384895" cy="1681797"/>
          </a:xfrm>
        </p:grpSpPr>
        <p:sp>
          <p:nvSpPr>
            <p:cNvPr id="35" name="矩形 34"/>
            <p:cNvSpPr/>
            <p:nvPr/>
          </p:nvSpPr>
          <p:spPr>
            <a:xfrm>
              <a:off x="3091720" y="4929372"/>
              <a:ext cx="1284549" cy="554126"/>
            </a:xfrm>
            <a:prstGeom prst="rect">
              <a:avLst/>
            </a:prstGeom>
          </p:spPr>
          <p:txBody>
            <a:bodyPr wrap="none">
              <a:spAutoFit/>
            </a:bodyPr>
            <a:lstStyle/>
            <a:p>
              <a:r>
                <a:rPr lang="zh-CN" altLang="en-US" sz="2100" dirty="0">
                  <a:solidFill>
                    <a:schemeClr val="bg1">
                      <a:lumMod val="50000"/>
                    </a:schemeClr>
                  </a:solidFill>
                  <a:latin typeface="+mn-ea"/>
                </a:rPr>
                <a:t>加入标题</a:t>
              </a:r>
              <a:endParaRPr lang="zh-CN" altLang="en-US" sz="2100" dirty="0">
                <a:solidFill>
                  <a:schemeClr val="bg1">
                    <a:lumMod val="50000"/>
                  </a:schemeClr>
                </a:solidFill>
                <a:latin typeface="+mn-ea"/>
              </a:endParaRPr>
            </a:p>
          </p:txBody>
        </p:sp>
        <p:sp>
          <p:nvSpPr>
            <p:cNvPr id="36" name="矩形 35"/>
            <p:cNvSpPr/>
            <p:nvPr/>
          </p:nvSpPr>
          <p:spPr>
            <a:xfrm>
              <a:off x="3106597" y="5404405"/>
              <a:ext cx="2370018" cy="1206764"/>
            </a:xfrm>
            <a:prstGeom prst="rect">
              <a:avLst/>
            </a:prstGeom>
          </p:spPr>
          <p:txBody>
            <a:bodyPr wrap="square">
              <a:spAutoFit/>
            </a:bodyPr>
            <a:lstStyle/>
            <a:p>
              <a:pPr defTabSz="685800">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endParaRPr lang="zh-CN" altLang="en-US" sz="1100" kern="0" dirty="0">
                <a:solidFill>
                  <a:schemeClr val="bg1">
                    <a:lumMod val="50000"/>
                  </a:schemeClr>
                </a:solidFill>
                <a:latin typeface="微软雅黑" panose="020B0503020204020204" pitchFamily="34" charset="-122"/>
              </a:endParaRPr>
            </a:p>
            <a:p>
              <a:pPr defTabSz="685800">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endParaRPr lang="zh-CN" altLang="en-US" sz="1100" kern="0" dirty="0">
                <a:solidFill>
                  <a:schemeClr val="bg1">
                    <a:lumMod val="50000"/>
                  </a:schemeClr>
                </a:solidFill>
                <a:latin typeface="微软雅黑" panose="020B0503020204020204" pitchFamily="34" charset="-122"/>
              </a:endParaRPr>
            </a:p>
          </p:txBody>
        </p:sp>
      </p:grpSp>
      <p:grpSp>
        <p:nvGrpSpPr>
          <p:cNvPr id="4" name="组合 36"/>
          <p:cNvGrpSpPr/>
          <p:nvPr/>
        </p:nvGrpSpPr>
        <p:grpSpPr>
          <a:xfrm>
            <a:off x="654988" y="3388577"/>
            <a:ext cx="2328605" cy="1218932"/>
            <a:chOff x="1221767" y="2105254"/>
            <a:chExt cx="2370017" cy="1625116"/>
          </a:xfrm>
        </p:grpSpPr>
        <p:sp>
          <p:nvSpPr>
            <p:cNvPr id="38" name="矩形 37"/>
            <p:cNvSpPr/>
            <p:nvPr/>
          </p:nvSpPr>
          <p:spPr>
            <a:xfrm>
              <a:off x="2207492" y="2105254"/>
              <a:ext cx="1284548" cy="554125"/>
            </a:xfrm>
            <a:prstGeom prst="rect">
              <a:avLst/>
            </a:prstGeom>
          </p:spPr>
          <p:txBody>
            <a:bodyPr wrap="none">
              <a:spAutoFit/>
            </a:bodyPr>
            <a:lstStyle/>
            <a:p>
              <a:pPr algn="r"/>
              <a:r>
                <a:rPr lang="zh-CN" altLang="en-US" sz="2100" dirty="0">
                  <a:solidFill>
                    <a:schemeClr val="bg1">
                      <a:lumMod val="50000"/>
                    </a:schemeClr>
                  </a:solidFill>
                  <a:latin typeface="+mn-ea"/>
                </a:rPr>
                <a:t>加入标题</a:t>
              </a:r>
              <a:endParaRPr lang="zh-CN" altLang="en-US" sz="2100" dirty="0">
                <a:solidFill>
                  <a:schemeClr val="bg1">
                    <a:lumMod val="50000"/>
                  </a:schemeClr>
                </a:solidFill>
                <a:latin typeface="+mn-ea"/>
              </a:endParaRPr>
            </a:p>
          </p:txBody>
        </p:sp>
        <p:sp>
          <p:nvSpPr>
            <p:cNvPr id="39" name="矩形 38"/>
            <p:cNvSpPr/>
            <p:nvPr/>
          </p:nvSpPr>
          <p:spPr>
            <a:xfrm>
              <a:off x="1221767" y="2523608"/>
              <a:ext cx="2370017" cy="1206762"/>
            </a:xfrm>
            <a:prstGeom prst="rect">
              <a:avLst/>
            </a:prstGeom>
          </p:spPr>
          <p:txBody>
            <a:bodyPr wrap="square">
              <a:spAutoFit/>
            </a:bodyPr>
            <a:lstStyle/>
            <a:p>
              <a:pPr defTabSz="685800">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endParaRPr lang="zh-CN" altLang="en-US" sz="1100" kern="0" dirty="0">
                <a:solidFill>
                  <a:schemeClr val="bg1">
                    <a:lumMod val="50000"/>
                  </a:schemeClr>
                </a:solidFill>
                <a:latin typeface="微软雅黑" panose="020B0503020204020204" pitchFamily="34" charset="-122"/>
              </a:endParaRPr>
            </a:p>
            <a:p>
              <a:pPr defTabSz="685800">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endParaRPr lang="zh-CN" altLang="en-US" sz="1100" kern="0" dirty="0">
                <a:solidFill>
                  <a:schemeClr val="bg1">
                    <a:lumMod val="50000"/>
                  </a:schemeClr>
                </a:solidFill>
                <a:latin typeface="微软雅黑" panose="020B0503020204020204" pitchFamily="34" charset="-122"/>
              </a:endParaRPr>
            </a:p>
          </p:txBody>
        </p:sp>
      </p:grpSp>
      <p:grpSp>
        <p:nvGrpSpPr>
          <p:cNvPr id="5" name="组合 39"/>
          <p:cNvGrpSpPr/>
          <p:nvPr/>
        </p:nvGrpSpPr>
        <p:grpSpPr>
          <a:xfrm>
            <a:off x="6224885" y="3334145"/>
            <a:ext cx="2332335" cy="1273363"/>
            <a:chOff x="3102802" y="4913480"/>
            <a:chExt cx="2373813" cy="1697687"/>
          </a:xfrm>
        </p:grpSpPr>
        <p:sp>
          <p:nvSpPr>
            <p:cNvPr id="41" name="矩形 40"/>
            <p:cNvSpPr/>
            <p:nvPr/>
          </p:nvSpPr>
          <p:spPr>
            <a:xfrm>
              <a:off x="3102802" y="4913480"/>
              <a:ext cx="1284548" cy="554126"/>
            </a:xfrm>
            <a:prstGeom prst="rect">
              <a:avLst/>
            </a:prstGeom>
          </p:spPr>
          <p:txBody>
            <a:bodyPr wrap="none">
              <a:spAutoFit/>
            </a:bodyPr>
            <a:lstStyle/>
            <a:p>
              <a:r>
                <a:rPr lang="zh-CN" altLang="en-US" sz="2100" dirty="0">
                  <a:solidFill>
                    <a:schemeClr val="bg1">
                      <a:lumMod val="50000"/>
                    </a:schemeClr>
                  </a:solidFill>
                  <a:latin typeface="+mn-ea"/>
                </a:rPr>
                <a:t>加入标题</a:t>
              </a:r>
              <a:endParaRPr lang="zh-CN" altLang="en-US" sz="2100" dirty="0">
                <a:solidFill>
                  <a:schemeClr val="bg1">
                    <a:lumMod val="50000"/>
                  </a:schemeClr>
                </a:solidFill>
                <a:latin typeface="+mn-ea"/>
              </a:endParaRPr>
            </a:p>
          </p:txBody>
        </p:sp>
        <p:sp>
          <p:nvSpPr>
            <p:cNvPr id="42" name="矩形 41"/>
            <p:cNvSpPr/>
            <p:nvPr/>
          </p:nvSpPr>
          <p:spPr>
            <a:xfrm>
              <a:off x="3106598" y="5404403"/>
              <a:ext cx="2370017" cy="1206764"/>
            </a:xfrm>
            <a:prstGeom prst="rect">
              <a:avLst/>
            </a:prstGeom>
          </p:spPr>
          <p:txBody>
            <a:bodyPr wrap="square">
              <a:spAutoFit/>
            </a:bodyPr>
            <a:lstStyle/>
            <a:p>
              <a:pPr defTabSz="685800">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endParaRPr lang="zh-CN" altLang="en-US" sz="1100" kern="0" dirty="0">
                <a:solidFill>
                  <a:schemeClr val="bg1">
                    <a:lumMod val="50000"/>
                  </a:schemeClr>
                </a:solidFill>
                <a:latin typeface="微软雅黑" panose="020B0503020204020204" pitchFamily="34" charset="-122"/>
              </a:endParaRPr>
            </a:p>
            <a:p>
              <a:pPr defTabSz="685800">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endParaRPr lang="zh-CN" altLang="en-US" sz="1100" kern="0" dirty="0">
                <a:solidFill>
                  <a:schemeClr val="bg1">
                    <a:lumMod val="50000"/>
                  </a:schemeClr>
                </a:solidFill>
                <a:latin typeface="微软雅黑" panose="020B0503020204020204" pitchFamily="34" charset="-122"/>
              </a:endParaRPr>
            </a:p>
          </p:txBody>
        </p:sp>
      </p:grpSp>
      <p:grpSp>
        <p:nvGrpSpPr>
          <p:cNvPr id="6" name="组合 42"/>
          <p:cNvGrpSpPr/>
          <p:nvPr/>
        </p:nvGrpSpPr>
        <p:grpSpPr>
          <a:xfrm>
            <a:off x="3175766" y="1872386"/>
            <a:ext cx="1754715" cy="1081277"/>
            <a:chOff x="4233069" y="2496322"/>
            <a:chExt cx="2338909" cy="1441591"/>
          </a:xfrm>
        </p:grpSpPr>
        <p:sp>
          <p:nvSpPr>
            <p:cNvPr id="44" name="Freeform 6"/>
            <p:cNvSpPr/>
            <p:nvPr/>
          </p:nvSpPr>
          <p:spPr bwMode="auto">
            <a:xfrm>
              <a:off x="4233069" y="2496322"/>
              <a:ext cx="2338909" cy="1441591"/>
            </a:xfrm>
            <a:custGeom>
              <a:avLst/>
              <a:gdLst>
                <a:gd name="T0" fmla="*/ 328 w 591"/>
                <a:gd name="T1" fmla="*/ 111 h 364"/>
                <a:gd name="T2" fmla="*/ 277 w 591"/>
                <a:gd name="T3" fmla="*/ 187 h 364"/>
                <a:gd name="T4" fmla="*/ 423 w 591"/>
                <a:gd name="T5" fmla="*/ 295 h 364"/>
                <a:gd name="T6" fmla="*/ 591 w 591"/>
                <a:gd name="T7" fmla="*/ 351 h 364"/>
                <a:gd name="T8" fmla="*/ 589 w 591"/>
                <a:gd name="T9" fmla="*/ 364 h 364"/>
                <a:gd name="T10" fmla="*/ 381 w 591"/>
                <a:gd name="T11" fmla="*/ 325 h 364"/>
                <a:gd name="T12" fmla="*/ 69 w 591"/>
                <a:gd name="T13" fmla="*/ 131 h 364"/>
                <a:gd name="T14" fmla="*/ 0 w 591"/>
                <a:gd name="T15" fmla="*/ 96 h 364"/>
                <a:gd name="T16" fmla="*/ 140 w 591"/>
                <a:gd name="T17" fmla="*/ 5 h 364"/>
                <a:gd name="T18" fmla="*/ 177 w 591"/>
                <a:gd name="T19" fmla="*/ 9 h 364"/>
                <a:gd name="T20" fmla="*/ 328 w 591"/>
                <a:gd name="T21" fmla="*/ 111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1" h="364">
                  <a:moveTo>
                    <a:pt x="328" y="111"/>
                  </a:moveTo>
                  <a:cubicBezTo>
                    <a:pt x="259" y="119"/>
                    <a:pt x="242" y="150"/>
                    <a:pt x="277" y="187"/>
                  </a:cubicBezTo>
                  <a:cubicBezTo>
                    <a:pt x="319" y="230"/>
                    <a:pt x="370" y="267"/>
                    <a:pt x="423" y="295"/>
                  </a:cubicBezTo>
                  <a:cubicBezTo>
                    <a:pt x="475" y="322"/>
                    <a:pt x="535" y="333"/>
                    <a:pt x="591" y="351"/>
                  </a:cubicBezTo>
                  <a:cubicBezTo>
                    <a:pt x="591" y="355"/>
                    <a:pt x="590" y="360"/>
                    <a:pt x="589" y="364"/>
                  </a:cubicBezTo>
                  <a:cubicBezTo>
                    <a:pt x="520" y="351"/>
                    <a:pt x="449" y="345"/>
                    <a:pt x="381" y="325"/>
                  </a:cubicBezTo>
                  <a:cubicBezTo>
                    <a:pt x="260" y="291"/>
                    <a:pt x="149" y="236"/>
                    <a:pt x="69" y="131"/>
                  </a:cubicBezTo>
                  <a:cubicBezTo>
                    <a:pt x="56" y="115"/>
                    <a:pt x="28" y="110"/>
                    <a:pt x="0" y="96"/>
                  </a:cubicBezTo>
                  <a:cubicBezTo>
                    <a:pt x="47" y="65"/>
                    <a:pt x="93" y="33"/>
                    <a:pt x="140" y="5"/>
                  </a:cubicBezTo>
                  <a:cubicBezTo>
                    <a:pt x="149" y="0"/>
                    <a:pt x="168" y="3"/>
                    <a:pt x="177" y="9"/>
                  </a:cubicBezTo>
                  <a:cubicBezTo>
                    <a:pt x="224" y="39"/>
                    <a:pt x="270" y="71"/>
                    <a:pt x="328" y="11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文本框 28"/>
            <p:cNvSpPr txBox="1"/>
            <p:nvPr/>
          </p:nvSpPr>
          <p:spPr>
            <a:xfrm>
              <a:off x="4833923" y="2752547"/>
              <a:ext cx="56257" cy="160734"/>
            </a:xfrm>
            <a:custGeom>
              <a:avLst/>
              <a:gdLst/>
              <a:ahLst/>
              <a:cxnLst/>
              <a:rect l="l" t="t" r="r" b="b"/>
              <a:pathLst>
                <a:path w="56257" h="160734">
                  <a:moveTo>
                    <a:pt x="44649" y="0"/>
                  </a:moveTo>
                  <a:lnTo>
                    <a:pt x="56257" y="0"/>
                  </a:lnTo>
                  <a:lnTo>
                    <a:pt x="56257" y="160734"/>
                  </a:lnTo>
                  <a:lnTo>
                    <a:pt x="41077" y="160734"/>
                  </a:lnTo>
                  <a:lnTo>
                    <a:pt x="41077" y="41076"/>
                  </a:lnTo>
                  <a:lnTo>
                    <a:pt x="0" y="41076"/>
                  </a:lnTo>
                  <a:lnTo>
                    <a:pt x="0" y="31254"/>
                  </a:lnTo>
                  <a:cubicBezTo>
                    <a:pt x="26789" y="31849"/>
                    <a:pt x="41672" y="21431"/>
                    <a:pt x="4464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7" name="组合 45"/>
          <p:cNvGrpSpPr/>
          <p:nvPr/>
        </p:nvGrpSpPr>
        <p:grpSpPr>
          <a:xfrm>
            <a:off x="4405486" y="1840863"/>
            <a:ext cx="854496" cy="759731"/>
            <a:chOff x="5872196" y="2454293"/>
            <a:chExt cx="1138983" cy="1012897"/>
          </a:xfrm>
        </p:grpSpPr>
        <p:sp>
          <p:nvSpPr>
            <p:cNvPr id="47" name="Freeform 8"/>
            <p:cNvSpPr/>
            <p:nvPr/>
          </p:nvSpPr>
          <p:spPr bwMode="auto">
            <a:xfrm>
              <a:off x="5872196" y="2454293"/>
              <a:ext cx="1138983" cy="1012897"/>
            </a:xfrm>
            <a:custGeom>
              <a:avLst/>
              <a:gdLst>
                <a:gd name="T0" fmla="*/ 288 w 288"/>
                <a:gd name="T1" fmla="*/ 122 h 256"/>
                <a:gd name="T2" fmla="*/ 179 w 288"/>
                <a:gd name="T3" fmla="*/ 120 h 256"/>
                <a:gd name="T4" fmla="*/ 84 w 288"/>
                <a:gd name="T5" fmla="*/ 100 h 256"/>
                <a:gd name="T6" fmla="*/ 33 w 288"/>
                <a:gd name="T7" fmla="*/ 177 h 256"/>
                <a:gd name="T8" fmla="*/ 22 w 288"/>
                <a:gd name="T9" fmla="*/ 256 h 256"/>
                <a:gd name="T10" fmla="*/ 1 w 288"/>
                <a:gd name="T11" fmla="*/ 117 h 256"/>
                <a:gd name="T12" fmla="*/ 146 w 288"/>
                <a:gd name="T13" fmla="*/ 31 h 256"/>
                <a:gd name="T14" fmla="*/ 288 w 288"/>
                <a:gd name="T15" fmla="*/ 122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56">
                  <a:moveTo>
                    <a:pt x="288" y="122"/>
                  </a:moveTo>
                  <a:cubicBezTo>
                    <a:pt x="241" y="135"/>
                    <a:pt x="215" y="160"/>
                    <a:pt x="179" y="120"/>
                  </a:cubicBezTo>
                  <a:cubicBezTo>
                    <a:pt x="160" y="99"/>
                    <a:pt x="111" y="91"/>
                    <a:pt x="84" y="100"/>
                  </a:cubicBezTo>
                  <a:cubicBezTo>
                    <a:pt x="61" y="108"/>
                    <a:pt x="44" y="148"/>
                    <a:pt x="33" y="177"/>
                  </a:cubicBezTo>
                  <a:cubicBezTo>
                    <a:pt x="25" y="200"/>
                    <a:pt x="32" y="228"/>
                    <a:pt x="22" y="256"/>
                  </a:cubicBezTo>
                  <a:cubicBezTo>
                    <a:pt x="14" y="209"/>
                    <a:pt x="0" y="163"/>
                    <a:pt x="1" y="117"/>
                  </a:cubicBezTo>
                  <a:cubicBezTo>
                    <a:pt x="3" y="42"/>
                    <a:pt x="73" y="0"/>
                    <a:pt x="146" y="31"/>
                  </a:cubicBezTo>
                  <a:cubicBezTo>
                    <a:pt x="193" y="50"/>
                    <a:pt x="234" y="86"/>
                    <a:pt x="288" y="122"/>
                  </a:cubicBez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文本框 29"/>
            <p:cNvSpPr txBox="1"/>
            <p:nvPr/>
          </p:nvSpPr>
          <p:spPr>
            <a:xfrm>
              <a:off x="6703472" y="2832789"/>
              <a:ext cx="78328" cy="117492"/>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3" y="108644"/>
                    <a:pt x="40779" y="113109"/>
                    <a:pt x="36612"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5" y="75902"/>
                    <a:pt x="92273" y="61317"/>
                    <a:pt x="91083" y="44648"/>
                  </a:cubicBezTo>
                  <a:cubicBezTo>
                    <a:pt x="89892" y="24408"/>
                    <a:pt x="77986" y="13394"/>
                    <a:pt x="55364" y="11608"/>
                  </a:cubicBezTo>
                  <a:cubicBezTo>
                    <a:pt x="32742" y="13990"/>
                    <a:pt x="21133" y="27682"/>
                    <a:pt x="20538" y="52685"/>
                  </a:cubicBezTo>
                  <a:lnTo>
                    <a:pt x="5358" y="52685"/>
                  </a:lnTo>
                  <a:cubicBezTo>
                    <a:pt x="6548" y="19347"/>
                    <a:pt x="23812" y="1786"/>
                    <a:pt x="571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8" name="组合 48"/>
          <p:cNvGrpSpPr/>
          <p:nvPr/>
        </p:nvGrpSpPr>
        <p:grpSpPr>
          <a:xfrm>
            <a:off x="4749176" y="2359435"/>
            <a:ext cx="1221836" cy="1331894"/>
            <a:chOff x="6330311" y="3145669"/>
            <a:chExt cx="1628620" cy="1775722"/>
          </a:xfrm>
        </p:grpSpPr>
        <p:sp>
          <p:nvSpPr>
            <p:cNvPr id="50" name="Freeform 7"/>
            <p:cNvSpPr/>
            <p:nvPr/>
          </p:nvSpPr>
          <p:spPr bwMode="auto">
            <a:xfrm>
              <a:off x="6330311" y="3145669"/>
              <a:ext cx="1628620" cy="1775722"/>
            </a:xfrm>
            <a:custGeom>
              <a:avLst/>
              <a:gdLst>
                <a:gd name="T0" fmla="*/ 358 w 411"/>
                <a:gd name="T1" fmla="*/ 449 h 449"/>
                <a:gd name="T2" fmla="*/ 229 w 411"/>
                <a:gd name="T3" fmla="*/ 251 h 449"/>
                <a:gd name="T4" fmla="*/ 250 w 411"/>
                <a:gd name="T5" fmla="*/ 191 h 449"/>
                <a:gd name="T6" fmla="*/ 63 w 411"/>
                <a:gd name="T7" fmla="*/ 28 h 449"/>
                <a:gd name="T8" fmla="*/ 0 w 411"/>
                <a:gd name="T9" fmla="*/ 0 h 449"/>
                <a:gd name="T10" fmla="*/ 274 w 411"/>
                <a:gd name="T11" fmla="*/ 139 h 449"/>
                <a:gd name="T12" fmla="*/ 396 w 411"/>
                <a:gd name="T13" fmla="*/ 312 h 449"/>
                <a:gd name="T14" fmla="*/ 376 w 411"/>
                <a:gd name="T15" fmla="*/ 449 h 449"/>
                <a:gd name="T16" fmla="*/ 358 w 411"/>
                <a:gd name="T17"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49">
                  <a:moveTo>
                    <a:pt x="358" y="449"/>
                  </a:moveTo>
                  <a:cubicBezTo>
                    <a:pt x="316" y="385"/>
                    <a:pt x="274" y="320"/>
                    <a:pt x="229" y="251"/>
                  </a:cubicBezTo>
                  <a:cubicBezTo>
                    <a:pt x="272" y="244"/>
                    <a:pt x="262" y="217"/>
                    <a:pt x="250" y="191"/>
                  </a:cubicBezTo>
                  <a:cubicBezTo>
                    <a:pt x="212" y="109"/>
                    <a:pt x="142" y="63"/>
                    <a:pt x="63" y="28"/>
                  </a:cubicBezTo>
                  <a:cubicBezTo>
                    <a:pt x="42" y="19"/>
                    <a:pt x="20" y="12"/>
                    <a:pt x="0" y="0"/>
                  </a:cubicBezTo>
                  <a:cubicBezTo>
                    <a:pt x="108" y="12"/>
                    <a:pt x="201" y="60"/>
                    <a:pt x="274" y="139"/>
                  </a:cubicBezTo>
                  <a:cubicBezTo>
                    <a:pt x="321" y="191"/>
                    <a:pt x="369" y="248"/>
                    <a:pt x="396" y="312"/>
                  </a:cubicBezTo>
                  <a:cubicBezTo>
                    <a:pt x="411" y="348"/>
                    <a:pt x="384" y="403"/>
                    <a:pt x="376" y="449"/>
                  </a:cubicBezTo>
                  <a:cubicBezTo>
                    <a:pt x="370" y="449"/>
                    <a:pt x="364" y="449"/>
                    <a:pt x="358" y="44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文本框 30"/>
            <p:cNvSpPr txBox="1"/>
            <p:nvPr/>
          </p:nvSpPr>
          <p:spPr>
            <a:xfrm>
              <a:off x="7588027" y="4245976"/>
              <a:ext cx="108942" cy="162653"/>
            </a:xfrm>
            <a:custGeom>
              <a:avLst/>
              <a:gdLst/>
              <a:ahLst/>
              <a:cxnLst/>
              <a:rect l="l" t="t" r="r" b="b"/>
              <a:pathLst>
                <a:path w="108942" h="162653">
                  <a:moveTo>
                    <a:pt x="57150" y="0"/>
                  </a:moveTo>
                  <a:cubicBezTo>
                    <a:pt x="86916" y="1190"/>
                    <a:pt x="102394"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1" y="164306"/>
                    <a:pt x="1191" y="148233"/>
                    <a:pt x="0" y="114300"/>
                  </a:cubicBezTo>
                  <a:lnTo>
                    <a:pt x="14287" y="114300"/>
                  </a:lnTo>
                  <a:cubicBezTo>
                    <a:pt x="14883" y="138708"/>
                    <a:pt x="28277" y="151209"/>
                    <a:pt x="54471" y="151804"/>
                  </a:cubicBezTo>
                  <a:cubicBezTo>
                    <a:pt x="78879" y="150018"/>
                    <a:pt x="92273" y="137815"/>
                    <a:pt x="94655" y="115193"/>
                  </a:cubicBezTo>
                  <a:cubicBezTo>
                    <a:pt x="92869" y="92571"/>
                    <a:pt x="75605" y="81855"/>
                    <a:pt x="42862" y="83046"/>
                  </a:cubicBezTo>
                  <a:lnTo>
                    <a:pt x="42862" y="71437"/>
                  </a:lnTo>
                  <a:cubicBezTo>
                    <a:pt x="73223" y="72628"/>
                    <a:pt x="88404" y="62210"/>
                    <a:pt x="88404" y="40183"/>
                  </a:cubicBezTo>
                  <a:cubicBezTo>
                    <a:pt x="87213" y="22324"/>
                    <a:pt x="75902" y="12799"/>
                    <a:pt x="54471" y="11608"/>
                  </a:cubicBezTo>
                  <a:cubicBezTo>
                    <a:pt x="32445" y="13394"/>
                    <a:pt x="20836" y="25003"/>
                    <a:pt x="19645" y="46434"/>
                  </a:cubicBezTo>
                  <a:lnTo>
                    <a:pt x="5358" y="46434"/>
                  </a:lnTo>
                  <a:cubicBezTo>
                    <a:pt x="4762" y="32742"/>
                    <a:pt x="9823" y="20836"/>
                    <a:pt x="20538" y="10715"/>
                  </a:cubicBezTo>
                  <a:cubicBezTo>
                    <a:pt x="28277" y="3572"/>
                    <a:pt x="40481" y="0"/>
                    <a:pt x="571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9" name="组合 51"/>
          <p:cNvGrpSpPr/>
          <p:nvPr/>
        </p:nvGrpSpPr>
        <p:grpSpPr>
          <a:xfrm>
            <a:off x="3814276" y="2751908"/>
            <a:ext cx="1464627" cy="1503700"/>
            <a:chOff x="5084155" y="3668928"/>
            <a:chExt cx="1952243" cy="2004779"/>
          </a:xfrm>
        </p:grpSpPr>
        <p:sp>
          <p:nvSpPr>
            <p:cNvPr id="53" name="Freeform 5"/>
            <p:cNvSpPr/>
            <p:nvPr/>
          </p:nvSpPr>
          <p:spPr bwMode="auto">
            <a:xfrm>
              <a:off x="5084155" y="3668928"/>
              <a:ext cx="1952243" cy="2004779"/>
            </a:xfrm>
            <a:custGeom>
              <a:avLst/>
              <a:gdLst>
                <a:gd name="T0" fmla="*/ 242 w 493"/>
                <a:gd name="T1" fmla="*/ 505 h 507"/>
                <a:gd name="T2" fmla="*/ 0 w 493"/>
                <a:gd name="T3" fmla="*/ 303 h 507"/>
                <a:gd name="T4" fmla="*/ 230 w 493"/>
                <a:gd name="T5" fmla="*/ 129 h 507"/>
                <a:gd name="T6" fmla="*/ 314 w 493"/>
                <a:gd name="T7" fmla="*/ 211 h 507"/>
                <a:gd name="T8" fmla="*/ 421 w 493"/>
                <a:gd name="T9" fmla="*/ 129 h 507"/>
                <a:gd name="T10" fmla="*/ 443 w 493"/>
                <a:gd name="T11" fmla="*/ 0 h 507"/>
                <a:gd name="T12" fmla="*/ 418 w 493"/>
                <a:gd name="T13" fmla="*/ 311 h 507"/>
                <a:gd name="T14" fmla="*/ 329 w 493"/>
                <a:gd name="T15" fmla="*/ 397 h 507"/>
                <a:gd name="T16" fmla="*/ 258 w 493"/>
                <a:gd name="T17" fmla="*/ 507 h 507"/>
                <a:gd name="T18" fmla="*/ 242 w 493"/>
                <a:gd name="T19" fmla="*/ 50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3" h="507">
                  <a:moveTo>
                    <a:pt x="242" y="505"/>
                  </a:moveTo>
                  <a:cubicBezTo>
                    <a:pt x="164" y="440"/>
                    <a:pt x="85" y="375"/>
                    <a:pt x="0" y="303"/>
                  </a:cubicBezTo>
                  <a:cubicBezTo>
                    <a:pt x="79" y="244"/>
                    <a:pt x="150" y="189"/>
                    <a:pt x="230" y="129"/>
                  </a:cubicBezTo>
                  <a:cubicBezTo>
                    <a:pt x="234" y="190"/>
                    <a:pt x="263" y="214"/>
                    <a:pt x="314" y="211"/>
                  </a:cubicBezTo>
                  <a:cubicBezTo>
                    <a:pt x="369" y="209"/>
                    <a:pt x="405" y="177"/>
                    <a:pt x="421" y="129"/>
                  </a:cubicBezTo>
                  <a:cubicBezTo>
                    <a:pt x="434" y="87"/>
                    <a:pt x="436" y="42"/>
                    <a:pt x="443" y="0"/>
                  </a:cubicBezTo>
                  <a:cubicBezTo>
                    <a:pt x="493" y="74"/>
                    <a:pt x="484" y="220"/>
                    <a:pt x="418" y="311"/>
                  </a:cubicBezTo>
                  <a:cubicBezTo>
                    <a:pt x="394" y="344"/>
                    <a:pt x="363" y="374"/>
                    <a:pt x="329" y="397"/>
                  </a:cubicBezTo>
                  <a:cubicBezTo>
                    <a:pt x="289" y="423"/>
                    <a:pt x="241" y="438"/>
                    <a:pt x="258" y="507"/>
                  </a:cubicBezTo>
                  <a:cubicBezTo>
                    <a:pt x="252" y="506"/>
                    <a:pt x="247" y="506"/>
                    <a:pt x="242" y="505"/>
                  </a:cubicBezTo>
                  <a:close/>
                </a:path>
              </a:pathLst>
            </a:custGeom>
            <a:solidFill>
              <a:schemeClr val="accent4">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文本框 31"/>
            <p:cNvSpPr txBox="1"/>
            <p:nvPr/>
          </p:nvSpPr>
          <p:spPr>
            <a:xfrm>
              <a:off x="5813090" y="4818079"/>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79" y="1059909"/>
            <a:ext cx="4115515" cy="3125165"/>
          </a:xfrm>
          <a:prstGeom prst="rect">
            <a:avLst/>
          </a:prstGeom>
          <a:noFill/>
        </p:spPr>
        <p:txBody>
          <a:bodyPr lIns="91449" tIns="45724" rIns="91449" bIns="45724"/>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2"/>
          <p:cNvSpPr/>
          <p:nvPr/>
        </p:nvSpPr>
        <p:spPr>
          <a:xfrm>
            <a:off x="1863291" y="1059909"/>
            <a:ext cx="1303493" cy="989823"/>
          </a:xfrm>
          <a:custGeom>
            <a:avLst/>
            <a:gdLst>
              <a:gd name="connsiteX0" fmla="*/ 0 w 1303267"/>
              <a:gd name="connsiteY0" fmla="*/ 989517 h 989517"/>
              <a:gd name="connsiteX1" fmla="*/ 651634 w 1303267"/>
              <a:gd name="connsiteY1" fmla="*/ 0 h 989517"/>
              <a:gd name="connsiteX2" fmla="*/ 651634 w 1303267"/>
              <a:gd name="connsiteY2" fmla="*/ 0 h 989517"/>
              <a:gd name="connsiteX3" fmla="*/ 1303267 w 1303267"/>
              <a:gd name="connsiteY3" fmla="*/ 989517 h 989517"/>
              <a:gd name="connsiteX4" fmla="*/ 0 w 1303267"/>
              <a:gd name="connsiteY4" fmla="*/ 989517 h 989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67" h="989517">
                <a:moveTo>
                  <a:pt x="0" y="989517"/>
                </a:moveTo>
                <a:lnTo>
                  <a:pt x="651634" y="0"/>
                </a:lnTo>
                <a:lnTo>
                  <a:pt x="651634" y="0"/>
                </a:lnTo>
                <a:lnTo>
                  <a:pt x="1303267" y="989517"/>
                </a:lnTo>
                <a:lnTo>
                  <a:pt x="0" y="989517"/>
                </a:lnTo>
                <a:close/>
              </a:path>
            </a:pathLst>
          </a:custGeom>
          <a:solidFill>
            <a:schemeClr val="accent4"/>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15241" tIns="15241" rIns="15241" bIns="15241" numCol="1" spcCol="1270" anchor="ctr" anchorCtr="0">
            <a:noAutofit/>
          </a:bodyPr>
          <a:lstStyle/>
          <a:p>
            <a:pPr algn="ctr" defTabSz="533400">
              <a:lnSpc>
                <a:spcPct val="90000"/>
              </a:lnSpc>
              <a:spcAft>
                <a:spcPct val="3500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添加文本</a:t>
            </a: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 name="任意多边形 3"/>
          <p:cNvSpPr/>
          <p:nvPr/>
        </p:nvSpPr>
        <p:spPr>
          <a:xfrm>
            <a:off x="1394620" y="2049732"/>
            <a:ext cx="2240833" cy="711780"/>
          </a:xfrm>
          <a:custGeom>
            <a:avLst/>
            <a:gdLst>
              <a:gd name="connsiteX0" fmla="*/ 0 w 2240444"/>
              <a:gd name="connsiteY0" fmla="*/ 711560 h 711560"/>
              <a:gd name="connsiteX1" fmla="*/ 468591 w 2240444"/>
              <a:gd name="connsiteY1" fmla="*/ 0 h 711560"/>
              <a:gd name="connsiteX2" fmla="*/ 1771853 w 2240444"/>
              <a:gd name="connsiteY2" fmla="*/ 0 h 711560"/>
              <a:gd name="connsiteX3" fmla="*/ 2240444 w 2240444"/>
              <a:gd name="connsiteY3" fmla="*/ 711560 h 711560"/>
              <a:gd name="connsiteX4" fmla="*/ 0 w 2240444"/>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444" h="711560">
                <a:moveTo>
                  <a:pt x="0" y="711560"/>
                </a:moveTo>
                <a:lnTo>
                  <a:pt x="468591" y="0"/>
                </a:lnTo>
                <a:lnTo>
                  <a:pt x="1771853" y="0"/>
                </a:lnTo>
                <a:lnTo>
                  <a:pt x="2240444" y="711560"/>
                </a:lnTo>
                <a:lnTo>
                  <a:pt x="0" y="711560"/>
                </a:lnTo>
                <a:close/>
              </a:path>
            </a:pathLst>
          </a:custGeom>
          <a:solidFill>
            <a:schemeClr val="accent3"/>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407357" tIns="15241" rIns="407356" bIns="15241" numCol="1" spcCol="1270" anchor="ctr" anchorCtr="0">
            <a:noAutofit/>
          </a:bodyPr>
          <a:lstStyle/>
          <a:p>
            <a:pPr algn="ctr" defTabSz="533400">
              <a:lnSpc>
                <a:spcPct val="90000"/>
              </a:lnSpc>
              <a:spcAft>
                <a:spcPct val="3500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添加文本</a:t>
            </a: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任意多边形 4"/>
          <p:cNvSpPr/>
          <p:nvPr/>
        </p:nvSpPr>
        <p:spPr>
          <a:xfrm>
            <a:off x="925949" y="2761513"/>
            <a:ext cx="3178174" cy="711780"/>
          </a:xfrm>
          <a:custGeom>
            <a:avLst/>
            <a:gdLst>
              <a:gd name="connsiteX0" fmla="*/ 0 w 3177622"/>
              <a:gd name="connsiteY0" fmla="*/ 711560 h 711560"/>
              <a:gd name="connsiteX1" fmla="*/ 468591 w 3177622"/>
              <a:gd name="connsiteY1" fmla="*/ 0 h 711560"/>
              <a:gd name="connsiteX2" fmla="*/ 2709031 w 3177622"/>
              <a:gd name="connsiteY2" fmla="*/ 0 h 711560"/>
              <a:gd name="connsiteX3" fmla="*/ 3177622 w 3177622"/>
              <a:gd name="connsiteY3" fmla="*/ 711560 h 711560"/>
              <a:gd name="connsiteX4" fmla="*/ 0 w 3177622"/>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622" h="711560">
                <a:moveTo>
                  <a:pt x="0" y="711560"/>
                </a:moveTo>
                <a:lnTo>
                  <a:pt x="468591" y="0"/>
                </a:lnTo>
                <a:lnTo>
                  <a:pt x="2709031" y="0"/>
                </a:lnTo>
                <a:lnTo>
                  <a:pt x="3177622" y="711560"/>
                </a:lnTo>
                <a:lnTo>
                  <a:pt x="0" y="711560"/>
                </a:lnTo>
                <a:close/>
              </a:path>
            </a:pathLst>
          </a:custGeom>
          <a:solidFill>
            <a:schemeClr val="accent2"/>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571379" tIns="15241" rIns="571379" bIns="15241" numCol="1" spcCol="1270" anchor="ctr" anchorCtr="0">
            <a:noAutofit/>
          </a:bodyPr>
          <a:lstStyle/>
          <a:p>
            <a:pPr algn="ctr" defTabSz="533400">
              <a:lnSpc>
                <a:spcPct val="90000"/>
              </a:lnSpc>
              <a:spcAft>
                <a:spcPct val="3500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添加文本</a:t>
            </a: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 name="任意多边形 5"/>
          <p:cNvSpPr/>
          <p:nvPr/>
        </p:nvSpPr>
        <p:spPr>
          <a:xfrm>
            <a:off x="457279" y="3473294"/>
            <a:ext cx="4115515" cy="711780"/>
          </a:xfrm>
          <a:custGeom>
            <a:avLst/>
            <a:gdLst>
              <a:gd name="connsiteX0" fmla="*/ 0 w 4114800"/>
              <a:gd name="connsiteY0" fmla="*/ 711560 h 711560"/>
              <a:gd name="connsiteX1" fmla="*/ 468591 w 4114800"/>
              <a:gd name="connsiteY1" fmla="*/ 0 h 711560"/>
              <a:gd name="connsiteX2" fmla="*/ 3646209 w 4114800"/>
              <a:gd name="connsiteY2" fmla="*/ 0 h 711560"/>
              <a:gd name="connsiteX3" fmla="*/ 4114800 w 4114800"/>
              <a:gd name="connsiteY3" fmla="*/ 711560 h 711560"/>
              <a:gd name="connsiteX4" fmla="*/ 0 w 4114800"/>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711560">
                <a:moveTo>
                  <a:pt x="0" y="711560"/>
                </a:moveTo>
                <a:lnTo>
                  <a:pt x="468591" y="0"/>
                </a:lnTo>
                <a:lnTo>
                  <a:pt x="3646209" y="0"/>
                </a:lnTo>
                <a:lnTo>
                  <a:pt x="4114800" y="711560"/>
                </a:lnTo>
                <a:lnTo>
                  <a:pt x="0" y="711560"/>
                </a:lnTo>
                <a:close/>
              </a:path>
            </a:pathLst>
          </a:custGeom>
          <a:solidFill>
            <a:schemeClr val="accent1"/>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735401" tIns="15241" rIns="735403" bIns="15241" numCol="1" spcCol="1270" anchor="ctr" anchorCtr="0">
            <a:noAutofit/>
          </a:bodyPr>
          <a:lstStyle/>
          <a:p>
            <a:pPr algn="ctr" defTabSz="533400">
              <a:lnSpc>
                <a:spcPct val="90000"/>
              </a:lnSpc>
              <a:spcAft>
                <a:spcPct val="3500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添加文本</a:t>
            </a: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7" name="组合 6"/>
          <p:cNvGrpSpPr/>
          <p:nvPr/>
        </p:nvGrpSpPr>
        <p:grpSpPr>
          <a:xfrm>
            <a:off x="4865448" y="1169546"/>
            <a:ext cx="3961128" cy="432691"/>
            <a:chOff x="4932040" y="1169181"/>
            <a:chExt cx="3960440" cy="432556"/>
          </a:xfrm>
        </p:grpSpPr>
        <p:sp>
          <p:nvSpPr>
            <p:cNvPr id="8" name="Content Placeholder 9"/>
            <p:cNvSpPr txBox="1"/>
            <p:nvPr/>
          </p:nvSpPr>
          <p:spPr>
            <a:xfrm>
              <a:off x="4932040" y="1235977"/>
              <a:ext cx="609600" cy="365760"/>
            </a:xfrm>
            <a:prstGeom prst="rect">
              <a:avLst/>
            </a:prstGeom>
            <a:solidFill>
              <a:schemeClr val="accent4"/>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defTabSz="914400">
                <a:defRPr/>
              </a:pPr>
              <a:endParaRPr 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5624395" y="1169181"/>
              <a:ext cx="3268085" cy="430886"/>
            </a:xfrm>
            <a:prstGeom prst="rect">
              <a:avLst/>
            </a:prstGeom>
          </p:spPr>
          <p:txBody>
            <a:bodyPr wrap="square">
              <a:spAutoFit/>
            </a:bodyPr>
            <a:lstStyle/>
            <a:p>
              <a:pPr lvl="0"/>
              <a:r>
                <a:rPr lang="zh-CN" altLang="en-US" sz="11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0" name="组合 9"/>
          <p:cNvGrpSpPr/>
          <p:nvPr/>
        </p:nvGrpSpPr>
        <p:grpSpPr>
          <a:xfrm>
            <a:off x="4865448" y="2011459"/>
            <a:ext cx="3961128" cy="431020"/>
            <a:chOff x="4932040" y="2010833"/>
            <a:chExt cx="3960440" cy="430886"/>
          </a:xfrm>
        </p:grpSpPr>
        <p:sp>
          <p:nvSpPr>
            <p:cNvPr id="11" name="Content Placeholder 10"/>
            <p:cNvSpPr txBox="1"/>
            <p:nvPr/>
          </p:nvSpPr>
          <p:spPr>
            <a:xfrm>
              <a:off x="4932040" y="2074176"/>
              <a:ext cx="609600" cy="365760"/>
            </a:xfrm>
            <a:prstGeom prst="rect">
              <a:avLst/>
            </a:prstGeom>
            <a:solidFill>
              <a:schemeClr val="accent3"/>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defTabSz="914400">
                <a:defRPr/>
              </a:pPr>
              <a:endParaRPr 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5624395" y="2010833"/>
              <a:ext cx="3268085" cy="430886"/>
            </a:xfrm>
            <a:prstGeom prst="rect">
              <a:avLst/>
            </a:prstGeom>
          </p:spPr>
          <p:txBody>
            <a:bodyPr wrap="square">
              <a:spAutoFit/>
            </a:bodyPr>
            <a:lstStyle/>
            <a:p>
              <a:pPr lvl="0"/>
              <a:r>
                <a:rPr lang="zh-CN" altLang="en-US" sz="11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3" name="组合 12"/>
          <p:cNvGrpSpPr/>
          <p:nvPr/>
        </p:nvGrpSpPr>
        <p:grpSpPr>
          <a:xfrm>
            <a:off x="4865448" y="2824511"/>
            <a:ext cx="3961128" cy="431020"/>
            <a:chOff x="4932040" y="2823633"/>
            <a:chExt cx="3960440" cy="430886"/>
          </a:xfrm>
        </p:grpSpPr>
        <p:sp>
          <p:nvSpPr>
            <p:cNvPr id="14" name="Content Placeholder 11"/>
            <p:cNvSpPr txBox="1"/>
            <p:nvPr/>
          </p:nvSpPr>
          <p:spPr>
            <a:xfrm>
              <a:off x="4932040" y="2886977"/>
              <a:ext cx="609600" cy="365760"/>
            </a:xfrm>
            <a:prstGeom prst="rect">
              <a:avLst/>
            </a:prstGeom>
            <a:solidFill>
              <a:schemeClr val="accent2"/>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defTabSz="914400">
                <a:defRPr/>
              </a:pPr>
              <a:endParaRPr 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5624395" y="2823633"/>
              <a:ext cx="3268085" cy="430886"/>
            </a:xfrm>
            <a:prstGeom prst="rect">
              <a:avLst/>
            </a:prstGeom>
          </p:spPr>
          <p:txBody>
            <a:bodyPr wrap="square">
              <a:spAutoFit/>
            </a:bodyPr>
            <a:lstStyle/>
            <a:p>
              <a:pPr lvl="0"/>
              <a:r>
                <a:rPr lang="zh-CN" altLang="en-US" sz="11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6" name="组合 15"/>
          <p:cNvGrpSpPr/>
          <p:nvPr/>
        </p:nvGrpSpPr>
        <p:grpSpPr>
          <a:xfrm>
            <a:off x="4865448" y="3592589"/>
            <a:ext cx="3961128" cy="474212"/>
            <a:chOff x="4932040" y="3591472"/>
            <a:chExt cx="3960440" cy="474065"/>
          </a:xfrm>
        </p:grpSpPr>
        <p:sp>
          <p:nvSpPr>
            <p:cNvPr id="17" name="Content Placeholder 12"/>
            <p:cNvSpPr txBox="1"/>
            <p:nvPr/>
          </p:nvSpPr>
          <p:spPr>
            <a:xfrm>
              <a:off x="4932040" y="3699777"/>
              <a:ext cx="609600" cy="365760"/>
            </a:xfrm>
            <a:prstGeom prst="rect">
              <a:avLst/>
            </a:prstGeom>
            <a:solidFill>
              <a:schemeClr val="accent1"/>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defTabSz="914400">
                <a:defRPr/>
              </a:pPr>
              <a:endParaRPr 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5624395" y="3591472"/>
              <a:ext cx="3268085" cy="430886"/>
            </a:xfrm>
            <a:prstGeom prst="rect">
              <a:avLst/>
            </a:prstGeom>
          </p:spPr>
          <p:txBody>
            <a:bodyPr wrap="square">
              <a:spAutoFit/>
            </a:bodyPr>
            <a:lstStyle/>
            <a:p>
              <a:pPr lvl="0"/>
              <a:r>
                <a:rPr lang="zh-CN" altLang="en-US" sz="11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7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a:spLocks noChangeAspect="1"/>
          </p:cNvSpPr>
          <p:nvPr/>
        </p:nvSpPr>
        <p:spPr>
          <a:xfrm>
            <a:off x="4508504" y="3039533"/>
            <a:ext cx="1508238" cy="1508441"/>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2" name="椭圆 11"/>
          <p:cNvSpPr>
            <a:spLocks noChangeAspect="1"/>
          </p:cNvSpPr>
          <p:nvPr/>
        </p:nvSpPr>
        <p:spPr>
          <a:xfrm>
            <a:off x="3001848" y="1566833"/>
            <a:ext cx="1508238" cy="1508441"/>
          </a:xfrm>
          <a:prstGeom prst="ellipse">
            <a:avLst/>
          </a:prstGeom>
          <a:blipFill>
            <a:blip r:embed="rId2"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3" name="椭圆 12"/>
          <p:cNvSpPr>
            <a:spLocks noChangeAspect="1"/>
          </p:cNvSpPr>
          <p:nvPr/>
        </p:nvSpPr>
        <p:spPr>
          <a:xfrm>
            <a:off x="6018324" y="1566833"/>
            <a:ext cx="1508238" cy="1508441"/>
          </a:xfrm>
          <a:prstGeom prst="ellipse">
            <a:avLst/>
          </a:prstGeom>
          <a:blipFill>
            <a:blip r:embed="rId3"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4" name="椭圆 13"/>
          <p:cNvSpPr>
            <a:spLocks noChangeAspect="1"/>
          </p:cNvSpPr>
          <p:nvPr/>
        </p:nvSpPr>
        <p:spPr>
          <a:xfrm>
            <a:off x="1523642" y="3075273"/>
            <a:ext cx="1508238" cy="1508441"/>
          </a:xfrm>
          <a:prstGeom prst="ellipse">
            <a:avLst/>
          </a:prstGeom>
          <a:blipFill>
            <a:blip r:embed="rId4"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grpSp>
        <p:nvGrpSpPr>
          <p:cNvPr id="2" name="组合 14"/>
          <p:cNvGrpSpPr/>
          <p:nvPr/>
        </p:nvGrpSpPr>
        <p:grpSpPr>
          <a:xfrm>
            <a:off x="1541452" y="1566832"/>
            <a:ext cx="1779241" cy="1508442"/>
            <a:chOff x="2054912" y="1992929"/>
            <a:chExt cx="2371909" cy="2010634"/>
          </a:xfrm>
        </p:grpSpPr>
        <p:sp>
          <p:nvSpPr>
            <p:cNvPr id="16" name="任意多边形 15"/>
            <p:cNvSpPr>
              <a:spLocks noChangeAspect="1"/>
            </p:cNvSpPr>
            <p:nvPr/>
          </p:nvSpPr>
          <p:spPr>
            <a:xfrm>
              <a:off x="2054912" y="1992929"/>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6"/>
            <p:cNvSpPr>
              <a:spLocks noEditPoints="1"/>
            </p:cNvSpPr>
            <p:nvPr/>
          </p:nvSpPr>
          <p:spPr bwMode="auto">
            <a:xfrm>
              <a:off x="2795544" y="235813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8" name="矩形 47"/>
            <p:cNvSpPr>
              <a:spLocks noChangeArrowheads="1"/>
            </p:cNvSpPr>
            <p:nvPr/>
          </p:nvSpPr>
          <p:spPr bwMode="auto">
            <a:xfrm>
              <a:off x="2342279" y="3115751"/>
              <a:ext cx="1606805"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rgbClr val="FEFEFE"/>
                  </a:solidFill>
                </a:rPr>
                <a:t>输入标题</a:t>
              </a:r>
              <a:endParaRPr lang="en-US" altLang="zh-CN" sz="1800" dirty="0">
                <a:solidFill>
                  <a:srgbClr val="FEFEFE"/>
                </a:solidFill>
              </a:endParaRPr>
            </a:p>
          </p:txBody>
        </p:sp>
      </p:grpSp>
      <p:grpSp>
        <p:nvGrpSpPr>
          <p:cNvPr id="3" name="组合 18"/>
          <p:cNvGrpSpPr/>
          <p:nvPr/>
        </p:nvGrpSpPr>
        <p:grpSpPr>
          <a:xfrm>
            <a:off x="4510087" y="1566833"/>
            <a:ext cx="1508238" cy="1779481"/>
            <a:chOff x="6012405" y="1992929"/>
            <a:chExt cx="2010634" cy="2371909"/>
          </a:xfrm>
        </p:grpSpPr>
        <p:sp>
          <p:nvSpPr>
            <p:cNvPr id="20" name="任意多边形 19"/>
            <p:cNvSpPr>
              <a:spLocks noChangeAspect="1"/>
            </p:cNvSpPr>
            <p:nvPr/>
          </p:nvSpPr>
          <p:spPr>
            <a:xfrm rot="5400000">
              <a:off x="5831767" y="2173567"/>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2"/>
            <p:cNvSpPr>
              <a:spLocks noEditPoints="1"/>
            </p:cNvSpPr>
            <p:nvPr/>
          </p:nvSpPr>
          <p:spPr bwMode="auto">
            <a:xfrm>
              <a:off x="6797764" y="2358136"/>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2" name="矩形 47"/>
            <p:cNvSpPr>
              <a:spLocks noChangeArrowheads="1"/>
            </p:cNvSpPr>
            <p:nvPr/>
          </p:nvSpPr>
          <p:spPr bwMode="auto">
            <a:xfrm>
              <a:off x="6299330" y="3115752"/>
              <a:ext cx="1606805"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rgbClr val="FEFEFE"/>
                  </a:solidFill>
                </a:rPr>
                <a:t>输入标题</a:t>
              </a:r>
              <a:endParaRPr lang="en-US" altLang="zh-CN" sz="1800" dirty="0">
                <a:solidFill>
                  <a:srgbClr val="FEFEFE"/>
                </a:solidFill>
              </a:endParaRPr>
            </a:p>
          </p:txBody>
        </p:sp>
      </p:grpSp>
      <p:grpSp>
        <p:nvGrpSpPr>
          <p:cNvPr id="4" name="组合 22"/>
          <p:cNvGrpSpPr/>
          <p:nvPr/>
        </p:nvGrpSpPr>
        <p:grpSpPr>
          <a:xfrm>
            <a:off x="2711453" y="3060283"/>
            <a:ext cx="1779241" cy="1508442"/>
            <a:chOff x="3614642" y="3983583"/>
            <a:chExt cx="2371909" cy="2010634"/>
          </a:xfrm>
        </p:grpSpPr>
        <p:sp>
          <p:nvSpPr>
            <p:cNvPr id="24" name="任意多边形 23"/>
            <p:cNvSpPr>
              <a:spLocks noChangeAspect="1"/>
            </p:cNvSpPr>
            <p:nvPr/>
          </p:nvSpPr>
          <p:spPr>
            <a:xfrm flipH="1">
              <a:off x="3614642" y="3983583"/>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4"/>
            <p:cNvSpPr>
              <a:spLocks noEditPoints="1"/>
            </p:cNvSpPr>
            <p:nvPr/>
          </p:nvSpPr>
          <p:spPr bwMode="auto">
            <a:xfrm>
              <a:off x="4751514" y="4346055"/>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6" name="矩形 25"/>
            <p:cNvSpPr>
              <a:spLocks noChangeArrowheads="1"/>
            </p:cNvSpPr>
            <p:nvPr/>
          </p:nvSpPr>
          <p:spPr bwMode="auto">
            <a:xfrm>
              <a:off x="4269342" y="5081987"/>
              <a:ext cx="1606805"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rgbClr val="FEFEFE"/>
                  </a:solidFill>
                </a:rPr>
                <a:t>输入标题</a:t>
              </a:r>
              <a:endParaRPr lang="en-US" altLang="zh-CN" sz="1800" dirty="0">
                <a:solidFill>
                  <a:srgbClr val="FEFEFE"/>
                </a:solidFill>
              </a:endParaRPr>
            </a:p>
          </p:txBody>
        </p:sp>
      </p:grpSp>
      <p:grpSp>
        <p:nvGrpSpPr>
          <p:cNvPr id="5" name="组合 26"/>
          <p:cNvGrpSpPr/>
          <p:nvPr/>
        </p:nvGrpSpPr>
        <p:grpSpPr>
          <a:xfrm>
            <a:off x="6019907" y="2768492"/>
            <a:ext cx="1508238" cy="1779481"/>
            <a:chOff x="8025149" y="3594647"/>
            <a:chExt cx="2010634" cy="2371909"/>
          </a:xfrm>
        </p:grpSpPr>
        <p:sp>
          <p:nvSpPr>
            <p:cNvPr id="28" name="任意多边形 27"/>
            <p:cNvSpPr>
              <a:spLocks noChangeAspect="1"/>
            </p:cNvSpPr>
            <p:nvPr/>
          </p:nvSpPr>
          <p:spPr>
            <a:xfrm rot="16200000" flipV="1">
              <a:off x="7844511" y="3775285"/>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3"/>
            <p:cNvSpPr>
              <a:spLocks noEditPoints="1"/>
            </p:cNvSpPr>
            <p:nvPr/>
          </p:nvSpPr>
          <p:spPr bwMode="auto">
            <a:xfrm>
              <a:off x="8821025" y="4346056"/>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0" name="矩形 47"/>
            <p:cNvSpPr>
              <a:spLocks noChangeArrowheads="1"/>
            </p:cNvSpPr>
            <p:nvPr/>
          </p:nvSpPr>
          <p:spPr bwMode="auto">
            <a:xfrm>
              <a:off x="8304465" y="5081985"/>
              <a:ext cx="1606805"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rgbClr val="FEFEFE"/>
                  </a:solidFill>
                </a:rPr>
                <a:t>输入标题</a:t>
              </a:r>
              <a:endParaRPr lang="en-US" altLang="zh-CN" sz="1800" dirty="0">
                <a:solidFill>
                  <a:srgbClr val="FEFEFE"/>
                </a:solidFill>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 calcmode="lin" valueType="num">
                                      <p:cBhvr>
                                        <p:cTn id="12" dur="750" fill="hold"/>
                                        <p:tgtEl>
                                          <p:spTgt spid="14"/>
                                        </p:tgtEl>
                                        <p:attrNameLst>
                                          <p:attrName>ppt_w</p:attrName>
                                        </p:attrNameLst>
                                      </p:cBhvr>
                                      <p:tavLst>
                                        <p:tav tm="0">
                                          <p:val>
                                            <p:fltVal val="0"/>
                                          </p:val>
                                        </p:tav>
                                        <p:tav tm="100000">
                                          <p:val>
                                            <p:strVal val="#ppt_w"/>
                                          </p:val>
                                        </p:tav>
                                      </p:tavLst>
                                    </p:anim>
                                    <p:anim calcmode="lin" valueType="num">
                                      <p:cBhvr>
                                        <p:cTn id="13" dur="750" fill="hold"/>
                                        <p:tgtEl>
                                          <p:spTgt spid="14"/>
                                        </p:tgtEl>
                                        <p:attrNameLst>
                                          <p:attrName>ppt_h</p:attrName>
                                        </p:attrNameLst>
                                      </p:cBhvr>
                                      <p:tavLst>
                                        <p:tav tm="0">
                                          <p:val>
                                            <p:fltVal val="0"/>
                                          </p:val>
                                        </p:tav>
                                        <p:tav tm="100000">
                                          <p:val>
                                            <p:strVal val="#ppt_h"/>
                                          </p:val>
                                        </p:tav>
                                      </p:tavLst>
                                    </p:anim>
                                    <p:animEffect transition="in" filter="fade">
                                      <p:cBhvr>
                                        <p:cTn id="14" dur="750"/>
                                        <p:tgtEl>
                                          <p:spTgt spid="1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50" fill="hold"/>
                                        <p:tgtEl>
                                          <p:spTgt spid="11"/>
                                        </p:tgtEl>
                                        <p:attrNameLst>
                                          <p:attrName>ppt_w</p:attrName>
                                        </p:attrNameLst>
                                      </p:cBhvr>
                                      <p:tavLst>
                                        <p:tav tm="0">
                                          <p:val>
                                            <p:fltVal val="0"/>
                                          </p:val>
                                        </p:tav>
                                        <p:tav tm="100000">
                                          <p:val>
                                            <p:strVal val="#ppt_w"/>
                                          </p:val>
                                        </p:tav>
                                      </p:tavLst>
                                    </p:anim>
                                    <p:anim calcmode="lin" valueType="num">
                                      <p:cBhvr>
                                        <p:cTn id="18" dur="750" fill="hold"/>
                                        <p:tgtEl>
                                          <p:spTgt spid="11"/>
                                        </p:tgtEl>
                                        <p:attrNameLst>
                                          <p:attrName>ppt_h</p:attrName>
                                        </p:attrNameLst>
                                      </p:cBhvr>
                                      <p:tavLst>
                                        <p:tav tm="0">
                                          <p:val>
                                            <p:fltVal val="0"/>
                                          </p:val>
                                        </p:tav>
                                        <p:tav tm="100000">
                                          <p:val>
                                            <p:strVal val="#ppt_h"/>
                                          </p:val>
                                        </p:tav>
                                      </p:tavLst>
                                    </p:anim>
                                    <p:animEffect transition="in" filter="fade">
                                      <p:cBhvr>
                                        <p:cTn id="19" dur="750"/>
                                        <p:tgtEl>
                                          <p:spTgt spid="11"/>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50" fill="hold"/>
                                        <p:tgtEl>
                                          <p:spTgt spid="13"/>
                                        </p:tgtEl>
                                        <p:attrNameLst>
                                          <p:attrName>ppt_w</p:attrName>
                                        </p:attrNameLst>
                                      </p:cBhvr>
                                      <p:tavLst>
                                        <p:tav tm="0">
                                          <p:val>
                                            <p:fltVal val="0"/>
                                          </p:val>
                                        </p:tav>
                                        <p:tav tm="100000">
                                          <p:val>
                                            <p:strVal val="#ppt_w"/>
                                          </p:val>
                                        </p:tav>
                                      </p:tavLst>
                                    </p:anim>
                                    <p:anim calcmode="lin" valueType="num">
                                      <p:cBhvr>
                                        <p:cTn id="23" dur="750" fill="hold"/>
                                        <p:tgtEl>
                                          <p:spTgt spid="13"/>
                                        </p:tgtEl>
                                        <p:attrNameLst>
                                          <p:attrName>ppt_h</p:attrName>
                                        </p:attrNameLst>
                                      </p:cBhvr>
                                      <p:tavLst>
                                        <p:tav tm="0">
                                          <p:val>
                                            <p:fltVal val="0"/>
                                          </p:val>
                                        </p:tav>
                                        <p:tav tm="100000">
                                          <p:val>
                                            <p:strVal val="#ppt_h"/>
                                          </p:val>
                                        </p:tav>
                                      </p:tavLst>
                                    </p:anim>
                                    <p:animEffect transition="in" filter="fade">
                                      <p:cBhvr>
                                        <p:cTn id="24" dur="750"/>
                                        <p:tgtEl>
                                          <p:spTgt spid="13"/>
                                        </p:tgtEl>
                                      </p:cBhvr>
                                    </p:animEffect>
                                  </p:childTnLst>
                                </p:cTn>
                              </p:par>
                            </p:childTnLst>
                          </p:cTn>
                        </p:par>
                        <p:par>
                          <p:cTn id="25" fill="hold">
                            <p:stCondLst>
                              <p:cond delay="1000"/>
                            </p:stCondLst>
                            <p:childTnLst>
                              <p:par>
                                <p:cTn id="26" presetID="2" presetClass="entr" presetSubtype="8" decel="4200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750" fill="hold"/>
                                        <p:tgtEl>
                                          <p:spTgt spid="2"/>
                                        </p:tgtEl>
                                        <p:attrNameLst>
                                          <p:attrName>ppt_x</p:attrName>
                                        </p:attrNameLst>
                                      </p:cBhvr>
                                      <p:tavLst>
                                        <p:tav tm="0">
                                          <p:val>
                                            <p:strVal val="0-#ppt_w/2"/>
                                          </p:val>
                                        </p:tav>
                                        <p:tav tm="100000">
                                          <p:val>
                                            <p:strVal val="#ppt_x"/>
                                          </p:val>
                                        </p:tav>
                                      </p:tavLst>
                                    </p:anim>
                                    <p:anim calcmode="lin" valueType="num">
                                      <p:cBhvr additive="base">
                                        <p:cTn id="29" dur="750" fill="hold"/>
                                        <p:tgtEl>
                                          <p:spTgt spid="2"/>
                                        </p:tgtEl>
                                        <p:attrNameLst>
                                          <p:attrName>ppt_y</p:attrName>
                                        </p:attrNameLst>
                                      </p:cBhvr>
                                      <p:tavLst>
                                        <p:tav tm="0">
                                          <p:val>
                                            <p:strVal val="#ppt_y"/>
                                          </p:val>
                                        </p:tav>
                                        <p:tav tm="100000">
                                          <p:val>
                                            <p:strVal val="#ppt_y"/>
                                          </p:val>
                                        </p:tav>
                                      </p:tavLst>
                                    </p:anim>
                                  </p:childTnLst>
                                </p:cTn>
                              </p:par>
                              <p:par>
                                <p:cTn id="30" presetID="2" presetClass="entr" presetSubtype="1" decel="42000" fill="hold" nodeType="withEffect">
                                  <p:stCondLst>
                                    <p:cond delay="25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750" fill="hold"/>
                                        <p:tgtEl>
                                          <p:spTgt spid="3"/>
                                        </p:tgtEl>
                                        <p:attrNameLst>
                                          <p:attrName>ppt_x</p:attrName>
                                        </p:attrNameLst>
                                      </p:cBhvr>
                                      <p:tavLst>
                                        <p:tav tm="0">
                                          <p:val>
                                            <p:strVal val="#ppt_x"/>
                                          </p:val>
                                        </p:tav>
                                        <p:tav tm="100000">
                                          <p:val>
                                            <p:strVal val="#ppt_x"/>
                                          </p:val>
                                        </p:tav>
                                      </p:tavLst>
                                    </p:anim>
                                    <p:anim calcmode="lin" valueType="num">
                                      <p:cBhvr additive="base">
                                        <p:cTn id="33" dur="750" fill="hold"/>
                                        <p:tgtEl>
                                          <p:spTgt spid="3"/>
                                        </p:tgtEl>
                                        <p:attrNameLst>
                                          <p:attrName>ppt_y</p:attrName>
                                        </p:attrNameLst>
                                      </p:cBhvr>
                                      <p:tavLst>
                                        <p:tav tm="0">
                                          <p:val>
                                            <p:strVal val="0-#ppt_h/2"/>
                                          </p:val>
                                        </p:tav>
                                        <p:tav tm="100000">
                                          <p:val>
                                            <p:strVal val="#ppt_y"/>
                                          </p:val>
                                        </p:tav>
                                      </p:tavLst>
                                    </p:anim>
                                  </p:childTnLst>
                                </p:cTn>
                              </p:par>
                              <p:par>
                                <p:cTn id="34" presetID="2" presetClass="entr" presetSubtype="2" decel="4200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750" fill="hold"/>
                                        <p:tgtEl>
                                          <p:spTgt spid="4"/>
                                        </p:tgtEl>
                                        <p:attrNameLst>
                                          <p:attrName>ppt_x</p:attrName>
                                        </p:attrNameLst>
                                      </p:cBhvr>
                                      <p:tavLst>
                                        <p:tav tm="0">
                                          <p:val>
                                            <p:strVal val="1+#ppt_w/2"/>
                                          </p:val>
                                        </p:tav>
                                        <p:tav tm="100000">
                                          <p:val>
                                            <p:strVal val="#ppt_x"/>
                                          </p:val>
                                        </p:tav>
                                      </p:tavLst>
                                    </p:anim>
                                    <p:anim calcmode="lin" valueType="num">
                                      <p:cBhvr additive="base">
                                        <p:cTn id="37" dur="75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4" decel="42000" fill="hold" nodeType="withEffect">
                                  <p:stCondLst>
                                    <p:cond delay="75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750" fill="hold"/>
                                        <p:tgtEl>
                                          <p:spTgt spid="5"/>
                                        </p:tgtEl>
                                        <p:attrNameLst>
                                          <p:attrName>ppt_x</p:attrName>
                                        </p:attrNameLst>
                                      </p:cBhvr>
                                      <p:tavLst>
                                        <p:tav tm="0">
                                          <p:val>
                                            <p:strVal val="#ppt_x"/>
                                          </p:val>
                                        </p:tav>
                                        <p:tav tm="100000">
                                          <p:val>
                                            <p:strVal val="#ppt_x"/>
                                          </p:val>
                                        </p:tav>
                                      </p:tavLst>
                                    </p:anim>
                                    <p:anim calcmode="lin" valueType="num">
                                      <p:cBhvr additive="base">
                                        <p:cTn id="41"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未标题-1.jpg"/>
          <p:cNvPicPr>
            <a:picLocks noChangeAspect="1" noChangeArrowheads="1"/>
          </p:cNvPicPr>
          <p:nvPr/>
        </p:nvPicPr>
        <p:blipFill>
          <a:blip r:embed="rId1" cstate="print"/>
          <a:srcRect/>
          <a:stretch>
            <a:fillRect/>
          </a:stretch>
        </p:blipFill>
        <p:spPr bwMode="auto">
          <a:xfrm>
            <a:off x="0" y="-3174"/>
            <a:ext cx="9144000" cy="5148262"/>
          </a:xfrm>
          <a:prstGeom prst="rect">
            <a:avLst/>
          </a:prstGeom>
          <a:noFill/>
        </p:spPr>
      </p:pic>
      <p:sp>
        <p:nvSpPr>
          <p:cNvPr id="50" name="Text Placeholder 3"/>
          <p:cNvSpPr txBox="1"/>
          <p:nvPr/>
        </p:nvSpPr>
        <p:spPr>
          <a:xfrm>
            <a:off x="2914264" y="1492424"/>
            <a:ext cx="1231168" cy="1177811"/>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04</a:t>
            </a:r>
            <a:endParaRPr lang="en-US" sz="8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文本框 58"/>
          <p:cNvSpPr txBox="1"/>
          <p:nvPr/>
        </p:nvSpPr>
        <p:spPr>
          <a:xfrm>
            <a:off x="4280489" y="2091451"/>
            <a:ext cx="2380537" cy="435149"/>
          </a:xfrm>
          <a:prstGeom prst="rect">
            <a:avLst/>
          </a:prstGeom>
          <a:noFill/>
        </p:spPr>
        <p:txBody>
          <a:bodyPr wrap="square" lIns="65032" tIns="32516" rIns="65032" bIns="32516">
            <a:spAutoFit/>
          </a:bodyPr>
          <a:lstStyle/>
          <a:p>
            <a:pPr>
              <a:defRPr/>
            </a:pPr>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请输入你的标题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文本框 59"/>
          <p:cNvSpPr txBox="1"/>
          <p:nvPr/>
        </p:nvSpPr>
        <p:spPr>
          <a:xfrm>
            <a:off x="4280486" y="1661533"/>
            <a:ext cx="1563714" cy="434999"/>
          </a:xfrm>
          <a:prstGeom prst="rect">
            <a:avLst/>
          </a:prstGeom>
          <a:noFill/>
        </p:spPr>
        <p:txBody>
          <a:bodyPr wrap="none" lIns="65032" tIns="32516" rIns="65032" bIns="3251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Part </a:t>
            </a: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Four</a:t>
            </a:r>
            <a:endPar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9" name="Straight Connector 13"/>
          <p:cNvCxnSpPr>
            <a:cxnSpLocks noChangeShapeType="1"/>
          </p:cNvCxnSpPr>
          <p:nvPr/>
        </p:nvCxnSpPr>
        <p:spPr bwMode="auto">
          <a:xfrm flipH="1">
            <a:off x="2220659" y="2664279"/>
            <a:ext cx="4392487" cy="0"/>
          </a:xfrm>
          <a:prstGeom prst="line">
            <a:avLst/>
          </a:prstGeom>
          <a:noFill/>
          <a:ln w="19050" cap="sq" algn="ctr">
            <a:solidFill>
              <a:schemeClr val="accent2"/>
            </a:solidFill>
            <a:miter lim="800000"/>
            <a:headEnd type="oval" w="med" len="med"/>
          </a:ln>
          <a:extLst>
            <a:ext uri="{909E8E84-426E-40DD-AFC4-6F175D3DCCD1}">
              <a14:hiddenFill xmlns:a14="http://schemas.microsoft.com/office/drawing/2010/main">
                <a:noFill/>
              </a14:hiddenFill>
            </a:ext>
          </a:extLst>
        </p:spPr>
      </p:cxnSp>
      <p:sp>
        <p:nvSpPr>
          <p:cNvPr id="17" name="文本框 66"/>
          <p:cNvSpPr txBox="1">
            <a:spLocks noChangeArrowheads="1"/>
          </p:cNvSpPr>
          <p:nvPr/>
        </p:nvSpPr>
        <p:spPr bwMode="auto">
          <a:xfrm>
            <a:off x="2436682" y="2862317"/>
            <a:ext cx="4104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250" fill="hold"/>
                                        <p:tgtEl>
                                          <p:spTgt spid="50"/>
                                        </p:tgtEl>
                                        <p:attrNameLst>
                                          <p:attrName>ppt_x</p:attrName>
                                        </p:attrNameLst>
                                      </p:cBhvr>
                                      <p:tavLst>
                                        <p:tav tm="0">
                                          <p:val>
                                            <p:strVal val="0-#ppt_w/2"/>
                                          </p:val>
                                        </p:tav>
                                        <p:tav tm="100000">
                                          <p:val>
                                            <p:strVal val="#ppt_x"/>
                                          </p:val>
                                        </p:tav>
                                      </p:tavLst>
                                    </p:anim>
                                    <p:anim calcmode="lin" valueType="num">
                                      <p:cBhvr additive="base">
                                        <p:cTn id="14" dur="250" fill="hold"/>
                                        <p:tgtEl>
                                          <p:spTgt spid="5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250" fill="hold"/>
                                        <p:tgtEl>
                                          <p:spTgt spid="51"/>
                                        </p:tgtEl>
                                        <p:attrNameLst>
                                          <p:attrName>ppt_x</p:attrName>
                                        </p:attrNameLst>
                                      </p:cBhvr>
                                      <p:tavLst>
                                        <p:tav tm="0">
                                          <p:val>
                                            <p:strVal val="0-#ppt_w/2"/>
                                          </p:val>
                                        </p:tav>
                                        <p:tav tm="100000">
                                          <p:val>
                                            <p:strVal val="#ppt_x"/>
                                          </p:val>
                                        </p:tav>
                                      </p:tavLst>
                                    </p:anim>
                                    <p:anim calcmode="lin" valueType="num">
                                      <p:cBhvr additive="base">
                                        <p:cTn id="19" dur="25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50" fill="hold"/>
                                        <p:tgtEl>
                                          <p:spTgt spid="52"/>
                                        </p:tgtEl>
                                        <p:attrNameLst>
                                          <p:attrName>ppt_x</p:attrName>
                                        </p:attrNameLst>
                                      </p:cBhvr>
                                      <p:tavLst>
                                        <p:tav tm="0">
                                          <p:val>
                                            <p:strVal val="0-#ppt_w/2"/>
                                          </p:val>
                                        </p:tav>
                                        <p:tav tm="100000">
                                          <p:val>
                                            <p:strVal val="#ppt_x"/>
                                          </p:val>
                                        </p:tav>
                                      </p:tavLst>
                                    </p:anim>
                                    <p:anim calcmode="lin" valueType="num">
                                      <p:cBhvr additive="base">
                                        <p:cTn id="24" dur="25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250" fill="hold"/>
                                        <p:tgtEl>
                                          <p:spTgt spid="69"/>
                                        </p:tgtEl>
                                        <p:attrNameLst>
                                          <p:attrName>ppt_x</p:attrName>
                                        </p:attrNameLst>
                                      </p:cBhvr>
                                      <p:tavLst>
                                        <p:tav tm="0">
                                          <p:val>
                                            <p:strVal val="0-#ppt_w/2"/>
                                          </p:val>
                                        </p:tav>
                                        <p:tav tm="100000">
                                          <p:val>
                                            <p:strVal val="#ppt_x"/>
                                          </p:val>
                                        </p:tav>
                                      </p:tavLst>
                                    </p:anim>
                                    <p:anim calcmode="lin" valueType="num">
                                      <p:cBhvr additive="base">
                                        <p:cTn id="29" dur="25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1503537" y="2574027"/>
            <a:ext cx="0" cy="4969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03537" y="3070950"/>
            <a:ext cx="169386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197401" y="3070950"/>
            <a:ext cx="16938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文本框 5"/>
          <p:cNvSpPr txBox="1">
            <a:spLocks noChangeArrowheads="1"/>
          </p:cNvSpPr>
          <p:nvPr/>
        </p:nvSpPr>
        <p:spPr bwMode="auto">
          <a:xfrm>
            <a:off x="1557514" y="2403103"/>
            <a:ext cx="1692275" cy="31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此</a:t>
            </a: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处输入文本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3275856" y="3070952"/>
            <a:ext cx="0" cy="5111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891262" y="2502019"/>
            <a:ext cx="0" cy="56893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891264" y="3070950"/>
            <a:ext cx="16922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660232" y="3070952"/>
            <a:ext cx="0" cy="5111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583537" y="3070950"/>
            <a:ext cx="1693862" cy="0"/>
          </a:xfrm>
          <a:prstGeom prst="line">
            <a:avLst/>
          </a:prstGeom>
          <a:ln>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32" name="文本框 31"/>
          <p:cNvSpPr txBox="1">
            <a:spLocks noChangeArrowheads="1"/>
          </p:cNvSpPr>
          <p:nvPr/>
        </p:nvSpPr>
        <p:spPr bwMode="auto">
          <a:xfrm>
            <a:off x="3214864" y="3167031"/>
            <a:ext cx="1692275" cy="31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此处输入文</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文本框 32"/>
          <p:cNvSpPr txBox="1">
            <a:spLocks noChangeArrowheads="1"/>
          </p:cNvSpPr>
          <p:nvPr/>
        </p:nvSpPr>
        <p:spPr bwMode="auto">
          <a:xfrm>
            <a:off x="4891264" y="2403103"/>
            <a:ext cx="1692275" cy="31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此处输入文</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文本框 33"/>
          <p:cNvSpPr txBox="1">
            <a:spLocks noChangeArrowheads="1"/>
          </p:cNvSpPr>
          <p:nvPr/>
        </p:nvSpPr>
        <p:spPr bwMode="auto">
          <a:xfrm>
            <a:off x="6583537" y="3167031"/>
            <a:ext cx="1693862" cy="350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此处输入文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rPr>
              <a:t>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187624" y="1929808"/>
            <a:ext cx="649288" cy="644219"/>
            <a:chOff x="1187624" y="1857800"/>
            <a:chExt cx="649288" cy="644219"/>
          </a:xfrm>
        </p:grpSpPr>
        <p:sp>
          <p:nvSpPr>
            <p:cNvPr id="36" name="椭圆 35"/>
            <p:cNvSpPr/>
            <p:nvPr/>
          </p:nvSpPr>
          <p:spPr>
            <a:xfrm>
              <a:off x="1187624" y="1857800"/>
              <a:ext cx="649288" cy="6442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7" name="文本框 5"/>
            <p:cNvSpPr txBox="1">
              <a:spLocks noChangeArrowheads="1"/>
            </p:cNvSpPr>
            <p:nvPr/>
          </p:nvSpPr>
          <p:spPr bwMode="auto">
            <a:xfrm>
              <a:off x="1187624" y="1923678"/>
              <a:ext cx="648072" cy="535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2400" b="1" dirty="0" smtClean="0">
                  <a:solidFill>
                    <a:schemeClr val="bg1"/>
                  </a:solidFill>
                  <a:latin typeface="微软雅黑" panose="020B0503020204020204" pitchFamily="34" charset="-122"/>
                  <a:ea typeface="微软雅黑" panose="020B0503020204020204" pitchFamily="34" charset="-122"/>
                </a:rPr>
                <a:t>01</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570588" y="1929808"/>
            <a:ext cx="650875" cy="644219"/>
            <a:chOff x="4570588" y="1857800"/>
            <a:chExt cx="650875" cy="644219"/>
          </a:xfrm>
        </p:grpSpPr>
        <p:sp>
          <p:nvSpPr>
            <p:cNvPr id="39" name="椭圆 38"/>
            <p:cNvSpPr/>
            <p:nvPr/>
          </p:nvSpPr>
          <p:spPr>
            <a:xfrm>
              <a:off x="4570588" y="1857800"/>
              <a:ext cx="650875" cy="6442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0" name="文本框 5"/>
            <p:cNvSpPr txBox="1">
              <a:spLocks noChangeArrowheads="1"/>
            </p:cNvSpPr>
            <p:nvPr/>
          </p:nvSpPr>
          <p:spPr bwMode="auto">
            <a:xfrm>
              <a:off x="4572000" y="1923678"/>
              <a:ext cx="648072" cy="497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2400" b="1" dirty="0" smtClean="0">
                  <a:solidFill>
                    <a:schemeClr val="bg1"/>
                  </a:solidFill>
                  <a:latin typeface="微软雅黑" panose="020B0503020204020204" pitchFamily="34" charset="-122"/>
                  <a:ea typeface="微软雅黑" panose="020B0503020204020204" pitchFamily="34" charset="-122"/>
                </a:rPr>
                <a:t>02</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914601" y="3510131"/>
            <a:ext cx="649287" cy="645795"/>
            <a:chOff x="2914601" y="3438123"/>
            <a:chExt cx="649287" cy="645795"/>
          </a:xfrm>
        </p:grpSpPr>
        <p:sp>
          <p:nvSpPr>
            <p:cNvPr id="42" name="椭圆 41"/>
            <p:cNvSpPr/>
            <p:nvPr/>
          </p:nvSpPr>
          <p:spPr>
            <a:xfrm>
              <a:off x="2914601" y="3438123"/>
              <a:ext cx="649287" cy="645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3" name="文本框 5"/>
            <p:cNvSpPr txBox="1">
              <a:spLocks noChangeArrowheads="1"/>
            </p:cNvSpPr>
            <p:nvPr/>
          </p:nvSpPr>
          <p:spPr bwMode="auto">
            <a:xfrm>
              <a:off x="2915816" y="3507854"/>
              <a:ext cx="648072" cy="497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2400" b="1" dirty="0" smtClean="0">
                  <a:solidFill>
                    <a:schemeClr val="bg1"/>
                  </a:solidFill>
                  <a:latin typeface="微软雅黑" panose="020B0503020204020204" pitchFamily="34" charset="-122"/>
                  <a:ea typeface="微软雅黑" panose="020B0503020204020204" pitchFamily="34" charset="-122"/>
                </a:rPr>
                <a:t>03</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298977" y="3510131"/>
            <a:ext cx="649287" cy="645795"/>
            <a:chOff x="6298977" y="3438123"/>
            <a:chExt cx="649287" cy="645795"/>
          </a:xfrm>
        </p:grpSpPr>
        <p:sp>
          <p:nvSpPr>
            <p:cNvPr id="45" name="椭圆 44"/>
            <p:cNvSpPr/>
            <p:nvPr/>
          </p:nvSpPr>
          <p:spPr>
            <a:xfrm>
              <a:off x="6298977" y="3438123"/>
              <a:ext cx="649287" cy="645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6" name="文本框 5"/>
            <p:cNvSpPr txBox="1">
              <a:spLocks noChangeArrowheads="1"/>
            </p:cNvSpPr>
            <p:nvPr/>
          </p:nvSpPr>
          <p:spPr bwMode="auto">
            <a:xfrm>
              <a:off x="6300192" y="3507854"/>
              <a:ext cx="648072" cy="497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2400" b="1" dirty="0" smtClean="0">
                  <a:solidFill>
                    <a:schemeClr val="bg1"/>
                  </a:solidFill>
                  <a:latin typeface="微软雅黑" panose="020B0503020204020204" pitchFamily="34" charset="-122"/>
                  <a:ea typeface="微软雅黑" panose="020B0503020204020204" pitchFamily="34" charset="-122"/>
                </a:rPr>
                <a:t>04</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47" name="TextBox 148"/>
          <p:cNvSpPr txBox="1"/>
          <p:nvPr/>
        </p:nvSpPr>
        <p:spPr>
          <a:xfrm>
            <a:off x="4572000" y="870456"/>
            <a:ext cx="1108326" cy="361122"/>
          </a:xfrm>
          <a:prstGeom prst="rect">
            <a:avLst/>
          </a:prstGeom>
          <a:noFill/>
        </p:spPr>
        <p:txBody>
          <a:bodyPr wrap="square" lIns="65023" tIns="32511" rIns="65023" bIns="32511" rtlCol="0">
            <a:spAutoFit/>
          </a:bodyPr>
          <a:lstStyle/>
          <a:p>
            <a:pPr algn="ctr">
              <a:lnSpc>
                <a:spcPct val="120000"/>
              </a:lnSpc>
            </a:pPr>
            <a:r>
              <a:rPr lang="en-US" altLang="zh-CN" sz="1600" dirty="0" smtClean="0">
                <a:solidFill>
                  <a:schemeClr val="bg1">
                    <a:lumMod val="50000"/>
                  </a:schemeClr>
                </a:solidFill>
                <a:latin typeface="Arial" panose="020B0604020202020204" pitchFamily="34" charset="0"/>
                <a:ea typeface="Cambria Math" panose="02040503050406030204" pitchFamily="18" charset="0"/>
                <a:cs typeface="Arial" panose="020B0604020202020204" pitchFamily="34" charset="0"/>
                <a:sym typeface="+mn-lt"/>
              </a:rPr>
              <a:t>Content</a:t>
            </a:r>
            <a:endParaRPr lang="zh-CN" altLang="en-US" sz="2000" dirty="0">
              <a:solidFill>
                <a:schemeClr val="bg1">
                  <a:lumMod val="50000"/>
                </a:schemeClr>
              </a:solidFill>
              <a:latin typeface="Arial" panose="020B0604020202020204" pitchFamily="34" charset="0"/>
              <a:cs typeface="Arial" panose="020B0604020202020204" pitchFamily="34" charset="0"/>
              <a:sym typeface="+mn-lt"/>
            </a:endParaRPr>
          </a:p>
        </p:txBody>
      </p:sp>
      <p:sp>
        <p:nvSpPr>
          <p:cNvPr id="48" name="文本框 5"/>
          <p:cNvSpPr txBox="1">
            <a:spLocks noChangeArrowheads="1"/>
          </p:cNvSpPr>
          <p:nvPr/>
        </p:nvSpPr>
        <p:spPr bwMode="auto">
          <a:xfrm>
            <a:off x="3251851" y="575641"/>
            <a:ext cx="1692275" cy="757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3600" b="1" dirty="0" smtClean="0">
                <a:solidFill>
                  <a:schemeClr val="bg1">
                    <a:lumMod val="50000"/>
                  </a:schemeClr>
                </a:solidFill>
                <a:latin typeface="微软雅黑" panose="020B0503020204020204" pitchFamily="34" charset="-122"/>
                <a:ea typeface="微软雅黑" panose="020B0503020204020204" pitchFamily="34" charset="-122"/>
              </a:rPr>
              <a:t>目 录</a:t>
            </a:r>
            <a:endParaRPr lang="en-US" altLang="zh-CN" sz="3600" b="1"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strVal val="4*#ppt_w"/>
                                          </p:val>
                                        </p:tav>
                                        <p:tav tm="100000">
                                          <p:val>
                                            <p:strVal val="#ppt_w"/>
                                          </p:val>
                                        </p:tav>
                                      </p:tavLst>
                                    </p:anim>
                                    <p:anim calcmode="lin" valueType="num">
                                      <p:cBhvr>
                                        <p:cTn id="8" dur="500" fill="hold"/>
                                        <p:tgtEl>
                                          <p:spTgt spid="4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1000" fill="hold"/>
                                        <p:tgtEl>
                                          <p:spTgt spid="3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5500"/>
                            </p:stCondLst>
                            <p:childTnLst>
                              <p:par>
                                <p:cTn id="46" presetID="1"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par>
                          <p:cTn id="52" fill="hold">
                            <p:stCondLst>
                              <p:cond delay="6000"/>
                            </p:stCondLst>
                            <p:childTnLst>
                              <p:par>
                                <p:cTn id="53" presetID="47" presetClass="entr" presetSubtype="0"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1000"/>
                                        <p:tgtEl>
                                          <p:spTgt spid="38"/>
                                        </p:tgtEl>
                                      </p:cBhvr>
                                    </p:animEffect>
                                    <p:anim calcmode="lin" valueType="num">
                                      <p:cBhvr>
                                        <p:cTn id="56" dur="1000" fill="hold"/>
                                        <p:tgtEl>
                                          <p:spTgt spid="38"/>
                                        </p:tgtEl>
                                        <p:attrNameLst>
                                          <p:attrName>ppt_x</p:attrName>
                                        </p:attrNameLst>
                                      </p:cBhvr>
                                      <p:tavLst>
                                        <p:tav tm="0">
                                          <p:val>
                                            <p:strVal val="#ppt_x"/>
                                          </p:val>
                                        </p:tav>
                                        <p:tav tm="100000">
                                          <p:val>
                                            <p:strVal val="#ppt_x"/>
                                          </p:val>
                                        </p:tav>
                                      </p:tavLst>
                                    </p:anim>
                                    <p:anim calcmode="lin" valueType="num">
                                      <p:cBhvr>
                                        <p:cTn id="57" dur="1000" fill="hold"/>
                                        <p:tgtEl>
                                          <p:spTgt spid="38"/>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childTnLst>
                          </p:cTn>
                        </p:par>
                        <p:par>
                          <p:cTn id="62" fill="hold">
                            <p:stCondLst>
                              <p:cond delay="7500"/>
                            </p:stCondLst>
                            <p:childTnLst>
                              <p:par>
                                <p:cTn id="63" presetID="1" presetClass="entr" presetSubtype="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childTnLst>
                                </p:cTn>
                              </p:par>
                            </p:childTnLst>
                          </p:cTn>
                        </p:par>
                        <p:par>
                          <p:cTn id="65" fill="hold">
                            <p:stCondLst>
                              <p:cond delay="7500"/>
                            </p:stCondLst>
                            <p:childTnLst>
                              <p:par>
                                <p:cTn id="66" presetID="22" presetClass="entr" presetSubtype="1" fill="hold"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up)">
                                      <p:cBhvr>
                                        <p:cTn id="68" dur="500"/>
                                        <p:tgtEl>
                                          <p:spTgt spid="30"/>
                                        </p:tgtEl>
                                      </p:cBhvr>
                                    </p:animEffect>
                                  </p:childTnLst>
                                </p:cTn>
                              </p:par>
                            </p:childTnLst>
                          </p:cTn>
                        </p:par>
                        <p:par>
                          <p:cTn id="69" fill="hold">
                            <p:stCondLst>
                              <p:cond delay="8000"/>
                            </p:stCondLst>
                            <p:childTnLst>
                              <p:par>
                                <p:cTn id="70" presetID="42" presetClass="entr" presetSubtype="0" fill="hold" nodeType="after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1000"/>
                                        <p:tgtEl>
                                          <p:spTgt spid="44"/>
                                        </p:tgtEl>
                                      </p:cBhvr>
                                    </p:animEffect>
                                    <p:anim calcmode="lin" valueType="num">
                                      <p:cBhvr>
                                        <p:cTn id="73" dur="1000" fill="hold"/>
                                        <p:tgtEl>
                                          <p:spTgt spid="44"/>
                                        </p:tgtEl>
                                        <p:attrNameLst>
                                          <p:attrName>ppt_x</p:attrName>
                                        </p:attrNameLst>
                                      </p:cBhvr>
                                      <p:tavLst>
                                        <p:tav tm="0">
                                          <p:val>
                                            <p:strVal val="#ppt_x"/>
                                          </p:val>
                                        </p:tav>
                                        <p:tav tm="100000">
                                          <p:val>
                                            <p:strVal val="#ppt_x"/>
                                          </p:val>
                                        </p:tav>
                                      </p:tavLst>
                                    </p:anim>
                                    <p:anim calcmode="lin" valueType="num">
                                      <p:cBhvr>
                                        <p:cTn id="74" dur="1000" fill="hold"/>
                                        <p:tgtEl>
                                          <p:spTgt spid="44"/>
                                        </p:tgtEl>
                                        <p:attrNameLst>
                                          <p:attrName>ppt_y</p:attrName>
                                        </p:attrNameLst>
                                      </p:cBhvr>
                                      <p:tavLst>
                                        <p:tav tm="0">
                                          <p:val>
                                            <p:strVal val="#ppt_y+.1"/>
                                          </p:val>
                                        </p:tav>
                                        <p:tav tm="100000">
                                          <p:val>
                                            <p:strVal val="#ppt_y"/>
                                          </p:val>
                                        </p:tav>
                                      </p:tavLst>
                                    </p:anim>
                                  </p:childTnLst>
                                </p:cTn>
                              </p:par>
                            </p:childTnLst>
                          </p:cTn>
                        </p:par>
                        <p:par>
                          <p:cTn id="75" fill="hold">
                            <p:stCondLst>
                              <p:cond delay="9000"/>
                            </p:stCondLst>
                            <p:childTnLst>
                              <p:par>
                                <p:cTn id="76" presetID="22" presetClass="entr" presetSubtype="8"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childTnLst>
                          </p:cTn>
                        </p:par>
                        <p:par>
                          <p:cTn id="79" fill="hold">
                            <p:stCondLst>
                              <p:cond delay="9500"/>
                            </p:stCondLst>
                            <p:childTnLst>
                              <p:par>
                                <p:cTn id="80" presetID="1"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2" grpId="0"/>
      <p:bldP spid="33" grpId="0"/>
      <p:bldP spid="34" grpId="0"/>
      <p:bldP spid="47" grpId="0"/>
      <p:bldP spid="4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4322895" y="1638914"/>
            <a:ext cx="432598" cy="4326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r>
              <a:rPr lang="en-US" altLang="zh-CN" dirty="0">
                <a:latin typeface="Impact MT Std" pitchFamily="34" charset="0"/>
                <a:ea typeface="微软雅黑" panose="020B0503020204020204" pitchFamily="34" charset="-122"/>
              </a:rPr>
              <a:t>1</a:t>
            </a:r>
            <a:endParaRPr lang="zh-CN" altLang="en-US" dirty="0">
              <a:latin typeface="Impact MT Std" pitchFamily="34" charset="0"/>
              <a:ea typeface="微软雅黑" panose="020B0503020204020204" pitchFamily="34" charset="-122"/>
            </a:endParaRPr>
          </a:p>
        </p:txBody>
      </p:sp>
      <p:cxnSp>
        <p:nvCxnSpPr>
          <p:cNvPr id="7" name="直接连接符 6"/>
          <p:cNvCxnSpPr/>
          <p:nvPr/>
        </p:nvCxnSpPr>
        <p:spPr>
          <a:xfrm>
            <a:off x="4746351" y="1838978"/>
            <a:ext cx="75550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标题 11"/>
          <p:cNvSpPr txBox="1"/>
          <p:nvPr/>
        </p:nvSpPr>
        <p:spPr>
          <a:xfrm>
            <a:off x="5518742" y="1673524"/>
            <a:ext cx="2900329" cy="597535"/>
          </a:xfrm>
          <a:prstGeom prst="rect">
            <a:avLst/>
          </a:prstGeom>
        </p:spPr>
        <p:txBody>
          <a:bodyPr lIns="68585" tIns="34292" rIns="68585" bIns="34292">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4322895" y="2337932"/>
            <a:ext cx="432598" cy="4326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r>
              <a:rPr lang="en-US" altLang="zh-CN" dirty="0">
                <a:latin typeface="Impact MT Std" pitchFamily="34" charset="0"/>
                <a:ea typeface="微软雅黑" panose="020B0503020204020204" pitchFamily="34" charset="-122"/>
              </a:rPr>
              <a:t>2</a:t>
            </a:r>
            <a:endParaRPr lang="zh-CN" altLang="en-US" dirty="0">
              <a:latin typeface="Impact MT Std" pitchFamily="34" charset="0"/>
              <a:ea typeface="微软雅黑" panose="020B0503020204020204" pitchFamily="34" charset="-122"/>
            </a:endParaRPr>
          </a:p>
        </p:txBody>
      </p:sp>
      <p:cxnSp>
        <p:nvCxnSpPr>
          <p:cNvPr id="12" name="直接连接符 11"/>
          <p:cNvCxnSpPr/>
          <p:nvPr/>
        </p:nvCxnSpPr>
        <p:spPr>
          <a:xfrm>
            <a:off x="4746352" y="2537995"/>
            <a:ext cx="75550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标题 11"/>
          <p:cNvSpPr txBox="1"/>
          <p:nvPr/>
        </p:nvSpPr>
        <p:spPr>
          <a:xfrm>
            <a:off x="5518743" y="2372542"/>
            <a:ext cx="2900329" cy="597535"/>
          </a:xfrm>
          <a:prstGeom prst="rect">
            <a:avLst/>
          </a:prstGeom>
        </p:spPr>
        <p:txBody>
          <a:bodyPr lIns="68585" tIns="34292" rIns="68585" bIns="34292">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4322895" y="3024458"/>
            <a:ext cx="432598" cy="4326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r>
              <a:rPr lang="en-US" altLang="zh-CN" dirty="0">
                <a:latin typeface="Impact MT Std" pitchFamily="34" charset="0"/>
                <a:ea typeface="微软雅黑" panose="020B0503020204020204" pitchFamily="34" charset="-122"/>
              </a:rPr>
              <a:t>3</a:t>
            </a:r>
            <a:endParaRPr lang="zh-CN" altLang="en-US" dirty="0">
              <a:latin typeface="Impact MT Std" pitchFamily="34" charset="0"/>
              <a:ea typeface="微软雅黑" panose="020B0503020204020204" pitchFamily="34" charset="-122"/>
            </a:endParaRPr>
          </a:p>
        </p:txBody>
      </p:sp>
      <p:cxnSp>
        <p:nvCxnSpPr>
          <p:cNvPr id="15" name="直接连接符 14"/>
          <p:cNvCxnSpPr/>
          <p:nvPr/>
        </p:nvCxnSpPr>
        <p:spPr>
          <a:xfrm>
            <a:off x="4746352" y="3224522"/>
            <a:ext cx="75550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6" name="标题 11"/>
          <p:cNvSpPr txBox="1"/>
          <p:nvPr/>
        </p:nvSpPr>
        <p:spPr>
          <a:xfrm>
            <a:off x="5518743" y="3059069"/>
            <a:ext cx="2900329" cy="597535"/>
          </a:xfrm>
          <a:prstGeom prst="rect">
            <a:avLst/>
          </a:prstGeom>
        </p:spPr>
        <p:txBody>
          <a:bodyPr lIns="68585" tIns="34292" rIns="68585" bIns="34292">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4322896" y="3698384"/>
            <a:ext cx="432598" cy="43262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r>
              <a:rPr lang="en-US" altLang="zh-CN" dirty="0">
                <a:latin typeface="Impact MT Std" pitchFamily="34" charset="0"/>
                <a:ea typeface="微软雅黑" panose="020B0503020204020204" pitchFamily="34" charset="-122"/>
              </a:rPr>
              <a:t>4</a:t>
            </a:r>
            <a:endParaRPr lang="zh-CN" altLang="en-US" dirty="0">
              <a:latin typeface="Impact MT Std" pitchFamily="34" charset="0"/>
              <a:ea typeface="微软雅黑" panose="020B0503020204020204" pitchFamily="34" charset="-122"/>
            </a:endParaRPr>
          </a:p>
        </p:txBody>
      </p:sp>
      <p:cxnSp>
        <p:nvCxnSpPr>
          <p:cNvPr id="18" name="直接连接符 17"/>
          <p:cNvCxnSpPr/>
          <p:nvPr/>
        </p:nvCxnSpPr>
        <p:spPr>
          <a:xfrm>
            <a:off x="4746353" y="3898447"/>
            <a:ext cx="75550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标题 11"/>
          <p:cNvSpPr txBox="1"/>
          <p:nvPr/>
        </p:nvSpPr>
        <p:spPr>
          <a:xfrm>
            <a:off x="5518744" y="3732994"/>
            <a:ext cx="2900329" cy="597535"/>
          </a:xfrm>
          <a:prstGeom prst="rect">
            <a:avLst/>
          </a:prstGeom>
        </p:spPr>
        <p:txBody>
          <a:bodyPr lIns="68585" tIns="34292" rIns="68585" bIns="34292">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9"/>
          <p:cNvGrpSpPr/>
          <p:nvPr/>
        </p:nvGrpSpPr>
        <p:grpSpPr>
          <a:xfrm>
            <a:off x="997214" y="1532738"/>
            <a:ext cx="2819312" cy="2826771"/>
            <a:chOff x="9047294" y="2420132"/>
            <a:chExt cx="3920868" cy="3932135"/>
          </a:xfrm>
        </p:grpSpPr>
        <p:sp>
          <p:nvSpPr>
            <p:cNvPr id="21" name="Oval 7"/>
            <p:cNvSpPr>
              <a:spLocks noChangeArrowheads="1"/>
            </p:cNvSpPr>
            <p:nvPr/>
          </p:nvSpPr>
          <p:spPr bwMode="auto">
            <a:xfrm>
              <a:off x="9047294" y="2420132"/>
              <a:ext cx="3920868" cy="3932135"/>
            </a:xfrm>
            <a:prstGeom prst="ellipse">
              <a:avLst/>
            </a:prstGeom>
            <a:noFill/>
            <a:ln w="9525" cap="flat">
              <a:solidFill>
                <a:schemeClr val="bg1">
                  <a:lumMod val="65000"/>
                </a:scheme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356" tIns="45679" rIns="91356" bIns="45679" numCol="1" anchor="t" anchorCtr="0" compatLnSpc="1"/>
            <a:lstStyle/>
            <a:p>
              <a:endParaRPr lang="zh-CN" altLang="en-US" sz="1400" dirty="0"/>
            </a:p>
          </p:txBody>
        </p:sp>
        <p:sp>
          <p:nvSpPr>
            <p:cNvPr id="22" name="Freeform 34"/>
            <p:cNvSpPr/>
            <p:nvPr/>
          </p:nvSpPr>
          <p:spPr bwMode="auto">
            <a:xfrm>
              <a:off x="9521570" y="293141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chemeClr val="accent4"/>
            </a:solidFill>
            <a:ln w="4" cap="flat">
              <a:noFill/>
              <a:prstDash val="solid"/>
              <a:miter lim="800000"/>
            </a:ln>
          </p:spPr>
          <p:txBody>
            <a:bodyPr vert="horz" wrap="square" lIns="91356" tIns="45679" rIns="91356" bIns="45679" numCol="1" anchor="t" anchorCtr="0" compatLnSpc="1"/>
            <a:lstStyle/>
            <a:p>
              <a:endParaRPr lang="zh-CN" altLang="en-US" sz="1400" b="1" dirty="0"/>
            </a:p>
          </p:txBody>
        </p:sp>
        <p:sp>
          <p:nvSpPr>
            <p:cNvPr id="23" name="Freeform 35"/>
            <p:cNvSpPr/>
            <p:nvPr/>
          </p:nvSpPr>
          <p:spPr bwMode="auto">
            <a:xfrm>
              <a:off x="9521570" y="4469169"/>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chemeClr val="accent3"/>
            </a:solidFill>
            <a:ln w="4" cap="flat">
              <a:noFill/>
              <a:prstDash val="solid"/>
              <a:miter lim="800000"/>
            </a:ln>
          </p:spPr>
          <p:txBody>
            <a:bodyPr vert="horz" wrap="square" lIns="91356" tIns="45679" rIns="91356" bIns="45679" numCol="1" anchor="t" anchorCtr="0" compatLnSpc="1"/>
            <a:lstStyle/>
            <a:p>
              <a:endParaRPr lang="zh-CN" altLang="en-US" sz="1400" b="1" dirty="0"/>
            </a:p>
          </p:txBody>
        </p:sp>
        <p:sp>
          <p:nvSpPr>
            <p:cNvPr id="24" name="Freeform 37"/>
            <p:cNvSpPr/>
            <p:nvPr/>
          </p:nvSpPr>
          <p:spPr bwMode="auto">
            <a:xfrm>
              <a:off x="11110936" y="2931414"/>
              <a:ext cx="1382957"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chemeClr val="accent1"/>
            </a:solidFill>
            <a:ln w="4" cap="flat">
              <a:noFill/>
              <a:prstDash val="solid"/>
              <a:miter lim="800000"/>
            </a:ln>
          </p:spPr>
          <p:txBody>
            <a:bodyPr vert="horz" wrap="square" lIns="91356" tIns="45679" rIns="91356" bIns="45679" numCol="1" anchor="t" anchorCtr="0" compatLnSpc="1"/>
            <a:lstStyle/>
            <a:p>
              <a:endParaRPr lang="zh-CN" altLang="en-US" sz="1400" b="1" dirty="0"/>
            </a:p>
          </p:txBody>
        </p:sp>
        <p:sp>
          <p:nvSpPr>
            <p:cNvPr id="25" name="Freeform 39"/>
            <p:cNvSpPr/>
            <p:nvPr/>
          </p:nvSpPr>
          <p:spPr bwMode="auto">
            <a:xfrm>
              <a:off x="11110936" y="4469169"/>
              <a:ext cx="1382957"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chemeClr val="accent2"/>
            </a:solidFill>
            <a:ln w="4" cap="flat">
              <a:noFill/>
              <a:prstDash val="solid"/>
              <a:miter lim="800000"/>
            </a:ln>
          </p:spPr>
          <p:txBody>
            <a:bodyPr vert="horz" wrap="square" lIns="91356" tIns="45679" rIns="91356" bIns="45679" numCol="1" anchor="t" anchorCtr="0" compatLnSpc="1"/>
            <a:lstStyle/>
            <a:p>
              <a:endParaRPr lang="zh-CN" altLang="en-US" sz="1400" b="1" dirty="0"/>
            </a:p>
          </p:txBody>
        </p:sp>
        <p:grpSp>
          <p:nvGrpSpPr>
            <p:cNvPr id="3" name="组合 25"/>
            <p:cNvGrpSpPr/>
            <p:nvPr/>
          </p:nvGrpSpPr>
          <p:grpSpPr>
            <a:xfrm>
              <a:off x="10264647" y="3726102"/>
              <a:ext cx="617239" cy="536670"/>
              <a:chOff x="5481877" y="3723806"/>
              <a:chExt cx="617239" cy="536669"/>
            </a:xfrm>
            <a:solidFill>
              <a:srgbClr val="7C3D67"/>
            </a:solidFill>
          </p:grpSpPr>
          <p:sp>
            <p:nvSpPr>
              <p:cNvPr id="36" name="Oval 32"/>
              <p:cNvSpPr>
                <a:spLocks noChangeArrowheads="1"/>
              </p:cNvSpPr>
              <p:nvPr/>
            </p:nvSpPr>
            <p:spPr bwMode="auto">
              <a:xfrm>
                <a:off x="5481877" y="3723806"/>
                <a:ext cx="536669" cy="536669"/>
              </a:xfrm>
              <a:prstGeom prst="ellipse">
                <a:avLst/>
              </a:prstGeom>
              <a:grpFill/>
              <a:ln w="9525">
                <a:noFill/>
                <a:round/>
              </a:ln>
            </p:spPr>
            <p:txBody>
              <a:bodyPr vert="horz" wrap="square" lIns="91440" tIns="45720" rIns="91440" bIns="45720" numCol="1" anchor="t" anchorCtr="0" compatLnSpc="1"/>
              <a:lstStyle/>
              <a:p>
                <a:endParaRPr lang="zh-CN" altLang="en-US" sz="1400" b="1" dirty="0"/>
              </a:p>
            </p:txBody>
          </p:sp>
          <p:sp>
            <p:nvSpPr>
              <p:cNvPr id="37" name="Oval 33"/>
              <p:cNvSpPr>
                <a:spLocks noChangeArrowheads="1"/>
              </p:cNvSpPr>
              <p:nvPr/>
            </p:nvSpPr>
            <p:spPr bwMode="auto">
              <a:xfrm>
                <a:off x="5481877" y="3723806"/>
                <a:ext cx="536669" cy="536669"/>
              </a:xfrm>
              <a:prstGeom prst="ellipse">
                <a:avLst/>
              </a:prstGeom>
              <a:solidFill>
                <a:schemeClr val="accent4"/>
              </a:solidFill>
              <a:ln w="4" cap="flat">
                <a:noFill/>
                <a:prstDash val="solid"/>
                <a:miter lim="800000"/>
              </a:ln>
            </p:spPr>
            <p:txBody>
              <a:bodyPr vert="horz" wrap="square" lIns="91440" tIns="45720" rIns="91440" bIns="45720" numCol="1" anchor="t" anchorCtr="0" compatLnSpc="1"/>
              <a:lstStyle/>
              <a:p>
                <a:endParaRPr lang="zh-CN" altLang="en-US" sz="1400" b="1" dirty="0"/>
              </a:p>
            </p:txBody>
          </p:sp>
          <p:sp>
            <p:nvSpPr>
              <p:cNvPr id="38" name="TextBox 20"/>
              <p:cNvSpPr txBox="1"/>
              <p:nvPr/>
            </p:nvSpPr>
            <p:spPr>
              <a:xfrm>
                <a:off x="5516319" y="3774002"/>
                <a:ext cx="582797" cy="471085"/>
              </a:xfrm>
              <a:prstGeom prst="rect">
                <a:avLst/>
              </a:prstGeom>
              <a:noFill/>
            </p:spPr>
            <p:txBody>
              <a:bodyPr wrap="square" rtlCol="0">
                <a:spAutoFit/>
              </a:bodyPr>
              <a:lstStyle/>
              <a:p>
                <a:r>
                  <a:rPr lang="en-US" altLang="zh-CN" sz="1600" spc="-113" dirty="0">
                    <a:solidFill>
                      <a:schemeClr val="bg1"/>
                    </a:solidFill>
                    <a:latin typeface="方正大黑_GBK" panose="03000509000000000000" pitchFamily="65" charset="-122"/>
                    <a:ea typeface="方正大黑_GBK" panose="03000509000000000000" pitchFamily="65" charset="-122"/>
                  </a:rPr>
                  <a:t>01</a:t>
                </a:r>
                <a:endParaRPr lang="zh-CN" altLang="en-US" sz="1600" spc="-113" dirty="0">
                  <a:solidFill>
                    <a:schemeClr val="bg1"/>
                  </a:solidFill>
                  <a:latin typeface="方正大黑_GBK" panose="03000509000000000000" pitchFamily="65" charset="-122"/>
                  <a:ea typeface="方正大黑_GBK" panose="03000509000000000000" pitchFamily="65" charset="-122"/>
                </a:endParaRPr>
              </a:p>
            </p:txBody>
          </p:sp>
        </p:grpSp>
        <p:grpSp>
          <p:nvGrpSpPr>
            <p:cNvPr id="4" name="组合 26"/>
            <p:cNvGrpSpPr/>
            <p:nvPr/>
          </p:nvGrpSpPr>
          <p:grpSpPr>
            <a:xfrm>
              <a:off x="11193502" y="3726102"/>
              <a:ext cx="608913" cy="536670"/>
              <a:chOff x="6410728" y="3723806"/>
              <a:chExt cx="608913" cy="536669"/>
            </a:xfrm>
            <a:solidFill>
              <a:srgbClr val="DF6282"/>
            </a:solidFill>
          </p:grpSpPr>
          <p:sp>
            <p:nvSpPr>
              <p:cNvPr id="34" name="Oval 38"/>
              <p:cNvSpPr>
                <a:spLocks noChangeArrowheads="1"/>
              </p:cNvSpPr>
              <p:nvPr/>
            </p:nvSpPr>
            <p:spPr bwMode="auto">
              <a:xfrm>
                <a:off x="6410728" y="3723806"/>
                <a:ext cx="536669" cy="536669"/>
              </a:xfrm>
              <a:prstGeom prst="ellipse">
                <a:avLst/>
              </a:prstGeom>
              <a:solidFill>
                <a:schemeClr val="accent1"/>
              </a:solidFill>
              <a:ln w="4" cap="flat">
                <a:noFill/>
                <a:prstDash val="solid"/>
                <a:miter lim="800000"/>
              </a:ln>
            </p:spPr>
            <p:txBody>
              <a:bodyPr vert="horz" wrap="square" lIns="91440" tIns="45720" rIns="91440" bIns="45720" numCol="1" anchor="t" anchorCtr="0" compatLnSpc="1"/>
              <a:lstStyle/>
              <a:p>
                <a:endParaRPr lang="zh-CN" altLang="en-US" sz="1400" b="1" dirty="0"/>
              </a:p>
            </p:txBody>
          </p:sp>
          <p:sp>
            <p:nvSpPr>
              <p:cNvPr id="35" name="TextBox 23"/>
              <p:cNvSpPr txBox="1"/>
              <p:nvPr/>
            </p:nvSpPr>
            <p:spPr>
              <a:xfrm>
                <a:off x="6436843" y="3774006"/>
                <a:ext cx="582798" cy="471085"/>
              </a:xfrm>
              <a:prstGeom prst="rect">
                <a:avLst/>
              </a:prstGeom>
              <a:noFill/>
            </p:spPr>
            <p:txBody>
              <a:bodyPr wrap="square" rtlCol="0">
                <a:spAutoFit/>
              </a:bodyPr>
              <a:lstStyle/>
              <a:p>
                <a:r>
                  <a:rPr lang="en-US" altLang="zh-CN" sz="1600" spc="-113" dirty="0">
                    <a:solidFill>
                      <a:schemeClr val="bg1"/>
                    </a:solidFill>
                    <a:latin typeface="方正大黑_GBK" panose="03000509000000000000" pitchFamily="65" charset="-122"/>
                    <a:ea typeface="方正大黑_GBK" panose="03000509000000000000" pitchFamily="65" charset="-122"/>
                  </a:rPr>
                  <a:t>02</a:t>
                </a:r>
                <a:endParaRPr lang="zh-CN" altLang="en-US" sz="1600" spc="-113" dirty="0">
                  <a:solidFill>
                    <a:schemeClr val="bg1"/>
                  </a:solidFill>
                  <a:latin typeface="方正大黑_GBK" panose="03000509000000000000" pitchFamily="65" charset="-122"/>
                  <a:ea typeface="方正大黑_GBK" panose="03000509000000000000" pitchFamily="65" charset="-122"/>
                </a:endParaRPr>
              </a:p>
            </p:txBody>
          </p:sp>
        </p:grpSp>
        <p:grpSp>
          <p:nvGrpSpPr>
            <p:cNvPr id="5" name="组合 27"/>
            <p:cNvGrpSpPr/>
            <p:nvPr/>
          </p:nvGrpSpPr>
          <p:grpSpPr>
            <a:xfrm>
              <a:off x="11193502" y="4510459"/>
              <a:ext cx="608913" cy="536669"/>
              <a:chOff x="6410728" y="4508169"/>
              <a:chExt cx="608913" cy="536669"/>
            </a:xfrm>
            <a:solidFill>
              <a:srgbClr val="7C3D67"/>
            </a:solidFill>
          </p:grpSpPr>
          <p:sp>
            <p:nvSpPr>
              <p:cNvPr id="32" name="Oval 40"/>
              <p:cNvSpPr>
                <a:spLocks noChangeArrowheads="1"/>
              </p:cNvSpPr>
              <p:nvPr/>
            </p:nvSpPr>
            <p:spPr bwMode="auto">
              <a:xfrm>
                <a:off x="6410728" y="4508169"/>
                <a:ext cx="536669" cy="536669"/>
              </a:xfrm>
              <a:prstGeom prst="ellipse">
                <a:avLst/>
              </a:prstGeom>
              <a:solidFill>
                <a:schemeClr val="accent2"/>
              </a:solidFill>
              <a:ln w="4" cap="flat">
                <a:noFill/>
                <a:prstDash val="solid"/>
                <a:miter lim="800000"/>
              </a:ln>
            </p:spPr>
            <p:txBody>
              <a:bodyPr vert="horz" wrap="square" lIns="91440" tIns="45720" rIns="91440" bIns="45720" numCol="1" anchor="t" anchorCtr="0" compatLnSpc="1"/>
              <a:lstStyle/>
              <a:p>
                <a:endParaRPr lang="zh-CN" altLang="en-US" sz="1400" b="1" dirty="0"/>
              </a:p>
            </p:txBody>
          </p:sp>
          <p:sp>
            <p:nvSpPr>
              <p:cNvPr id="33" name="TextBox 26"/>
              <p:cNvSpPr txBox="1"/>
              <p:nvPr/>
            </p:nvSpPr>
            <p:spPr>
              <a:xfrm>
                <a:off x="6436843" y="4545670"/>
                <a:ext cx="582798" cy="471085"/>
              </a:xfrm>
              <a:prstGeom prst="rect">
                <a:avLst/>
              </a:prstGeom>
              <a:noFill/>
            </p:spPr>
            <p:txBody>
              <a:bodyPr wrap="square" rtlCol="0">
                <a:spAutoFit/>
              </a:bodyPr>
              <a:lstStyle/>
              <a:p>
                <a:r>
                  <a:rPr lang="en-US" altLang="zh-CN" sz="1600" spc="-113" dirty="0">
                    <a:solidFill>
                      <a:schemeClr val="bg1"/>
                    </a:solidFill>
                    <a:latin typeface="方正大黑_GBK" panose="03000509000000000000" pitchFamily="65" charset="-122"/>
                    <a:ea typeface="方正大黑_GBK" panose="03000509000000000000" pitchFamily="65" charset="-122"/>
                  </a:rPr>
                  <a:t>03</a:t>
                </a:r>
                <a:endParaRPr lang="zh-CN" altLang="en-US" sz="1600" spc="-113" dirty="0">
                  <a:solidFill>
                    <a:schemeClr val="bg1"/>
                  </a:solidFill>
                  <a:latin typeface="方正大黑_GBK" panose="03000509000000000000" pitchFamily="65" charset="-122"/>
                  <a:ea typeface="方正大黑_GBK" panose="03000509000000000000" pitchFamily="65" charset="-122"/>
                </a:endParaRPr>
              </a:p>
            </p:txBody>
          </p:sp>
        </p:grpSp>
        <p:grpSp>
          <p:nvGrpSpPr>
            <p:cNvPr id="8" name="组合 28"/>
            <p:cNvGrpSpPr/>
            <p:nvPr/>
          </p:nvGrpSpPr>
          <p:grpSpPr>
            <a:xfrm>
              <a:off x="10264651" y="4510459"/>
              <a:ext cx="607823" cy="536669"/>
              <a:chOff x="5481877" y="4508169"/>
              <a:chExt cx="607824" cy="536669"/>
            </a:xfrm>
            <a:solidFill>
              <a:srgbClr val="DF6282"/>
            </a:solidFill>
          </p:grpSpPr>
          <p:sp>
            <p:nvSpPr>
              <p:cNvPr id="30" name="Oval 36"/>
              <p:cNvSpPr>
                <a:spLocks noChangeArrowheads="1"/>
              </p:cNvSpPr>
              <p:nvPr/>
            </p:nvSpPr>
            <p:spPr bwMode="auto">
              <a:xfrm>
                <a:off x="5481877" y="4508169"/>
                <a:ext cx="536669" cy="536669"/>
              </a:xfrm>
              <a:prstGeom prst="ellipse">
                <a:avLst/>
              </a:prstGeom>
              <a:solidFill>
                <a:schemeClr val="accent3"/>
              </a:solidFill>
              <a:ln w="4" cap="flat">
                <a:noFill/>
                <a:prstDash val="solid"/>
                <a:miter lim="800000"/>
              </a:ln>
            </p:spPr>
            <p:txBody>
              <a:bodyPr vert="horz" wrap="square" lIns="91440" tIns="45720" rIns="91440" bIns="45720" numCol="1" anchor="t" anchorCtr="0" compatLnSpc="1"/>
              <a:lstStyle/>
              <a:p>
                <a:endParaRPr lang="zh-CN" altLang="en-US" sz="1400" b="1" dirty="0"/>
              </a:p>
            </p:txBody>
          </p:sp>
          <p:sp>
            <p:nvSpPr>
              <p:cNvPr id="31" name="TextBox 29"/>
              <p:cNvSpPr txBox="1"/>
              <p:nvPr/>
            </p:nvSpPr>
            <p:spPr>
              <a:xfrm>
                <a:off x="5506902" y="4545670"/>
                <a:ext cx="582799" cy="471085"/>
              </a:xfrm>
              <a:prstGeom prst="rect">
                <a:avLst/>
              </a:prstGeom>
              <a:noFill/>
            </p:spPr>
            <p:txBody>
              <a:bodyPr wrap="square" rtlCol="0">
                <a:spAutoFit/>
              </a:bodyPr>
              <a:lstStyle/>
              <a:p>
                <a:r>
                  <a:rPr lang="en-US" altLang="zh-CN" sz="1600" spc="-113" dirty="0">
                    <a:solidFill>
                      <a:schemeClr val="bg1"/>
                    </a:solidFill>
                    <a:latin typeface="方正大黑_GBK" panose="03000509000000000000" pitchFamily="65" charset="-122"/>
                    <a:ea typeface="方正大黑_GBK" panose="03000509000000000000" pitchFamily="65" charset="-122"/>
                  </a:rPr>
                  <a:t>04</a:t>
                </a:r>
                <a:endParaRPr lang="zh-CN" altLang="en-US" sz="1600" spc="-113" dirty="0">
                  <a:solidFill>
                    <a:schemeClr val="bg1"/>
                  </a:solidFill>
                  <a:latin typeface="方正大黑_GBK" panose="03000509000000000000" pitchFamily="65" charset="-122"/>
                  <a:ea typeface="方正大黑_GBK" panose="03000509000000000000" pitchFamily="65" charset="-122"/>
                </a:endParaRPr>
              </a:p>
            </p:txBody>
          </p:sp>
        </p:gr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par>
                          <p:cTn id="50" fill="hold">
                            <p:stCondLst>
                              <p:cond delay="5000"/>
                            </p:stCondLst>
                            <p:childTnLst>
                              <p:par>
                                <p:cTn id="51" presetID="22" presetClass="entr" presetSubtype="8"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42" presetClass="entr" presetSubtype="0" fill="hold" nodeType="with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1000"/>
                                        <p:tgtEl>
                                          <p:spTgt spid="2"/>
                                        </p:tgtEl>
                                      </p:cBhvr>
                                    </p:animEffect>
                                    <p:anim calcmode="lin" valueType="num">
                                      <p:cBhvr>
                                        <p:cTn id="63" dur="1000" fill="hold"/>
                                        <p:tgtEl>
                                          <p:spTgt spid="2"/>
                                        </p:tgtEl>
                                        <p:attrNameLst>
                                          <p:attrName>ppt_x</p:attrName>
                                        </p:attrNameLst>
                                      </p:cBhvr>
                                      <p:tavLst>
                                        <p:tav tm="0">
                                          <p:val>
                                            <p:strVal val="#ppt_x"/>
                                          </p:val>
                                        </p:tav>
                                        <p:tav tm="100000">
                                          <p:val>
                                            <p:strVal val="#ppt_x"/>
                                          </p:val>
                                        </p:tav>
                                      </p:tavLst>
                                    </p:anim>
                                    <p:anim calcmode="lin" valueType="num">
                                      <p:cBhvr>
                                        <p:cTn id="6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animBg="1"/>
      <p:bldP spid="13" grpId="0"/>
      <p:bldP spid="14" grpId="0" animBg="1"/>
      <p:bldP spid="16" grpId="0"/>
      <p:bldP spid="17" grpId="0" animBg="1"/>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3257642" y="2194471"/>
            <a:ext cx="2417065" cy="2774288"/>
          </a:xfrm>
          <a:custGeom>
            <a:avLst/>
            <a:gdLst>
              <a:gd name="T0" fmla="*/ 2147483646 w 1045"/>
              <a:gd name="T1" fmla="*/ 2147483646 h 1279"/>
              <a:gd name="T2" fmla="*/ 2147483646 w 1045"/>
              <a:gd name="T3" fmla="*/ 2147483646 h 1279"/>
              <a:gd name="T4" fmla="*/ 2147483646 w 1045"/>
              <a:gd name="T5" fmla="*/ 2147483646 h 1279"/>
              <a:gd name="T6" fmla="*/ 2147483646 w 1045"/>
              <a:gd name="T7" fmla="*/ 2147483646 h 1279"/>
              <a:gd name="T8" fmla="*/ 2147483646 w 1045"/>
              <a:gd name="T9" fmla="*/ 2147483646 h 1279"/>
              <a:gd name="T10" fmla="*/ 0 w 1045"/>
              <a:gd name="T11" fmla="*/ 2147483646 h 1279"/>
              <a:gd name="T12" fmla="*/ 2147483646 w 1045"/>
              <a:gd name="T13" fmla="*/ 2147483646 h 1279"/>
              <a:gd name="T14" fmla="*/ 2147483646 w 1045"/>
              <a:gd name="T15" fmla="*/ 2147483646 h 1279"/>
              <a:gd name="T16" fmla="*/ 2147483646 w 1045"/>
              <a:gd name="T17" fmla="*/ 2147483646 h 1279"/>
              <a:gd name="T18" fmla="*/ 2147483646 w 1045"/>
              <a:gd name="T19" fmla="*/ 2147483646 h 1279"/>
              <a:gd name="T20" fmla="*/ 2147483646 w 1045"/>
              <a:gd name="T21" fmla="*/ 2147483646 h 1279"/>
              <a:gd name="T22" fmla="*/ 2147483646 w 1045"/>
              <a:gd name="T23" fmla="*/ 2147483646 h 1279"/>
              <a:gd name="T24" fmla="*/ 2147483646 w 1045"/>
              <a:gd name="T25" fmla="*/ 2147483646 h 1279"/>
              <a:gd name="T26" fmla="*/ 2147483646 w 1045"/>
              <a:gd name="T27" fmla="*/ 2147483646 h 1279"/>
              <a:gd name="T28" fmla="*/ 2147483646 w 1045"/>
              <a:gd name="T29" fmla="*/ 2147483646 h 1279"/>
              <a:gd name="T30" fmla="*/ 2147483646 w 1045"/>
              <a:gd name="T31" fmla="*/ 2147483646 h 1279"/>
              <a:gd name="T32" fmla="*/ 2147483646 w 1045"/>
              <a:gd name="T33" fmla="*/ 2147483646 h 1279"/>
              <a:gd name="T34" fmla="*/ 2147483646 w 1045"/>
              <a:gd name="T35" fmla="*/ 2147483646 h 1279"/>
              <a:gd name="T36" fmla="*/ 2147483646 w 1045"/>
              <a:gd name="T37" fmla="*/ 2147483646 h 1279"/>
              <a:gd name="T38" fmla="*/ 2147483646 w 1045"/>
              <a:gd name="T39" fmla="*/ 2147483646 h 1279"/>
              <a:gd name="T40" fmla="*/ 2147483646 w 1045"/>
              <a:gd name="T41" fmla="*/ 0 h 1279"/>
              <a:gd name="T42" fmla="*/ 2147483646 w 1045"/>
              <a:gd name="T43" fmla="*/ 2147483646 h 1279"/>
              <a:gd name="T44" fmla="*/ 2147483646 w 1045"/>
              <a:gd name="T45" fmla="*/ 2147483646 h 1279"/>
              <a:gd name="T46" fmla="*/ 2147483646 w 1045"/>
              <a:gd name="T47" fmla="*/ 2147483646 h 1279"/>
              <a:gd name="T48" fmla="*/ 2147483646 w 1045"/>
              <a:gd name="T49" fmla="*/ 2147483646 h 1279"/>
              <a:gd name="T50" fmla="*/ 2147483646 w 1045"/>
              <a:gd name="T51" fmla="*/ 2147483646 h 1279"/>
              <a:gd name="T52" fmla="*/ 2147483646 w 1045"/>
              <a:gd name="T53" fmla="*/ 2147483646 h 1279"/>
              <a:gd name="T54" fmla="*/ 2147483646 w 1045"/>
              <a:gd name="T55" fmla="*/ 2147483646 h 1279"/>
              <a:gd name="T56" fmla="*/ 2147483646 w 1045"/>
              <a:gd name="T57" fmla="*/ 2147483646 h 1279"/>
              <a:gd name="T58" fmla="*/ 2147483646 w 1045"/>
              <a:gd name="T59" fmla="*/ 2147483646 h 1279"/>
              <a:gd name="T60" fmla="*/ 2147483646 w 1045"/>
              <a:gd name="T61" fmla="*/ 2147483646 h 1279"/>
              <a:gd name="T62" fmla="*/ 2147483646 w 1045"/>
              <a:gd name="T63" fmla="*/ 2147483646 h 1279"/>
              <a:gd name="T64" fmla="*/ 2147483646 w 1045"/>
              <a:gd name="T65" fmla="*/ 2147483646 h 1279"/>
              <a:gd name="T66" fmla="*/ 2147483646 w 1045"/>
              <a:gd name="T67" fmla="*/ 2147483646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accent4"/>
          </a:solidFill>
          <a:ln>
            <a:noFill/>
          </a:ln>
        </p:spPr>
        <p:txBody>
          <a:bodyPr lIns="68594" tIns="34297" rIns="68594" bIns="34297"/>
          <a:lstStyle/>
          <a:p>
            <a:endParaRPr lang="zh-CN" altLang="en-US">
              <a:latin typeface="+mn-ea"/>
            </a:endParaRPr>
          </a:p>
        </p:txBody>
      </p:sp>
      <p:sp>
        <p:nvSpPr>
          <p:cNvPr id="4" name="Freeform 7"/>
          <p:cNvSpPr/>
          <p:nvPr/>
        </p:nvSpPr>
        <p:spPr bwMode="auto">
          <a:xfrm>
            <a:off x="4276333" y="1750889"/>
            <a:ext cx="457269" cy="462647"/>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5" name="Freeform 8"/>
          <p:cNvSpPr/>
          <p:nvPr/>
        </p:nvSpPr>
        <p:spPr bwMode="auto">
          <a:xfrm>
            <a:off x="5458078" y="2439983"/>
            <a:ext cx="454488" cy="460048"/>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6" name="Freeform 9"/>
          <p:cNvSpPr/>
          <p:nvPr/>
        </p:nvSpPr>
        <p:spPr bwMode="auto">
          <a:xfrm>
            <a:off x="5251853" y="3669839"/>
            <a:ext cx="458659" cy="462647"/>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7" name="Freeform 10"/>
          <p:cNvSpPr/>
          <p:nvPr/>
        </p:nvSpPr>
        <p:spPr bwMode="auto">
          <a:xfrm>
            <a:off x="3745610" y="2312014"/>
            <a:ext cx="455878" cy="462647"/>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8" name="Freeform 11"/>
          <p:cNvSpPr/>
          <p:nvPr/>
        </p:nvSpPr>
        <p:spPr bwMode="auto">
          <a:xfrm>
            <a:off x="3011697" y="3575667"/>
            <a:ext cx="455878" cy="458748"/>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9" name="Freeform 13"/>
          <p:cNvSpPr/>
          <p:nvPr/>
        </p:nvSpPr>
        <p:spPr bwMode="auto">
          <a:xfrm>
            <a:off x="4814133" y="4194660"/>
            <a:ext cx="254347" cy="257315"/>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10" name="Freeform 14"/>
          <p:cNvSpPr/>
          <p:nvPr/>
        </p:nvSpPr>
        <p:spPr bwMode="auto">
          <a:xfrm>
            <a:off x="3193653" y="2522058"/>
            <a:ext cx="250176" cy="257315"/>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1" name="Freeform 15"/>
          <p:cNvSpPr/>
          <p:nvPr/>
        </p:nvSpPr>
        <p:spPr bwMode="auto">
          <a:xfrm>
            <a:off x="4187373" y="2680703"/>
            <a:ext cx="251567" cy="254716"/>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2" name="Freeform 16"/>
          <p:cNvSpPr/>
          <p:nvPr/>
        </p:nvSpPr>
        <p:spPr bwMode="auto">
          <a:xfrm>
            <a:off x="4562566" y="3699966"/>
            <a:ext cx="251567" cy="253415"/>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3" name="Freeform 17"/>
          <p:cNvSpPr/>
          <p:nvPr/>
        </p:nvSpPr>
        <p:spPr bwMode="auto">
          <a:xfrm>
            <a:off x="3465590" y="3522319"/>
            <a:ext cx="250176" cy="257315"/>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4" name="Freeform 18"/>
          <p:cNvSpPr/>
          <p:nvPr/>
        </p:nvSpPr>
        <p:spPr bwMode="auto">
          <a:xfrm>
            <a:off x="5204341" y="3062297"/>
            <a:ext cx="254347" cy="257315"/>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15" name="Freeform 19"/>
          <p:cNvSpPr/>
          <p:nvPr/>
        </p:nvSpPr>
        <p:spPr bwMode="auto">
          <a:xfrm>
            <a:off x="3966355" y="3854306"/>
            <a:ext cx="251567" cy="257314"/>
          </a:xfrm>
          <a:prstGeom prst="ellipse">
            <a:avLst/>
          </a:prstGeom>
          <a:solidFill>
            <a:schemeClr val="accent2"/>
          </a:solidFill>
          <a:ln>
            <a:noFill/>
          </a:ln>
        </p:spPr>
        <p:txBody>
          <a:bodyPr lIns="68594" tIns="34297" rIns="68594" bIns="34297"/>
          <a:lstStyle/>
          <a:p>
            <a:endParaRPr lang="zh-CN" altLang="en-US" dirty="0">
              <a:latin typeface="+mn-ea"/>
            </a:endParaRPr>
          </a:p>
        </p:txBody>
      </p:sp>
      <p:sp>
        <p:nvSpPr>
          <p:cNvPr id="16" name="Freeform 20"/>
          <p:cNvSpPr/>
          <p:nvPr/>
        </p:nvSpPr>
        <p:spPr bwMode="auto">
          <a:xfrm>
            <a:off x="4504968" y="3051931"/>
            <a:ext cx="251567" cy="256014"/>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17" name="Freeform 6"/>
          <p:cNvSpPr/>
          <p:nvPr/>
        </p:nvSpPr>
        <p:spPr bwMode="auto">
          <a:xfrm>
            <a:off x="3721349" y="1802451"/>
            <a:ext cx="453099" cy="462647"/>
          </a:xfrm>
          <a:prstGeom prst="ellipse">
            <a:avLst/>
          </a:prstGeom>
          <a:solidFill>
            <a:schemeClr val="accent4"/>
          </a:solidFill>
          <a:ln>
            <a:noFill/>
          </a:ln>
        </p:spPr>
        <p:txBody>
          <a:bodyPr lIns="68594" tIns="34297" rIns="68594" bIns="34297"/>
          <a:lstStyle/>
          <a:p>
            <a:endParaRPr lang="zh-CN" altLang="en-US">
              <a:latin typeface="+mn-ea"/>
            </a:endParaRPr>
          </a:p>
        </p:txBody>
      </p:sp>
      <p:sp>
        <p:nvSpPr>
          <p:cNvPr id="18" name="Freeform 12"/>
          <p:cNvSpPr/>
          <p:nvPr/>
        </p:nvSpPr>
        <p:spPr bwMode="auto">
          <a:xfrm>
            <a:off x="4883885" y="2579505"/>
            <a:ext cx="455878" cy="460048"/>
          </a:xfrm>
          <a:prstGeom prst="ellipse">
            <a:avLst/>
          </a:prstGeom>
          <a:solidFill>
            <a:schemeClr val="accent2"/>
          </a:solidFill>
          <a:ln>
            <a:noFill/>
          </a:ln>
        </p:spPr>
        <p:txBody>
          <a:bodyPr lIns="68594" tIns="34297" rIns="68594" bIns="34297"/>
          <a:lstStyle/>
          <a:p>
            <a:endParaRPr lang="zh-CN" altLang="en-US">
              <a:latin typeface="+mn-ea"/>
            </a:endParaRPr>
          </a:p>
        </p:txBody>
      </p:sp>
      <p:sp>
        <p:nvSpPr>
          <p:cNvPr id="19" name="TextBox 8"/>
          <p:cNvSpPr txBox="1">
            <a:spLocks noChangeArrowheads="1"/>
          </p:cNvSpPr>
          <p:nvPr/>
        </p:nvSpPr>
        <p:spPr bwMode="auto">
          <a:xfrm>
            <a:off x="1943689" y="3704055"/>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endParaRPr lang="zh-CN" altLang="en-US" sz="1200" dirty="0">
              <a:solidFill>
                <a:schemeClr val="tx1">
                  <a:lumMod val="65000"/>
                  <a:lumOff val="35000"/>
                </a:schemeClr>
              </a:solidFill>
              <a:latin typeface="+mn-ea"/>
              <a:ea typeface="+mn-ea"/>
            </a:endParaRPr>
          </a:p>
        </p:txBody>
      </p:sp>
      <p:sp>
        <p:nvSpPr>
          <p:cNvPr id="20" name="TextBox 9"/>
          <p:cNvSpPr txBox="1">
            <a:spLocks noChangeArrowheads="1"/>
          </p:cNvSpPr>
          <p:nvPr/>
        </p:nvSpPr>
        <p:spPr bwMode="auto">
          <a:xfrm>
            <a:off x="6868801" y="2559045"/>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endParaRPr lang="zh-CN" altLang="en-US" sz="1200" dirty="0">
              <a:solidFill>
                <a:schemeClr val="tx1">
                  <a:lumMod val="65000"/>
                  <a:lumOff val="35000"/>
                </a:schemeClr>
              </a:solidFill>
              <a:latin typeface="+mn-ea"/>
              <a:ea typeface="+mn-ea"/>
            </a:endParaRPr>
          </a:p>
        </p:txBody>
      </p:sp>
      <p:sp>
        <p:nvSpPr>
          <p:cNvPr id="21" name="TextBox 10"/>
          <p:cNvSpPr txBox="1">
            <a:spLocks noChangeArrowheads="1"/>
          </p:cNvSpPr>
          <p:nvPr/>
        </p:nvSpPr>
        <p:spPr bwMode="auto">
          <a:xfrm>
            <a:off x="6100470" y="3805041"/>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endParaRPr lang="zh-CN" altLang="en-US" sz="1200" dirty="0">
              <a:solidFill>
                <a:schemeClr val="tx1">
                  <a:lumMod val="65000"/>
                  <a:lumOff val="35000"/>
                </a:schemeClr>
              </a:solidFill>
              <a:latin typeface="+mn-ea"/>
              <a:ea typeface="+mn-ea"/>
            </a:endParaRPr>
          </a:p>
        </p:txBody>
      </p:sp>
      <p:sp>
        <p:nvSpPr>
          <p:cNvPr id="22" name="TextBox 11"/>
          <p:cNvSpPr txBox="1">
            <a:spLocks noChangeArrowheads="1"/>
          </p:cNvSpPr>
          <p:nvPr/>
        </p:nvSpPr>
        <p:spPr bwMode="auto">
          <a:xfrm>
            <a:off x="1930130" y="2332174"/>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endParaRPr lang="zh-CN" altLang="en-US" sz="1200" dirty="0">
              <a:solidFill>
                <a:schemeClr val="tx1">
                  <a:lumMod val="65000"/>
                  <a:lumOff val="35000"/>
                </a:schemeClr>
              </a:solidFill>
              <a:latin typeface="+mn-ea"/>
              <a:ea typeface="+mn-ea"/>
            </a:endParaRPr>
          </a:p>
        </p:txBody>
      </p:sp>
      <p:sp>
        <p:nvSpPr>
          <p:cNvPr id="23" name="TextBox 12"/>
          <p:cNvSpPr txBox="1">
            <a:spLocks noChangeArrowheads="1"/>
          </p:cNvSpPr>
          <p:nvPr/>
        </p:nvSpPr>
        <p:spPr bwMode="auto">
          <a:xfrm>
            <a:off x="4725066" y="2010408"/>
            <a:ext cx="754184"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65000"/>
                    <a:lumOff val="35000"/>
                  </a:schemeClr>
                </a:solidFill>
                <a:latin typeface="+mn-ea"/>
                <a:ea typeface="+mn-ea"/>
              </a:rPr>
              <a:t>添加标题</a:t>
            </a:r>
            <a:endParaRPr lang="zh-CN" altLang="en-US" sz="1200" dirty="0">
              <a:solidFill>
                <a:schemeClr val="tx1">
                  <a:lumMod val="65000"/>
                  <a:lumOff val="35000"/>
                </a:schemeClr>
              </a:solidFill>
              <a:latin typeface="+mn-ea"/>
              <a:ea typeface="+mn-ea"/>
            </a:endParaRPr>
          </a:p>
        </p:txBody>
      </p:sp>
      <p:sp>
        <p:nvSpPr>
          <p:cNvPr id="24" name="任意多边形 31"/>
          <p:cNvSpPr/>
          <p:nvPr/>
        </p:nvSpPr>
        <p:spPr bwMode="auto">
          <a:xfrm flipV="1">
            <a:off x="2599210" y="3770497"/>
            <a:ext cx="386164" cy="35387"/>
          </a:xfrm>
          <a:custGeom>
            <a:avLst/>
            <a:gdLst>
              <a:gd name="T0" fmla="*/ 0 w 361950"/>
              <a:gd name="T1" fmla="*/ 0 h 54478"/>
              <a:gd name="T2" fmla="*/ 2852087 w 361950"/>
              <a:gd name="T3" fmla="*/ 0 h 54478"/>
              <a:gd name="T4" fmla="*/ 0 60000 65536"/>
              <a:gd name="T5" fmla="*/ 0 60000 65536"/>
            </a:gdLst>
            <a:ahLst/>
            <a:cxnLst>
              <a:cxn ang="T4">
                <a:pos x="T0" y="T1"/>
              </a:cxn>
              <a:cxn ang="T5">
                <a:pos x="T2" y="T3"/>
              </a:cxn>
            </a:cxnLst>
            <a:rect l="0" t="0" r="r" b="b"/>
            <a:pathLst>
              <a:path w="361950" h="54478">
                <a:moveTo>
                  <a:pt x="0" y="0"/>
                </a:moveTo>
                <a:lnTo>
                  <a:pt x="361950" y="0"/>
                </a:lnTo>
              </a:path>
            </a:pathLst>
          </a:custGeom>
          <a:noFill/>
          <a:ln w="6350" cap="flat" cmpd="sng">
            <a:solidFill>
              <a:schemeClr val="accent4"/>
            </a:solidFill>
            <a:prstDash val="dash"/>
            <a:round/>
          </a:ln>
          <a:extLst>
            <a:ext uri="{909E8E84-426E-40DD-AFC4-6F175D3DCCD1}">
              <a14:hiddenFill xmlns:a14="http://schemas.microsoft.com/office/drawing/2010/main">
                <a:solidFill>
                  <a:srgbClr val="FFFFFF"/>
                </a:solidFill>
              </a14:hiddenFill>
            </a:ext>
          </a:extLst>
        </p:spPr>
        <p:txBody>
          <a:bodyPr lIns="68594" tIns="34297" rIns="68594" bIns="34297" anchor="ctr"/>
          <a:lstStyle/>
          <a:p>
            <a:endParaRPr lang="zh-CN" altLang="en-US">
              <a:latin typeface="+mn-ea"/>
            </a:endParaRPr>
          </a:p>
        </p:txBody>
      </p:sp>
      <p:cxnSp>
        <p:nvCxnSpPr>
          <p:cNvPr id="25" name="直接连接符 24"/>
          <p:cNvCxnSpPr/>
          <p:nvPr/>
        </p:nvCxnSpPr>
        <p:spPr>
          <a:xfrm>
            <a:off x="2617771" y="2440844"/>
            <a:ext cx="112784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3" idx="2"/>
          </p:cNvCxnSpPr>
          <p:nvPr/>
        </p:nvCxnSpPr>
        <p:spPr>
          <a:xfrm>
            <a:off x="5102157" y="2264402"/>
            <a:ext cx="1620" cy="300115"/>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67199" y="2650714"/>
            <a:ext cx="903947"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757251" y="3901152"/>
            <a:ext cx="419895"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par>
                                <p:cTn id="39" presetID="53" presetClass="entr" presetSubtype="16" fill="hold" grpId="0" nodeType="withEffect">
                                  <p:stCondLst>
                                    <p:cond delay="25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5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25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
                                          </p:val>
                                        </p:tav>
                                      </p:tavLst>
                                    </p:anim>
                                    <p:anim calcmode="lin" valueType="num">
                                      <p:cBhvr>
                                        <p:cTn id="77" dur="500" fill="hold"/>
                                        <p:tgtEl>
                                          <p:spTgt spid="5"/>
                                        </p:tgtEl>
                                        <p:attrNameLst>
                                          <p:attrName>ppt_h</p:attrName>
                                        </p:attrNameLst>
                                      </p:cBhvr>
                                      <p:tavLst>
                                        <p:tav tm="0">
                                          <p:val>
                                            <p:fltVal val="0"/>
                                          </p:val>
                                        </p:tav>
                                        <p:tav tm="100000">
                                          <p:val>
                                            <p:strVal val="#ppt_h"/>
                                          </p:val>
                                        </p:tav>
                                      </p:tavLst>
                                    </p:anim>
                                    <p:animEffect transition="in" filter="fade">
                                      <p:cBhvr>
                                        <p:cTn id="78" dur="500"/>
                                        <p:tgtEl>
                                          <p:spTgt spid="5"/>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18"/>
                                        </p:tgtEl>
                                        <p:attrNameLst>
                                          <p:attrName>style.visibility</p:attrName>
                                        </p:attrNameLst>
                                      </p:cBhvr>
                                      <p:to>
                                        <p:strVal val="visible"/>
                                      </p:to>
                                    </p:set>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fltVal val="0"/>
                                          </p:val>
                                        </p:tav>
                                        <p:tav tm="100000">
                                          <p:val>
                                            <p:strVal val="#ppt_h"/>
                                          </p:val>
                                        </p:tav>
                                      </p:tavLst>
                                    </p:anim>
                                    <p:animEffect transition="in" filter="fade">
                                      <p:cBhvr>
                                        <p:cTn id="83" dur="500"/>
                                        <p:tgtEl>
                                          <p:spTgt spid="18"/>
                                        </p:tgtEl>
                                      </p:cBhvr>
                                    </p:animEffect>
                                  </p:childTnLst>
                                </p:cTn>
                              </p:par>
                            </p:childTnLst>
                          </p:cTn>
                        </p:par>
                        <p:par>
                          <p:cTn id="84" fill="hold">
                            <p:stCondLst>
                              <p:cond delay="1000"/>
                            </p:stCondLst>
                            <p:childTnLst>
                              <p:par>
                                <p:cTn id="85" presetID="22" presetClass="entr" presetSubtype="4"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down)">
                                      <p:cBhvr>
                                        <p:cTn id="87" dur="500"/>
                                        <p:tgtEl>
                                          <p:spTgt spid="26"/>
                                        </p:tgtEl>
                                      </p:cBhvr>
                                    </p:animEffect>
                                  </p:childTnLst>
                                </p:cTn>
                              </p:par>
                              <p:par>
                                <p:cTn id="88" presetID="22" presetClass="entr" presetSubtype="8" fill="hold"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wipe(left)">
                                      <p:cBhvr>
                                        <p:cTn id="90" dur="500"/>
                                        <p:tgtEl>
                                          <p:spTgt spid="27"/>
                                        </p:tgtEl>
                                      </p:cBhvr>
                                    </p:animEffect>
                                  </p:childTnLst>
                                </p:cTn>
                              </p:par>
                              <p:par>
                                <p:cTn id="91" presetID="22" presetClass="entr" presetSubtype="8" fill="hold"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right)">
                                      <p:cBhvr>
                                        <p:cTn id="96" dur="500"/>
                                        <p:tgtEl>
                                          <p:spTgt spid="24"/>
                                        </p:tgtEl>
                                      </p:cBhvr>
                                    </p:animEffect>
                                  </p:childTnLst>
                                </p:cTn>
                              </p:par>
                              <p:par>
                                <p:cTn id="97" presetID="22" presetClass="entr" presetSubtype="2" fill="hold" nodeType="with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right)">
                                      <p:cBhvr>
                                        <p:cTn id="99" dur="500"/>
                                        <p:tgtEl>
                                          <p:spTgt spid="25"/>
                                        </p:tgtEl>
                                      </p:cBhvr>
                                    </p:animEffect>
                                  </p:childTnLst>
                                </p:cTn>
                              </p:par>
                            </p:childTnLst>
                          </p:cTn>
                        </p:par>
                        <p:par>
                          <p:cTn id="100" fill="hold">
                            <p:stCondLst>
                              <p:cond delay="1500"/>
                            </p:stCondLst>
                            <p:childTnLst>
                              <p:par>
                                <p:cTn id="101" presetID="12" presetClass="entr" presetSubtype="4"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p:tgtEl>
                                          <p:spTgt spid="23"/>
                                        </p:tgtEl>
                                        <p:attrNameLst>
                                          <p:attrName>ppt_y</p:attrName>
                                        </p:attrNameLst>
                                      </p:cBhvr>
                                      <p:tavLst>
                                        <p:tav tm="0">
                                          <p:val>
                                            <p:strVal val="#ppt_y+#ppt_h*1.125000"/>
                                          </p:val>
                                        </p:tav>
                                        <p:tav tm="100000">
                                          <p:val>
                                            <p:strVal val="#ppt_y"/>
                                          </p:val>
                                        </p:tav>
                                      </p:tavLst>
                                    </p:anim>
                                    <p:animEffect transition="in" filter="wipe(up)">
                                      <p:cBhvr>
                                        <p:cTn id="104" dur="500"/>
                                        <p:tgtEl>
                                          <p:spTgt spid="23"/>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additive="base">
                                        <p:cTn id="107" dur="500"/>
                                        <p:tgtEl>
                                          <p:spTgt spid="20"/>
                                        </p:tgtEl>
                                        <p:attrNameLst>
                                          <p:attrName>ppt_x</p:attrName>
                                        </p:attrNameLst>
                                      </p:cBhvr>
                                      <p:tavLst>
                                        <p:tav tm="0">
                                          <p:val>
                                            <p:strVal val="#ppt_x-#ppt_w*1.125000"/>
                                          </p:val>
                                        </p:tav>
                                        <p:tav tm="100000">
                                          <p:val>
                                            <p:strVal val="#ppt_x"/>
                                          </p:val>
                                        </p:tav>
                                      </p:tavLst>
                                    </p:anim>
                                    <p:animEffect transition="in" filter="wipe(right)">
                                      <p:cBhvr>
                                        <p:cTn id="108" dur="500"/>
                                        <p:tgtEl>
                                          <p:spTgt spid="20"/>
                                        </p:tgtEl>
                                      </p:cBhvr>
                                    </p:animEffect>
                                  </p:childTnLst>
                                </p:cTn>
                              </p:par>
                              <p:par>
                                <p:cTn id="109" presetID="12" presetClass="entr" presetSubtype="8" fill="hold" grpId="0" nodeType="withEffect">
                                  <p:stCondLst>
                                    <p:cond delay="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500"/>
                                        <p:tgtEl>
                                          <p:spTgt spid="21"/>
                                        </p:tgtEl>
                                        <p:attrNameLst>
                                          <p:attrName>ppt_x</p:attrName>
                                        </p:attrNameLst>
                                      </p:cBhvr>
                                      <p:tavLst>
                                        <p:tav tm="0">
                                          <p:val>
                                            <p:strVal val="#ppt_x-#ppt_w*1.125000"/>
                                          </p:val>
                                        </p:tav>
                                        <p:tav tm="100000">
                                          <p:val>
                                            <p:strVal val="#ppt_x"/>
                                          </p:val>
                                        </p:tav>
                                      </p:tavLst>
                                    </p:anim>
                                    <p:animEffect transition="in" filter="wipe(right)">
                                      <p:cBhvr>
                                        <p:cTn id="112" dur="500"/>
                                        <p:tgtEl>
                                          <p:spTgt spid="21"/>
                                        </p:tgtEl>
                                      </p:cBhvr>
                                    </p:animEffect>
                                  </p:childTnLst>
                                </p:cTn>
                              </p:par>
                              <p:par>
                                <p:cTn id="113" presetID="12" presetClass="entr" presetSubtype="2" fill="hold" grpId="0" nodeType="withEffect">
                                  <p:stCondLst>
                                    <p:cond delay="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p:tgtEl>
                                          <p:spTgt spid="19"/>
                                        </p:tgtEl>
                                        <p:attrNameLst>
                                          <p:attrName>ppt_x</p:attrName>
                                        </p:attrNameLst>
                                      </p:cBhvr>
                                      <p:tavLst>
                                        <p:tav tm="0">
                                          <p:val>
                                            <p:strVal val="#ppt_x+#ppt_w*1.125000"/>
                                          </p:val>
                                        </p:tav>
                                        <p:tav tm="100000">
                                          <p:val>
                                            <p:strVal val="#ppt_x"/>
                                          </p:val>
                                        </p:tav>
                                      </p:tavLst>
                                    </p:anim>
                                    <p:animEffect transition="in" filter="wipe(left)">
                                      <p:cBhvr>
                                        <p:cTn id="116" dur="500"/>
                                        <p:tgtEl>
                                          <p:spTgt spid="19"/>
                                        </p:tgtEl>
                                      </p:cBhvr>
                                    </p:animEffect>
                                  </p:childTnLst>
                                </p:cTn>
                              </p:par>
                              <p:par>
                                <p:cTn id="117" presetID="12" presetClass="entr" presetSubtype="2" fill="hold" grpId="0" nodeType="withEffect">
                                  <p:stCondLst>
                                    <p:cond delay="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500"/>
                                        <p:tgtEl>
                                          <p:spTgt spid="22"/>
                                        </p:tgtEl>
                                        <p:attrNameLst>
                                          <p:attrName>ppt_x</p:attrName>
                                        </p:attrNameLst>
                                      </p:cBhvr>
                                      <p:tavLst>
                                        <p:tav tm="0">
                                          <p:val>
                                            <p:strVal val="#ppt_x+#ppt_w*1.125000"/>
                                          </p:val>
                                        </p:tav>
                                        <p:tav tm="100000">
                                          <p:val>
                                            <p:strVal val="#ppt_x"/>
                                          </p:val>
                                        </p:tav>
                                      </p:tavLst>
                                    </p:anim>
                                    <p:animEffect transition="in" filter="wipe(left)">
                                      <p:cBhvr>
                                        <p:cTn id="1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67541" y="3750318"/>
            <a:ext cx="775136" cy="246221"/>
          </a:xfrm>
          <a:prstGeom prst="rect">
            <a:avLst/>
          </a:prstGeom>
        </p:spPr>
        <p:txBody>
          <a:bodyPr wrap="square">
            <a:spAutoFit/>
          </a:bodyPr>
          <a:lstStyle/>
          <a:p>
            <a:pPr fontAlgn="auto">
              <a:spcBef>
                <a:spcPts val="0"/>
              </a:spcBef>
              <a:spcAft>
                <a:spcPts val="0"/>
              </a:spcAft>
            </a:pPr>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模板下载：</a:t>
            </a:r>
            <a:r>
              <a:rPr lang="en-US" altLang="zh-CN" sz="100" dirty="0">
                <a:solidFill>
                  <a:schemeClr val="bg1">
                    <a:lumMod val="95000"/>
                  </a:schemeClr>
                </a:solidFill>
                <a:latin typeface="Calibri" panose="020F0502020204030204"/>
                <a:ea typeface="宋体" panose="02010600030101010101" pitchFamily="2" charset="-122"/>
              </a:rPr>
              <a:t>www.1ppt.com/moban/     </a:t>
            </a:r>
            <a:r>
              <a:rPr lang="zh-CN" altLang="en-US" sz="100" dirty="0">
                <a:solidFill>
                  <a:schemeClr val="bg1">
                    <a:lumMod val="95000"/>
                  </a:schemeClr>
                </a:solidFill>
                <a:latin typeface="Calibri" panose="020F0502020204030204"/>
                <a:ea typeface="宋体" panose="02010600030101010101" pitchFamily="2" charset="-122"/>
              </a:rPr>
              <a:t>行业</a:t>
            </a:r>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模板：</a:t>
            </a:r>
            <a:r>
              <a:rPr lang="en-US" altLang="zh-CN" sz="100" dirty="0">
                <a:solidFill>
                  <a:schemeClr val="bg1">
                    <a:lumMod val="95000"/>
                  </a:schemeClr>
                </a:solidFill>
                <a:latin typeface="Calibri" panose="020F0502020204030204"/>
                <a:ea typeface="宋体" panose="02010600030101010101" pitchFamily="2" charset="-122"/>
              </a:rPr>
              <a:t>www.1ppt.com/hangye/ </a:t>
            </a:r>
            <a:endParaRPr lang="en-US" altLang="zh-CN" sz="100" dirty="0">
              <a:solidFill>
                <a:schemeClr val="bg1">
                  <a:lumMod val="95000"/>
                </a:schemeClr>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schemeClr val="bg1">
                    <a:lumMod val="95000"/>
                  </a:schemeClr>
                </a:solidFill>
                <a:latin typeface="Calibri" panose="020F0502020204030204"/>
                <a:ea typeface="宋体" panose="02010600030101010101" pitchFamily="2" charset="-122"/>
              </a:rPr>
              <a:t>节日</a:t>
            </a:r>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模板：</a:t>
            </a:r>
            <a:r>
              <a:rPr lang="en-US" altLang="zh-CN" sz="100" dirty="0">
                <a:solidFill>
                  <a:schemeClr val="bg1">
                    <a:lumMod val="95000"/>
                  </a:schemeClr>
                </a:solidFill>
                <a:latin typeface="Calibri" panose="020F0502020204030204"/>
                <a:ea typeface="宋体" panose="02010600030101010101" pitchFamily="2" charset="-122"/>
              </a:rPr>
              <a:t>www.1ppt.com/jieri/           PPT</a:t>
            </a:r>
            <a:r>
              <a:rPr lang="zh-CN" altLang="en-US" sz="100" dirty="0">
                <a:solidFill>
                  <a:schemeClr val="bg1">
                    <a:lumMod val="95000"/>
                  </a:schemeClr>
                </a:solidFill>
                <a:latin typeface="Calibri" panose="020F0502020204030204"/>
                <a:ea typeface="宋体" panose="02010600030101010101" pitchFamily="2" charset="-122"/>
              </a:rPr>
              <a:t>素材下载：</a:t>
            </a:r>
            <a:r>
              <a:rPr lang="en-US" altLang="zh-CN" sz="100" dirty="0">
                <a:solidFill>
                  <a:schemeClr val="bg1">
                    <a:lumMod val="95000"/>
                  </a:schemeClr>
                </a:solidFill>
                <a:latin typeface="Calibri" panose="020F0502020204030204"/>
                <a:ea typeface="宋体" panose="02010600030101010101" pitchFamily="2" charset="-122"/>
              </a:rPr>
              <a:t>www.1ppt.com/sucai/</a:t>
            </a:r>
            <a:endParaRPr lang="en-US" altLang="zh-CN" sz="100" dirty="0">
              <a:solidFill>
                <a:schemeClr val="bg1">
                  <a:lumMod val="95000"/>
                </a:schemeClr>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背景图片：</a:t>
            </a:r>
            <a:r>
              <a:rPr lang="en-US" altLang="zh-CN" sz="100" dirty="0">
                <a:solidFill>
                  <a:schemeClr val="bg1">
                    <a:lumMod val="95000"/>
                  </a:schemeClr>
                </a:solidFill>
                <a:latin typeface="Calibri" panose="020F0502020204030204"/>
                <a:ea typeface="宋体" panose="02010600030101010101" pitchFamily="2" charset="-122"/>
              </a:rPr>
              <a:t>www.1ppt.com/beijing/      PPT</a:t>
            </a:r>
            <a:r>
              <a:rPr lang="zh-CN" altLang="en-US" sz="100" dirty="0">
                <a:solidFill>
                  <a:schemeClr val="bg1">
                    <a:lumMod val="95000"/>
                  </a:schemeClr>
                </a:solidFill>
                <a:latin typeface="Calibri" panose="020F0502020204030204"/>
                <a:ea typeface="宋体" panose="02010600030101010101" pitchFamily="2" charset="-122"/>
              </a:rPr>
              <a:t>图表下载：</a:t>
            </a:r>
            <a:r>
              <a:rPr lang="en-US" altLang="zh-CN" sz="100" dirty="0">
                <a:solidFill>
                  <a:schemeClr val="bg1">
                    <a:lumMod val="95000"/>
                  </a:schemeClr>
                </a:solidFill>
                <a:latin typeface="Calibri" panose="020F0502020204030204"/>
                <a:ea typeface="宋体" panose="02010600030101010101" pitchFamily="2" charset="-122"/>
              </a:rPr>
              <a:t>www.1ppt.com/tubiao/      </a:t>
            </a:r>
            <a:endParaRPr lang="en-US" altLang="zh-CN" sz="100" dirty="0">
              <a:solidFill>
                <a:schemeClr val="bg1">
                  <a:lumMod val="95000"/>
                </a:schemeClr>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schemeClr val="bg1">
                    <a:lumMod val="95000"/>
                  </a:schemeClr>
                </a:solidFill>
                <a:latin typeface="Calibri" panose="020F0502020204030204"/>
                <a:ea typeface="宋体" panose="02010600030101010101" pitchFamily="2" charset="-122"/>
              </a:rPr>
              <a:t>优秀</a:t>
            </a:r>
            <a:r>
              <a:rPr lang="en-US" altLang="zh-CN" sz="100" dirty="0">
                <a:solidFill>
                  <a:schemeClr val="bg1">
                    <a:lumMod val="95000"/>
                  </a:schemeClr>
                </a:solidFill>
                <a:latin typeface="Calibri" panose="020F0502020204030204"/>
                <a:ea typeface="宋体" panose="02010600030101010101" pitchFamily="2" charset="-122"/>
              </a:rPr>
              <a:t>PPT</a:t>
            </a:r>
            <a:r>
              <a:rPr lang="zh-CN" altLang="en-US" sz="100" dirty="0">
                <a:solidFill>
                  <a:schemeClr val="bg1">
                    <a:lumMod val="95000"/>
                  </a:schemeClr>
                </a:solidFill>
                <a:latin typeface="Calibri" panose="020F0502020204030204"/>
                <a:ea typeface="宋体" panose="02010600030101010101" pitchFamily="2" charset="-122"/>
              </a:rPr>
              <a:t>下载：</a:t>
            </a:r>
            <a:r>
              <a:rPr lang="en-US" altLang="zh-CN" sz="100" dirty="0">
                <a:solidFill>
                  <a:schemeClr val="bg1">
                    <a:lumMod val="95000"/>
                  </a:schemeClr>
                </a:solidFill>
                <a:latin typeface="Calibri" panose="020F0502020204030204"/>
                <a:ea typeface="宋体" panose="02010600030101010101" pitchFamily="2" charset="-122"/>
              </a:rPr>
              <a:t>www.1ppt.com/xiazai/        PPT</a:t>
            </a:r>
            <a:r>
              <a:rPr lang="zh-CN" altLang="en-US" sz="100" dirty="0">
                <a:solidFill>
                  <a:schemeClr val="bg1">
                    <a:lumMod val="95000"/>
                  </a:schemeClr>
                </a:solidFill>
                <a:latin typeface="Calibri" panose="020F0502020204030204"/>
                <a:ea typeface="宋体" panose="02010600030101010101" pitchFamily="2" charset="-122"/>
              </a:rPr>
              <a:t>教程： </a:t>
            </a:r>
            <a:r>
              <a:rPr lang="en-US" altLang="zh-CN" sz="100" dirty="0">
                <a:solidFill>
                  <a:schemeClr val="bg1">
                    <a:lumMod val="95000"/>
                  </a:schemeClr>
                </a:solidFill>
                <a:latin typeface="Calibri" panose="020F0502020204030204"/>
                <a:ea typeface="宋体" panose="02010600030101010101" pitchFamily="2" charset="-122"/>
              </a:rPr>
              <a:t>www.1ppt.com/powerpoint/      </a:t>
            </a:r>
            <a:endParaRPr lang="en-US" altLang="zh-CN" sz="100" dirty="0">
              <a:solidFill>
                <a:schemeClr val="bg1">
                  <a:lumMod val="95000"/>
                </a:schemeClr>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schemeClr val="bg1">
                    <a:lumMod val="95000"/>
                  </a:schemeClr>
                </a:solidFill>
                <a:latin typeface="Calibri" panose="020F0502020204030204"/>
                <a:ea typeface="宋体" panose="02010600030101010101" pitchFamily="2" charset="-122"/>
              </a:rPr>
              <a:t>Word</a:t>
            </a:r>
            <a:r>
              <a:rPr lang="zh-CN" altLang="en-US" sz="100" dirty="0">
                <a:solidFill>
                  <a:schemeClr val="bg1">
                    <a:lumMod val="95000"/>
                  </a:schemeClr>
                </a:solidFill>
                <a:latin typeface="Calibri" panose="020F0502020204030204"/>
                <a:ea typeface="宋体" panose="02010600030101010101" pitchFamily="2" charset="-122"/>
              </a:rPr>
              <a:t>教程： </a:t>
            </a:r>
            <a:r>
              <a:rPr lang="en-US" altLang="zh-CN" sz="100" dirty="0">
                <a:solidFill>
                  <a:schemeClr val="bg1">
                    <a:lumMod val="95000"/>
                  </a:schemeClr>
                </a:solidFill>
                <a:latin typeface="Calibri" panose="020F0502020204030204"/>
                <a:ea typeface="宋体" panose="02010600030101010101" pitchFamily="2" charset="-122"/>
              </a:rPr>
              <a:t>www.1ppt.com/word/              Excel</a:t>
            </a:r>
            <a:r>
              <a:rPr lang="zh-CN" altLang="en-US" sz="100" dirty="0">
                <a:solidFill>
                  <a:schemeClr val="bg1">
                    <a:lumMod val="95000"/>
                  </a:schemeClr>
                </a:solidFill>
                <a:latin typeface="Calibri" panose="020F0502020204030204"/>
                <a:ea typeface="宋体" panose="02010600030101010101" pitchFamily="2" charset="-122"/>
              </a:rPr>
              <a:t>教程：</a:t>
            </a:r>
            <a:r>
              <a:rPr lang="en-US" altLang="zh-CN" sz="100" dirty="0">
                <a:solidFill>
                  <a:schemeClr val="bg1">
                    <a:lumMod val="95000"/>
                  </a:schemeClr>
                </a:solidFill>
                <a:latin typeface="Calibri" panose="020F0502020204030204"/>
                <a:ea typeface="宋体" panose="02010600030101010101" pitchFamily="2" charset="-122"/>
              </a:rPr>
              <a:t>www.1ppt.com/excel/  </a:t>
            </a:r>
            <a:endParaRPr lang="en-US" altLang="zh-CN" sz="100" dirty="0">
              <a:solidFill>
                <a:schemeClr val="bg1">
                  <a:lumMod val="95000"/>
                </a:schemeClr>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schemeClr val="bg1">
                    <a:lumMod val="95000"/>
                  </a:schemeClr>
                </a:solidFill>
                <a:latin typeface="Calibri" panose="020F0502020204030204"/>
                <a:ea typeface="宋体" panose="02010600030101010101" pitchFamily="2" charset="-122"/>
              </a:rPr>
              <a:t>资料下载：</a:t>
            </a:r>
            <a:r>
              <a:rPr lang="en-US" altLang="zh-CN" sz="100" dirty="0">
                <a:solidFill>
                  <a:schemeClr val="bg1">
                    <a:lumMod val="95000"/>
                  </a:schemeClr>
                </a:solidFill>
                <a:latin typeface="Calibri" panose="020F0502020204030204"/>
                <a:ea typeface="宋体" panose="02010600030101010101" pitchFamily="2" charset="-122"/>
              </a:rPr>
              <a:t>www.1ppt.com/ziliao/                PPT</a:t>
            </a:r>
            <a:r>
              <a:rPr lang="zh-CN" altLang="en-US" sz="100" dirty="0">
                <a:solidFill>
                  <a:schemeClr val="bg1">
                    <a:lumMod val="95000"/>
                  </a:schemeClr>
                </a:solidFill>
                <a:latin typeface="Calibri" panose="020F0502020204030204"/>
                <a:ea typeface="宋体" panose="02010600030101010101" pitchFamily="2" charset="-122"/>
              </a:rPr>
              <a:t>课件下载：</a:t>
            </a:r>
            <a:r>
              <a:rPr lang="en-US" altLang="zh-CN" sz="100" dirty="0">
                <a:solidFill>
                  <a:schemeClr val="bg1">
                    <a:lumMod val="95000"/>
                  </a:schemeClr>
                </a:solidFill>
                <a:latin typeface="Calibri" panose="020F0502020204030204"/>
                <a:ea typeface="宋体" panose="02010600030101010101" pitchFamily="2" charset="-122"/>
              </a:rPr>
              <a:t>www.1ppt.com/kejian/ </a:t>
            </a:r>
            <a:endParaRPr lang="en-US" altLang="zh-CN" sz="100" dirty="0">
              <a:solidFill>
                <a:schemeClr val="bg1">
                  <a:lumMod val="95000"/>
                </a:schemeClr>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schemeClr val="bg1">
                    <a:lumMod val="95000"/>
                  </a:schemeClr>
                </a:solidFill>
                <a:latin typeface="Calibri" panose="020F0502020204030204"/>
                <a:ea typeface="宋体" panose="02010600030101010101" pitchFamily="2" charset="-122"/>
              </a:rPr>
              <a:t>范文下载：</a:t>
            </a:r>
            <a:r>
              <a:rPr lang="en-US" altLang="zh-CN" sz="100" dirty="0">
                <a:solidFill>
                  <a:schemeClr val="bg1">
                    <a:lumMod val="95000"/>
                  </a:schemeClr>
                </a:solidFill>
                <a:latin typeface="Calibri" panose="020F0502020204030204"/>
                <a:ea typeface="宋体" panose="02010600030101010101" pitchFamily="2" charset="-122"/>
              </a:rPr>
              <a:t>www.1ppt.com/fanwen/             </a:t>
            </a:r>
            <a:r>
              <a:rPr lang="zh-CN" altLang="en-US" sz="100" dirty="0">
                <a:solidFill>
                  <a:schemeClr val="bg1">
                    <a:lumMod val="95000"/>
                  </a:schemeClr>
                </a:solidFill>
                <a:latin typeface="Calibri" panose="020F0502020204030204"/>
                <a:ea typeface="宋体" panose="02010600030101010101" pitchFamily="2" charset="-122"/>
              </a:rPr>
              <a:t>试卷下载：</a:t>
            </a:r>
            <a:r>
              <a:rPr lang="en-US" altLang="zh-CN" sz="100" dirty="0">
                <a:solidFill>
                  <a:schemeClr val="bg1">
                    <a:lumMod val="95000"/>
                  </a:schemeClr>
                </a:solidFill>
                <a:latin typeface="Calibri" panose="020F0502020204030204"/>
                <a:ea typeface="宋体" panose="02010600030101010101" pitchFamily="2" charset="-122"/>
              </a:rPr>
              <a:t>www.1ppt.com/shiti/  </a:t>
            </a:r>
            <a:endParaRPr lang="en-US" altLang="zh-CN" sz="100" dirty="0">
              <a:solidFill>
                <a:schemeClr val="bg1">
                  <a:lumMod val="95000"/>
                </a:schemeClr>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schemeClr val="bg1">
                    <a:lumMod val="95000"/>
                  </a:schemeClr>
                </a:solidFill>
                <a:latin typeface="Calibri" panose="020F0502020204030204"/>
                <a:ea typeface="宋体" panose="02010600030101010101" pitchFamily="2" charset="-122"/>
              </a:rPr>
              <a:t>教案下载：</a:t>
            </a:r>
            <a:r>
              <a:rPr lang="en-US" altLang="zh-CN" sz="100" dirty="0">
                <a:solidFill>
                  <a:schemeClr val="bg1">
                    <a:lumMod val="95000"/>
                  </a:schemeClr>
                </a:solidFill>
                <a:latin typeface="Calibri" panose="020F0502020204030204"/>
                <a:ea typeface="宋体" panose="02010600030101010101" pitchFamily="2" charset="-122"/>
              </a:rPr>
              <a:t>www.1ppt.com/jiaoan/  </a:t>
            </a:r>
            <a:r>
              <a:rPr lang="en-US" altLang="zh-CN" sz="100" dirty="0" smtClean="0">
                <a:solidFill>
                  <a:schemeClr val="bg1">
                    <a:lumMod val="95000"/>
                  </a:schemeClr>
                </a:solidFill>
                <a:latin typeface="Calibri" panose="020F0502020204030204"/>
                <a:ea typeface="宋体" panose="02010600030101010101" pitchFamily="2" charset="-122"/>
              </a:rPr>
              <a:t>      </a:t>
            </a:r>
            <a:endParaRPr lang="en-US" altLang="zh-CN" sz="100" dirty="0">
              <a:solidFill>
                <a:schemeClr val="bg1">
                  <a:lumMod val="95000"/>
                </a:schemeClr>
              </a:solidFill>
              <a:latin typeface="Calibri" panose="020F0502020204030204"/>
              <a:ea typeface="宋体" panose="02010600030101010101" pitchFamily="2" charset="-122"/>
            </a:endParaRPr>
          </a:p>
          <a:p>
            <a:pPr fontAlgn="auto">
              <a:spcBef>
                <a:spcPts val="0"/>
              </a:spcBef>
              <a:spcAft>
                <a:spcPts val="0"/>
              </a:spcAft>
            </a:pPr>
            <a:r>
              <a:rPr lang="zh-CN" altLang="en-US" sz="100" dirty="0" smtClean="0">
                <a:solidFill>
                  <a:schemeClr val="bg1">
                    <a:lumMod val="95000"/>
                  </a:schemeClr>
                </a:solidFill>
                <a:latin typeface="Calibri" panose="020F0502020204030204"/>
                <a:ea typeface="宋体" panose="02010600030101010101" pitchFamily="2" charset="-122"/>
              </a:rPr>
              <a:t>字体下载：</a:t>
            </a:r>
            <a:r>
              <a:rPr lang="en-US" altLang="zh-CN" sz="100" dirty="0" smtClean="0">
                <a:solidFill>
                  <a:schemeClr val="bg1">
                    <a:lumMod val="95000"/>
                  </a:schemeClr>
                </a:solidFill>
                <a:latin typeface="Calibri" panose="020F0502020204030204"/>
                <a:ea typeface="宋体" panose="02010600030101010101" pitchFamily="2" charset="-122"/>
              </a:rPr>
              <a:t>www.1ppt.com/ziti/</a:t>
            </a:r>
            <a:endParaRPr lang="en-US" altLang="zh-CN" sz="100" dirty="0">
              <a:solidFill>
                <a:schemeClr val="bg1">
                  <a:lumMod val="95000"/>
                </a:schemeClr>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schemeClr val="bg1">
                    <a:lumMod val="95000"/>
                  </a:schemeClr>
                </a:solidFill>
                <a:latin typeface="Calibri" panose="020F0502020204030204"/>
                <a:ea typeface="宋体" panose="02010600030101010101" pitchFamily="2" charset="-122"/>
              </a:rPr>
              <a:t> </a:t>
            </a:r>
            <a:endParaRPr lang="zh-CN" altLang="en-US" sz="100" dirty="0">
              <a:solidFill>
                <a:schemeClr val="bg1">
                  <a:lumMod val="95000"/>
                </a:schemeClr>
              </a:solidFill>
              <a:latin typeface="Calibri" panose="020F0502020204030204"/>
              <a:ea typeface="宋体" panose="02010600030101010101" pitchFamily="2" charset="-122"/>
            </a:endParaRPr>
          </a:p>
        </p:txBody>
      </p:sp>
      <p:sp>
        <p:nvSpPr>
          <p:cNvPr id="2" name="Teardrop 7"/>
          <p:cNvSpPr/>
          <p:nvPr/>
        </p:nvSpPr>
        <p:spPr>
          <a:xfrm rot="16200000">
            <a:off x="2396009" y="2687125"/>
            <a:ext cx="1467155" cy="1466958"/>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2" tIns="27002" rIns="81008" bIns="34294" rtlCol="0" anchor="ctr"/>
          <a:lstStyle/>
          <a:p>
            <a:pPr algn="ctr"/>
            <a:endParaRPr lang="th-TH" sz="2700" dirty="0"/>
          </a:p>
        </p:txBody>
      </p:sp>
      <p:sp>
        <p:nvSpPr>
          <p:cNvPr id="3" name="Teardrop 10"/>
          <p:cNvSpPr/>
          <p:nvPr/>
        </p:nvSpPr>
        <p:spPr>
          <a:xfrm rot="10800000">
            <a:off x="2396109" y="1591385"/>
            <a:ext cx="1043814" cy="104395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7" tIns="27002" rIns="27002" bIns="34294" rtlCol="0" anchor="ctr"/>
          <a:lstStyle/>
          <a:p>
            <a:pPr algn="ctr"/>
            <a:endParaRPr lang="th-TH" sz="3000" dirty="0"/>
          </a:p>
        </p:txBody>
      </p:sp>
      <p:sp>
        <p:nvSpPr>
          <p:cNvPr id="4" name="Teardrop 6"/>
          <p:cNvSpPr/>
          <p:nvPr/>
        </p:nvSpPr>
        <p:spPr>
          <a:xfrm>
            <a:off x="1301298" y="2687026"/>
            <a:ext cx="1043814" cy="1043955"/>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7" tIns="54006" rIns="81008" bIns="34294" rtlCol="0" anchor="ctr"/>
          <a:lstStyle/>
          <a:p>
            <a:pPr algn="ctr"/>
            <a:endParaRPr lang="th-TH" sz="2700" dirty="0"/>
          </a:p>
        </p:txBody>
      </p:sp>
      <p:sp>
        <p:nvSpPr>
          <p:cNvPr id="5" name="Teardrop 8"/>
          <p:cNvSpPr/>
          <p:nvPr/>
        </p:nvSpPr>
        <p:spPr>
          <a:xfrm rot="5400000">
            <a:off x="1295557" y="1601985"/>
            <a:ext cx="1043955" cy="104381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8" tIns="27002" rIns="0" bIns="34294" rtlCol="0" anchor="ctr"/>
          <a:lstStyle/>
          <a:p>
            <a:pPr algn="ctr"/>
            <a:endParaRPr lang="th-TH" sz="2700" dirty="0"/>
          </a:p>
        </p:txBody>
      </p:sp>
      <p:sp>
        <p:nvSpPr>
          <p:cNvPr id="6" name="Freeform 52"/>
          <p:cNvSpPr>
            <a:spLocks noEditPoints="1"/>
          </p:cNvSpPr>
          <p:nvPr/>
        </p:nvSpPr>
        <p:spPr bwMode="auto">
          <a:xfrm>
            <a:off x="1608773" y="2951072"/>
            <a:ext cx="428863" cy="461457"/>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68587" tIns="34294" rIns="68587" bIns="34294" numCol="1" anchor="t" anchorCtr="0" compatLnSpc="1"/>
          <a:lstStyle/>
          <a:p>
            <a:endParaRPr lang="en-US"/>
          </a:p>
        </p:txBody>
      </p:sp>
      <p:sp>
        <p:nvSpPr>
          <p:cNvPr id="7" name="Freeform 42"/>
          <p:cNvSpPr>
            <a:spLocks noEditPoints="1"/>
          </p:cNvSpPr>
          <p:nvPr/>
        </p:nvSpPr>
        <p:spPr bwMode="auto">
          <a:xfrm>
            <a:off x="2895931" y="3181801"/>
            <a:ext cx="467312" cy="40229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68587" tIns="34294" rIns="68587" bIns="34294" numCol="1" anchor="t" anchorCtr="0" compatLnSpc="1"/>
          <a:lstStyle/>
          <a:p>
            <a:endParaRPr lang="en-US"/>
          </a:p>
        </p:txBody>
      </p:sp>
      <p:sp>
        <p:nvSpPr>
          <p:cNvPr id="8" name="Freeform 178"/>
          <p:cNvSpPr>
            <a:spLocks noEditPoints="1"/>
          </p:cNvSpPr>
          <p:nvPr/>
        </p:nvSpPr>
        <p:spPr bwMode="auto">
          <a:xfrm>
            <a:off x="2684359" y="1947885"/>
            <a:ext cx="467312" cy="352011"/>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68587" tIns="34294" rIns="68587" bIns="34294" numCol="1" anchor="t" anchorCtr="0" compatLnSpc="1"/>
          <a:lstStyle/>
          <a:p>
            <a:endParaRPr lang="en-US"/>
          </a:p>
        </p:txBody>
      </p:sp>
      <p:sp>
        <p:nvSpPr>
          <p:cNvPr id="9" name="Freeform 86"/>
          <p:cNvSpPr>
            <a:spLocks noEditPoints="1"/>
          </p:cNvSpPr>
          <p:nvPr/>
        </p:nvSpPr>
        <p:spPr bwMode="auto">
          <a:xfrm>
            <a:off x="1663191" y="1876410"/>
            <a:ext cx="320025" cy="538521"/>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68587" tIns="34294" rIns="68587" bIns="34294" numCol="1" anchor="t" anchorCtr="0" compatLnSpc="1"/>
          <a:lstStyle/>
          <a:p>
            <a:endParaRPr lang="en-US"/>
          </a:p>
        </p:txBody>
      </p:sp>
      <p:grpSp>
        <p:nvGrpSpPr>
          <p:cNvPr id="10" name="组合 9"/>
          <p:cNvGrpSpPr/>
          <p:nvPr/>
        </p:nvGrpSpPr>
        <p:grpSpPr>
          <a:xfrm>
            <a:off x="4626075" y="1601914"/>
            <a:ext cx="1557608" cy="1045469"/>
            <a:chOff x="6167028" y="2135225"/>
            <a:chExt cx="2076450" cy="1393528"/>
          </a:xfrm>
        </p:grpSpPr>
        <p:sp>
          <p:nvSpPr>
            <p:cNvPr id="11" name="Rounded Rectangle 72"/>
            <p:cNvSpPr/>
            <p:nvPr/>
          </p:nvSpPr>
          <p:spPr>
            <a:xfrm>
              <a:off x="6167028" y="2167575"/>
              <a:ext cx="1712307" cy="333530"/>
            </a:xfrm>
            <a:prstGeom prst="roundRect">
              <a:avLst>
                <a:gd name="adj" fmla="val 211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2" name="文本框 23"/>
            <p:cNvSpPr txBox="1"/>
            <p:nvPr/>
          </p:nvSpPr>
          <p:spPr>
            <a:xfrm>
              <a:off x="6253049" y="2135225"/>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3" name="文本框 25"/>
            <p:cNvSpPr txBox="1"/>
            <p:nvPr/>
          </p:nvSpPr>
          <p:spPr>
            <a:xfrm>
              <a:off x="6167028" y="2525711"/>
              <a:ext cx="2076450" cy="1003042"/>
            </a:xfrm>
            <a:prstGeom prst="rect">
              <a:avLst/>
            </a:prstGeom>
            <a:noFill/>
          </p:spPr>
          <p:txBody>
            <a:bodyPr wrap="square" rtlCol="0">
              <a:spAutoFit/>
            </a:bodyPr>
            <a:lstStyle/>
            <a:p>
              <a:pP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540932" y="1601914"/>
            <a:ext cx="1557608" cy="1045469"/>
            <a:chOff x="8719728" y="2135225"/>
            <a:chExt cx="2076450" cy="1393528"/>
          </a:xfrm>
        </p:grpSpPr>
        <p:sp>
          <p:nvSpPr>
            <p:cNvPr id="15" name="Rounded Rectangle 72"/>
            <p:cNvSpPr/>
            <p:nvPr/>
          </p:nvSpPr>
          <p:spPr>
            <a:xfrm>
              <a:off x="8786403" y="2167575"/>
              <a:ext cx="1712307" cy="333530"/>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6" name="文本框 26"/>
            <p:cNvSpPr txBox="1"/>
            <p:nvPr/>
          </p:nvSpPr>
          <p:spPr>
            <a:xfrm>
              <a:off x="8872424" y="2135225"/>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文本框 27"/>
            <p:cNvSpPr txBox="1"/>
            <p:nvPr/>
          </p:nvSpPr>
          <p:spPr>
            <a:xfrm>
              <a:off x="8719728" y="2525711"/>
              <a:ext cx="2076450" cy="1003042"/>
            </a:xfrm>
            <a:prstGeom prst="rect">
              <a:avLst/>
            </a:prstGeom>
            <a:noFill/>
          </p:spPr>
          <p:txBody>
            <a:bodyPr wrap="square" rtlCol="0">
              <a:spAutoFit/>
            </a:bodyPr>
            <a:lstStyle/>
            <a:p>
              <a:pP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626075" y="2951071"/>
            <a:ext cx="1557608" cy="1045468"/>
            <a:chOff x="6167028" y="3933546"/>
            <a:chExt cx="2076450" cy="1393527"/>
          </a:xfrm>
        </p:grpSpPr>
        <p:sp>
          <p:nvSpPr>
            <p:cNvPr id="19" name="Rounded Rectangle 72"/>
            <p:cNvSpPr/>
            <p:nvPr/>
          </p:nvSpPr>
          <p:spPr>
            <a:xfrm>
              <a:off x="6167028" y="3965896"/>
              <a:ext cx="1712307" cy="333530"/>
            </a:xfrm>
            <a:prstGeom prst="roundRect">
              <a:avLst>
                <a:gd name="adj" fmla="val 2111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0" name="文本框 31"/>
            <p:cNvSpPr txBox="1"/>
            <p:nvPr/>
          </p:nvSpPr>
          <p:spPr>
            <a:xfrm>
              <a:off x="6253049" y="3933546"/>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1" name="文本框 32"/>
            <p:cNvSpPr txBox="1"/>
            <p:nvPr/>
          </p:nvSpPr>
          <p:spPr>
            <a:xfrm>
              <a:off x="6167028" y="4324031"/>
              <a:ext cx="2076450" cy="1003042"/>
            </a:xfrm>
            <a:prstGeom prst="rect">
              <a:avLst/>
            </a:prstGeom>
            <a:noFill/>
          </p:spPr>
          <p:txBody>
            <a:bodyPr wrap="square" rtlCol="0">
              <a:spAutoFit/>
            </a:bodyPr>
            <a:lstStyle/>
            <a:p>
              <a:pP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40932" y="2951071"/>
            <a:ext cx="1557608" cy="1045468"/>
            <a:chOff x="8719728" y="3933546"/>
            <a:chExt cx="2076450" cy="1393527"/>
          </a:xfrm>
        </p:grpSpPr>
        <p:sp>
          <p:nvSpPr>
            <p:cNvPr id="23" name="Rounded Rectangle 72"/>
            <p:cNvSpPr/>
            <p:nvPr/>
          </p:nvSpPr>
          <p:spPr>
            <a:xfrm>
              <a:off x="8786403" y="3965896"/>
              <a:ext cx="1712307" cy="333530"/>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65000"/>
                    <a:lumOff val="35000"/>
                  </a:schemeClr>
                </a:solidFill>
              </a:endParaRPr>
            </a:p>
          </p:txBody>
        </p:sp>
        <p:sp>
          <p:nvSpPr>
            <p:cNvPr id="24" name="文本框 33"/>
            <p:cNvSpPr txBox="1"/>
            <p:nvPr/>
          </p:nvSpPr>
          <p:spPr>
            <a:xfrm>
              <a:off x="8872424" y="3933546"/>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5" name="文本框 34"/>
            <p:cNvSpPr txBox="1"/>
            <p:nvPr/>
          </p:nvSpPr>
          <p:spPr>
            <a:xfrm>
              <a:off x="8719728" y="4324031"/>
              <a:ext cx="2076450" cy="1003042"/>
            </a:xfrm>
            <a:prstGeom prst="rect">
              <a:avLst/>
            </a:prstGeom>
            <a:noFill/>
          </p:spPr>
          <p:txBody>
            <a:bodyPr wrap="square" rtlCol="0">
              <a:spAutoFit/>
            </a:bodyPr>
            <a:lstStyle/>
            <a:p>
              <a:pP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750"/>
                                        <p:tgtEl>
                                          <p:spTgt spid="3"/>
                                        </p:tgtEl>
                                      </p:cBhvr>
                                    </p:animEffect>
                                    <p:anim calcmode="lin" valueType="num">
                                      <p:cBhvr>
                                        <p:cTn id="18" dur="750" fill="hold"/>
                                        <p:tgtEl>
                                          <p:spTgt spid="3"/>
                                        </p:tgtEl>
                                        <p:attrNameLst>
                                          <p:attrName>ppt_x</p:attrName>
                                        </p:attrNameLst>
                                      </p:cBhvr>
                                      <p:tavLst>
                                        <p:tav tm="0">
                                          <p:val>
                                            <p:strVal val="#ppt_x"/>
                                          </p:val>
                                        </p:tav>
                                        <p:tav tm="100000">
                                          <p:val>
                                            <p:strVal val="#ppt_x"/>
                                          </p:val>
                                        </p:tav>
                                      </p:tavLst>
                                    </p:anim>
                                    <p:anim calcmode="lin" valueType="num">
                                      <p:cBhvr>
                                        <p:cTn id="19" dur="75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750"/>
                                        <p:tgtEl>
                                          <p:spTgt spid="5"/>
                                        </p:tgtEl>
                                      </p:cBhvr>
                                    </p:animEffect>
                                    <p:anim calcmode="lin" valueType="num">
                                      <p:cBhvr>
                                        <p:cTn id="28" dur="750" fill="hold"/>
                                        <p:tgtEl>
                                          <p:spTgt spid="5"/>
                                        </p:tgtEl>
                                        <p:attrNameLst>
                                          <p:attrName>ppt_x</p:attrName>
                                        </p:attrNameLst>
                                      </p:cBhvr>
                                      <p:tavLst>
                                        <p:tav tm="0">
                                          <p:val>
                                            <p:strVal val="#ppt_x"/>
                                          </p:val>
                                        </p:tav>
                                        <p:tav tm="100000">
                                          <p:val>
                                            <p:strVal val="#ppt_x"/>
                                          </p:val>
                                        </p:tav>
                                      </p:tavLst>
                                    </p:anim>
                                    <p:anim calcmode="lin" valueType="num">
                                      <p:cBhvr>
                                        <p:cTn id="29" dur="75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9"/>
          <p:cNvSpPr txBox="1"/>
          <p:nvPr/>
        </p:nvSpPr>
        <p:spPr>
          <a:xfrm>
            <a:off x="539646" y="1525387"/>
            <a:ext cx="1676351" cy="769679"/>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29"/>
          <p:cNvSpPr txBox="1"/>
          <p:nvPr/>
        </p:nvSpPr>
        <p:spPr>
          <a:xfrm>
            <a:off x="6982896" y="2298938"/>
            <a:ext cx="1685637" cy="769679"/>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29"/>
          <p:cNvSpPr txBox="1"/>
          <p:nvPr/>
        </p:nvSpPr>
        <p:spPr>
          <a:xfrm>
            <a:off x="539646" y="3071295"/>
            <a:ext cx="1676351" cy="769679"/>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29"/>
          <p:cNvSpPr txBox="1"/>
          <p:nvPr/>
        </p:nvSpPr>
        <p:spPr>
          <a:xfrm>
            <a:off x="6920305" y="3680728"/>
            <a:ext cx="1685637" cy="769679"/>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Freeform 40"/>
          <p:cNvSpPr/>
          <p:nvPr/>
        </p:nvSpPr>
        <p:spPr bwMode="auto">
          <a:xfrm>
            <a:off x="4356733" y="3508937"/>
            <a:ext cx="2404289" cy="1412517"/>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chemeClr val="bg1">
              <a:lumMod val="85000"/>
            </a:schemeClr>
          </a:solidFill>
          <a:ln>
            <a:noFill/>
          </a:ln>
        </p:spPr>
        <p:txBody>
          <a:bodyPr vert="horz" wrap="square" lIns="68594" tIns="34297" rIns="68594" bIns="34297" numCol="1" anchor="t" anchorCtr="0" compatLnSpc="1"/>
          <a:lstStyle/>
          <a:p>
            <a:endParaRPr lang="zh-CN" altLang="en-US" dirty="0">
              <a:solidFill>
                <a:schemeClr val="bg1"/>
              </a:solidFill>
            </a:endParaRPr>
          </a:p>
        </p:txBody>
      </p:sp>
      <p:sp>
        <p:nvSpPr>
          <p:cNvPr id="16" name="Freeform 41"/>
          <p:cNvSpPr/>
          <p:nvPr/>
        </p:nvSpPr>
        <p:spPr bwMode="auto">
          <a:xfrm>
            <a:off x="2381522" y="1203970"/>
            <a:ext cx="2404289" cy="1412517"/>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chemeClr val="bg1">
              <a:lumMod val="85000"/>
            </a:schemeClr>
          </a:solidFill>
          <a:ln>
            <a:noFill/>
          </a:ln>
        </p:spPr>
        <p:txBody>
          <a:bodyPr vert="horz" wrap="square" lIns="68594" tIns="34297" rIns="68594" bIns="34297" numCol="1" anchor="t" anchorCtr="0" compatLnSpc="1"/>
          <a:lstStyle/>
          <a:p>
            <a:endParaRPr lang="zh-CN" altLang="en-US" dirty="0">
              <a:solidFill>
                <a:schemeClr val="bg1"/>
              </a:solidFill>
            </a:endParaRPr>
          </a:p>
        </p:txBody>
      </p:sp>
      <p:grpSp>
        <p:nvGrpSpPr>
          <p:cNvPr id="2" name="组合 16"/>
          <p:cNvGrpSpPr/>
          <p:nvPr/>
        </p:nvGrpSpPr>
        <p:grpSpPr>
          <a:xfrm>
            <a:off x="4514301" y="1450505"/>
            <a:ext cx="128610" cy="3201388"/>
            <a:chOff x="6010275" y="1583258"/>
            <a:chExt cx="171450" cy="4267200"/>
          </a:xfrm>
        </p:grpSpPr>
        <p:cxnSp>
          <p:nvCxnSpPr>
            <p:cNvPr id="18" name="直接连接符 17"/>
            <p:cNvCxnSpPr>
              <a:stCxn id="19" idx="3"/>
              <a:endCxn id="23" idx="0"/>
            </p:cNvCxnSpPr>
            <p:nvPr/>
          </p:nvCxnSpPr>
          <p:spPr>
            <a:xfrm>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Freeform 42"/>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dirty="0">
                <a:solidFill>
                  <a:schemeClr val="bg1"/>
                </a:solidFill>
              </a:endParaRPr>
            </a:p>
          </p:txBody>
        </p:sp>
        <p:sp>
          <p:nvSpPr>
            <p:cNvPr id="20" name="Freeform 43"/>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dirty="0">
                <a:solidFill>
                  <a:schemeClr val="bg1"/>
                </a:solidFill>
              </a:endParaRPr>
            </a:p>
          </p:txBody>
        </p:sp>
        <p:sp>
          <p:nvSpPr>
            <p:cNvPr id="21" name="Freeform 44"/>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dirty="0">
                <a:solidFill>
                  <a:schemeClr val="bg1"/>
                </a:solidFill>
              </a:endParaRPr>
            </a:p>
          </p:txBody>
        </p:sp>
        <p:sp>
          <p:nvSpPr>
            <p:cNvPr id="22" name="Freeform 45"/>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dirty="0">
                <a:solidFill>
                  <a:schemeClr val="bg1"/>
                </a:solidFill>
              </a:endParaRPr>
            </a:p>
          </p:txBody>
        </p:sp>
        <p:sp>
          <p:nvSpPr>
            <p:cNvPr id="23" name="Freeform 46"/>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dirty="0">
                <a:solidFill>
                  <a:schemeClr val="bg1"/>
                </a:solidFill>
              </a:endParaRPr>
            </a:p>
          </p:txBody>
        </p:sp>
      </p:grpSp>
      <p:sp>
        <p:nvSpPr>
          <p:cNvPr id="24" name="Oval 47"/>
          <p:cNvSpPr>
            <a:spLocks noChangeArrowheads="1"/>
          </p:cNvSpPr>
          <p:nvPr/>
        </p:nvSpPr>
        <p:spPr bwMode="auto">
          <a:xfrm>
            <a:off x="2468453" y="1290911"/>
            <a:ext cx="1240846" cy="1238632"/>
          </a:xfrm>
          <a:prstGeom prst="ellipse">
            <a:avLst/>
          </a:prstGeom>
          <a:solidFill>
            <a:schemeClr val="accent1"/>
          </a:solidFill>
          <a:ln>
            <a:noFill/>
          </a:ln>
        </p:spPr>
        <p:txBody>
          <a:bodyPr vert="horz" wrap="square" lIns="68594" tIns="34297" rIns="68594" bIns="34297" numCol="1" anchor="t" anchorCtr="0" compatLnSpc="1"/>
          <a:lstStyle/>
          <a:p>
            <a:endParaRPr lang="zh-CN" altLang="en-US" dirty="0">
              <a:solidFill>
                <a:schemeClr val="bg1"/>
              </a:solidFill>
            </a:endParaRPr>
          </a:p>
        </p:txBody>
      </p:sp>
      <p:sp>
        <p:nvSpPr>
          <p:cNvPr id="25" name="Oval 48"/>
          <p:cNvSpPr>
            <a:spLocks noChangeArrowheads="1"/>
          </p:cNvSpPr>
          <p:nvPr/>
        </p:nvSpPr>
        <p:spPr bwMode="auto">
          <a:xfrm>
            <a:off x="4413081" y="1744681"/>
            <a:ext cx="331051" cy="331096"/>
          </a:xfrm>
          <a:prstGeom prst="ellipse">
            <a:avLst/>
          </a:prstGeom>
          <a:solidFill>
            <a:schemeClr val="accent1"/>
          </a:solidFill>
          <a:ln>
            <a:noFill/>
          </a:ln>
        </p:spPr>
        <p:txBody>
          <a:bodyPr vert="horz" wrap="square" lIns="0" tIns="0" rIns="0" bIns="0" numCol="1" anchor="ctr" anchorCtr="0" compatLnSpc="1"/>
          <a:lstStyle/>
          <a:p>
            <a:pPr algn="ctr"/>
            <a:r>
              <a:rPr lang="en-US" altLang="zh-CN" sz="2100" dirty="0">
                <a:solidFill>
                  <a:schemeClr val="bg1"/>
                </a:solidFill>
                <a:latin typeface="Agency FB" panose="020B0503020202020204" pitchFamily="34" charset="0"/>
              </a:rPr>
              <a:t>A</a:t>
            </a:r>
            <a:endParaRPr lang="zh-CN" altLang="en-US" sz="2100" dirty="0">
              <a:solidFill>
                <a:schemeClr val="bg1"/>
              </a:solidFill>
              <a:latin typeface="Agency FB" panose="020B0503020202020204" pitchFamily="34" charset="0"/>
            </a:endParaRPr>
          </a:p>
        </p:txBody>
      </p:sp>
      <p:sp>
        <p:nvSpPr>
          <p:cNvPr id="26" name="Freeform 49"/>
          <p:cNvSpPr/>
          <p:nvPr/>
        </p:nvSpPr>
        <p:spPr bwMode="auto">
          <a:xfrm>
            <a:off x="2381522" y="2748687"/>
            <a:ext cx="2404289" cy="1414900"/>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chemeClr val="bg1">
              <a:lumMod val="85000"/>
            </a:schemeClr>
          </a:solidFill>
          <a:ln>
            <a:noFill/>
          </a:ln>
        </p:spPr>
        <p:txBody>
          <a:bodyPr vert="horz" wrap="square" lIns="68594" tIns="34297" rIns="68594" bIns="34297" numCol="1" anchor="t" anchorCtr="0" compatLnSpc="1"/>
          <a:lstStyle/>
          <a:p>
            <a:endParaRPr lang="zh-CN" altLang="en-US" dirty="0">
              <a:solidFill>
                <a:schemeClr val="bg1"/>
              </a:solidFill>
            </a:endParaRPr>
          </a:p>
        </p:txBody>
      </p:sp>
      <p:sp>
        <p:nvSpPr>
          <p:cNvPr id="27" name="Oval 50"/>
          <p:cNvSpPr>
            <a:spLocks noChangeArrowheads="1"/>
          </p:cNvSpPr>
          <p:nvPr/>
        </p:nvSpPr>
        <p:spPr bwMode="auto">
          <a:xfrm>
            <a:off x="2468453" y="2835630"/>
            <a:ext cx="1240846" cy="1241014"/>
          </a:xfrm>
          <a:prstGeom prst="ellipse">
            <a:avLst/>
          </a:prstGeom>
          <a:solidFill>
            <a:schemeClr val="accent3"/>
          </a:solidFill>
          <a:ln>
            <a:noFill/>
          </a:ln>
        </p:spPr>
        <p:txBody>
          <a:bodyPr vert="horz" wrap="square" lIns="68594" tIns="34297" rIns="68594" bIns="34297" numCol="1" anchor="t" anchorCtr="0" compatLnSpc="1"/>
          <a:lstStyle/>
          <a:p>
            <a:endParaRPr lang="zh-CN" altLang="en-US" dirty="0">
              <a:solidFill>
                <a:schemeClr val="bg1"/>
              </a:solidFill>
            </a:endParaRPr>
          </a:p>
        </p:txBody>
      </p:sp>
      <p:sp>
        <p:nvSpPr>
          <p:cNvPr id="28" name="Oval 51"/>
          <p:cNvSpPr>
            <a:spLocks noChangeArrowheads="1"/>
          </p:cNvSpPr>
          <p:nvPr/>
        </p:nvSpPr>
        <p:spPr bwMode="auto">
          <a:xfrm>
            <a:off x="4413081" y="3289398"/>
            <a:ext cx="331051" cy="333478"/>
          </a:xfrm>
          <a:prstGeom prst="ellipse">
            <a:avLst/>
          </a:prstGeom>
          <a:solidFill>
            <a:schemeClr val="accent3"/>
          </a:solidFill>
          <a:ln>
            <a:noFill/>
          </a:ln>
        </p:spPr>
        <p:txBody>
          <a:bodyPr vert="horz" wrap="square" lIns="0" tIns="0" rIns="0" bIns="0" numCol="1" anchor="ctr" anchorCtr="0" compatLnSpc="1"/>
          <a:lstStyle/>
          <a:p>
            <a:pPr algn="ctr"/>
            <a:r>
              <a:rPr lang="en-US" altLang="zh-CN" sz="2100" dirty="0">
                <a:solidFill>
                  <a:schemeClr val="bg1"/>
                </a:solidFill>
                <a:latin typeface="Agency FB" panose="020B0503020202020204" pitchFamily="34" charset="0"/>
              </a:rPr>
              <a:t>C</a:t>
            </a:r>
            <a:endParaRPr lang="zh-CN" altLang="en-US" sz="2100" dirty="0">
              <a:solidFill>
                <a:schemeClr val="bg1"/>
              </a:solidFill>
              <a:latin typeface="Agency FB" panose="020B0503020202020204" pitchFamily="34" charset="0"/>
            </a:endParaRPr>
          </a:p>
        </p:txBody>
      </p:sp>
      <p:sp>
        <p:nvSpPr>
          <p:cNvPr id="29" name="Freeform 54"/>
          <p:cNvSpPr/>
          <p:nvPr/>
        </p:nvSpPr>
        <p:spPr bwMode="auto">
          <a:xfrm>
            <a:off x="4371402" y="1976923"/>
            <a:ext cx="2404289" cy="1411326"/>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chemeClr val="bg1">
              <a:lumMod val="85000"/>
            </a:schemeClr>
          </a:solidFill>
          <a:ln>
            <a:noFill/>
          </a:ln>
        </p:spPr>
        <p:txBody>
          <a:bodyPr vert="horz" wrap="square" lIns="68594" tIns="34297" rIns="68594" bIns="34297" numCol="1" anchor="t" anchorCtr="0" compatLnSpc="1"/>
          <a:lstStyle/>
          <a:p>
            <a:endParaRPr lang="zh-CN" altLang="en-US" dirty="0">
              <a:solidFill>
                <a:schemeClr val="bg1"/>
              </a:solidFill>
            </a:endParaRPr>
          </a:p>
        </p:txBody>
      </p:sp>
      <p:sp>
        <p:nvSpPr>
          <p:cNvPr id="30" name="Oval 55"/>
          <p:cNvSpPr>
            <a:spLocks noChangeArrowheads="1"/>
          </p:cNvSpPr>
          <p:nvPr/>
        </p:nvSpPr>
        <p:spPr bwMode="auto">
          <a:xfrm>
            <a:off x="5447916" y="2063866"/>
            <a:ext cx="1240846" cy="1239823"/>
          </a:xfrm>
          <a:prstGeom prst="ellipse">
            <a:avLst/>
          </a:prstGeom>
          <a:solidFill>
            <a:schemeClr val="accent2"/>
          </a:solidFill>
          <a:ln>
            <a:noFill/>
          </a:ln>
        </p:spPr>
        <p:txBody>
          <a:bodyPr vert="horz" wrap="square" lIns="68594" tIns="34297" rIns="68594" bIns="34297" numCol="1" anchor="t" anchorCtr="0" compatLnSpc="1"/>
          <a:lstStyle/>
          <a:p>
            <a:endParaRPr lang="zh-CN" altLang="en-US" dirty="0">
              <a:solidFill>
                <a:schemeClr val="bg1"/>
              </a:solidFill>
            </a:endParaRPr>
          </a:p>
        </p:txBody>
      </p:sp>
      <p:sp>
        <p:nvSpPr>
          <p:cNvPr id="31" name="Oval 56"/>
          <p:cNvSpPr>
            <a:spLocks noChangeArrowheads="1"/>
          </p:cNvSpPr>
          <p:nvPr/>
        </p:nvSpPr>
        <p:spPr bwMode="auto">
          <a:xfrm>
            <a:off x="4413081" y="2516443"/>
            <a:ext cx="331051" cy="333478"/>
          </a:xfrm>
          <a:prstGeom prst="ellipse">
            <a:avLst/>
          </a:prstGeom>
          <a:solidFill>
            <a:schemeClr val="accent2"/>
          </a:solidFill>
          <a:ln>
            <a:noFill/>
          </a:ln>
        </p:spPr>
        <p:txBody>
          <a:bodyPr vert="horz" wrap="square" lIns="0" tIns="0" rIns="0" bIns="0" numCol="1" anchor="ctr" anchorCtr="0" compatLnSpc="1"/>
          <a:lstStyle/>
          <a:p>
            <a:pPr algn="ctr"/>
            <a:r>
              <a:rPr lang="en-US" altLang="zh-CN" sz="2100" dirty="0">
                <a:solidFill>
                  <a:schemeClr val="bg1"/>
                </a:solidFill>
                <a:latin typeface="Agency FB" panose="020B0503020202020204" pitchFamily="34" charset="0"/>
              </a:rPr>
              <a:t>B</a:t>
            </a:r>
            <a:endParaRPr lang="zh-CN" altLang="en-US" sz="2100" dirty="0">
              <a:solidFill>
                <a:schemeClr val="bg1"/>
              </a:solidFill>
              <a:latin typeface="Agency FB" panose="020B0503020202020204" pitchFamily="34" charset="0"/>
            </a:endParaRPr>
          </a:p>
        </p:txBody>
      </p:sp>
      <p:sp>
        <p:nvSpPr>
          <p:cNvPr id="32" name="Oval 57"/>
          <p:cNvSpPr>
            <a:spLocks noChangeArrowheads="1"/>
          </p:cNvSpPr>
          <p:nvPr/>
        </p:nvSpPr>
        <p:spPr bwMode="auto">
          <a:xfrm>
            <a:off x="5479448" y="3597070"/>
            <a:ext cx="1240846" cy="1237441"/>
          </a:xfrm>
          <a:prstGeom prst="ellipse">
            <a:avLst/>
          </a:prstGeom>
          <a:solidFill>
            <a:schemeClr val="accent4"/>
          </a:solidFill>
          <a:ln>
            <a:noFill/>
          </a:ln>
        </p:spPr>
        <p:txBody>
          <a:bodyPr vert="horz" wrap="square" lIns="68594" tIns="34297" rIns="68594" bIns="34297" numCol="1" anchor="t" anchorCtr="0" compatLnSpc="1"/>
          <a:lstStyle/>
          <a:p>
            <a:endParaRPr lang="zh-CN" altLang="en-US" dirty="0">
              <a:solidFill>
                <a:schemeClr val="bg1"/>
              </a:solidFill>
            </a:endParaRPr>
          </a:p>
        </p:txBody>
      </p:sp>
      <p:sp>
        <p:nvSpPr>
          <p:cNvPr id="33" name="Oval 59"/>
          <p:cNvSpPr>
            <a:spLocks noChangeArrowheads="1"/>
          </p:cNvSpPr>
          <p:nvPr/>
        </p:nvSpPr>
        <p:spPr bwMode="auto">
          <a:xfrm>
            <a:off x="4413081" y="4063541"/>
            <a:ext cx="331051" cy="332287"/>
          </a:xfrm>
          <a:prstGeom prst="ellipse">
            <a:avLst/>
          </a:prstGeom>
          <a:solidFill>
            <a:schemeClr val="accent4"/>
          </a:solidFill>
          <a:ln>
            <a:noFill/>
          </a:ln>
        </p:spPr>
        <p:txBody>
          <a:bodyPr vert="horz" wrap="square" lIns="0" tIns="0" rIns="0" bIns="0" numCol="1" anchor="ctr" anchorCtr="0" compatLnSpc="1"/>
          <a:lstStyle/>
          <a:p>
            <a:pPr algn="ctr"/>
            <a:r>
              <a:rPr lang="en-US" altLang="zh-CN" sz="2100" dirty="0">
                <a:solidFill>
                  <a:schemeClr val="bg1"/>
                </a:solidFill>
                <a:latin typeface="Agency FB" panose="020B0503020202020204" pitchFamily="34" charset="0"/>
              </a:rPr>
              <a:t>D</a:t>
            </a:r>
            <a:endParaRPr lang="zh-CN" altLang="en-US" sz="2100" dirty="0">
              <a:solidFill>
                <a:schemeClr val="bg1"/>
              </a:solidFill>
              <a:latin typeface="Agency FB" panose="020B0503020202020204" pitchFamily="34" charset="0"/>
            </a:endParaRPr>
          </a:p>
        </p:txBody>
      </p:sp>
      <p:sp>
        <p:nvSpPr>
          <p:cNvPr id="34" name="TextBox 30"/>
          <p:cNvSpPr txBox="1"/>
          <p:nvPr/>
        </p:nvSpPr>
        <p:spPr>
          <a:xfrm>
            <a:off x="2818321" y="1556200"/>
            <a:ext cx="683774" cy="646531"/>
          </a:xfrm>
          <a:prstGeom prst="rect">
            <a:avLst/>
          </a:prstGeom>
          <a:noFill/>
        </p:spPr>
        <p:txBody>
          <a:bodyPr wrap="square" lIns="0" tIns="0" rIns="0" bIns="0" rtlCol="0">
            <a:spAutoFit/>
          </a:bodyPr>
          <a:lstStyle/>
          <a:p>
            <a:r>
              <a:rPr lang="zh-CN" altLang="en-US" sz="2100" b="1" dirty="0" smtClean="0">
                <a:solidFill>
                  <a:schemeClr val="bg1"/>
                </a:solidFill>
                <a:latin typeface="微软雅黑" panose="020B0503020204020204" pitchFamily="34" charset="-122"/>
                <a:ea typeface="微软雅黑" panose="020B0503020204020204" pitchFamily="34" charset="-122"/>
              </a:rPr>
              <a:t>公司业务</a:t>
            </a:r>
            <a:endParaRPr lang="en-US" altLang="zh-CN" sz="2100" b="1" dirty="0">
              <a:solidFill>
                <a:schemeClr val="bg1"/>
              </a:solidFill>
              <a:latin typeface="微软雅黑" panose="020B0503020204020204" pitchFamily="34" charset="-122"/>
              <a:ea typeface="微软雅黑" panose="020B0503020204020204" pitchFamily="34" charset="-122"/>
            </a:endParaRPr>
          </a:p>
        </p:txBody>
      </p:sp>
      <p:sp>
        <p:nvSpPr>
          <p:cNvPr id="35" name="TextBox 30"/>
          <p:cNvSpPr txBox="1"/>
          <p:nvPr/>
        </p:nvSpPr>
        <p:spPr>
          <a:xfrm>
            <a:off x="5803428" y="2376173"/>
            <a:ext cx="638185" cy="646531"/>
          </a:xfrm>
          <a:prstGeom prst="rect">
            <a:avLst/>
          </a:prstGeom>
          <a:noFill/>
        </p:spPr>
        <p:txBody>
          <a:bodyPr wrap="square" lIns="0" tIns="0" rIns="0" bIns="0" rtlCol="0">
            <a:spAutoFit/>
          </a:bodyPr>
          <a:lstStyle/>
          <a:p>
            <a:r>
              <a:rPr lang="zh-CN" altLang="en-US" sz="2100" b="1" dirty="0" smtClean="0">
                <a:solidFill>
                  <a:schemeClr val="bg1"/>
                </a:solidFill>
                <a:latin typeface="微软雅黑" panose="020B0503020204020204" pitchFamily="34" charset="-122"/>
                <a:ea typeface="微软雅黑" panose="020B0503020204020204" pitchFamily="34" charset="-122"/>
              </a:rPr>
              <a:t>公司业务</a:t>
            </a:r>
            <a:endParaRPr lang="en-US" altLang="zh-CN" sz="2100" b="1" dirty="0">
              <a:solidFill>
                <a:schemeClr val="bg1"/>
              </a:solidFill>
              <a:latin typeface="微软雅黑" panose="020B0503020204020204" pitchFamily="34" charset="-122"/>
              <a:ea typeface="微软雅黑" panose="020B0503020204020204" pitchFamily="34" charset="-122"/>
            </a:endParaRPr>
          </a:p>
        </p:txBody>
      </p:sp>
      <p:sp>
        <p:nvSpPr>
          <p:cNvPr id="36" name="TextBox 30"/>
          <p:cNvSpPr txBox="1"/>
          <p:nvPr/>
        </p:nvSpPr>
        <p:spPr>
          <a:xfrm>
            <a:off x="2806543" y="3150320"/>
            <a:ext cx="649471" cy="646531"/>
          </a:xfrm>
          <a:prstGeom prst="rect">
            <a:avLst/>
          </a:prstGeom>
          <a:noFill/>
        </p:spPr>
        <p:txBody>
          <a:bodyPr wrap="square" lIns="0" tIns="0" rIns="0" bIns="0" rtlCol="0">
            <a:spAutoFit/>
          </a:bodyPr>
          <a:lstStyle/>
          <a:p>
            <a:r>
              <a:rPr lang="zh-CN" altLang="en-US" sz="2100" b="1" dirty="0" smtClean="0">
                <a:solidFill>
                  <a:schemeClr val="bg1"/>
                </a:solidFill>
                <a:latin typeface="微软雅黑" panose="020B0503020204020204" pitchFamily="34" charset="-122"/>
                <a:ea typeface="微软雅黑" panose="020B0503020204020204" pitchFamily="34" charset="-122"/>
              </a:rPr>
              <a:t>公司业务</a:t>
            </a:r>
            <a:endParaRPr lang="en-US" altLang="zh-CN" sz="2100" b="1" dirty="0">
              <a:solidFill>
                <a:schemeClr val="bg1"/>
              </a:solidFill>
              <a:latin typeface="微软雅黑" panose="020B0503020204020204" pitchFamily="34" charset="-122"/>
              <a:ea typeface="微软雅黑" panose="020B0503020204020204" pitchFamily="34" charset="-122"/>
            </a:endParaRPr>
          </a:p>
        </p:txBody>
      </p:sp>
      <p:sp>
        <p:nvSpPr>
          <p:cNvPr id="37" name="TextBox 30"/>
          <p:cNvSpPr txBox="1"/>
          <p:nvPr/>
        </p:nvSpPr>
        <p:spPr>
          <a:xfrm>
            <a:off x="5807684" y="3922804"/>
            <a:ext cx="663462" cy="646531"/>
          </a:xfrm>
          <a:prstGeom prst="rect">
            <a:avLst/>
          </a:prstGeom>
          <a:noFill/>
        </p:spPr>
        <p:txBody>
          <a:bodyPr wrap="square" lIns="0" tIns="0" rIns="0" bIns="0" rtlCol="0">
            <a:spAutoFit/>
          </a:bodyPr>
          <a:lstStyle/>
          <a:p>
            <a:r>
              <a:rPr lang="zh-CN" altLang="en-US" sz="2100" b="1" dirty="0" smtClean="0">
                <a:solidFill>
                  <a:schemeClr val="bg1"/>
                </a:solidFill>
                <a:latin typeface="微软雅黑" panose="020B0503020204020204" pitchFamily="34" charset="-122"/>
                <a:ea typeface="微软雅黑" panose="020B0503020204020204" pitchFamily="34" charset="-122"/>
              </a:rPr>
              <a:t>公司业务</a:t>
            </a:r>
            <a:endParaRPr lang="en-US" altLang="zh-CN" sz="2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strVal val="4*#ppt_w"/>
                                          </p:val>
                                        </p:tav>
                                        <p:tav tm="100000">
                                          <p:val>
                                            <p:strVal val="#ppt_w"/>
                                          </p:val>
                                        </p:tav>
                                      </p:tavLst>
                                    </p:anim>
                                    <p:anim calcmode="lin" valueType="num">
                                      <p:cBhvr>
                                        <p:cTn id="12" dur="500" fill="hold"/>
                                        <p:tgtEl>
                                          <p:spTgt spid="25"/>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strVal val="4*#ppt_w"/>
                                          </p:val>
                                        </p:tav>
                                        <p:tav tm="100000">
                                          <p:val>
                                            <p:strVal val="#ppt_w"/>
                                          </p:val>
                                        </p:tav>
                                      </p:tavLst>
                                    </p:anim>
                                    <p:anim calcmode="lin" valueType="num">
                                      <p:cBhvr>
                                        <p:cTn id="16" dur="500" fill="hold"/>
                                        <p:tgtEl>
                                          <p:spTgt spid="3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strVal val="4*#ppt_w"/>
                                          </p:val>
                                        </p:tav>
                                        <p:tav tm="100000">
                                          <p:val>
                                            <p:strVal val="#ppt_w"/>
                                          </p:val>
                                        </p:tav>
                                      </p:tavLst>
                                    </p:anim>
                                    <p:anim calcmode="lin" valueType="num">
                                      <p:cBhvr>
                                        <p:cTn id="20" dur="500" fill="hold"/>
                                        <p:tgtEl>
                                          <p:spTgt spid="2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strVal val="4*#ppt_w"/>
                                          </p:val>
                                        </p:tav>
                                        <p:tav tm="100000">
                                          <p:val>
                                            <p:strVal val="#ppt_w"/>
                                          </p:val>
                                        </p:tav>
                                      </p:tavLst>
                                    </p:anim>
                                    <p:anim calcmode="lin" valueType="num">
                                      <p:cBhvr>
                                        <p:cTn id="24" dur="500" fill="hold"/>
                                        <p:tgtEl>
                                          <p:spTgt spid="33"/>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2000"/>
                            </p:stCondLst>
                            <p:childTnLst>
                              <p:par>
                                <p:cTn id="41" presetID="22" presetClass="entr" presetSubtype="2"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right)">
                                      <p:cBhvr>
                                        <p:cTn id="43" dur="500"/>
                                        <p:tgtEl>
                                          <p:spTgt spid="8"/>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animEffect transition="in" filter="fade">
                                      <p:cBhvr>
                                        <p:cTn id="53" dur="500"/>
                                        <p:tgtEl>
                                          <p:spTgt spid="3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right)">
                                      <p:cBhvr>
                                        <p:cTn id="66" dur="500"/>
                                        <p:tgtEl>
                                          <p:spTgt spid="26"/>
                                        </p:tgtEl>
                                      </p:cBhvr>
                                    </p:animEffect>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500" fill="hold"/>
                                        <p:tgtEl>
                                          <p:spTgt spid="27"/>
                                        </p:tgtEl>
                                        <p:attrNameLst>
                                          <p:attrName>ppt_w</p:attrName>
                                        </p:attrNameLst>
                                      </p:cBhvr>
                                      <p:tavLst>
                                        <p:tav tm="0">
                                          <p:val>
                                            <p:fltVal val="0"/>
                                          </p:val>
                                        </p:tav>
                                        <p:tav tm="100000">
                                          <p:val>
                                            <p:strVal val="#ppt_w"/>
                                          </p:val>
                                        </p:tav>
                                      </p:tavLst>
                                    </p:anim>
                                    <p:anim calcmode="lin" valueType="num">
                                      <p:cBhvr>
                                        <p:cTn id="76" dur="500" fill="hold"/>
                                        <p:tgtEl>
                                          <p:spTgt spid="27"/>
                                        </p:tgtEl>
                                        <p:attrNameLst>
                                          <p:attrName>ppt_h</p:attrName>
                                        </p:attrNameLst>
                                      </p:cBhvr>
                                      <p:tavLst>
                                        <p:tav tm="0">
                                          <p:val>
                                            <p:fltVal val="0"/>
                                          </p:val>
                                        </p:tav>
                                        <p:tav tm="100000">
                                          <p:val>
                                            <p:strVal val="#ppt_h"/>
                                          </p:val>
                                        </p:tav>
                                      </p:tavLst>
                                    </p:anim>
                                    <p:animEffect transition="in" filter="fade">
                                      <p:cBhvr>
                                        <p:cTn id="77" dur="500"/>
                                        <p:tgtEl>
                                          <p:spTgt spid="27"/>
                                        </p:tgtEl>
                                      </p:cBhvr>
                                    </p:animEffect>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right)">
                                      <p:cBhvr>
                                        <p:cTn id="81" dur="500"/>
                                        <p:tgtEl>
                                          <p:spTgt spid="12"/>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left)">
                                      <p:cBhvr>
                                        <p:cTn id="85" dur="500"/>
                                        <p:tgtEl>
                                          <p:spTgt spid="15"/>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p:cTn id="89" dur="500" fill="hold"/>
                                        <p:tgtEl>
                                          <p:spTgt spid="37"/>
                                        </p:tgtEl>
                                        <p:attrNameLst>
                                          <p:attrName>ppt_w</p:attrName>
                                        </p:attrNameLst>
                                      </p:cBhvr>
                                      <p:tavLst>
                                        <p:tav tm="0">
                                          <p:val>
                                            <p:fltVal val="0"/>
                                          </p:val>
                                        </p:tav>
                                        <p:tav tm="100000">
                                          <p:val>
                                            <p:strVal val="#ppt_w"/>
                                          </p:val>
                                        </p:tav>
                                      </p:tavLst>
                                    </p:anim>
                                    <p:anim calcmode="lin" valueType="num">
                                      <p:cBhvr>
                                        <p:cTn id="90" dur="500" fill="hold"/>
                                        <p:tgtEl>
                                          <p:spTgt spid="37"/>
                                        </p:tgtEl>
                                        <p:attrNameLst>
                                          <p:attrName>ppt_h</p:attrName>
                                        </p:attrNameLst>
                                      </p:cBhvr>
                                      <p:tavLst>
                                        <p:tav tm="0">
                                          <p:val>
                                            <p:fltVal val="0"/>
                                          </p:val>
                                        </p:tav>
                                        <p:tav tm="100000">
                                          <p:val>
                                            <p:strVal val="#ppt_h"/>
                                          </p:val>
                                        </p:tav>
                                      </p:tavLst>
                                    </p:anim>
                                    <p:animEffect transition="in" filter="fade">
                                      <p:cBhvr>
                                        <p:cTn id="91" dur="500"/>
                                        <p:tgtEl>
                                          <p:spTgt spid="37"/>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fltVal val="0"/>
                                          </p:val>
                                        </p:tav>
                                        <p:tav tm="100000">
                                          <p:val>
                                            <p:strVal val="#ppt_h"/>
                                          </p:val>
                                        </p:tav>
                                      </p:tavLst>
                                    </p:anim>
                                    <p:animEffect transition="in" filter="fade">
                                      <p:cBhvr>
                                        <p:cTn id="96" dur="500"/>
                                        <p:tgtEl>
                                          <p:spTgt spid="32"/>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wipe(left)">
                                      <p:cBhvr>
                                        <p:cTn id="10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5" grpId="0" animBg="1"/>
      <p:bldP spid="16"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922489" y="2914809"/>
            <a:ext cx="2520076" cy="1483885"/>
          </a:xfrm>
          <a:prstGeom prst="rect">
            <a:avLst/>
          </a:prstGeom>
          <a:blipFill dpi="0" rotWithShape="1">
            <a:blip r:embed="rId1" cstate="screen"/>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83" tIns="34292" rIns="68583" bIns="34292" rtlCol="0" anchor="ctr"/>
          <a:lstStyle/>
          <a:p>
            <a:pPr algn="ctr"/>
            <a:endParaRPr kumimoji="1" lang="zh-CN" altLang="en-US">
              <a:solidFill>
                <a:prstClr val="white"/>
              </a:solidFill>
              <a:latin typeface="Calibri" panose="020F0502020204030204"/>
              <a:ea typeface="宋体" panose="02010600030101010101" pitchFamily="2" charset="-122"/>
            </a:endParaRPr>
          </a:p>
        </p:txBody>
      </p:sp>
      <p:sp>
        <p:nvSpPr>
          <p:cNvPr id="12" name="矩形 11"/>
          <p:cNvSpPr/>
          <p:nvPr/>
        </p:nvSpPr>
        <p:spPr>
          <a:xfrm>
            <a:off x="779138" y="2905284"/>
            <a:ext cx="2520076" cy="1483885"/>
          </a:xfrm>
          <a:prstGeom prst="rect">
            <a:avLst/>
          </a:prstGeom>
          <a:blipFill dpi="0" rotWithShape="1">
            <a:blip r:embed="rId2" cstate="screen"/>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83" tIns="34292" rIns="68583" bIns="34292" rtlCol="0" anchor="ctr"/>
          <a:lstStyle/>
          <a:p>
            <a:pPr algn="ctr"/>
            <a:endParaRPr kumimoji="1" lang="zh-CN" altLang="en-US">
              <a:solidFill>
                <a:prstClr val="white"/>
              </a:solidFill>
              <a:latin typeface="Calibri" panose="020F0502020204030204"/>
              <a:ea typeface="宋体" panose="02010600030101010101" pitchFamily="2" charset="-122"/>
            </a:endParaRPr>
          </a:p>
        </p:txBody>
      </p:sp>
      <p:grpSp>
        <p:nvGrpSpPr>
          <p:cNvPr id="2" name="组合 2"/>
          <p:cNvGrpSpPr/>
          <p:nvPr/>
        </p:nvGrpSpPr>
        <p:grpSpPr>
          <a:xfrm flipV="1">
            <a:off x="779138" y="1348030"/>
            <a:ext cx="7658105" cy="3041142"/>
            <a:chOff x="1038535" y="2076182"/>
            <a:chExt cx="10207704" cy="4054543"/>
          </a:xfrm>
        </p:grpSpPr>
        <p:sp>
          <p:nvSpPr>
            <p:cNvPr id="7" name="矩形 6"/>
            <p:cNvSpPr/>
            <p:nvPr/>
          </p:nvSpPr>
          <p:spPr>
            <a:xfrm flipV="1">
              <a:off x="4451636" y="2076182"/>
              <a:ext cx="3370291" cy="19783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100" dirty="0"/>
                <a:t>此处添加详细文本描述，建议与标题相关并符合整体语言风格，语言描述尽量简洁生动。尽量将每页幻灯片的字数控制在  </a:t>
              </a:r>
              <a:r>
                <a:rPr lang="en-US" altLang="zh-CN" sz="1100" dirty="0"/>
                <a:t>200</a:t>
              </a:r>
              <a:r>
                <a:rPr lang="zh-CN" altLang="en-US" sz="1100" dirty="0"/>
                <a:t>字以内</a:t>
              </a:r>
              <a:endParaRPr lang="zh-CN" altLang="en-US" sz="1100" dirty="0"/>
            </a:p>
          </p:txBody>
        </p:sp>
        <p:sp>
          <p:nvSpPr>
            <p:cNvPr id="9" name="圆角矩形 7"/>
            <p:cNvSpPr/>
            <p:nvPr/>
          </p:nvSpPr>
          <p:spPr>
            <a:xfrm>
              <a:off x="1038535" y="4152363"/>
              <a:ext cx="6783392" cy="1978362"/>
            </a:xfrm>
            <a:prstGeom prst="roundRect">
              <a:avLst>
                <a:gd name="adj" fmla="val 0"/>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0" name="TextBox 8"/>
            <p:cNvSpPr txBox="1"/>
            <p:nvPr/>
          </p:nvSpPr>
          <p:spPr>
            <a:xfrm flipV="1">
              <a:off x="1343450" y="4331466"/>
              <a:ext cx="6216372" cy="1477670"/>
            </a:xfrm>
            <a:prstGeom prst="rect">
              <a:avLst/>
            </a:prstGeom>
            <a:noFill/>
          </p:spPr>
          <p:txBody>
            <a:bodyPr wrap="square" lIns="0" tIns="0" rIns="0" bIns="0" rtlCol="0">
              <a:spAutoFit/>
            </a:bodyPr>
            <a:lstStyle/>
            <a:p>
              <a:pPr algn="just">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写内容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flipV="1">
              <a:off x="7875948" y="4152363"/>
              <a:ext cx="3370291" cy="19783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100" dirty="0"/>
                <a:t>此处添加详细文本描述，建议与标题相关并符合整体语言风格，语言描述尽量简洁生动。尽量将每页幻灯片的字数控制在  </a:t>
              </a:r>
              <a:r>
                <a:rPr lang="en-US" altLang="zh-CN" sz="1100" dirty="0"/>
                <a:t>200</a:t>
              </a:r>
              <a:r>
                <a:rPr lang="zh-CN" altLang="en-US" sz="1100" dirty="0"/>
                <a:t>字以内</a:t>
              </a:r>
              <a:endParaRPr lang="zh-CN" altLang="en-US" sz="1100" dirty="0"/>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50" fill="hold"/>
                                        <p:tgtEl>
                                          <p:spTgt spid="12"/>
                                        </p:tgtEl>
                                        <p:attrNameLst>
                                          <p:attrName>ppt_x</p:attrName>
                                        </p:attrNameLst>
                                      </p:cBhvr>
                                      <p:tavLst>
                                        <p:tav tm="0">
                                          <p:val>
                                            <p:strVal val="#ppt_x"/>
                                          </p:val>
                                        </p:tav>
                                        <p:tav tm="100000">
                                          <p:val>
                                            <p:strVal val="#ppt_x"/>
                                          </p:val>
                                        </p:tav>
                                      </p:tavLst>
                                    </p:anim>
                                    <p:anim calcmode="lin" valueType="num">
                                      <p:cBhvr additive="base">
                                        <p:cTn id="8" dur="25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250" fill="hold"/>
                                        <p:tgtEl>
                                          <p:spTgt spid="13"/>
                                        </p:tgtEl>
                                        <p:attrNameLst>
                                          <p:attrName>ppt_x</p:attrName>
                                        </p:attrNameLst>
                                      </p:cBhvr>
                                      <p:tavLst>
                                        <p:tav tm="0">
                                          <p:val>
                                            <p:strVal val="#ppt_x"/>
                                          </p:val>
                                        </p:tav>
                                        <p:tav tm="100000">
                                          <p:val>
                                            <p:strVal val="#ppt_x"/>
                                          </p:val>
                                        </p:tav>
                                      </p:tavLst>
                                    </p:anim>
                                    <p:anim calcmode="lin" valueType="num">
                                      <p:cBhvr additive="base">
                                        <p:cTn id="13" dur="25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未标题-1.jpg"/>
          <p:cNvPicPr>
            <a:picLocks noChangeAspect="1" noChangeArrowheads="1"/>
          </p:cNvPicPr>
          <p:nvPr/>
        </p:nvPicPr>
        <p:blipFill>
          <a:blip r:embed="rId1" cstate="print"/>
          <a:srcRect/>
          <a:stretch>
            <a:fillRect/>
          </a:stretch>
        </p:blipFill>
        <p:spPr bwMode="auto">
          <a:xfrm>
            <a:off x="0" y="-3174"/>
            <a:ext cx="9144000" cy="5148262"/>
          </a:xfrm>
          <a:prstGeom prst="rect">
            <a:avLst/>
          </a:prstGeom>
          <a:noFill/>
        </p:spPr>
      </p:pic>
      <p:sp>
        <p:nvSpPr>
          <p:cNvPr id="15" name="矩形 259"/>
          <p:cNvSpPr>
            <a:spLocks noChangeArrowheads="1"/>
          </p:cNvSpPr>
          <p:nvPr/>
        </p:nvSpPr>
        <p:spPr bwMode="auto">
          <a:xfrm>
            <a:off x="3148121" y="1204392"/>
            <a:ext cx="2913039" cy="1107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cap="all" dirty="0" smtClean="0">
                <a:solidFill>
                  <a:schemeClr val="accent1"/>
                </a:solidFill>
                <a:latin typeface="Broadway" pitchFamily="82" charset="0"/>
                <a:cs typeface="Andalus" pitchFamily="18" charset="-78"/>
              </a:rPr>
              <a:t>202X</a:t>
            </a:r>
            <a:endParaRPr lang="zh-CN" altLang="en-US" sz="7200" cap="all" dirty="0">
              <a:solidFill>
                <a:schemeClr val="accent1"/>
              </a:solidFill>
              <a:latin typeface="Broadway" pitchFamily="82" charset="0"/>
              <a:cs typeface="Andalus" pitchFamily="18" charset="-78"/>
            </a:endParaRPr>
          </a:p>
        </p:txBody>
      </p:sp>
      <p:sp>
        <p:nvSpPr>
          <p:cNvPr id="16" name="矩形 259"/>
          <p:cNvSpPr>
            <a:spLocks noChangeArrowheads="1"/>
          </p:cNvSpPr>
          <p:nvPr/>
        </p:nvSpPr>
        <p:spPr bwMode="auto">
          <a:xfrm>
            <a:off x="1692474" y="2212504"/>
            <a:ext cx="584096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dirty="0" smtClean="0">
                <a:solidFill>
                  <a:schemeClr val="tx1">
                    <a:lumMod val="65000"/>
                    <a:lumOff val="35000"/>
                  </a:schemeClr>
                </a:solidFill>
                <a:cs typeface="Arial" panose="020B0604020202020204" pitchFamily="34" charset="0"/>
              </a:rPr>
              <a:t>谢谢观看 </a:t>
            </a:r>
            <a:r>
              <a:rPr lang="en-US" altLang="zh-CN" dirty="0" smtClean="0">
                <a:solidFill>
                  <a:schemeClr val="tx1">
                    <a:lumMod val="65000"/>
                    <a:lumOff val="35000"/>
                  </a:schemeClr>
                </a:solidFill>
                <a:cs typeface="Arial" panose="020B0604020202020204" pitchFamily="34" charset="0"/>
              </a:rPr>
              <a:t>POWERPOINT</a:t>
            </a:r>
            <a:endParaRPr lang="zh-CN" altLang="en-US" dirty="0">
              <a:solidFill>
                <a:schemeClr val="tx1">
                  <a:lumMod val="65000"/>
                  <a:lumOff val="35000"/>
                </a:schemeClr>
              </a:solidFill>
              <a:cs typeface="Arial" panose="020B0604020202020204" pitchFamily="34" charset="0"/>
            </a:endParaRPr>
          </a:p>
        </p:txBody>
      </p:sp>
      <p:sp>
        <p:nvSpPr>
          <p:cNvPr id="17" name="矩形 259"/>
          <p:cNvSpPr>
            <a:spLocks noChangeArrowheads="1"/>
          </p:cNvSpPr>
          <p:nvPr/>
        </p:nvSpPr>
        <p:spPr bwMode="auto">
          <a:xfrm>
            <a:off x="2991381" y="3295239"/>
            <a:ext cx="3226519" cy="1689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sz="1100" dirty="0">
                <a:solidFill>
                  <a:schemeClr val="tx1">
                    <a:lumMod val="65000"/>
                    <a:lumOff val="35000"/>
                  </a:schemeClr>
                </a:solidFill>
                <a:latin typeface="Arial" panose="020B0604020202020204" pitchFamily="34" charset="0"/>
                <a:cs typeface="Arial" panose="020B0604020202020204" pitchFamily="34" charset="0"/>
                <a:sym typeface="Arial" panose="020B0604020202020204" pitchFamily="34" charset="0"/>
              </a:rPr>
              <a:t>www.92ppt.net</a:t>
            </a:r>
            <a:endParaRPr lang="en-US" sz="1100" dirty="0">
              <a:solidFill>
                <a:schemeClr val="tx1">
                  <a:lumMod val="65000"/>
                  <a:lumOff val="35000"/>
                </a:schemeClr>
              </a:solidFill>
              <a:latin typeface="Arial" panose="020B0604020202020204" pitchFamily="34" charset="0"/>
              <a:cs typeface="Arial" panose="020B0604020202020204" pitchFamily="34" charset="0"/>
              <a:sym typeface="Arial" panose="020B0604020202020204" pitchFamily="34" charset="0"/>
            </a:endParaRPr>
          </a:p>
        </p:txBody>
      </p:sp>
      <p:sp>
        <p:nvSpPr>
          <p:cNvPr id="18" name="矩形 259"/>
          <p:cNvSpPr>
            <a:spLocks noChangeArrowheads="1"/>
          </p:cNvSpPr>
          <p:nvPr/>
        </p:nvSpPr>
        <p:spPr bwMode="auto">
          <a:xfrm>
            <a:off x="2404238" y="2888742"/>
            <a:ext cx="4536505" cy="229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500" dirty="0">
                <a:solidFill>
                  <a:schemeClr val="tx1">
                    <a:lumMod val="65000"/>
                    <a:lumOff val="35000"/>
                  </a:schemeClr>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500" dirty="0">
              <a:solidFill>
                <a:schemeClr val="tx1">
                  <a:lumMod val="65000"/>
                  <a:lumOff val="35000"/>
                </a:schemeClr>
              </a:solidFill>
              <a:cs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16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5"/>
                                        </p:tgtEl>
                                      </p:cBhvr>
                                    </p:animEffect>
                                    <p:animScale>
                                      <p:cBhvr>
                                        <p:cTn id="21" dur="250" autoRev="1" fill="hold"/>
                                        <p:tgtEl>
                                          <p:spTgt spid="15"/>
                                        </p:tgtEl>
                                      </p:cBhvr>
                                      <p:by x="105000" y="105000"/>
                                    </p:animScale>
                                  </p:childTnLst>
                                </p:cTn>
                              </p:par>
                            </p:childTnLst>
                          </p:cTn>
                        </p:par>
                        <p:par>
                          <p:cTn id="22" fill="hold">
                            <p:stCondLst>
                              <p:cond delay="21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anim calcmode="lin" valueType="num">
                                      <p:cBhvr>
                                        <p:cTn id="2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6"/>
                                        </p:tgtEl>
                                      </p:cBhvr>
                                    </p:animEffect>
                                  </p:childTnLst>
                                </p:cTn>
                              </p:par>
                            </p:childTnLst>
                          </p:cTn>
                        </p:par>
                        <p:par>
                          <p:cTn id="30" fill="hold">
                            <p:stCondLst>
                              <p:cond delay="334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6"/>
                                        </p:tgtEl>
                                      </p:cBhvr>
                                    </p:animEffect>
                                    <p:animScale>
                                      <p:cBhvr>
                                        <p:cTn id="33" dur="250" autoRev="1" fill="hold"/>
                                        <p:tgtEl>
                                          <p:spTgt spid="16"/>
                                        </p:tgtEl>
                                      </p:cBhvr>
                                      <p:by x="105000" y="105000"/>
                                    </p:animScale>
                                  </p:childTnLst>
                                </p:cTn>
                              </p:par>
                            </p:childTnLst>
                          </p:cTn>
                        </p:par>
                        <p:par>
                          <p:cTn id="34" fill="hold">
                            <p:stCondLst>
                              <p:cond delay="3849"/>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4849"/>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P spid="16" grpId="0"/>
      <p:bldP spid="16" grpId="1"/>
      <p:bldP spid="17" grpId="0" bldLvl="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未标题-1.jpg"/>
          <p:cNvPicPr>
            <a:picLocks noChangeAspect="1" noChangeArrowheads="1"/>
          </p:cNvPicPr>
          <p:nvPr/>
        </p:nvPicPr>
        <p:blipFill>
          <a:blip r:embed="rId1" cstate="print"/>
          <a:srcRect/>
          <a:stretch>
            <a:fillRect/>
          </a:stretch>
        </p:blipFill>
        <p:spPr bwMode="auto">
          <a:xfrm>
            <a:off x="0" y="-3174"/>
            <a:ext cx="9144000" cy="5148262"/>
          </a:xfrm>
          <a:prstGeom prst="rect">
            <a:avLst/>
          </a:prstGeom>
          <a:noFill/>
        </p:spPr>
      </p:pic>
      <p:sp>
        <p:nvSpPr>
          <p:cNvPr id="50" name="Text Placeholder 3"/>
          <p:cNvSpPr txBox="1"/>
          <p:nvPr/>
        </p:nvSpPr>
        <p:spPr>
          <a:xfrm>
            <a:off x="2914264" y="1492424"/>
            <a:ext cx="1231168" cy="1177811"/>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01</a:t>
            </a:r>
            <a:endParaRPr lang="en-US" sz="8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文本框 58"/>
          <p:cNvSpPr txBox="1"/>
          <p:nvPr/>
        </p:nvSpPr>
        <p:spPr>
          <a:xfrm>
            <a:off x="4280489" y="2091451"/>
            <a:ext cx="2380537" cy="435149"/>
          </a:xfrm>
          <a:prstGeom prst="rect">
            <a:avLst/>
          </a:prstGeom>
          <a:noFill/>
        </p:spPr>
        <p:txBody>
          <a:bodyPr wrap="square" lIns="65032" tIns="32516" rIns="65032" bIns="32516">
            <a:spAutoFit/>
          </a:bodyPr>
          <a:lstStyle/>
          <a:p>
            <a:pPr>
              <a:defRPr/>
            </a:pPr>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请输入你的标题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文本框 59"/>
          <p:cNvSpPr txBox="1"/>
          <p:nvPr/>
        </p:nvSpPr>
        <p:spPr>
          <a:xfrm>
            <a:off x="4280486" y="1661533"/>
            <a:ext cx="1491266" cy="435149"/>
          </a:xfrm>
          <a:prstGeom prst="rect">
            <a:avLst/>
          </a:prstGeom>
          <a:noFill/>
        </p:spPr>
        <p:txBody>
          <a:bodyPr wrap="none" lIns="65032" tIns="32516" rIns="65032" bIns="3251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Part One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9" name="Straight Connector 13"/>
          <p:cNvCxnSpPr>
            <a:cxnSpLocks noChangeShapeType="1"/>
          </p:cNvCxnSpPr>
          <p:nvPr/>
        </p:nvCxnSpPr>
        <p:spPr bwMode="auto">
          <a:xfrm flipH="1">
            <a:off x="2220659" y="2664279"/>
            <a:ext cx="4392487" cy="0"/>
          </a:xfrm>
          <a:prstGeom prst="line">
            <a:avLst/>
          </a:prstGeom>
          <a:noFill/>
          <a:ln w="19050" cap="sq" algn="ctr">
            <a:solidFill>
              <a:schemeClr val="accent2"/>
            </a:solidFill>
            <a:miter lim="800000"/>
            <a:headEnd type="oval" w="med" len="med"/>
          </a:ln>
          <a:extLst>
            <a:ext uri="{909E8E84-426E-40DD-AFC4-6F175D3DCCD1}">
              <a14:hiddenFill xmlns:a14="http://schemas.microsoft.com/office/drawing/2010/main">
                <a:noFill/>
              </a14:hiddenFill>
            </a:ext>
          </a:extLst>
        </p:spPr>
      </p:cxnSp>
      <p:sp>
        <p:nvSpPr>
          <p:cNvPr id="17" name="文本框 66"/>
          <p:cNvSpPr txBox="1">
            <a:spLocks noChangeArrowheads="1"/>
          </p:cNvSpPr>
          <p:nvPr/>
        </p:nvSpPr>
        <p:spPr bwMode="auto">
          <a:xfrm>
            <a:off x="2436682" y="2862317"/>
            <a:ext cx="4104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250" fill="hold"/>
                                        <p:tgtEl>
                                          <p:spTgt spid="50"/>
                                        </p:tgtEl>
                                        <p:attrNameLst>
                                          <p:attrName>ppt_x</p:attrName>
                                        </p:attrNameLst>
                                      </p:cBhvr>
                                      <p:tavLst>
                                        <p:tav tm="0">
                                          <p:val>
                                            <p:strVal val="0-#ppt_w/2"/>
                                          </p:val>
                                        </p:tav>
                                        <p:tav tm="100000">
                                          <p:val>
                                            <p:strVal val="#ppt_x"/>
                                          </p:val>
                                        </p:tav>
                                      </p:tavLst>
                                    </p:anim>
                                    <p:anim calcmode="lin" valueType="num">
                                      <p:cBhvr additive="base">
                                        <p:cTn id="14" dur="250" fill="hold"/>
                                        <p:tgtEl>
                                          <p:spTgt spid="5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250" fill="hold"/>
                                        <p:tgtEl>
                                          <p:spTgt spid="51"/>
                                        </p:tgtEl>
                                        <p:attrNameLst>
                                          <p:attrName>ppt_x</p:attrName>
                                        </p:attrNameLst>
                                      </p:cBhvr>
                                      <p:tavLst>
                                        <p:tav tm="0">
                                          <p:val>
                                            <p:strVal val="0-#ppt_w/2"/>
                                          </p:val>
                                        </p:tav>
                                        <p:tav tm="100000">
                                          <p:val>
                                            <p:strVal val="#ppt_x"/>
                                          </p:val>
                                        </p:tav>
                                      </p:tavLst>
                                    </p:anim>
                                    <p:anim calcmode="lin" valueType="num">
                                      <p:cBhvr additive="base">
                                        <p:cTn id="19" dur="25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50" fill="hold"/>
                                        <p:tgtEl>
                                          <p:spTgt spid="52"/>
                                        </p:tgtEl>
                                        <p:attrNameLst>
                                          <p:attrName>ppt_x</p:attrName>
                                        </p:attrNameLst>
                                      </p:cBhvr>
                                      <p:tavLst>
                                        <p:tav tm="0">
                                          <p:val>
                                            <p:strVal val="0-#ppt_w/2"/>
                                          </p:val>
                                        </p:tav>
                                        <p:tav tm="100000">
                                          <p:val>
                                            <p:strVal val="#ppt_x"/>
                                          </p:val>
                                        </p:tav>
                                      </p:tavLst>
                                    </p:anim>
                                    <p:anim calcmode="lin" valueType="num">
                                      <p:cBhvr additive="base">
                                        <p:cTn id="24" dur="25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250" fill="hold"/>
                                        <p:tgtEl>
                                          <p:spTgt spid="69"/>
                                        </p:tgtEl>
                                        <p:attrNameLst>
                                          <p:attrName>ppt_x</p:attrName>
                                        </p:attrNameLst>
                                      </p:cBhvr>
                                      <p:tavLst>
                                        <p:tav tm="0">
                                          <p:val>
                                            <p:strVal val="0-#ppt_w/2"/>
                                          </p:val>
                                        </p:tav>
                                        <p:tav tm="100000">
                                          <p:val>
                                            <p:strVal val="#ppt_x"/>
                                          </p:val>
                                        </p:tav>
                                      </p:tavLst>
                                    </p:anim>
                                    <p:anim calcmode="lin" valueType="num">
                                      <p:cBhvr additive="base">
                                        <p:cTn id="29" dur="25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3608053" y="1517367"/>
            <a:ext cx="1971599" cy="1971152"/>
          </a:xfrm>
          <a:prstGeom prst="ellipse">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1332071" y="1517367"/>
            <a:ext cx="1971599" cy="1971152"/>
          </a:xfrm>
          <a:prstGeom prst="ellipse">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椭圆 8"/>
          <p:cNvSpPr/>
          <p:nvPr/>
        </p:nvSpPr>
        <p:spPr>
          <a:xfrm>
            <a:off x="5850572" y="1517367"/>
            <a:ext cx="1971599" cy="1971152"/>
          </a:xfrm>
          <a:prstGeom prst="ellipse">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9"/>
          <p:cNvGrpSpPr/>
          <p:nvPr/>
        </p:nvGrpSpPr>
        <p:grpSpPr>
          <a:xfrm>
            <a:off x="1246512" y="3583550"/>
            <a:ext cx="2070751" cy="708212"/>
            <a:chOff x="1137578" y="4446650"/>
            <a:chExt cx="2653767" cy="703752"/>
          </a:xfrm>
        </p:grpSpPr>
        <p:sp>
          <p:nvSpPr>
            <p:cNvPr id="12" name="矩形 11"/>
            <p:cNvSpPr/>
            <p:nvPr/>
          </p:nvSpPr>
          <p:spPr>
            <a:xfrm>
              <a:off x="1137578" y="4813876"/>
              <a:ext cx="2653767" cy="336526"/>
            </a:xfrm>
            <a:prstGeom prst="rect">
              <a:avLst/>
            </a:prstGeom>
          </p:spPr>
          <p:txBody>
            <a:bodyPr wrap="square">
              <a:spAutoFit/>
            </a:bodyPr>
            <a:lstStyle/>
            <a:p>
              <a:pPr algn="ctr"/>
              <a:r>
                <a:rPr lang="en-US" altLang="zh-CN" sz="800" dirty="0">
                  <a:solidFill>
                    <a:schemeClr val="bg1">
                      <a:lumMod val="50000"/>
                    </a:schemeClr>
                  </a:solidFill>
                  <a:latin typeface="微软雅黑" panose="020B0503020204020204" pitchFamily="34" charset="-122"/>
                  <a:ea typeface="微软雅黑" panose="020B0503020204020204" pitchFamily="34" charset="-122"/>
                </a:rPr>
                <a:t>Failure is like a thief Failure is probably the fortification in your pole. </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1307632" y="4446650"/>
              <a:ext cx="2313659" cy="321229"/>
            </a:xfrm>
            <a:prstGeom prst="rect">
              <a:avLst/>
            </a:prstGeom>
          </p:spPr>
          <p:txBody>
            <a:bodyPr wrap="square">
              <a:spAutoFit/>
            </a:bodyPr>
            <a:lstStyle/>
            <a:p>
              <a:pPr algn="dist"/>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sz="15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 name="组合 13"/>
          <p:cNvGrpSpPr/>
          <p:nvPr/>
        </p:nvGrpSpPr>
        <p:grpSpPr>
          <a:xfrm>
            <a:off x="3553343" y="3583550"/>
            <a:ext cx="2070751" cy="708212"/>
            <a:chOff x="1137578" y="4446650"/>
            <a:chExt cx="2653767" cy="703752"/>
          </a:xfrm>
        </p:grpSpPr>
        <p:sp>
          <p:nvSpPr>
            <p:cNvPr id="15" name="矩形 14"/>
            <p:cNvSpPr/>
            <p:nvPr/>
          </p:nvSpPr>
          <p:spPr>
            <a:xfrm>
              <a:off x="1137578" y="4813876"/>
              <a:ext cx="2653767" cy="336526"/>
            </a:xfrm>
            <a:prstGeom prst="rect">
              <a:avLst/>
            </a:prstGeom>
          </p:spPr>
          <p:txBody>
            <a:bodyPr wrap="square">
              <a:spAutoFit/>
            </a:bodyPr>
            <a:lstStyle/>
            <a:p>
              <a:pPr algn="ctr"/>
              <a:r>
                <a:rPr lang="en-US" altLang="zh-CN" sz="800" dirty="0">
                  <a:solidFill>
                    <a:schemeClr val="bg1">
                      <a:lumMod val="50000"/>
                    </a:schemeClr>
                  </a:solidFill>
                  <a:latin typeface="微软雅黑" panose="020B0503020204020204" pitchFamily="34" charset="-122"/>
                  <a:ea typeface="微软雅黑" panose="020B0503020204020204" pitchFamily="34" charset="-122"/>
                </a:rPr>
                <a:t>Failure is like a thief Failure is probably the fortification in your pole. </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307632" y="4446650"/>
              <a:ext cx="2313659" cy="321229"/>
            </a:xfrm>
            <a:prstGeom prst="rect">
              <a:avLst/>
            </a:prstGeom>
          </p:spPr>
          <p:txBody>
            <a:bodyPr wrap="square">
              <a:spAutoFit/>
            </a:bodyPr>
            <a:lstStyle/>
            <a:p>
              <a:pPr algn="dist"/>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sz="15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16"/>
          <p:cNvGrpSpPr/>
          <p:nvPr/>
        </p:nvGrpSpPr>
        <p:grpSpPr>
          <a:xfrm>
            <a:off x="5826714" y="3583550"/>
            <a:ext cx="2070751" cy="708212"/>
            <a:chOff x="1137578" y="4446650"/>
            <a:chExt cx="2653767" cy="703752"/>
          </a:xfrm>
        </p:grpSpPr>
        <p:sp>
          <p:nvSpPr>
            <p:cNvPr id="18" name="矩形 17"/>
            <p:cNvSpPr/>
            <p:nvPr/>
          </p:nvSpPr>
          <p:spPr>
            <a:xfrm>
              <a:off x="1137578" y="4813876"/>
              <a:ext cx="2653767" cy="336526"/>
            </a:xfrm>
            <a:prstGeom prst="rect">
              <a:avLst/>
            </a:prstGeom>
          </p:spPr>
          <p:txBody>
            <a:bodyPr wrap="square">
              <a:spAutoFit/>
            </a:bodyPr>
            <a:lstStyle/>
            <a:p>
              <a:pPr algn="ctr"/>
              <a:r>
                <a:rPr lang="en-US" altLang="zh-CN" sz="800" dirty="0">
                  <a:solidFill>
                    <a:schemeClr val="bg1">
                      <a:lumMod val="50000"/>
                    </a:schemeClr>
                  </a:solidFill>
                  <a:latin typeface="微软雅黑" panose="020B0503020204020204" pitchFamily="34" charset="-122"/>
                  <a:ea typeface="微软雅黑" panose="020B0503020204020204" pitchFamily="34" charset="-122"/>
                </a:rPr>
                <a:t>Failure is like a thief Failure is probably the fortification in your pole. </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1307632" y="4446650"/>
              <a:ext cx="2313659" cy="321229"/>
            </a:xfrm>
            <a:prstGeom prst="rect">
              <a:avLst/>
            </a:prstGeom>
          </p:spPr>
          <p:txBody>
            <a:bodyPr wrap="square">
              <a:spAutoFit/>
            </a:bodyPr>
            <a:lstStyle/>
            <a:p>
              <a:pPr algn="dist"/>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sz="15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50" fill="hold"/>
                                        <p:tgtEl>
                                          <p:spTgt spid="2"/>
                                        </p:tgtEl>
                                        <p:attrNameLst>
                                          <p:attrName>ppt_x</p:attrName>
                                        </p:attrNameLst>
                                      </p:cBhvr>
                                      <p:tavLst>
                                        <p:tav tm="0">
                                          <p:val>
                                            <p:strVal val="#ppt_x"/>
                                          </p:val>
                                        </p:tav>
                                        <p:tav tm="100000">
                                          <p:val>
                                            <p:strVal val="#ppt_x"/>
                                          </p:val>
                                        </p:tav>
                                      </p:tavLst>
                                    </p:anim>
                                    <p:anim calcmode="lin" valueType="num">
                                      <p:cBhvr additive="base">
                                        <p:cTn id="23" dur="25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250" fill="hold"/>
                                        <p:tgtEl>
                                          <p:spTgt spid="3"/>
                                        </p:tgtEl>
                                        <p:attrNameLst>
                                          <p:attrName>ppt_x</p:attrName>
                                        </p:attrNameLst>
                                      </p:cBhvr>
                                      <p:tavLst>
                                        <p:tav tm="0">
                                          <p:val>
                                            <p:strVal val="#ppt_x"/>
                                          </p:val>
                                        </p:tav>
                                        <p:tav tm="100000">
                                          <p:val>
                                            <p:strVal val="#ppt_x"/>
                                          </p:val>
                                        </p:tav>
                                      </p:tavLst>
                                    </p:anim>
                                    <p:anim calcmode="lin" valueType="num">
                                      <p:cBhvr additive="base">
                                        <p:cTn id="28" dur="25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250" fill="hold"/>
                                        <p:tgtEl>
                                          <p:spTgt spid="4"/>
                                        </p:tgtEl>
                                        <p:attrNameLst>
                                          <p:attrName>ppt_x</p:attrName>
                                        </p:attrNameLst>
                                      </p:cBhvr>
                                      <p:tavLst>
                                        <p:tav tm="0">
                                          <p:val>
                                            <p:strVal val="#ppt_x"/>
                                          </p:val>
                                        </p:tav>
                                        <p:tav tm="100000">
                                          <p:val>
                                            <p:strVal val="#ppt_x"/>
                                          </p:val>
                                        </p:tav>
                                      </p:tavLst>
                                    </p:anim>
                                    <p:anim calcmode="lin" valueType="num">
                                      <p:cBhvr additive="base">
                                        <p:cTn id="33" dur="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970819" y="1541833"/>
            <a:ext cx="7349740" cy="2949106"/>
            <a:chOff x="1171444" y="2167131"/>
            <a:chExt cx="9796676" cy="3931837"/>
          </a:xfrm>
        </p:grpSpPr>
        <p:sp>
          <p:nvSpPr>
            <p:cNvPr id="6" name="矩形 5"/>
            <p:cNvSpPr/>
            <p:nvPr/>
          </p:nvSpPr>
          <p:spPr>
            <a:xfrm flipV="1">
              <a:off x="1290088" y="4356530"/>
              <a:ext cx="9497261" cy="13446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34"/>
            <p:cNvGrpSpPr/>
            <p:nvPr/>
          </p:nvGrpSpPr>
          <p:grpSpPr bwMode="auto">
            <a:xfrm>
              <a:off x="4990230" y="2167131"/>
              <a:ext cx="2007470" cy="2011082"/>
              <a:chOff x="0" y="0"/>
              <a:chExt cx="1154113" cy="1155699"/>
            </a:xfrm>
            <a:solidFill>
              <a:schemeClr val="bg1"/>
            </a:solidFill>
          </p:grpSpPr>
          <p:sp>
            <p:nvSpPr>
              <p:cNvPr id="9" name="Oval 30"/>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endParaRPr>
              </a:p>
            </p:txBody>
          </p:sp>
          <p:sp>
            <p:nvSpPr>
              <p:cNvPr id="10"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500" dirty="0">
                  <a:latin typeface="微软雅黑" panose="020B0503020204020204" pitchFamily="34" charset="-122"/>
                  <a:ea typeface="微软雅黑" panose="020B0503020204020204" pitchFamily="34" charset="-122"/>
                </a:endParaRPr>
              </a:p>
            </p:txBody>
          </p:sp>
        </p:grpSp>
        <p:grpSp>
          <p:nvGrpSpPr>
            <p:cNvPr id="4" name="组合 37"/>
            <p:cNvGrpSpPr/>
            <p:nvPr/>
          </p:nvGrpSpPr>
          <p:grpSpPr bwMode="auto">
            <a:xfrm>
              <a:off x="8851398" y="2485469"/>
              <a:ext cx="1473702" cy="1476354"/>
              <a:chOff x="0" y="0"/>
              <a:chExt cx="1154113" cy="1155698"/>
            </a:xfrm>
            <a:solidFill>
              <a:schemeClr val="bg1"/>
            </a:solidFill>
          </p:grpSpPr>
          <p:sp>
            <p:nvSpPr>
              <p:cNvPr id="13" name="Oval 31"/>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500" dirty="0">
                  <a:latin typeface="微软雅黑" panose="020B0503020204020204" pitchFamily="34" charset="-122"/>
                  <a:ea typeface="微软雅黑" panose="020B0503020204020204" pitchFamily="34" charset="-122"/>
                </a:endParaRPr>
              </a:p>
            </p:txBody>
          </p:sp>
        </p:grpSp>
        <p:grpSp>
          <p:nvGrpSpPr>
            <p:cNvPr id="5" name="组合 40"/>
            <p:cNvGrpSpPr/>
            <p:nvPr/>
          </p:nvGrpSpPr>
          <p:grpSpPr bwMode="auto">
            <a:xfrm>
              <a:off x="1778680" y="2460754"/>
              <a:ext cx="1486602" cy="1487230"/>
              <a:chOff x="0" y="0"/>
              <a:chExt cx="1155700" cy="1155698"/>
            </a:xfrm>
            <a:solidFill>
              <a:schemeClr val="bg1"/>
            </a:solidFill>
          </p:grpSpPr>
          <p:sp>
            <p:nvSpPr>
              <p:cNvPr id="16" name="Oval 33"/>
              <p:cNvSpPr>
                <a:spLocks noChangeArrowheads="1"/>
              </p:cNvSpPr>
              <p:nvPr/>
            </p:nvSpPr>
            <p:spPr bwMode="auto">
              <a:xfrm>
                <a:off x="0" y="0"/>
                <a:ext cx="1155700" cy="115569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500" dirty="0">
                  <a:latin typeface="微软雅黑" panose="020B0503020204020204" pitchFamily="34" charset="-122"/>
                  <a:ea typeface="微软雅黑" panose="020B0503020204020204" pitchFamily="34" charset="-122"/>
                </a:endParaRPr>
              </a:p>
            </p:txBody>
          </p:sp>
        </p:grpSp>
        <p:grpSp>
          <p:nvGrpSpPr>
            <p:cNvPr id="7" name="组合 17"/>
            <p:cNvGrpSpPr/>
            <p:nvPr/>
          </p:nvGrpSpPr>
          <p:grpSpPr>
            <a:xfrm>
              <a:off x="1171444" y="4699850"/>
              <a:ext cx="9796676" cy="1399118"/>
              <a:chOff x="1137991" y="3631201"/>
              <a:chExt cx="9796676" cy="1399118"/>
            </a:xfrm>
          </p:grpSpPr>
          <p:sp>
            <p:nvSpPr>
              <p:cNvPr id="19" name="文本框 18"/>
              <p:cNvSpPr txBox="1"/>
              <p:nvPr/>
            </p:nvSpPr>
            <p:spPr>
              <a:xfrm>
                <a:off x="1137991" y="3631201"/>
                <a:ext cx="2771775" cy="369417"/>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点击此处添加标题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1219062" y="4168345"/>
                <a:ext cx="2609633" cy="861974"/>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619379" y="3631201"/>
                <a:ext cx="2771775" cy="369417"/>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点击此处添加标题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00450" y="4168345"/>
                <a:ext cx="2609633" cy="861974"/>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162892" y="3631201"/>
                <a:ext cx="2771775" cy="369417"/>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点击此处添加标题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8243963" y="4168345"/>
                <a:ext cx="2609633" cy="861974"/>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85917" y="1688588"/>
            <a:ext cx="3429552"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r>
              <a:rPr lang="en-US" altLang="zh-CN" sz="1100" dirty="0">
                <a:solidFill>
                  <a:schemeClr val="bg1">
                    <a:lumMod val="50000"/>
                  </a:schemeClr>
                </a:solidFill>
              </a:rPr>
              <a:t>Lorem ipsum dolor sit amet, consectetuer adipiscing elit. </a:t>
            </a:r>
            <a:endParaRPr lang="en-US" altLang="zh-CN" sz="1100" dirty="0">
              <a:solidFill>
                <a:schemeClr val="bg1">
                  <a:lumMod val="50000"/>
                </a:schemeClr>
              </a:solidFill>
            </a:endParaRPr>
          </a:p>
        </p:txBody>
      </p:sp>
      <p:sp>
        <p:nvSpPr>
          <p:cNvPr id="7" name="文本框 6"/>
          <p:cNvSpPr txBox="1"/>
          <p:nvPr/>
        </p:nvSpPr>
        <p:spPr>
          <a:xfrm>
            <a:off x="1485916" y="2365809"/>
            <a:ext cx="3608690"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pPr lvl="0"/>
            <a:r>
              <a:rPr lang="en-US" altLang="zh-CN" sz="1100" dirty="0">
                <a:solidFill>
                  <a:schemeClr val="bg1">
                    <a:lumMod val="50000"/>
                  </a:schemeClr>
                </a:solidFill>
              </a:rPr>
              <a:t>Lorem ipsum dolor sit </a:t>
            </a:r>
            <a:r>
              <a:rPr lang="en-US" altLang="zh-CN" sz="1100" dirty="0" err="1">
                <a:solidFill>
                  <a:schemeClr val="bg1">
                    <a:lumMod val="50000"/>
                  </a:schemeClr>
                </a:solidFill>
              </a:rPr>
              <a:t>amet</a:t>
            </a:r>
            <a:r>
              <a:rPr lang="en-US" altLang="zh-CN" sz="1100" dirty="0">
                <a:solidFill>
                  <a:schemeClr val="bg1">
                    <a:lumMod val="50000"/>
                  </a:schemeClr>
                </a:solidFill>
              </a:rPr>
              <a:t>, </a:t>
            </a:r>
            <a:r>
              <a:rPr lang="en-US" altLang="zh-CN" sz="1100" dirty="0" err="1">
                <a:solidFill>
                  <a:schemeClr val="bg1">
                    <a:lumMod val="50000"/>
                  </a:schemeClr>
                </a:solidFill>
              </a:rPr>
              <a:t>consectetuer</a:t>
            </a:r>
            <a:r>
              <a:rPr lang="en-US" altLang="zh-CN" sz="1100" dirty="0">
                <a:solidFill>
                  <a:schemeClr val="bg1">
                    <a:lumMod val="50000"/>
                  </a:schemeClr>
                </a:solidFill>
              </a:rPr>
              <a:t> </a:t>
            </a:r>
            <a:r>
              <a:rPr lang="en-US" altLang="zh-CN" sz="1100" dirty="0" err="1">
                <a:solidFill>
                  <a:schemeClr val="bg1">
                    <a:lumMod val="50000"/>
                  </a:schemeClr>
                </a:solidFill>
              </a:rPr>
              <a:t>adipiscing</a:t>
            </a:r>
            <a:r>
              <a:rPr lang="en-US" altLang="zh-CN" sz="1100" dirty="0">
                <a:solidFill>
                  <a:schemeClr val="bg1">
                    <a:lumMod val="50000"/>
                  </a:schemeClr>
                </a:solidFill>
              </a:rPr>
              <a:t> </a:t>
            </a:r>
            <a:r>
              <a:rPr lang="en-US" altLang="zh-CN" sz="1100" dirty="0" err="1">
                <a:solidFill>
                  <a:schemeClr val="bg1">
                    <a:lumMod val="50000"/>
                  </a:schemeClr>
                </a:solidFill>
              </a:rPr>
              <a:t>elit</a:t>
            </a:r>
            <a:r>
              <a:rPr lang="en-US" altLang="zh-CN" sz="1100" dirty="0">
                <a:solidFill>
                  <a:schemeClr val="bg1">
                    <a:lumMod val="50000"/>
                  </a:schemeClr>
                </a:solidFill>
              </a:rPr>
              <a:t>. </a:t>
            </a:r>
            <a:endParaRPr lang="en-US" altLang="zh-CN" sz="1100" dirty="0">
              <a:solidFill>
                <a:schemeClr val="bg1">
                  <a:lumMod val="50000"/>
                </a:schemeClr>
              </a:solidFill>
            </a:endParaRPr>
          </a:p>
        </p:txBody>
      </p:sp>
      <p:sp>
        <p:nvSpPr>
          <p:cNvPr id="9" name="文本框 8"/>
          <p:cNvSpPr txBox="1"/>
          <p:nvPr/>
        </p:nvSpPr>
        <p:spPr>
          <a:xfrm>
            <a:off x="1485916" y="3043029"/>
            <a:ext cx="3608690"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pPr lvl="0"/>
            <a:r>
              <a:rPr lang="en-US" altLang="zh-CN" sz="1100" dirty="0">
                <a:solidFill>
                  <a:schemeClr val="bg1">
                    <a:lumMod val="50000"/>
                  </a:schemeClr>
                </a:solidFill>
              </a:rPr>
              <a:t>Lorem ipsum dolor sit </a:t>
            </a:r>
            <a:r>
              <a:rPr lang="en-US" altLang="zh-CN" sz="1100" dirty="0" err="1">
                <a:solidFill>
                  <a:schemeClr val="bg1">
                    <a:lumMod val="50000"/>
                  </a:schemeClr>
                </a:solidFill>
              </a:rPr>
              <a:t>amet</a:t>
            </a:r>
            <a:r>
              <a:rPr lang="en-US" altLang="zh-CN" sz="1100" dirty="0">
                <a:solidFill>
                  <a:schemeClr val="bg1">
                    <a:lumMod val="50000"/>
                  </a:schemeClr>
                </a:solidFill>
              </a:rPr>
              <a:t>, </a:t>
            </a:r>
            <a:r>
              <a:rPr lang="en-US" altLang="zh-CN" sz="1100" dirty="0" err="1">
                <a:solidFill>
                  <a:schemeClr val="bg1">
                    <a:lumMod val="50000"/>
                  </a:schemeClr>
                </a:solidFill>
              </a:rPr>
              <a:t>consectetuer</a:t>
            </a:r>
            <a:r>
              <a:rPr lang="en-US" altLang="zh-CN" sz="1100" dirty="0">
                <a:solidFill>
                  <a:schemeClr val="bg1">
                    <a:lumMod val="50000"/>
                  </a:schemeClr>
                </a:solidFill>
              </a:rPr>
              <a:t> </a:t>
            </a:r>
            <a:r>
              <a:rPr lang="en-US" altLang="zh-CN" sz="1100" dirty="0" err="1">
                <a:solidFill>
                  <a:schemeClr val="bg1">
                    <a:lumMod val="50000"/>
                  </a:schemeClr>
                </a:solidFill>
              </a:rPr>
              <a:t>adipiscing</a:t>
            </a:r>
            <a:r>
              <a:rPr lang="en-US" altLang="zh-CN" sz="1100" dirty="0">
                <a:solidFill>
                  <a:schemeClr val="bg1">
                    <a:lumMod val="50000"/>
                  </a:schemeClr>
                </a:solidFill>
              </a:rPr>
              <a:t> </a:t>
            </a:r>
            <a:r>
              <a:rPr lang="en-US" altLang="zh-CN" sz="1100" dirty="0" err="1">
                <a:solidFill>
                  <a:schemeClr val="bg1">
                    <a:lumMod val="50000"/>
                  </a:schemeClr>
                </a:solidFill>
              </a:rPr>
              <a:t>elit</a:t>
            </a:r>
            <a:r>
              <a:rPr lang="en-US" altLang="zh-CN" sz="1100" dirty="0">
                <a:solidFill>
                  <a:schemeClr val="bg1">
                    <a:lumMod val="50000"/>
                  </a:schemeClr>
                </a:solidFill>
              </a:rPr>
              <a:t>. </a:t>
            </a:r>
            <a:endParaRPr lang="en-US" altLang="zh-CN" sz="1100" dirty="0">
              <a:solidFill>
                <a:schemeClr val="bg1">
                  <a:lumMod val="50000"/>
                </a:schemeClr>
              </a:solidFill>
            </a:endParaRPr>
          </a:p>
        </p:txBody>
      </p:sp>
      <p:sp>
        <p:nvSpPr>
          <p:cNvPr id="10" name="文本框 9"/>
          <p:cNvSpPr txBox="1"/>
          <p:nvPr/>
        </p:nvSpPr>
        <p:spPr>
          <a:xfrm>
            <a:off x="1485916" y="3720249"/>
            <a:ext cx="3608690"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pPr lvl="0"/>
            <a:r>
              <a:rPr lang="en-US" altLang="zh-CN" sz="1100" dirty="0">
                <a:solidFill>
                  <a:schemeClr val="bg1">
                    <a:lumMod val="50000"/>
                  </a:schemeClr>
                </a:solidFill>
              </a:rPr>
              <a:t>Lorem ipsum dolor sit </a:t>
            </a:r>
            <a:r>
              <a:rPr lang="en-US" altLang="zh-CN" sz="1100" dirty="0" err="1">
                <a:solidFill>
                  <a:schemeClr val="bg1">
                    <a:lumMod val="50000"/>
                  </a:schemeClr>
                </a:solidFill>
              </a:rPr>
              <a:t>amet</a:t>
            </a:r>
            <a:r>
              <a:rPr lang="en-US" altLang="zh-CN" sz="1100" dirty="0">
                <a:solidFill>
                  <a:schemeClr val="bg1">
                    <a:lumMod val="50000"/>
                  </a:schemeClr>
                </a:solidFill>
              </a:rPr>
              <a:t>, </a:t>
            </a:r>
            <a:r>
              <a:rPr lang="en-US" altLang="zh-CN" sz="1100" dirty="0" err="1">
                <a:solidFill>
                  <a:schemeClr val="bg1">
                    <a:lumMod val="50000"/>
                  </a:schemeClr>
                </a:solidFill>
              </a:rPr>
              <a:t>consectetuer</a:t>
            </a:r>
            <a:r>
              <a:rPr lang="en-US" altLang="zh-CN" sz="1100" dirty="0">
                <a:solidFill>
                  <a:schemeClr val="bg1">
                    <a:lumMod val="50000"/>
                  </a:schemeClr>
                </a:solidFill>
              </a:rPr>
              <a:t> </a:t>
            </a:r>
            <a:r>
              <a:rPr lang="en-US" altLang="zh-CN" sz="1100" dirty="0" err="1">
                <a:solidFill>
                  <a:schemeClr val="bg1">
                    <a:lumMod val="50000"/>
                  </a:schemeClr>
                </a:solidFill>
              </a:rPr>
              <a:t>adipiscing</a:t>
            </a:r>
            <a:r>
              <a:rPr lang="en-US" altLang="zh-CN" sz="1100" dirty="0">
                <a:solidFill>
                  <a:schemeClr val="bg1">
                    <a:lumMod val="50000"/>
                  </a:schemeClr>
                </a:solidFill>
              </a:rPr>
              <a:t> </a:t>
            </a:r>
            <a:r>
              <a:rPr lang="en-US" altLang="zh-CN" sz="1100" dirty="0" err="1">
                <a:solidFill>
                  <a:schemeClr val="bg1">
                    <a:lumMod val="50000"/>
                  </a:schemeClr>
                </a:solidFill>
              </a:rPr>
              <a:t>elit</a:t>
            </a:r>
            <a:r>
              <a:rPr lang="en-US" altLang="zh-CN" sz="1100" dirty="0">
                <a:solidFill>
                  <a:schemeClr val="bg1">
                    <a:lumMod val="50000"/>
                  </a:schemeClr>
                </a:solidFill>
              </a:rPr>
              <a:t>. </a:t>
            </a:r>
            <a:endParaRPr lang="en-US" altLang="zh-CN" sz="1100" dirty="0">
              <a:solidFill>
                <a:schemeClr val="bg1">
                  <a:lumMod val="50000"/>
                </a:schemeClr>
              </a:solidFill>
            </a:endParaRPr>
          </a:p>
        </p:txBody>
      </p:sp>
      <p:grpSp>
        <p:nvGrpSpPr>
          <p:cNvPr id="2" name="组合 11"/>
          <p:cNvGrpSpPr/>
          <p:nvPr/>
        </p:nvGrpSpPr>
        <p:grpSpPr>
          <a:xfrm>
            <a:off x="5094606" y="1661818"/>
            <a:ext cx="2506451" cy="2505883"/>
            <a:chOff x="2601227" y="2771221"/>
            <a:chExt cx="2241550" cy="2241550"/>
          </a:xfrm>
        </p:grpSpPr>
        <p:sp>
          <p:nvSpPr>
            <p:cNvPr id="13" name="Freeform 22"/>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accent2"/>
            </a:solidFill>
            <a:ln w="6350">
              <a:noFill/>
            </a:ln>
          </p:spPr>
          <p:txBody>
            <a:bodyPr/>
            <a:lstStyle/>
            <a:p>
              <a:endParaRPr lang="zh-CN" altLang="en-US">
                <a:latin typeface="Impact" panose="020B0806030902050204" pitchFamily="34" charset="0"/>
              </a:endParaRPr>
            </a:p>
          </p:txBody>
        </p:sp>
        <p:sp>
          <p:nvSpPr>
            <p:cNvPr id="14" name="Freeform 23"/>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3"/>
            </a:solidFill>
            <a:ln>
              <a:noFill/>
            </a:ln>
          </p:spPr>
          <p:txBody>
            <a:bodyPr/>
            <a:lstStyle/>
            <a:p>
              <a:endParaRPr lang="zh-CN" altLang="en-US" dirty="0">
                <a:latin typeface="Impact" panose="020B0806030902050204" pitchFamily="34" charset="0"/>
              </a:endParaRPr>
            </a:p>
          </p:txBody>
        </p:sp>
        <p:sp>
          <p:nvSpPr>
            <p:cNvPr id="15" name="Freeform 24"/>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accent4"/>
            </a:solidFill>
            <a:ln w="6350">
              <a:noFill/>
            </a:ln>
          </p:spPr>
          <p:txBody>
            <a:bodyPr/>
            <a:lstStyle/>
            <a:p>
              <a:endParaRPr lang="zh-CN" altLang="en-US">
                <a:latin typeface="Impact" panose="020B0806030902050204" pitchFamily="34" charset="0"/>
              </a:endParaRPr>
            </a:p>
          </p:txBody>
        </p:sp>
        <p:sp>
          <p:nvSpPr>
            <p:cNvPr id="16" name="Freeform 25"/>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1"/>
            </a:solidFill>
            <a:ln>
              <a:noFill/>
            </a:ln>
          </p:spPr>
          <p:txBody>
            <a:bodyPr/>
            <a:lstStyle/>
            <a:p>
              <a:endParaRPr lang="zh-CN" altLang="en-US" dirty="0">
                <a:latin typeface="Impact" panose="020B0806030902050204" pitchFamily="34" charset="0"/>
              </a:endParaRPr>
            </a:p>
          </p:txBody>
        </p:sp>
        <p:sp>
          <p:nvSpPr>
            <p:cNvPr id="17" name="矩形 16"/>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Impact" panose="020B0806030902050204" pitchFamily="34" charset="0"/>
                </a:rPr>
                <a:t>01</a:t>
              </a:r>
              <a:endParaRPr lang="zh-CN" altLang="en-US" sz="2400" b="1" dirty="0">
                <a:latin typeface="Impact" panose="020B0806030902050204" pitchFamily="34" charset="0"/>
              </a:endParaRPr>
            </a:p>
          </p:txBody>
        </p:sp>
        <p:sp>
          <p:nvSpPr>
            <p:cNvPr id="18" name="矩形 17"/>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Impact" panose="020B0806030902050204" pitchFamily="34" charset="0"/>
                </a:rPr>
                <a:t>02</a:t>
              </a:r>
              <a:endParaRPr lang="zh-CN" altLang="en-US" sz="2400" b="1" dirty="0">
                <a:solidFill>
                  <a:schemeClr val="bg1"/>
                </a:solidFill>
                <a:latin typeface="Impact" panose="020B0806030902050204" pitchFamily="34" charset="0"/>
              </a:endParaRPr>
            </a:p>
          </p:txBody>
        </p:sp>
        <p:sp>
          <p:nvSpPr>
            <p:cNvPr id="19" name="矩形 18"/>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Impact" panose="020B0806030902050204" pitchFamily="34" charset="0"/>
                </a:rPr>
                <a:t>03</a:t>
              </a:r>
              <a:endParaRPr lang="zh-CN" altLang="en-US" sz="2400" b="1" dirty="0">
                <a:solidFill>
                  <a:schemeClr val="bg1"/>
                </a:solidFill>
                <a:latin typeface="Impact" panose="020B0806030902050204" pitchFamily="34" charset="0"/>
              </a:endParaRPr>
            </a:p>
          </p:txBody>
        </p:sp>
        <p:sp>
          <p:nvSpPr>
            <p:cNvPr id="20" name="矩形 19"/>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Impact" panose="020B0806030902050204" pitchFamily="34" charset="0"/>
                </a:rPr>
                <a:t>04</a:t>
              </a:r>
              <a:endParaRPr lang="zh-CN" altLang="en-US" sz="2400" b="1" dirty="0">
                <a:latin typeface="Impact" panose="020B0806030902050204" pitchFamily="34" charset="0"/>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fill="hold"/>
                                        <p:tgtEl>
                                          <p:spTgt spid="7"/>
                                        </p:tgtEl>
                                        <p:attrNameLst>
                                          <p:attrName>ppt_x</p:attrName>
                                        </p:attrNameLst>
                                      </p:cBhvr>
                                      <p:tavLst>
                                        <p:tav tm="0">
                                          <p:val>
                                            <p:strVal val="#ppt_x"/>
                                          </p:val>
                                        </p:tav>
                                        <p:tav tm="100000">
                                          <p:val>
                                            <p:strVal val="#ppt_x"/>
                                          </p:val>
                                        </p:tav>
                                      </p:tavLst>
                                    </p:anim>
                                    <p:anim calcmode="lin" valueType="num">
                                      <p:cBhvr additive="base">
                                        <p:cTn id="13" dur="25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39796" y="1418780"/>
            <a:ext cx="3861390" cy="2973036"/>
          </a:xfrm>
          <a:prstGeom prst="rect">
            <a:avLst/>
          </a:prstGeom>
          <a:blipFill dpi="0" rotWithShape="1">
            <a:blip r:embed="rId1" cstate="screen"/>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p>
        </p:txBody>
      </p:sp>
      <p:grpSp>
        <p:nvGrpSpPr>
          <p:cNvPr id="2" name="组合 4"/>
          <p:cNvGrpSpPr/>
          <p:nvPr/>
        </p:nvGrpSpPr>
        <p:grpSpPr>
          <a:xfrm>
            <a:off x="1590515" y="1437452"/>
            <a:ext cx="1504939" cy="1135092"/>
            <a:chOff x="2399137" y="1456900"/>
            <a:chExt cx="2006237" cy="1512989"/>
          </a:xfrm>
        </p:grpSpPr>
        <p:sp>
          <p:nvSpPr>
            <p:cNvPr id="27" name="文本框 9"/>
            <p:cNvSpPr txBox="1"/>
            <p:nvPr/>
          </p:nvSpPr>
          <p:spPr>
            <a:xfrm>
              <a:off x="2399137" y="1456900"/>
              <a:ext cx="2006237" cy="707886"/>
            </a:xfrm>
            <a:prstGeom prst="rect">
              <a:avLst/>
            </a:prstGeom>
            <a:noFill/>
          </p:spPr>
          <p:txBody>
            <a:bodyPr wrap="none" lIns="0" tIns="0" rIns="0" bIns="0" anchor="ctr" anchorCtr="0">
              <a:norm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12"/>
            <p:cNvSpPr txBox="1"/>
            <p:nvPr/>
          </p:nvSpPr>
          <p:spPr bwMode="auto">
            <a:xfrm>
              <a:off x="2399137" y="2157359"/>
              <a:ext cx="2006237" cy="812530"/>
            </a:xfrm>
            <a:prstGeom prst="rect">
              <a:avLst/>
            </a:prstGeom>
            <a:noFill/>
            <a:ln w="9525">
              <a:noFill/>
              <a:miter lim="800000"/>
            </a:ln>
          </p:spPr>
          <p:txBody>
            <a:bodyPr wrap="square" lIns="0" tIns="0" rIns="0" bIns="0" anchor="ctr" anchorCtr="0">
              <a:normAutofit fontScale="85000" lnSpcReduction="10000"/>
              <a:scene3d>
                <a:camera prst="orthographicFront"/>
                <a:lightRig rig="threePt" dir="t"/>
              </a:scene3d>
              <a:sp3d>
                <a:bevelT w="0" h="0"/>
              </a:sp3d>
            </a:bodyPr>
            <a:lstStyle/>
            <a:p>
              <a:pPr algn="l">
                <a:lnSpc>
                  <a:spcPct val="120000"/>
                </a:lnSpc>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dirty="0">
                  <a:solidFill>
                    <a:schemeClr val="bg1">
                      <a:lumMod val="50000"/>
                    </a:schemeClr>
                  </a:solidFill>
                  <a:latin typeface="微软雅黑" panose="020B0503020204020204" pitchFamily="34" charset="-122"/>
                  <a:ea typeface="微软雅黑" panose="020B0503020204020204" pitchFamily="34"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5"/>
          <p:cNvGrpSpPr/>
          <p:nvPr/>
        </p:nvGrpSpPr>
        <p:grpSpPr>
          <a:xfrm>
            <a:off x="1590516" y="2752595"/>
            <a:ext cx="1960091" cy="493827"/>
            <a:chOff x="1487488" y="2204864"/>
            <a:chExt cx="2613001" cy="658233"/>
          </a:xfrm>
        </p:grpSpPr>
        <p:sp>
          <p:nvSpPr>
            <p:cNvPr id="21" name="圆角矩形 15"/>
            <p:cNvSpPr/>
            <p:nvPr/>
          </p:nvSpPr>
          <p:spPr>
            <a:xfrm>
              <a:off x="1487488" y="2312730"/>
              <a:ext cx="2613001" cy="442502"/>
            </a:xfrm>
            <a:prstGeom prst="roundRect">
              <a:avLst>
                <a:gd name="adj" fmla="val 21525"/>
              </a:avLst>
            </a:prstGeom>
            <a:solidFill>
              <a:schemeClr val="accent4">
                <a:lumMod val="100000"/>
              </a:schemeClr>
            </a:solidFill>
            <a:ln w="12700" cap="flat">
              <a:noFill/>
              <a:miter lim="400000"/>
            </a:ln>
            <a:effectLst/>
          </p:spPr>
          <p:txBody>
            <a:bodyPr anchor="ctr"/>
            <a:lstStyle/>
            <a:p>
              <a:pPr algn="ctr"/>
            </a:p>
          </p:txBody>
        </p:sp>
        <p:sp>
          <p:nvSpPr>
            <p:cNvPr id="22" name="任意多边形 19"/>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p>
          </p:txBody>
        </p:sp>
        <p:sp>
          <p:nvSpPr>
            <p:cNvPr id="23" name="矩形 22"/>
            <p:cNvSpPr/>
            <p:nvPr/>
          </p:nvSpPr>
          <p:spPr>
            <a:xfrm>
              <a:off x="2474831" y="2404750"/>
              <a:ext cx="1499260" cy="234875"/>
            </a:xfrm>
            <a:prstGeom prst="rect">
              <a:avLst/>
            </a:prstGeom>
            <a:noFill/>
            <a:ln w="12700" cap="flat">
              <a:noFill/>
              <a:miter lim="400000"/>
            </a:ln>
            <a:effectLst/>
          </p:spPr>
          <p:txBody>
            <a:bodyPr wrap="none" lIns="0" tIns="0" rIns="0" bIns="0" anchor="ctr">
              <a:normAutofit lnSpcReduction="10000"/>
            </a:bodyPr>
            <a:lstStyle/>
            <a:p>
              <a:pPr lvl="0">
                <a:defRPr sz="1800">
                  <a:solidFill>
                    <a:srgbClr val="000000"/>
                  </a:solidFill>
                </a:defRPr>
              </a:pPr>
              <a:r>
                <a:rPr lang="zh-CN" altLang="en-US" sz="1200" dirty="0">
                  <a:solidFill>
                    <a:schemeClr val="bg1"/>
                  </a:solidFill>
                </a:rPr>
                <a:t>标题文本预设</a:t>
              </a:r>
              <a:endParaRPr lang="zh-CN" altLang="en-US" sz="1200" dirty="0">
                <a:solidFill>
                  <a:schemeClr val="bg1"/>
                </a:solidFill>
              </a:endParaRPr>
            </a:p>
          </p:txBody>
        </p:sp>
        <p:grpSp>
          <p:nvGrpSpPr>
            <p:cNvPr id="5" name="组合 23"/>
            <p:cNvGrpSpPr/>
            <p:nvPr/>
          </p:nvGrpSpPr>
          <p:grpSpPr>
            <a:xfrm>
              <a:off x="1877220" y="2312730"/>
              <a:ext cx="442502" cy="442502"/>
              <a:chOff x="0" y="0"/>
              <a:chExt cx="885002" cy="885002"/>
            </a:xfrm>
          </p:grpSpPr>
          <p:sp>
            <p:nvSpPr>
              <p:cNvPr id="25" name="任意多边形 23"/>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p>
            </p:txBody>
          </p:sp>
          <p:sp>
            <p:nvSpPr>
              <p:cNvPr id="26" name="任意多边形 24"/>
              <p:cNvSpPr/>
              <p:nvPr/>
            </p:nvSpPr>
            <p:spPr>
              <a:xfrm>
                <a:off x="204600" y="195529"/>
                <a:ext cx="475801" cy="401439"/>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4"/>
              </a:solidFill>
              <a:ln w="12700" cap="flat">
                <a:noFill/>
                <a:miter lim="400000"/>
              </a:ln>
              <a:effectLst/>
            </p:spPr>
            <p:txBody>
              <a:bodyPr anchor="ctr"/>
              <a:lstStyle/>
              <a:p>
                <a:pPr algn="ctr"/>
              </a:p>
            </p:txBody>
          </p:sp>
        </p:grpSp>
      </p:grpSp>
      <p:grpSp>
        <p:nvGrpSpPr>
          <p:cNvPr id="6" name="组合 6"/>
          <p:cNvGrpSpPr/>
          <p:nvPr/>
        </p:nvGrpSpPr>
        <p:grpSpPr>
          <a:xfrm>
            <a:off x="1590516" y="3325292"/>
            <a:ext cx="1960091" cy="493827"/>
            <a:chOff x="1487488" y="2807457"/>
            <a:chExt cx="2613001" cy="658233"/>
          </a:xfrm>
        </p:grpSpPr>
        <p:sp>
          <p:nvSpPr>
            <p:cNvPr id="15" name="圆角矩形 26"/>
            <p:cNvSpPr/>
            <p:nvPr/>
          </p:nvSpPr>
          <p:spPr>
            <a:xfrm>
              <a:off x="1487488" y="2915323"/>
              <a:ext cx="2613001" cy="442502"/>
            </a:xfrm>
            <a:prstGeom prst="roundRect">
              <a:avLst>
                <a:gd name="adj" fmla="val 21525"/>
              </a:avLst>
            </a:prstGeom>
            <a:solidFill>
              <a:schemeClr val="accent1"/>
            </a:solidFill>
            <a:ln w="12700" cap="flat">
              <a:noFill/>
              <a:miter lim="400000"/>
            </a:ln>
            <a:effectLst/>
          </p:spPr>
          <p:txBody>
            <a:bodyPr anchor="ctr"/>
            <a:lstStyle/>
            <a:p>
              <a:pPr algn="ctr"/>
            </a:p>
          </p:txBody>
        </p:sp>
        <p:sp>
          <p:nvSpPr>
            <p:cNvPr id="16" name="任意多边形 27"/>
            <p:cNvSpPr/>
            <p:nvPr/>
          </p:nvSpPr>
          <p:spPr>
            <a:xfrm>
              <a:off x="1769354" y="2807457"/>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p>
          </p:txBody>
        </p:sp>
        <p:sp>
          <p:nvSpPr>
            <p:cNvPr id="17" name="矩形 16"/>
            <p:cNvSpPr/>
            <p:nvPr/>
          </p:nvSpPr>
          <p:spPr>
            <a:xfrm>
              <a:off x="2474831" y="3007343"/>
              <a:ext cx="1499260" cy="234875"/>
            </a:xfrm>
            <a:prstGeom prst="rect">
              <a:avLst/>
            </a:prstGeom>
            <a:noFill/>
            <a:ln w="12700" cap="flat">
              <a:noFill/>
              <a:miter lim="400000"/>
            </a:ln>
            <a:effectLst/>
          </p:spPr>
          <p:txBody>
            <a:bodyPr wrap="none" lIns="0" tIns="0" rIns="0" bIns="0" anchor="ctr">
              <a:normAutofit lnSpcReduction="10000"/>
            </a:bodyPr>
            <a:lstStyle/>
            <a:p>
              <a:pPr lvl="0">
                <a:defRPr sz="1800">
                  <a:solidFill>
                    <a:srgbClr val="000000"/>
                  </a:solidFill>
                </a:defRPr>
              </a:pPr>
              <a:r>
                <a:rPr lang="zh-CN" altLang="en-US" sz="1200" dirty="0">
                  <a:solidFill>
                    <a:schemeClr val="bg1"/>
                  </a:solidFill>
                </a:rPr>
                <a:t>标题文本预设</a:t>
              </a:r>
              <a:endParaRPr lang="zh-CN" altLang="en-US" sz="1200" dirty="0">
                <a:solidFill>
                  <a:schemeClr val="bg1"/>
                </a:solidFill>
              </a:endParaRPr>
            </a:p>
          </p:txBody>
        </p:sp>
        <p:grpSp>
          <p:nvGrpSpPr>
            <p:cNvPr id="7" name="组合 17"/>
            <p:cNvGrpSpPr/>
            <p:nvPr/>
          </p:nvGrpSpPr>
          <p:grpSpPr>
            <a:xfrm>
              <a:off x="1877220" y="2915323"/>
              <a:ext cx="442502" cy="442502"/>
              <a:chOff x="0" y="0"/>
              <a:chExt cx="885002" cy="885002"/>
            </a:xfrm>
          </p:grpSpPr>
          <p:sp>
            <p:nvSpPr>
              <p:cNvPr id="19" name="任意多边形 30"/>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lstStyle/>
              <a:p>
                <a:pPr algn="ctr"/>
              </a:p>
            </p:txBody>
          </p:sp>
          <p:sp>
            <p:nvSpPr>
              <p:cNvPr id="20" name="任意多边形 31"/>
              <p:cNvSpPr/>
              <p:nvPr/>
            </p:nvSpPr>
            <p:spPr>
              <a:xfrm>
                <a:off x="205258" y="215586"/>
                <a:ext cx="449085" cy="449089"/>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1"/>
              </a:solidFill>
              <a:ln w="12700" cap="flat">
                <a:noFill/>
                <a:miter lim="400000"/>
              </a:ln>
              <a:effectLst/>
            </p:spPr>
            <p:txBody>
              <a:bodyPr anchor="ctr"/>
              <a:lstStyle/>
              <a:p>
                <a:pPr algn="ctr"/>
              </a:p>
            </p:txBody>
          </p:sp>
        </p:grpSp>
      </p:grpSp>
      <p:grpSp>
        <p:nvGrpSpPr>
          <p:cNvPr id="8" name="组合 7"/>
          <p:cNvGrpSpPr/>
          <p:nvPr/>
        </p:nvGrpSpPr>
        <p:grpSpPr>
          <a:xfrm>
            <a:off x="1590516" y="3897989"/>
            <a:ext cx="1960091" cy="493827"/>
            <a:chOff x="1487488" y="3410050"/>
            <a:chExt cx="2613001" cy="658233"/>
          </a:xfrm>
        </p:grpSpPr>
        <p:sp>
          <p:nvSpPr>
            <p:cNvPr id="9" name="圆角矩形 33"/>
            <p:cNvSpPr/>
            <p:nvPr/>
          </p:nvSpPr>
          <p:spPr>
            <a:xfrm>
              <a:off x="1487488" y="3517916"/>
              <a:ext cx="2613001" cy="442502"/>
            </a:xfrm>
            <a:prstGeom prst="roundRect">
              <a:avLst>
                <a:gd name="adj" fmla="val 21525"/>
              </a:avLst>
            </a:prstGeom>
            <a:solidFill>
              <a:schemeClr val="accent2"/>
            </a:solidFill>
            <a:ln w="12700" cap="flat">
              <a:noFill/>
              <a:miter lim="400000"/>
            </a:ln>
            <a:effectLst/>
          </p:spPr>
          <p:txBody>
            <a:bodyPr anchor="ctr"/>
            <a:lstStyle/>
            <a:p>
              <a:pPr algn="ctr"/>
            </a:p>
          </p:txBody>
        </p:sp>
        <p:sp>
          <p:nvSpPr>
            <p:cNvPr id="10" name="任意多边形 34"/>
            <p:cNvSpPr/>
            <p:nvPr/>
          </p:nvSpPr>
          <p:spPr>
            <a:xfrm>
              <a:off x="1769354" y="341005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p>
          </p:txBody>
        </p:sp>
        <p:sp>
          <p:nvSpPr>
            <p:cNvPr id="11" name="矩形 10"/>
            <p:cNvSpPr/>
            <p:nvPr/>
          </p:nvSpPr>
          <p:spPr>
            <a:xfrm>
              <a:off x="2474831" y="3603889"/>
              <a:ext cx="1499260" cy="234875"/>
            </a:xfrm>
            <a:prstGeom prst="rect">
              <a:avLst/>
            </a:prstGeom>
            <a:noFill/>
            <a:ln w="12700" cap="flat">
              <a:noFill/>
              <a:miter lim="400000"/>
            </a:ln>
            <a:effectLst/>
          </p:spPr>
          <p:txBody>
            <a:bodyPr wrap="none" lIns="0" tIns="0" rIns="0" bIns="0" anchor="ctr">
              <a:normAutofit lnSpcReduction="10000"/>
            </a:bodyPr>
            <a:lstStyle/>
            <a:p>
              <a:pPr lvl="0">
                <a:defRPr sz="1800">
                  <a:solidFill>
                    <a:srgbClr val="000000"/>
                  </a:solidFill>
                </a:defRPr>
              </a:pPr>
              <a:r>
                <a:rPr lang="zh-CN" altLang="en-US" sz="1200" dirty="0">
                  <a:solidFill>
                    <a:schemeClr val="bg1"/>
                  </a:solidFill>
                </a:rPr>
                <a:t>标题文本预设</a:t>
              </a:r>
              <a:endParaRPr lang="zh-CN" altLang="en-US" sz="1200" dirty="0">
                <a:solidFill>
                  <a:schemeClr val="bg1"/>
                </a:solidFill>
              </a:endParaRPr>
            </a:p>
          </p:txBody>
        </p:sp>
        <p:grpSp>
          <p:nvGrpSpPr>
            <p:cNvPr id="12" name="组合 11"/>
            <p:cNvGrpSpPr/>
            <p:nvPr/>
          </p:nvGrpSpPr>
          <p:grpSpPr>
            <a:xfrm>
              <a:off x="1877220" y="3517915"/>
              <a:ext cx="442502" cy="442503"/>
              <a:chOff x="0" y="0"/>
              <a:chExt cx="885002" cy="885002"/>
            </a:xfrm>
          </p:grpSpPr>
          <p:sp>
            <p:nvSpPr>
              <p:cNvPr id="13" name="任意多边形 37"/>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p>
            </p:txBody>
          </p:sp>
          <p:sp>
            <p:nvSpPr>
              <p:cNvPr id="14" name="任意多边形 38"/>
              <p:cNvSpPr/>
              <p:nvPr/>
            </p:nvSpPr>
            <p:spPr>
              <a:xfrm>
                <a:off x="160666" y="222246"/>
                <a:ext cx="512869" cy="449089"/>
              </a:xfrm>
              <a:custGeom>
                <a:avLst/>
                <a:gdLst/>
                <a:ahLst/>
                <a:cxnLst>
                  <a:cxn ang="0">
                    <a:pos x="wd2" y="hd2"/>
                  </a:cxn>
                  <a:cxn ang="5400000">
                    <a:pos x="wd2" y="hd2"/>
                  </a:cxn>
                  <a:cxn ang="10800000">
                    <a:pos x="wd2" y="hd2"/>
                  </a:cxn>
                  <a:cxn ang="16200000">
                    <a:pos x="wd2" y="hd2"/>
                  </a:cxn>
                </a:cxnLst>
                <a:rect l="0" t="0" r="r" b="b"/>
                <a:pathLst>
                  <a:path w="21600" h="21600" extrusionOk="0">
                    <a:moveTo>
                      <a:pt x="10782" y="0"/>
                    </a:moveTo>
                    <a:cubicBezTo>
                      <a:pt x="10633" y="0"/>
                      <a:pt x="10476" y="23"/>
                      <a:pt x="10320" y="63"/>
                    </a:cubicBezTo>
                    <a:lnTo>
                      <a:pt x="1569" y="2361"/>
                    </a:lnTo>
                    <a:cubicBezTo>
                      <a:pt x="647" y="2604"/>
                      <a:pt x="0" y="3536"/>
                      <a:pt x="0" y="4617"/>
                    </a:cubicBezTo>
                    <a:cubicBezTo>
                      <a:pt x="0" y="5699"/>
                      <a:pt x="647" y="6620"/>
                      <a:pt x="1569" y="6863"/>
                    </a:cubicBezTo>
                    <a:lnTo>
                      <a:pt x="3369" y="7337"/>
                    </a:lnTo>
                    <a:lnTo>
                      <a:pt x="3369" y="13841"/>
                    </a:lnTo>
                    <a:cubicBezTo>
                      <a:pt x="3369" y="15882"/>
                      <a:pt x="5418" y="17689"/>
                      <a:pt x="10782" y="17689"/>
                    </a:cubicBezTo>
                    <a:cubicBezTo>
                      <a:pt x="16144" y="17689"/>
                      <a:pt x="18185" y="15882"/>
                      <a:pt x="18185" y="13841"/>
                    </a:cubicBezTo>
                    <a:lnTo>
                      <a:pt x="18185" y="7337"/>
                    </a:lnTo>
                    <a:lnTo>
                      <a:pt x="19985" y="6863"/>
                    </a:lnTo>
                    <a:cubicBezTo>
                      <a:pt x="20907" y="6620"/>
                      <a:pt x="21554" y="5699"/>
                      <a:pt x="21554" y="4617"/>
                    </a:cubicBezTo>
                    <a:cubicBezTo>
                      <a:pt x="21554" y="3536"/>
                      <a:pt x="20906" y="2604"/>
                      <a:pt x="19985" y="2361"/>
                    </a:cubicBezTo>
                    <a:lnTo>
                      <a:pt x="11225" y="53"/>
                    </a:lnTo>
                    <a:cubicBezTo>
                      <a:pt x="11078" y="15"/>
                      <a:pt x="10930" y="0"/>
                      <a:pt x="10782" y="0"/>
                    </a:cubicBezTo>
                    <a:close/>
                    <a:moveTo>
                      <a:pt x="10615" y="1687"/>
                    </a:moveTo>
                    <a:cubicBezTo>
                      <a:pt x="10666" y="1687"/>
                      <a:pt x="10713" y="1695"/>
                      <a:pt x="10763" y="1708"/>
                    </a:cubicBezTo>
                    <a:lnTo>
                      <a:pt x="19523" y="4016"/>
                    </a:lnTo>
                    <a:cubicBezTo>
                      <a:pt x="19830" y="4097"/>
                      <a:pt x="20040" y="4407"/>
                      <a:pt x="20040" y="4765"/>
                    </a:cubicBezTo>
                    <a:cubicBezTo>
                      <a:pt x="20040" y="5123"/>
                      <a:pt x="19830" y="5433"/>
                      <a:pt x="19523" y="5513"/>
                    </a:cubicBezTo>
                    <a:lnTo>
                      <a:pt x="10763" y="7822"/>
                    </a:lnTo>
                    <a:cubicBezTo>
                      <a:pt x="10713" y="7835"/>
                      <a:pt x="10666" y="7843"/>
                      <a:pt x="10615" y="7843"/>
                    </a:cubicBezTo>
                    <a:cubicBezTo>
                      <a:pt x="10564" y="7843"/>
                      <a:pt x="10508" y="7835"/>
                      <a:pt x="10458" y="7822"/>
                    </a:cubicBezTo>
                    <a:lnTo>
                      <a:pt x="1708" y="5513"/>
                    </a:lnTo>
                    <a:cubicBezTo>
                      <a:pt x="1402" y="5433"/>
                      <a:pt x="1182" y="5123"/>
                      <a:pt x="1182" y="4765"/>
                    </a:cubicBezTo>
                    <a:cubicBezTo>
                      <a:pt x="1182" y="4407"/>
                      <a:pt x="1402" y="4097"/>
                      <a:pt x="1708" y="4016"/>
                    </a:cubicBezTo>
                    <a:lnTo>
                      <a:pt x="10458" y="1708"/>
                    </a:lnTo>
                    <a:cubicBezTo>
                      <a:pt x="10508" y="1695"/>
                      <a:pt x="10564" y="1687"/>
                      <a:pt x="10615" y="1687"/>
                    </a:cubicBezTo>
                    <a:close/>
                    <a:moveTo>
                      <a:pt x="4726" y="7759"/>
                    </a:moveTo>
                    <a:lnTo>
                      <a:pt x="10338" y="9235"/>
                    </a:lnTo>
                    <a:cubicBezTo>
                      <a:pt x="10486" y="9272"/>
                      <a:pt x="10642" y="9298"/>
                      <a:pt x="10791" y="9298"/>
                    </a:cubicBezTo>
                    <a:cubicBezTo>
                      <a:pt x="10939" y="9298"/>
                      <a:pt x="11086" y="9275"/>
                      <a:pt x="11243" y="9235"/>
                    </a:cubicBezTo>
                    <a:lnTo>
                      <a:pt x="16846" y="7759"/>
                    </a:lnTo>
                    <a:cubicBezTo>
                      <a:pt x="16846" y="7759"/>
                      <a:pt x="16846" y="13915"/>
                      <a:pt x="16846" y="13915"/>
                    </a:cubicBezTo>
                    <a:cubicBezTo>
                      <a:pt x="16846" y="14765"/>
                      <a:pt x="14832" y="16213"/>
                      <a:pt x="10791" y="16213"/>
                    </a:cubicBezTo>
                    <a:cubicBezTo>
                      <a:pt x="6749" y="16213"/>
                      <a:pt x="4726" y="14765"/>
                      <a:pt x="4726" y="13915"/>
                    </a:cubicBezTo>
                    <a:lnTo>
                      <a:pt x="4726" y="7759"/>
                    </a:lnTo>
                    <a:close/>
                    <a:moveTo>
                      <a:pt x="20252" y="7759"/>
                    </a:moveTo>
                    <a:cubicBezTo>
                      <a:pt x="19881" y="7759"/>
                      <a:pt x="19578" y="8103"/>
                      <a:pt x="19578" y="8528"/>
                    </a:cubicBezTo>
                    <a:lnTo>
                      <a:pt x="19578" y="15454"/>
                    </a:lnTo>
                    <a:cubicBezTo>
                      <a:pt x="19578" y="15880"/>
                      <a:pt x="19881" y="16224"/>
                      <a:pt x="20252" y="16224"/>
                    </a:cubicBezTo>
                    <a:cubicBezTo>
                      <a:pt x="20624" y="16224"/>
                      <a:pt x="20926" y="15880"/>
                      <a:pt x="20926" y="15454"/>
                    </a:cubicBezTo>
                    <a:lnTo>
                      <a:pt x="20926" y="8528"/>
                    </a:lnTo>
                    <a:cubicBezTo>
                      <a:pt x="20926" y="8103"/>
                      <a:pt x="20624" y="7759"/>
                      <a:pt x="20252" y="7759"/>
                    </a:cubicBezTo>
                    <a:close/>
                    <a:moveTo>
                      <a:pt x="20252" y="16993"/>
                    </a:moveTo>
                    <a:cubicBezTo>
                      <a:pt x="19509" y="16993"/>
                      <a:pt x="18905" y="19222"/>
                      <a:pt x="18905" y="20071"/>
                    </a:cubicBezTo>
                    <a:cubicBezTo>
                      <a:pt x="18905" y="20920"/>
                      <a:pt x="19509" y="21600"/>
                      <a:pt x="20252" y="21600"/>
                    </a:cubicBezTo>
                    <a:cubicBezTo>
                      <a:pt x="20995" y="21600"/>
                      <a:pt x="21600" y="20920"/>
                      <a:pt x="21600" y="20071"/>
                    </a:cubicBezTo>
                    <a:cubicBezTo>
                      <a:pt x="21600" y="19222"/>
                      <a:pt x="20995" y="16993"/>
                      <a:pt x="20252" y="16993"/>
                    </a:cubicBezTo>
                    <a:close/>
                  </a:path>
                </a:pathLst>
              </a:custGeom>
              <a:solidFill>
                <a:schemeClr val="accent2"/>
              </a:solidFill>
              <a:ln w="12700" cap="flat">
                <a:noFill/>
                <a:miter lim="400000"/>
              </a:ln>
              <a:effectLst/>
            </p:spPr>
            <p:txBody>
              <a:bodyPr anchor="ctr"/>
              <a:lstStyle/>
              <a:p>
                <a:pPr algn="ctr"/>
              </a:p>
            </p:txBody>
          </p:sp>
        </p:gr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未标题-1.jpg"/>
          <p:cNvPicPr>
            <a:picLocks noChangeAspect="1" noChangeArrowheads="1"/>
          </p:cNvPicPr>
          <p:nvPr/>
        </p:nvPicPr>
        <p:blipFill>
          <a:blip r:embed="rId1" cstate="print"/>
          <a:srcRect/>
          <a:stretch>
            <a:fillRect/>
          </a:stretch>
        </p:blipFill>
        <p:spPr bwMode="auto">
          <a:xfrm>
            <a:off x="0" y="-3174"/>
            <a:ext cx="9144000" cy="5148262"/>
          </a:xfrm>
          <a:prstGeom prst="rect">
            <a:avLst/>
          </a:prstGeom>
          <a:noFill/>
        </p:spPr>
      </p:pic>
      <p:sp>
        <p:nvSpPr>
          <p:cNvPr id="50" name="Text Placeholder 3"/>
          <p:cNvSpPr txBox="1"/>
          <p:nvPr/>
        </p:nvSpPr>
        <p:spPr>
          <a:xfrm>
            <a:off x="2914264" y="1492424"/>
            <a:ext cx="1231168" cy="1177811"/>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02</a:t>
            </a:r>
            <a:endParaRPr lang="en-US" sz="8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文本框 58"/>
          <p:cNvSpPr txBox="1"/>
          <p:nvPr/>
        </p:nvSpPr>
        <p:spPr>
          <a:xfrm>
            <a:off x="4280489" y="2091451"/>
            <a:ext cx="2380537" cy="435149"/>
          </a:xfrm>
          <a:prstGeom prst="rect">
            <a:avLst/>
          </a:prstGeom>
          <a:noFill/>
        </p:spPr>
        <p:txBody>
          <a:bodyPr wrap="square" lIns="65032" tIns="32516" rIns="65032" bIns="32516">
            <a:spAutoFit/>
          </a:bodyPr>
          <a:lstStyle/>
          <a:p>
            <a:pPr>
              <a:defRPr/>
            </a:pPr>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请输入你的标题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文本框 59"/>
          <p:cNvSpPr txBox="1"/>
          <p:nvPr/>
        </p:nvSpPr>
        <p:spPr>
          <a:xfrm>
            <a:off x="4280486" y="1661533"/>
            <a:ext cx="1502159" cy="434999"/>
          </a:xfrm>
          <a:prstGeom prst="rect">
            <a:avLst/>
          </a:prstGeom>
          <a:noFill/>
        </p:spPr>
        <p:txBody>
          <a:bodyPr wrap="none" lIns="65032" tIns="32516" rIns="65032" bIns="3251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Part </a:t>
            </a: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Two</a:t>
            </a:r>
            <a:endPar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9" name="Straight Connector 13"/>
          <p:cNvCxnSpPr>
            <a:cxnSpLocks noChangeShapeType="1"/>
          </p:cNvCxnSpPr>
          <p:nvPr/>
        </p:nvCxnSpPr>
        <p:spPr bwMode="auto">
          <a:xfrm flipH="1">
            <a:off x="2220659" y="2664279"/>
            <a:ext cx="4392487" cy="0"/>
          </a:xfrm>
          <a:prstGeom prst="line">
            <a:avLst/>
          </a:prstGeom>
          <a:noFill/>
          <a:ln w="19050" cap="sq" algn="ctr">
            <a:solidFill>
              <a:schemeClr val="accent2"/>
            </a:solidFill>
            <a:miter lim="800000"/>
            <a:headEnd type="oval" w="med" len="med"/>
          </a:ln>
          <a:extLst>
            <a:ext uri="{909E8E84-426E-40DD-AFC4-6F175D3DCCD1}">
              <a14:hiddenFill xmlns:a14="http://schemas.microsoft.com/office/drawing/2010/main">
                <a:noFill/>
              </a14:hiddenFill>
            </a:ext>
          </a:extLst>
        </p:spPr>
      </p:cxnSp>
      <p:sp>
        <p:nvSpPr>
          <p:cNvPr id="17" name="文本框 66"/>
          <p:cNvSpPr txBox="1">
            <a:spLocks noChangeArrowheads="1"/>
          </p:cNvSpPr>
          <p:nvPr/>
        </p:nvSpPr>
        <p:spPr bwMode="auto">
          <a:xfrm>
            <a:off x="2436682" y="2862317"/>
            <a:ext cx="4104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250" fill="hold"/>
                                        <p:tgtEl>
                                          <p:spTgt spid="50"/>
                                        </p:tgtEl>
                                        <p:attrNameLst>
                                          <p:attrName>ppt_x</p:attrName>
                                        </p:attrNameLst>
                                      </p:cBhvr>
                                      <p:tavLst>
                                        <p:tav tm="0">
                                          <p:val>
                                            <p:strVal val="0-#ppt_w/2"/>
                                          </p:val>
                                        </p:tav>
                                        <p:tav tm="100000">
                                          <p:val>
                                            <p:strVal val="#ppt_x"/>
                                          </p:val>
                                        </p:tav>
                                      </p:tavLst>
                                    </p:anim>
                                    <p:anim calcmode="lin" valueType="num">
                                      <p:cBhvr additive="base">
                                        <p:cTn id="14" dur="250" fill="hold"/>
                                        <p:tgtEl>
                                          <p:spTgt spid="5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250" fill="hold"/>
                                        <p:tgtEl>
                                          <p:spTgt spid="51"/>
                                        </p:tgtEl>
                                        <p:attrNameLst>
                                          <p:attrName>ppt_x</p:attrName>
                                        </p:attrNameLst>
                                      </p:cBhvr>
                                      <p:tavLst>
                                        <p:tav tm="0">
                                          <p:val>
                                            <p:strVal val="0-#ppt_w/2"/>
                                          </p:val>
                                        </p:tav>
                                        <p:tav tm="100000">
                                          <p:val>
                                            <p:strVal val="#ppt_x"/>
                                          </p:val>
                                        </p:tav>
                                      </p:tavLst>
                                    </p:anim>
                                    <p:anim calcmode="lin" valueType="num">
                                      <p:cBhvr additive="base">
                                        <p:cTn id="19" dur="25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50" fill="hold"/>
                                        <p:tgtEl>
                                          <p:spTgt spid="52"/>
                                        </p:tgtEl>
                                        <p:attrNameLst>
                                          <p:attrName>ppt_x</p:attrName>
                                        </p:attrNameLst>
                                      </p:cBhvr>
                                      <p:tavLst>
                                        <p:tav tm="0">
                                          <p:val>
                                            <p:strVal val="0-#ppt_w/2"/>
                                          </p:val>
                                        </p:tav>
                                        <p:tav tm="100000">
                                          <p:val>
                                            <p:strVal val="#ppt_x"/>
                                          </p:val>
                                        </p:tav>
                                      </p:tavLst>
                                    </p:anim>
                                    <p:anim calcmode="lin" valueType="num">
                                      <p:cBhvr additive="base">
                                        <p:cTn id="24" dur="25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250" fill="hold"/>
                                        <p:tgtEl>
                                          <p:spTgt spid="69"/>
                                        </p:tgtEl>
                                        <p:attrNameLst>
                                          <p:attrName>ppt_x</p:attrName>
                                        </p:attrNameLst>
                                      </p:cBhvr>
                                      <p:tavLst>
                                        <p:tav tm="0">
                                          <p:val>
                                            <p:strVal val="0-#ppt_w/2"/>
                                          </p:val>
                                        </p:tav>
                                        <p:tav tm="100000">
                                          <p:val>
                                            <p:strVal val="#ppt_x"/>
                                          </p:val>
                                        </p:tav>
                                      </p:tavLst>
                                    </p:anim>
                                    <p:anim calcmode="lin" valueType="num">
                                      <p:cBhvr additive="base">
                                        <p:cTn id="29" dur="25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5"/>
          <p:cNvSpPr>
            <a:spLocks noChangeShapeType="1"/>
          </p:cNvSpPr>
          <p:nvPr/>
        </p:nvSpPr>
        <p:spPr bwMode="auto">
          <a:xfrm>
            <a:off x="7485733" y="3059637"/>
            <a:ext cx="0" cy="414992"/>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68594" tIns="34297" rIns="68594" bIns="34297"/>
          <a:lstStyle/>
          <a:p>
            <a:endParaRPr lang="zh-CN" altLang="en-US"/>
          </a:p>
        </p:txBody>
      </p:sp>
      <p:sp>
        <p:nvSpPr>
          <p:cNvPr id="5" name="Freeform 17"/>
          <p:cNvSpPr/>
          <p:nvPr/>
        </p:nvSpPr>
        <p:spPr bwMode="auto">
          <a:xfrm>
            <a:off x="6855138" y="1445244"/>
            <a:ext cx="1313056" cy="1534380"/>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4"/>
          </a:solidFill>
          <a:ln>
            <a:noFill/>
          </a:ln>
        </p:spPr>
        <p:txBody>
          <a:bodyPr lIns="68594" tIns="34297" rIns="68594" bIns="34297"/>
          <a:lstStyle/>
          <a:p>
            <a:endParaRPr lang="zh-CN" altLang="en-US"/>
          </a:p>
        </p:txBody>
      </p:sp>
      <p:grpSp>
        <p:nvGrpSpPr>
          <p:cNvPr id="2" name="组合 25"/>
          <p:cNvGrpSpPr/>
          <p:nvPr/>
        </p:nvGrpSpPr>
        <p:grpSpPr>
          <a:xfrm>
            <a:off x="7084446" y="1948968"/>
            <a:ext cx="801209" cy="799953"/>
            <a:chOff x="9444287" y="2597823"/>
            <a:chExt cx="1068093" cy="1066274"/>
          </a:xfrm>
        </p:grpSpPr>
        <p:sp>
          <p:nvSpPr>
            <p:cNvPr id="4" name="Oval 16"/>
            <p:cNvSpPr>
              <a:spLocks noChangeArrowheads="1"/>
            </p:cNvSpPr>
            <p:nvPr/>
          </p:nvSpPr>
          <p:spPr bwMode="auto">
            <a:xfrm>
              <a:off x="9444287" y="2597823"/>
              <a:ext cx="1068093" cy="1066274"/>
            </a:xfrm>
            <a:prstGeom prst="ellipse">
              <a:avLst/>
            </a:prstGeom>
            <a:solidFill>
              <a:schemeClr val="accent4"/>
            </a:solidFill>
            <a:ln>
              <a:noFill/>
            </a:ln>
          </p:spPr>
          <p:txBody>
            <a:bodyPr/>
            <a:lstStyle/>
            <a:p>
              <a:endParaRPr lang="zh-CN" altLang="en-US" dirty="0"/>
            </a:p>
          </p:txBody>
        </p:sp>
        <p:sp>
          <p:nvSpPr>
            <p:cNvPr id="6" name="Freeform 18"/>
            <p:cNvSpPr>
              <a:spLocks noEditPoints="1"/>
            </p:cNvSpPr>
            <p:nvPr/>
          </p:nvSpPr>
          <p:spPr bwMode="auto">
            <a:xfrm>
              <a:off x="9724502" y="2928986"/>
              <a:ext cx="507662" cy="449436"/>
            </a:xfrm>
            <a:custGeom>
              <a:avLst/>
              <a:gdLst>
                <a:gd name="T0" fmla="*/ 32 w 170"/>
                <a:gd name="T1" fmla="*/ 150 h 150"/>
                <a:gd name="T2" fmla="*/ 29 w 170"/>
                <a:gd name="T3" fmla="*/ 150 h 150"/>
                <a:gd name="T4" fmla="*/ 29 w 170"/>
                <a:gd name="T5" fmla="*/ 150 h 150"/>
                <a:gd name="T6" fmla="*/ 52 w 170"/>
                <a:gd name="T7" fmla="*/ 111 h 150"/>
                <a:gd name="T8" fmla="*/ 52 w 170"/>
                <a:gd name="T9" fmla="*/ 111 h 150"/>
                <a:gd name="T10" fmla="*/ 0 w 170"/>
                <a:gd name="T11" fmla="*/ 58 h 150"/>
                <a:gd name="T12" fmla="*/ 0 w 170"/>
                <a:gd name="T13" fmla="*/ 58 h 150"/>
                <a:gd name="T14" fmla="*/ 85 w 170"/>
                <a:gd name="T15" fmla="*/ 0 h 150"/>
                <a:gd name="T16" fmla="*/ 85 w 170"/>
                <a:gd name="T17" fmla="*/ 0 h 150"/>
                <a:gd name="T18" fmla="*/ 170 w 170"/>
                <a:gd name="T19" fmla="*/ 58 h 150"/>
                <a:gd name="T20" fmla="*/ 170 w 170"/>
                <a:gd name="T21" fmla="*/ 58 h 150"/>
                <a:gd name="T22" fmla="*/ 111 w 170"/>
                <a:gd name="T23" fmla="*/ 113 h 150"/>
                <a:gd name="T24" fmla="*/ 111 w 170"/>
                <a:gd name="T25" fmla="*/ 113 h 150"/>
                <a:gd name="T26" fmla="*/ 32 w 170"/>
                <a:gd name="T27" fmla="*/ 150 h 150"/>
                <a:gd name="T28" fmla="*/ 32 w 170"/>
                <a:gd name="T29" fmla="*/ 150 h 150"/>
                <a:gd name="T30" fmla="*/ 32 w 170"/>
                <a:gd name="T31" fmla="*/ 150 h 150"/>
                <a:gd name="T32" fmla="*/ 33 w 170"/>
                <a:gd name="T33" fmla="*/ 27 h 150"/>
                <a:gd name="T34" fmla="*/ 14 w 170"/>
                <a:gd name="T35" fmla="*/ 58 h 150"/>
                <a:gd name="T36" fmla="*/ 14 w 170"/>
                <a:gd name="T37" fmla="*/ 58 h 150"/>
                <a:gd name="T38" fmla="*/ 62 w 170"/>
                <a:gd name="T39" fmla="*/ 99 h 150"/>
                <a:gd name="T40" fmla="*/ 62 w 170"/>
                <a:gd name="T41" fmla="*/ 99 h 150"/>
                <a:gd name="T42" fmla="*/ 68 w 170"/>
                <a:gd name="T43" fmla="*/ 101 h 150"/>
                <a:gd name="T44" fmla="*/ 67 w 170"/>
                <a:gd name="T45" fmla="*/ 107 h 150"/>
                <a:gd name="T46" fmla="*/ 58 w 170"/>
                <a:gd name="T47" fmla="*/ 132 h 150"/>
                <a:gd name="T48" fmla="*/ 58 w 170"/>
                <a:gd name="T49" fmla="*/ 132 h 150"/>
                <a:gd name="T50" fmla="*/ 102 w 170"/>
                <a:gd name="T51" fmla="*/ 102 h 150"/>
                <a:gd name="T52" fmla="*/ 102 w 170"/>
                <a:gd name="T53" fmla="*/ 102 h 150"/>
                <a:gd name="T54" fmla="*/ 103 w 170"/>
                <a:gd name="T55" fmla="*/ 100 h 150"/>
                <a:gd name="T56" fmla="*/ 106 w 170"/>
                <a:gd name="T57" fmla="*/ 100 h 150"/>
                <a:gd name="T58" fmla="*/ 156 w 170"/>
                <a:gd name="T59" fmla="*/ 58 h 150"/>
                <a:gd name="T60" fmla="*/ 156 w 170"/>
                <a:gd name="T61" fmla="*/ 58 h 150"/>
                <a:gd name="T62" fmla="*/ 137 w 170"/>
                <a:gd name="T63" fmla="*/ 27 h 150"/>
                <a:gd name="T64" fmla="*/ 137 w 170"/>
                <a:gd name="T65" fmla="*/ 27 h 150"/>
                <a:gd name="T66" fmla="*/ 85 w 170"/>
                <a:gd name="T67" fmla="*/ 14 h 150"/>
                <a:gd name="T68" fmla="*/ 85 w 170"/>
                <a:gd name="T69" fmla="*/ 14 h 150"/>
                <a:gd name="T70" fmla="*/ 85 w 170"/>
                <a:gd name="T71" fmla="*/ 14 h 150"/>
                <a:gd name="T72" fmla="*/ 85 w 170"/>
                <a:gd name="T73" fmla="*/ 14 h 150"/>
                <a:gd name="T74" fmla="*/ 33 w 170"/>
                <a:gd name="T75" fmla="*/ 2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0" h="150">
                  <a:moveTo>
                    <a:pt x="32" y="150"/>
                  </a:moveTo>
                  <a:cubicBezTo>
                    <a:pt x="30" y="150"/>
                    <a:pt x="29" y="150"/>
                    <a:pt x="29" y="150"/>
                  </a:cubicBezTo>
                  <a:cubicBezTo>
                    <a:pt x="29" y="150"/>
                    <a:pt x="29" y="150"/>
                    <a:pt x="29" y="150"/>
                  </a:cubicBezTo>
                  <a:cubicBezTo>
                    <a:pt x="29" y="150"/>
                    <a:pt x="48" y="133"/>
                    <a:pt x="52" y="111"/>
                  </a:cubicBezTo>
                  <a:cubicBezTo>
                    <a:pt x="52" y="111"/>
                    <a:pt x="52" y="111"/>
                    <a:pt x="52" y="111"/>
                  </a:cubicBezTo>
                  <a:cubicBezTo>
                    <a:pt x="23" y="103"/>
                    <a:pt x="0" y="83"/>
                    <a:pt x="0" y="58"/>
                  </a:cubicBezTo>
                  <a:cubicBezTo>
                    <a:pt x="0" y="58"/>
                    <a:pt x="0" y="58"/>
                    <a:pt x="0" y="58"/>
                  </a:cubicBezTo>
                  <a:cubicBezTo>
                    <a:pt x="0" y="23"/>
                    <a:pt x="40" y="0"/>
                    <a:pt x="85" y="0"/>
                  </a:cubicBezTo>
                  <a:cubicBezTo>
                    <a:pt x="85" y="0"/>
                    <a:pt x="85" y="0"/>
                    <a:pt x="85" y="0"/>
                  </a:cubicBezTo>
                  <a:cubicBezTo>
                    <a:pt x="130" y="0"/>
                    <a:pt x="170" y="23"/>
                    <a:pt x="170" y="58"/>
                  </a:cubicBezTo>
                  <a:cubicBezTo>
                    <a:pt x="170" y="58"/>
                    <a:pt x="170" y="58"/>
                    <a:pt x="170" y="58"/>
                  </a:cubicBezTo>
                  <a:cubicBezTo>
                    <a:pt x="170" y="85"/>
                    <a:pt x="144" y="106"/>
                    <a:pt x="111" y="113"/>
                  </a:cubicBezTo>
                  <a:cubicBezTo>
                    <a:pt x="111" y="113"/>
                    <a:pt x="111" y="113"/>
                    <a:pt x="111" y="113"/>
                  </a:cubicBezTo>
                  <a:cubicBezTo>
                    <a:pt x="80" y="147"/>
                    <a:pt x="43" y="150"/>
                    <a:pt x="32" y="150"/>
                  </a:cubicBezTo>
                  <a:cubicBezTo>
                    <a:pt x="32" y="150"/>
                    <a:pt x="32" y="150"/>
                    <a:pt x="32" y="150"/>
                  </a:cubicBezTo>
                  <a:cubicBezTo>
                    <a:pt x="32" y="150"/>
                    <a:pt x="32" y="150"/>
                    <a:pt x="32" y="150"/>
                  </a:cubicBezTo>
                  <a:close/>
                  <a:moveTo>
                    <a:pt x="33" y="27"/>
                  </a:moveTo>
                  <a:cubicBezTo>
                    <a:pt x="21" y="36"/>
                    <a:pt x="14" y="47"/>
                    <a:pt x="14" y="58"/>
                  </a:cubicBezTo>
                  <a:cubicBezTo>
                    <a:pt x="14" y="58"/>
                    <a:pt x="14" y="58"/>
                    <a:pt x="14" y="58"/>
                  </a:cubicBezTo>
                  <a:cubicBezTo>
                    <a:pt x="13" y="75"/>
                    <a:pt x="32" y="93"/>
                    <a:pt x="62" y="99"/>
                  </a:cubicBezTo>
                  <a:cubicBezTo>
                    <a:pt x="62" y="99"/>
                    <a:pt x="62" y="99"/>
                    <a:pt x="62" y="99"/>
                  </a:cubicBezTo>
                  <a:cubicBezTo>
                    <a:pt x="68" y="101"/>
                    <a:pt x="68" y="101"/>
                    <a:pt x="68" y="101"/>
                  </a:cubicBezTo>
                  <a:cubicBezTo>
                    <a:pt x="67" y="107"/>
                    <a:pt x="67" y="107"/>
                    <a:pt x="67" y="107"/>
                  </a:cubicBezTo>
                  <a:cubicBezTo>
                    <a:pt x="67" y="113"/>
                    <a:pt x="64" y="123"/>
                    <a:pt x="58" y="132"/>
                  </a:cubicBezTo>
                  <a:cubicBezTo>
                    <a:pt x="58" y="132"/>
                    <a:pt x="58" y="132"/>
                    <a:pt x="58" y="132"/>
                  </a:cubicBezTo>
                  <a:cubicBezTo>
                    <a:pt x="71" y="127"/>
                    <a:pt x="87" y="119"/>
                    <a:pt x="102" y="102"/>
                  </a:cubicBezTo>
                  <a:cubicBezTo>
                    <a:pt x="102" y="102"/>
                    <a:pt x="102" y="102"/>
                    <a:pt x="102" y="102"/>
                  </a:cubicBezTo>
                  <a:cubicBezTo>
                    <a:pt x="103" y="100"/>
                    <a:pt x="103" y="100"/>
                    <a:pt x="103" y="100"/>
                  </a:cubicBezTo>
                  <a:cubicBezTo>
                    <a:pt x="106" y="100"/>
                    <a:pt x="106" y="100"/>
                    <a:pt x="106" y="100"/>
                  </a:cubicBezTo>
                  <a:cubicBezTo>
                    <a:pt x="137" y="94"/>
                    <a:pt x="157" y="76"/>
                    <a:pt x="156" y="58"/>
                  </a:cubicBezTo>
                  <a:cubicBezTo>
                    <a:pt x="156" y="58"/>
                    <a:pt x="156" y="58"/>
                    <a:pt x="156" y="58"/>
                  </a:cubicBezTo>
                  <a:cubicBezTo>
                    <a:pt x="156" y="47"/>
                    <a:pt x="149" y="36"/>
                    <a:pt x="137" y="27"/>
                  </a:cubicBezTo>
                  <a:cubicBezTo>
                    <a:pt x="137" y="27"/>
                    <a:pt x="137" y="27"/>
                    <a:pt x="137" y="27"/>
                  </a:cubicBezTo>
                  <a:cubicBezTo>
                    <a:pt x="124" y="19"/>
                    <a:pt x="105" y="14"/>
                    <a:pt x="85" y="14"/>
                  </a:cubicBezTo>
                  <a:cubicBezTo>
                    <a:pt x="85" y="14"/>
                    <a:pt x="85" y="14"/>
                    <a:pt x="85" y="14"/>
                  </a:cubicBezTo>
                  <a:cubicBezTo>
                    <a:pt x="85" y="14"/>
                    <a:pt x="85" y="14"/>
                    <a:pt x="85" y="14"/>
                  </a:cubicBezTo>
                  <a:cubicBezTo>
                    <a:pt x="85" y="14"/>
                    <a:pt x="85" y="14"/>
                    <a:pt x="85" y="14"/>
                  </a:cubicBezTo>
                  <a:cubicBezTo>
                    <a:pt x="65" y="14"/>
                    <a:pt x="46" y="19"/>
                    <a:pt x="33" y="27"/>
                  </a:cubicBezTo>
                  <a:close/>
                </a:path>
              </a:pathLst>
            </a:custGeom>
            <a:solidFill>
              <a:schemeClr val="bg1"/>
            </a:solidFill>
            <a:ln>
              <a:noFill/>
            </a:ln>
          </p:spPr>
          <p:txBody>
            <a:bodyPr/>
            <a:lstStyle/>
            <a:p>
              <a:endParaRPr lang="zh-CN" altLang="en-US"/>
            </a:p>
          </p:txBody>
        </p:sp>
      </p:grpSp>
      <p:sp>
        <p:nvSpPr>
          <p:cNvPr id="8" name="Line 6"/>
          <p:cNvSpPr>
            <a:spLocks noChangeShapeType="1"/>
          </p:cNvSpPr>
          <p:nvPr/>
        </p:nvSpPr>
        <p:spPr bwMode="auto">
          <a:xfrm>
            <a:off x="1714330" y="3059637"/>
            <a:ext cx="0" cy="414992"/>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68594" tIns="34297" rIns="68594" bIns="34297"/>
          <a:lstStyle/>
          <a:p>
            <a:endParaRPr lang="zh-CN" altLang="en-US"/>
          </a:p>
        </p:txBody>
      </p:sp>
      <p:sp>
        <p:nvSpPr>
          <p:cNvPr id="10" name="Freeform 8"/>
          <p:cNvSpPr/>
          <p:nvPr/>
        </p:nvSpPr>
        <p:spPr bwMode="auto">
          <a:xfrm>
            <a:off x="1085101" y="1445244"/>
            <a:ext cx="1313056" cy="1534380"/>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1"/>
          </a:solidFill>
          <a:ln>
            <a:noFill/>
          </a:ln>
        </p:spPr>
        <p:txBody>
          <a:bodyPr lIns="68594" tIns="34297" rIns="68594" bIns="34297"/>
          <a:lstStyle/>
          <a:p>
            <a:endParaRPr lang="zh-CN" altLang="en-US"/>
          </a:p>
        </p:txBody>
      </p:sp>
      <p:grpSp>
        <p:nvGrpSpPr>
          <p:cNvPr id="7" name="组合 1"/>
          <p:cNvGrpSpPr/>
          <p:nvPr/>
        </p:nvGrpSpPr>
        <p:grpSpPr>
          <a:xfrm>
            <a:off x="1313044" y="1948968"/>
            <a:ext cx="802574" cy="799953"/>
            <a:chOff x="1750419" y="2597823"/>
            <a:chExt cx="1069913" cy="1066274"/>
          </a:xfrm>
        </p:grpSpPr>
        <p:sp>
          <p:nvSpPr>
            <p:cNvPr id="9" name="Oval 7"/>
            <p:cNvSpPr>
              <a:spLocks noChangeArrowheads="1"/>
            </p:cNvSpPr>
            <p:nvPr/>
          </p:nvSpPr>
          <p:spPr bwMode="auto">
            <a:xfrm>
              <a:off x="1750419" y="2597823"/>
              <a:ext cx="1069913" cy="1066274"/>
            </a:xfrm>
            <a:prstGeom prst="ellipse">
              <a:avLst/>
            </a:prstGeom>
            <a:solidFill>
              <a:schemeClr val="accent1"/>
            </a:solidFill>
            <a:ln>
              <a:noFill/>
            </a:ln>
          </p:spPr>
          <p:txBody>
            <a:bodyPr/>
            <a:lstStyle/>
            <a:p>
              <a:endParaRPr lang="zh-CN" altLang="en-US"/>
            </a:p>
          </p:txBody>
        </p:sp>
        <p:grpSp>
          <p:nvGrpSpPr>
            <p:cNvPr id="11" name="Group 19"/>
            <p:cNvGrpSpPr/>
            <p:nvPr/>
          </p:nvGrpSpPr>
          <p:grpSpPr bwMode="auto">
            <a:xfrm>
              <a:off x="2037913" y="2825270"/>
              <a:ext cx="494926" cy="602282"/>
              <a:chOff x="0" y="0"/>
              <a:chExt cx="272" cy="331"/>
            </a:xfrm>
          </p:grpSpPr>
          <p:sp>
            <p:nvSpPr>
              <p:cNvPr id="12" name="Freeform 20"/>
              <p:cNvSpPr/>
              <p:nvPr/>
            </p:nvSpPr>
            <p:spPr bwMode="auto">
              <a:xfrm>
                <a:off x="70" y="0"/>
                <a:ext cx="202" cy="208"/>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21"/>
              <p:cNvSpPr/>
              <p:nvPr/>
            </p:nvSpPr>
            <p:spPr bwMode="auto">
              <a:xfrm>
                <a:off x="0" y="123"/>
                <a:ext cx="202" cy="208"/>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15" name="Line 12"/>
          <p:cNvSpPr>
            <a:spLocks noChangeShapeType="1"/>
          </p:cNvSpPr>
          <p:nvPr/>
        </p:nvSpPr>
        <p:spPr bwMode="auto">
          <a:xfrm>
            <a:off x="5619726" y="3059637"/>
            <a:ext cx="0" cy="414992"/>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68594" tIns="34297" rIns="68594" bIns="34297"/>
          <a:lstStyle/>
          <a:p>
            <a:endParaRPr lang="zh-CN" altLang="en-US"/>
          </a:p>
        </p:txBody>
      </p:sp>
      <p:sp>
        <p:nvSpPr>
          <p:cNvPr id="17" name="Freeform 14"/>
          <p:cNvSpPr/>
          <p:nvPr/>
        </p:nvSpPr>
        <p:spPr bwMode="auto">
          <a:xfrm>
            <a:off x="4990497" y="1445244"/>
            <a:ext cx="1313056" cy="1534380"/>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3"/>
          </a:solidFill>
          <a:ln>
            <a:noFill/>
          </a:ln>
        </p:spPr>
        <p:txBody>
          <a:bodyPr lIns="68594" tIns="34297" rIns="68594" bIns="34297"/>
          <a:lstStyle/>
          <a:p>
            <a:endParaRPr lang="zh-CN" altLang="en-US"/>
          </a:p>
        </p:txBody>
      </p:sp>
      <p:grpSp>
        <p:nvGrpSpPr>
          <p:cNvPr id="14" name="组合 13"/>
          <p:cNvGrpSpPr/>
          <p:nvPr/>
        </p:nvGrpSpPr>
        <p:grpSpPr>
          <a:xfrm>
            <a:off x="5218439" y="1948968"/>
            <a:ext cx="802574" cy="799953"/>
            <a:chOff x="6956709" y="2597823"/>
            <a:chExt cx="1069913" cy="1066274"/>
          </a:xfrm>
        </p:grpSpPr>
        <p:sp>
          <p:nvSpPr>
            <p:cNvPr id="16" name="Oval 13"/>
            <p:cNvSpPr>
              <a:spLocks noChangeArrowheads="1"/>
            </p:cNvSpPr>
            <p:nvPr/>
          </p:nvSpPr>
          <p:spPr bwMode="auto">
            <a:xfrm>
              <a:off x="6956709" y="2597823"/>
              <a:ext cx="1069913" cy="1066274"/>
            </a:xfrm>
            <a:prstGeom prst="ellipse">
              <a:avLst/>
            </a:prstGeom>
            <a:solidFill>
              <a:schemeClr val="accent3"/>
            </a:solidFill>
            <a:ln>
              <a:noFill/>
            </a:ln>
          </p:spPr>
          <p:txBody>
            <a:bodyPr/>
            <a:lstStyle/>
            <a:p>
              <a:endParaRPr lang="zh-CN" altLang="en-US"/>
            </a:p>
          </p:txBody>
        </p:sp>
        <p:grpSp>
          <p:nvGrpSpPr>
            <p:cNvPr id="18" name="Group 22"/>
            <p:cNvGrpSpPr/>
            <p:nvPr/>
          </p:nvGrpSpPr>
          <p:grpSpPr bwMode="auto">
            <a:xfrm>
              <a:off x="7266038" y="2947182"/>
              <a:ext cx="453076" cy="413044"/>
              <a:chOff x="0" y="0"/>
              <a:chExt cx="249" cy="227"/>
            </a:xfrm>
          </p:grpSpPr>
          <p:sp>
            <p:nvSpPr>
              <p:cNvPr id="19" name="Rectangle 23"/>
              <p:cNvSpPr>
                <a:spLocks noChangeArrowheads="1"/>
              </p:cNvSpPr>
              <p:nvPr/>
            </p:nvSpPr>
            <p:spPr bwMode="auto">
              <a:xfrm>
                <a:off x="36" y="192"/>
                <a:ext cx="170"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 name="Rectangle 24"/>
              <p:cNvSpPr>
                <a:spLocks noChangeArrowheads="1"/>
              </p:cNvSpPr>
              <p:nvPr/>
            </p:nvSpPr>
            <p:spPr bwMode="auto">
              <a:xfrm>
                <a:off x="77" y="28"/>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 name="Rectangle 25"/>
              <p:cNvSpPr>
                <a:spLocks noChangeArrowheads="1"/>
              </p:cNvSpPr>
              <p:nvPr/>
            </p:nvSpPr>
            <p:spPr bwMode="auto">
              <a:xfrm>
                <a:off x="77" y="51"/>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 name="Rectangle 26"/>
              <p:cNvSpPr>
                <a:spLocks noChangeArrowheads="1"/>
              </p:cNvSpPr>
              <p:nvPr/>
            </p:nvSpPr>
            <p:spPr bwMode="auto">
              <a:xfrm>
                <a:off x="77" y="72"/>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3" name="Freeform 27"/>
              <p:cNvSpPr>
                <a:spLocks noEditPoints="1"/>
              </p:cNvSpPr>
              <p:nvPr/>
            </p:nvSpPr>
            <p:spPr bwMode="auto">
              <a:xfrm>
                <a:off x="0" y="0"/>
                <a:ext cx="249" cy="227"/>
              </a:xfrm>
              <a:custGeom>
                <a:avLst/>
                <a:gdLst>
                  <a:gd name="T0" fmla="*/ 135 w 152"/>
                  <a:gd name="T1" fmla="*/ 70 h 138"/>
                  <a:gd name="T2" fmla="*/ 118 w 152"/>
                  <a:gd name="T3" fmla="*/ 70 h 138"/>
                  <a:gd name="T4" fmla="*/ 118 w 152"/>
                  <a:gd name="T5" fmla="*/ 0 h 138"/>
                  <a:gd name="T6" fmla="*/ 34 w 152"/>
                  <a:gd name="T7" fmla="*/ 0 h 138"/>
                  <a:gd name="T8" fmla="*/ 34 w 152"/>
                  <a:gd name="T9" fmla="*/ 70 h 138"/>
                  <a:gd name="T10" fmla="*/ 17 w 152"/>
                  <a:gd name="T11" fmla="*/ 70 h 138"/>
                  <a:gd name="T12" fmla="*/ 0 w 152"/>
                  <a:gd name="T13" fmla="*/ 87 h 138"/>
                  <a:gd name="T14" fmla="*/ 0 w 152"/>
                  <a:gd name="T15" fmla="*/ 121 h 138"/>
                  <a:gd name="T16" fmla="*/ 17 w 152"/>
                  <a:gd name="T17" fmla="*/ 138 h 138"/>
                  <a:gd name="T18" fmla="*/ 135 w 152"/>
                  <a:gd name="T19" fmla="*/ 138 h 138"/>
                  <a:gd name="T20" fmla="*/ 152 w 152"/>
                  <a:gd name="T21" fmla="*/ 121 h 138"/>
                  <a:gd name="T22" fmla="*/ 152 w 152"/>
                  <a:gd name="T23" fmla="*/ 87 h 138"/>
                  <a:gd name="T24" fmla="*/ 135 w 152"/>
                  <a:gd name="T25" fmla="*/ 70 h 138"/>
                  <a:gd name="T26" fmla="*/ 40 w 152"/>
                  <a:gd name="T27" fmla="*/ 6 h 138"/>
                  <a:gd name="T28" fmla="*/ 111 w 152"/>
                  <a:gd name="T29" fmla="*/ 6 h 138"/>
                  <a:gd name="T30" fmla="*/ 111 w 152"/>
                  <a:gd name="T31" fmla="*/ 70 h 138"/>
                  <a:gd name="T32" fmla="*/ 40 w 152"/>
                  <a:gd name="T33" fmla="*/ 70 h 138"/>
                  <a:gd name="T34" fmla="*/ 40 w 152"/>
                  <a:gd name="T35" fmla="*/ 6 h 138"/>
                  <a:gd name="T36" fmla="*/ 145 w 152"/>
                  <a:gd name="T37" fmla="*/ 121 h 138"/>
                  <a:gd name="T38" fmla="*/ 135 w 152"/>
                  <a:gd name="T39" fmla="*/ 131 h 138"/>
                  <a:gd name="T40" fmla="*/ 17 w 152"/>
                  <a:gd name="T41" fmla="*/ 131 h 138"/>
                  <a:gd name="T42" fmla="*/ 7 w 152"/>
                  <a:gd name="T43" fmla="*/ 121 h 138"/>
                  <a:gd name="T44" fmla="*/ 7 w 152"/>
                  <a:gd name="T45" fmla="*/ 87 h 138"/>
                  <a:gd name="T46" fmla="*/ 17 w 152"/>
                  <a:gd name="T47" fmla="*/ 77 h 138"/>
                  <a:gd name="T48" fmla="*/ 135 w 152"/>
                  <a:gd name="T49" fmla="*/ 77 h 138"/>
                  <a:gd name="T50" fmla="*/ 145 w 152"/>
                  <a:gd name="T51" fmla="*/ 87 h 138"/>
                  <a:gd name="T52" fmla="*/ 145 w 152"/>
                  <a:gd name="T53" fmla="*/ 1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138">
                    <a:moveTo>
                      <a:pt x="135" y="70"/>
                    </a:moveTo>
                    <a:cubicBezTo>
                      <a:pt x="118" y="70"/>
                      <a:pt x="118" y="70"/>
                      <a:pt x="118" y="70"/>
                    </a:cubicBezTo>
                    <a:cubicBezTo>
                      <a:pt x="118" y="0"/>
                      <a:pt x="118" y="0"/>
                      <a:pt x="118" y="0"/>
                    </a:cubicBezTo>
                    <a:cubicBezTo>
                      <a:pt x="34" y="0"/>
                      <a:pt x="34" y="0"/>
                      <a:pt x="34" y="0"/>
                    </a:cubicBezTo>
                    <a:cubicBezTo>
                      <a:pt x="34" y="70"/>
                      <a:pt x="34" y="70"/>
                      <a:pt x="34" y="70"/>
                    </a:cubicBezTo>
                    <a:cubicBezTo>
                      <a:pt x="17" y="70"/>
                      <a:pt x="17" y="70"/>
                      <a:pt x="17" y="70"/>
                    </a:cubicBezTo>
                    <a:cubicBezTo>
                      <a:pt x="8" y="70"/>
                      <a:pt x="0" y="78"/>
                      <a:pt x="0" y="87"/>
                    </a:cubicBezTo>
                    <a:cubicBezTo>
                      <a:pt x="0" y="121"/>
                      <a:pt x="0" y="121"/>
                      <a:pt x="0" y="121"/>
                    </a:cubicBezTo>
                    <a:cubicBezTo>
                      <a:pt x="0" y="130"/>
                      <a:pt x="8" y="138"/>
                      <a:pt x="17" y="138"/>
                    </a:cubicBezTo>
                    <a:cubicBezTo>
                      <a:pt x="135" y="138"/>
                      <a:pt x="135" y="138"/>
                      <a:pt x="135" y="138"/>
                    </a:cubicBezTo>
                    <a:cubicBezTo>
                      <a:pt x="144" y="138"/>
                      <a:pt x="152" y="130"/>
                      <a:pt x="152" y="121"/>
                    </a:cubicBezTo>
                    <a:cubicBezTo>
                      <a:pt x="152" y="87"/>
                      <a:pt x="152" y="87"/>
                      <a:pt x="152" y="87"/>
                    </a:cubicBezTo>
                    <a:cubicBezTo>
                      <a:pt x="152" y="78"/>
                      <a:pt x="144" y="70"/>
                      <a:pt x="135" y="70"/>
                    </a:cubicBezTo>
                    <a:close/>
                    <a:moveTo>
                      <a:pt x="40" y="6"/>
                    </a:moveTo>
                    <a:cubicBezTo>
                      <a:pt x="111" y="6"/>
                      <a:pt x="111" y="6"/>
                      <a:pt x="111" y="6"/>
                    </a:cubicBezTo>
                    <a:cubicBezTo>
                      <a:pt x="111" y="70"/>
                      <a:pt x="111" y="70"/>
                      <a:pt x="111" y="70"/>
                    </a:cubicBezTo>
                    <a:cubicBezTo>
                      <a:pt x="40" y="70"/>
                      <a:pt x="40" y="70"/>
                      <a:pt x="40" y="70"/>
                    </a:cubicBezTo>
                    <a:lnTo>
                      <a:pt x="40" y="6"/>
                    </a:lnTo>
                    <a:close/>
                    <a:moveTo>
                      <a:pt x="145" y="121"/>
                    </a:moveTo>
                    <a:cubicBezTo>
                      <a:pt x="145" y="127"/>
                      <a:pt x="140" y="131"/>
                      <a:pt x="135" y="131"/>
                    </a:cubicBezTo>
                    <a:cubicBezTo>
                      <a:pt x="17" y="131"/>
                      <a:pt x="17" y="131"/>
                      <a:pt x="17" y="131"/>
                    </a:cubicBezTo>
                    <a:cubicBezTo>
                      <a:pt x="12" y="131"/>
                      <a:pt x="7" y="127"/>
                      <a:pt x="7" y="121"/>
                    </a:cubicBezTo>
                    <a:cubicBezTo>
                      <a:pt x="7" y="87"/>
                      <a:pt x="7" y="87"/>
                      <a:pt x="7" y="87"/>
                    </a:cubicBezTo>
                    <a:cubicBezTo>
                      <a:pt x="7" y="81"/>
                      <a:pt x="12" y="77"/>
                      <a:pt x="17" y="77"/>
                    </a:cubicBezTo>
                    <a:cubicBezTo>
                      <a:pt x="135" y="77"/>
                      <a:pt x="135" y="77"/>
                      <a:pt x="135" y="77"/>
                    </a:cubicBezTo>
                    <a:cubicBezTo>
                      <a:pt x="140" y="77"/>
                      <a:pt x="145" y="81"/>
                      <a:pt x="145" y="87"/>
                    </a:cubicBezTo>
                    <a:lnTo>
                      <a:pt x="145" y="1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Oval 28"/>
              <p:cNvSpPr>
                <a:spLocks noChangeArrowheads="1"/>
              </p:cNvSpPr>
              <p:nvPr/>
            </p:nvSpPr>
            <p:spPr bwMode="auto">
              <a:xfrm>
                <a:off x="36" y="143"/>
                <a:ext cx="16" cy="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Oval 29"/>
              <p:cNvSpPr>
                <a:spLocks noChangeArrowheads="1"/>
              </p:cNvSpPr>
              <p:nvPr/>
            </p:nvSpPr>
            <p:spPr bwMode="auto">
              <a:xfrm>
                <a:off x="59" y="143"/>
                <a:ext cx="14" cy="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27" name="Line 9"/>
          <p:cNvSpPr>
            <a:spLocks noChangeShapeType="1"/>
          </p:cNvSpPr>
          <p:nvPr/>
        </p:nvSpPr>
        <p:spPr bwMode="auto">
          <a:xfrm>
            <a:off x="3665070" y="3059637"/>
            <a:ext cx="0" cy="414992"/>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68594" tIns="34297" rIns="68594" bIns="34297"/>
          <a:lstStyle/>
          <a:p>
            <a:endParaRPr lang="zh-CN" altLang="en-US"/>
          </a:p>
        </p:txBody>
      </p:sp>
      <p:sp>
        <p:nvSpPr>
          <p:cNvPr id="29" name="Freeform 11"/>
          <p:cNvSpPr/>
          <p:nvPr/>
        </p:nvSpPr>
        <p:spPr bwMode="auto">
          <a:xfrm>
            <a:off x="3035842" y="1445244"/>
            <a:ext cx="1313056" cy="1534380"/>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2"/>
          </a:solidFill>
          <a:ln>
            <a:noFill/>
          </a:ln>
        </p:spPr>
        <p:txBody>
          <a:bodyPr lIns="68594" tIns="34297" rIns="68594" bIns="34297"/>
          <a:lstStyle/>
          <a:p>
            <a:endParaRPr lang="zh-CN" altLang="en-US"/>
          </a:p>
        </p:txBody>
      </p:sp>
      <p:grpSp>
        <p:nvGrpSpPr>
          <p:cNvPr id="26" name="组合 6"/>
          <p:cNvGrpSpPr/>
          <p:nvPr/>
        </p:nvGrpSpPr>
        <p:grpSpPr>
          <a:xfrm>
            <a:off x="3263784" y="1948968"/>
            <a:ext cx="802574" cy="799953"/>
            <a:chOff x="4350955" y="2597823"/>
            <a:chExt cx="1069913" cy="1066274"/>
          </a:xfrm>
        </p:grpSpPr>
        <p:sp>
          <p:nvSpPr>
            <p:cNvPr id="28" name="Oval 10"/>
            <p:cNvSpPr>
              <a:spLocks noChangeArrowheads="1"/>
            </p:cNvSpPr>
            <p:nvPr/>
          </p:nvSpPr>
          <p:spPr bwMode="auto">
            <a:xfrm>
              <a:off x="4350955" y="2597823"/>
              <a:ext cx="1069913" cy="1066274"/>
            </a:xfrm>
            <a:prstGeom prst="ellipse">
              <a:avLst/>
            </a:prstGeom>
            <a:solidFill>
              <a:schemeClr val="accent2"/>
            </a:solidFill>
            <a:ln>
              <a:noFill/>
            </a:ln>
          </p:spPr>
          <p:txBody>
            <a:bodyPr/>
            <a:lstStyle/>
            <a:p>
              <a:endParaRPr lang="zh-CN" altLang="en-US"/>
            </a:p>
          </p:txBody>
        </p:sp>
        <p:sp>
          <p:nvSpPr>
            <p:cNvPr id="30" name="Freeform 30"/>
            <p:cNvSpPr>
              <a:spLocks noEditPoints="1"/>
            </p:cNvSpPr>
            <p:nvPr/>
          </p:nvSpPr>
          <p:spPr bwMode="auto">
            <a:xfrm>
              <a:off x="4638449" y="2899873"/>
              <a:ext cx="494926" cy="462173"/>
            </a:xfrm>
            <a:custGeom>
              <a:avLst/>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chemeClr val="bg1"/>
            </a:solidFill>
            <a:ln>
              <a:noFill/>
            </a:ln>
          </p:spPr>
          <p:txBody>
            <a:bodyPr/>
            <a:lstStyle/>
            <a:p>
              <a:endParaRPr lang="zh-CN" altLang="en-US"/>
            </a:p>
          </p:txBody>
        </p:sp>
      </p:grpSp>
      <p:sp>
        <p:nvSpPr>
          <p:cNvPr id="31" name="文本框 13"/>
          <p:cNvSpPr txBox="1">
            <a:spLocks noChangeArrowheads="1"/>
          </p:cNvSpPr>
          <p:nvPr/>
        </p:nvSpPr>
        <p:spPr bwMode="auto">
          <a:xfrm>
            <a:off x="769173" y="3631944"/>
            <a:ext cx="1868189"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dirty="0">
                <a:solidFill>
                  <a:schemeClr val="bg1">
                    <a:lumMod val="50000"/>
                  </a:schemeClr>
                </a:solidFill>
                <a:latin typeface="+mn-ea"/>
                <a:ea typeface="+mn-ea"/>
              </a:rPr>
              <a:t>在此位置添加你内容</a:t>
            </a:r>
            <a:endParaRPr lang="zh-CN" altLang="en-US" sz="1200" dirty="0">
              <a:solidFill>
                <a:schemeClr val="bg1">
                  <a:lumMod val="50000"/>
                </a:schemeClr>
              </a:solidFill>
              <a:latin typeface="+mn-ea"/>
              <a:ea typeface="+mn-ea"/>
            </a:endParaRPr>
          </a:p>
        </p:txBody>
      </p:sp>
      <p:sp>
        <p:nvSpPr>
          <p:cNvPr id="32" name="文本框 18"/>
          <p:cNvSpPr txBox="1">
            <a:spLocks noChangeArrowheads="1"/>
          </p:cNvSpPr>
          <p:nvPr/>
        </p:nvSpPr>
        <p:spPr bwMode="auto">
          <a:xfrm>
            <a:off x="754255" y="3932075"/>
            <a:ext cx="1920149"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endParaRPr lang="zh-CN" altLang="en-US" sz="900" dirty="0">
              <a:solidFill>
                <a:schemeClr val="bg1">
                  <a:lumMod val="50000"/>
                </a:schemeClr>
              </a:solidFill>
              <a:latin typeface="+mn-ea"/>
              <a:ea typeface="+mn-ea"/>
            </a:endParaRPr>
          </a:p>
        </p:txBody>
      </p:sp>
      <p:sp>
        <p:nvSpPr>
          <p:cNvPr id="33" name="文本框 13"/>
          <p:cNvSpPr txBox="1">
            <a:spLocks noChangeArrowheads="1"/>
          </p:cNvSpPr>
          <p:nvPr/>
        </p:nvSpPr>
        <p:spPr bwMode="auto">
          <a:xfrm>
            <a:off x="2719914" y="3631944"/>
            <a:ext cx="1868189"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dirty="0">
                <a:solidFill>
                  <a:schemeClr val="bg1">
                    <a:lumMod val="50000"/>
                  </a:schemeClr>
                </a:solidFill>
                <a:latin typeface="+mn-ea"/>
                <a:ea typeface="+mn-ea"/>
              </a:rPr>
              <a:t>在此位置添加你内容</a:t>
            </a:r>
            <a:endParaRPr lang="zh-CN" altLang="en-US" sz="1200" dirty="0">
              <a:solidFill>
                <a:schemeClr val="bg1">
                  <a:lumMod val="50000"/>
                </a:schemeClr>
              </a:solidFill>
              <a:latin typeface="+mn-ea"/>
              <a:ea typeface="+mn-ea"/>
            </a:endParaRPr>
          </a:p>
        </p:txBody>
      </p:sp>
      <p:sp>
        <p:nvSpPr>
          <p:cNvPr id="34" name="文本框 18"/>
          <p:cNvSpPr txBox="1">
            <a:spLocks noChangeArrowheads="1"/>
          </p:cNvSpPr>
          <p:nvPr/>
        </p:nvSpPr>
        <p:spPr bwMode="auto">
          <a:xfrm>
            <a:off x="2704996" y="3932075"/>
            <a:ext cx="1920149"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endParaRPr lang="zh-CN" altLang="en-US" sz="900" dirty="0">
              <a:solidFill>
                <a:schemeClr val="bg1">
                  <a:lumMod val="50000"/>
                </a:schemeClr>
              </a:solidFill>
              <a:latin typeface="+mn-ea"/>
              <a:ea typeface="+mn-ea"/>
            </a:endParaRPr>
          </a:p>
        </p:txBody>
      </p:sp>
      <p:sp>
        <p:nvSpPr>
          <p:cNvPr id="35" name="文本框 13"/>
          <p:cNvSpPr txBox="1">
            <a:spLocks noChangeArrowheads="1"/>
          </p:cNvSpPr>
          <p:nvPr/>
        </p:nvSpPr>
        <p:spPr bwMode="auto">
          <a:xfrm>
            <a:off x="4691739" y="3631944"/>
            <a:ext cx="1868189"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dirty="0">
                <a:solidFill>
                  <a:schemeClr val="bg1">
                    <a:lumMod val="50000"/>
                  </a:schemeClr>
                </a:solidFill>
                <a:latin typeface="+mn-ea"/>
                <a:ea typeface="+mn-ea"/>
              </a:rPr>
              <a:t>在此位置添加你内容</a:t>
            </a:r>
            <a:endParaRPr lang="zh-CN" altLang="en-US" sz="1200" dirty="0">
              <a:solidFill>
                <a:schemeClr val="bg1">
                  <a:lumMod val="50000"/>
                </a:schemeClr>
              </a:solidFill>
              <a:latin typeface="+mn-ea"/>
              <a:ea typeface="+mn-ea"/>
            </a:endParaRPr>
          </a:p>
        </p:txBody>
      </p:sp>
      <p:sp>
        <p:nvSpPr>
          <p:cNvPr id="36" name="文本框 18"/>
          <p:cNvSpPr txBox="1">
            <a:spLocks noChangeArrowheads="1"/>
          </p:cNvSpPr>
          <p:nvPr/>
        </p:nvSpPr>
        <p:spPr bwMode="auto">
          <a:xfrm>
            <a:off x="4721073" y="3932075"/>
            <a:ext cx="1920149"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endParaRPr lang="zh-CN" altLang="en-US" sz="900" dirty="0">
              <a:solidFill>
                <a:schemeClr val="bg1">
                  <a:lumMod val="50000"/>
                </a:schemeClr>
              </a:solidFill>
              <a:latin typeface="+mn-ea"/>
              <a:ea typeface="+mn-ea"/>
            </a:endParaRPr>
          </a:p>
        </p:txBody>
      </p:sp>
      <p:sp>
        <p:nvSpPr>
          <p:cNvPr id="37" name="文本框 13"/>
          <p:cNvSpPr txBox="1">
            <a:spLocks noChangeArrowheads="1"/>
          </p:cNvSpPr>
          <p:nvPr/>
        </p:nvSpPr>
        <p:spPr bwMode="auto">
          <a:xfrm>
            <a:off x="6576130" y="3627174"/>
            <a:ext cx="1868189"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200" dirty="0">
                <a:solidFill>
                  <a:schemeClr val="bg1">
                    <a:lumMod val="50000"/>
                  </a:schemeClr>
                </a:solidFill>
                <a:latin typeface="+mn-ea"/>
                <a:ea typeface="+mn-ea"/>
              </a:rPr>
              <a:t>在此位置添加你内容</a:t>
            </a:r>
            <a:endParaRPr lang="zh-CN" altLang="en-US" sz="1200" dirty="0">
              <a:solidFill>
                <a:schemeClr val="bg1">
                  <a:lumMod val="50000"/>
                </a:schemeClr>
              </a:solidFill>
              <a:latin typeface="+mn-ea"/>
              <a:ea typeface="+mn-ea"/>
            </a:endParaRPr>
          </a:p>
        </p:txBody>
      </p:sp>
      <p:sp>
        <p:nvSpPr>
          <p:cNvPr id="38" name="文本框 18"/>
          <p:cNvSpPr txBox="1">
            <a:spLocks noChangeArrowheads="1"/>
          </p:cNvSpPr>
          <p:nvPr/>
        </p:nvSpPr>
        <p:spPr bwMode="auto">
          <a:xfrm>
            <a:off x="6671842" y="3927305"/>
            <a:ext cx="1920149"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900" dirty="0">
                <a:solidFill>
                  <a:schemeClr val="bg1">
                    <a:lumMod val="50000"/>
                  </a:schemeClr>
                </a:solidFill>
                <a:latin typeface="+mn-ea"/>
                <a:ea typeface="+mn-ea"/>
              </a:rPr>
              <a:t>点击输入详细内容，添加你的论文内容。点击输入详细内容</a:t>
            </a:r>
            <a:endParaRPr lang="zh-CN" altLang="en-US" sz="900" dirty="0">
              <a:solidFill>
                <a:schemeClr val="bg1">
                  <a:lumMod val="50000"/>
                </a:schemeClr>
              </a:solidFill>
              <a:latin typeface="+mn-ea"/>
              <a:ea typeface="+mn-ea"/>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750"/>
                                        <p:tgtEl>
                                          <p:spTgt spid="29"/>
                                        </p:tgtEl>
                                      </p:cBhvr>
                                    </p:animEffect>
                                    <p:anim calcmode="lin" valueType="num">
                                      <p:cBhvr>
                                        <p:cTn id="13" dur="750" fill="hold"/>
                                        <p:tgtEl>
                                          <p:spTgt spid="29"/>
                                        </p:tgtEl>
                                        <p:attrNameLst>
                                          <p:attrName>ppt_x</p:attrName>
                                        </p:attrNameLst>
                                      </p:cBhvr>
                                      <p:tavLst>
                                        <p:tav tm="0">
                                          <p:val>
                                            <p:strVal val="#ppt_x"/>
                                          </p:val>
                                        </p:tav>
                                        <p:tav tm="100000">
                                          <p:val>
                                            <p:strVal val="#ppt_x"/>
                                          </p:val>
                                        </p:tav>
                                      </p:tavLst>
                                    </p:anim>
                                    <p:anim calcmode="lin" valueType="num">
                                      <p:cBhvr>
                                        <p:cTn id="14" dur="75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750"/>
                                        <p:tgtEl>
                                          <p:spTgt spid="26"/>
                                        </p:tgtEl>
                                      </p:cBhvr>
                                    </p:animEffect>
                                    <p:anim calcmode="lin" valueType="num">
                                      <p:cBhvr>
                                        <p:cTn id="33" dur="750" fill="hold"/>
                                        <p:tgtEl>
                                          <p:spTgt spid="26"/>
                                        </p:tgtEl>
                                        <p:attrNameLst>
                                          <p:attrName>ppt_x</p:attrName>
                                        </p:attrNameLst>
                                      </p:cBhvr>
                                      <p:tavLst>
                                        <p:tav tm="0">
                                          <p:val>
                                            <p:strVal val="#ppt_x"/>
                                          </p:val>
                                        </p:tav>
                                        <p:tav tm="100000">
                                          <p:val>
                                            <p:strVal val="#ppt_x"/>
                                          </p:val>
                                        </p:tav>
                                      </p:tavLst>
                                    </p:anim>
                                    <p:anim calcmode="lin" valueType="num">
                                      <p:cBhvr>
                                        <p:cTn id="34" dur="750" fill="hold"/>
                                        <p:tgtEl>
                                          <p:spTgt spid="2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750"/>
                                        <p:tgtEl>
                                          <p:spTgt spid="14"/>
                                        </p:tgtEl>
                                      </p:cBhvr>
                                    </p:animEffect>
                                    <p:anim calcmode="lin" valueType="num">
                                      <p:cBhvr>
                                        <p:cTn id="38" dur="750" fill="hold"/>
                                        <p:tgtEl>
                                          <p:spTgt spid="14"/>
                                        </p:tgtEl>
                                        <p:attrNameLst>
                                          <p:attrName>ppt_x</p:attrName>
                                        </p:attrNameLst>
                                      </p:cBhvr>
                                      <p:tavLst>
                                        <p:tav tm="0">
                                          <p:val>
                                            <p:strVal val="#ppt_x"/>
                                          </p:val>
                                        </p:tav>
                                        <p:tav tm="100000">
                                          <p:val>
                                            <p:strVal val="#ppt_x"/>
                                          </p:val>
                                        </p:tav>
                                      </p:tavLst>
                                    </p:anim>
                                    <p:anim calcmode="lin" valueType="num">
                                      <p:cBhvr>
                                        <p:cTn id="39" dur="750" fill="hold"/>
                                        <p:tgtEl>
                                          <p:spTgt spid="1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750"/>
                                        <p:tgtEl>
                                          <p:spTgt spid="2"/>
                                        </p:tgtEl>
                                      </p:cBhvr>
                                    </p:animEffect>
                                    <p:anim calcmode="lin" valueType="num">
                                      <p:cBhvr>
                                        <p:cTn id="43" dur="750" fill="hold"/>
                                        <p:tgtEl>
                                          <p:spTgt spid="2"/>
                                        </p:tgtEl>
                                        <p:attrNameLst>
                                          <p:attrName>ppt_x</p:attrName>
                                        </p:attrNameLst>
                                      </p:cBhvr>
                                      <p:tavLst>
                                        <p:tav tm="0">
                                          <p:val>
                                            <p:strVal val="#ppt_x"/>
                                          </p:val>
                                        </p:tav>
                                        <p:tav tm="100000">
                                          <p:val>
                                            <p:strVal val="#ppt_x"/>
                                          </p:val>
                                        </p:tav>
                                      </p:tavLst>
                                    </p:anim>
                                    <p:anim calcmode="lin" valueType="num">
                                      <p:cBhvr>
                                        <p:cTn id="44" dur="750" fill="hold"/>
                                        <p:tgtEl>
                                          <p:spTgt spid="2"/>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7"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ppt_x</p:attrName>
                                        </p:attrNameLst>
                                      </p:cBhvr>
                                      <p:tavLst>
                                        <p:tav tm="0">
                                          <p:val>
                                            <p:strVal val="#ppt_x"/>
                                          </p:val>
                                        </p:tav>
                                        <p:tav tm="100000">
                                          <p:val>
                                            <p:strVal val="#ppt_x"/>
                                          </p:val>
                                        </p:tav>
                                      </p:tavLst>
                                    </p:anim>
                                    <p:anim calcmode="lin" valueType="num">
                                      <p:cBhvr>
                                        <p:cTn id="49" dur="500" fill="hold"/>
                                        <p:tgtEl>
                                          <p:spTgt spid="8"/>
                                        </p:tgtEl>
                                        <p:attrNameLst>
                                          <p:attrName>ppt_y</p:attrName>
                                        </p:attrNameLst>
                                      </p:cBhvr>
                                      <p:tavLst>
                                        <p:tav tm="0">
                                          <p:val>
                                            <p:strVal val="#ppt_y-#ppt_h/2"/>
                                          </p:val>
                                        </p:tav>
                                        <p:tav tm="100000">
                                          <p:val>
                                            <p:strVal val="#ppt_y"/>
                                          </p:val>
                                        </p:tav>
                                      </p:tavLst>
                                    </p:anim>
                                    <p:anim calcmode="lin" valueType="num">
                                      <p:cBhvr>
                                        <p:cTn id="50" dur="500" fill="hold"/>
                                        <p:tgtEl>
                                          <p:spTgt spid="8"/>
                                        </p:tgtEl>
                                        <p:attrNameLst>
                                          <p:attrName>ppt_w</p:attrName>
                                        </p:attrNameLst>
                                      </p:cBhvr>
                                      <p:tavLst>
                                        <p:tav tm="0">
                                          <p:val>
                                            <p:strVal val="#ppt_w"/>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ppt_x</p:attrName>
                                        </p:attrNameLst>
                                      </p:cBhvr>
                                      <p:tavLst>
                                        <p:tav tm="0">
                                          <p:val>
                                            <p:strVal val="#ppt_x"/>
                                          </p:val>
                                        </p:tav>
                                        <p:tav tm="100000">
                                          <p:val>
                                            <p:strVal val="#ppt_x"/>
                                          </p:val>
                                        </p:tav>
                                      </p:tavLst>
                                    </p:anim>
                                    <p:anim calcmode="lin" valueType="num">
                                      <p:cBhvr>
                                        <p:cTn id="55" dur="500" fill="hold"/>
                                        <p:tgtEl>
                                          <p:spTgt spid="27"/>
                                        </p:tgtEl>
                                        <p:attrNameLst>
                                          <p:attrName>ppt_y</p:attrName>
                                        </p:attrNameLst>
                                      </p:cBhvr>
                                      <p:tavLst>
                                        <p:tav tm="0">
                                          <p:val>
                                            <p:strVal val="#ppt_y-#ppt_h/2"/>
                                          </p:val>
                                        </p:tav>
                                        <p:tav tm="100000">
                                          <p:val>
                                            <p:strVal val="#ppt_y"/>
                                          </p:val>
                                        </p:tav>
                                      </p:tavLst>
                                    </p:anim>
                                    <p:anim calcmode="lin" valueType="num">
                                      <p:cBhvr>
                                        <p:cTn id="56" dur="500" fill="hold"/>
                                        <p:tgtEl>
                                          <p:spTgt spid="27"/>
                                        </p:tgtEl>
                                        <p:attrNameLst>
                                          <p:attrName>ppt_w</p:attrName>
                                        </p:attrNameLst>
                                      </p:cBhvr>
                                      <p:tavLst>
                                        <p:tav tm="0">
                                          <p:val>
                                            <p:strVal val="#ppt_w"/>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ppt_x"/>
                                          </p:val>
                                        </p:tav>
                                        <p:tav tm="100000">
                                          <p:val>
                                            <p:strVal val="#ppt_x"/>
                                          </p:val>
                                        </p:tav>
                                      </p:tavLst>
                                    </p:anim>
                                    <p:anim calcmode="lin" valueType="num">
                                      <p:cBhvr>
                                        <p:cTn id="61" dur="500" fill="hold"/>
                                        <p:tgtEl>
                                          <p:spTgt spid="15"/>
                                        </p:tgtEl>
                                        <p:attrNameLst>
                                          <p:attrName>ppt_y</p:attrName>
                                        </p:attrNameLst>
                                      </p:cBhvr>
                                      <p:tavLst>
                                        <p:tav tm="0">
                                          <p:val>
                                            <p:strVal val="#ppt_y-#ppt_h/2"/>
                                          </p:val>
                                        </p:tav>
                                        <p:tav tm="100000">
                                          <p:val>
                                            <p:strVal val="#ppt_y"/>
                                          </p:val>
                                        </p:tav>
                                      </p:tavLst>
                                    </p:anim>
                                    <p:anim calcmode="lin" valueType="num">
                                      <p:cBhvr>
                                        <p:cTn id="62" dur="500" fill="hold"/>
                                        <p:tgtEl>
                                          <p:spTgt spid="15"/>
                                        </p:tgtEl>
                                        <p:attrNameLst>
                                          <p:attrName>ppt_w</p:attrName>
                                        </p:attrNameLst>
                                      </p:cBhvr>
                                      <p:tavLst>
                                        <p:tav tm="0">
                                          <p:val>
                                            <p:strVal val="#ppt_w"/>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ppt_x</p:attrName>
                                        </p:attrNameLst>
                                      </p:cBhvr>
                                      <p:tavLst>
                                        <p:tav tm="0">
                                          <p:val>
                                            <p:strVal val="#ppt_x"/>
                                          </p:val>
                                        </p:tav>
                                        <p:tav tm="100000">
                                          <p:val>
                                            <p:strVal val="#ppt_x"/>
                                          </p:val>
                                        </p:tav>
                                      </p:tavLst>
                                    </p:anim>
                                    <p:anim calcmode="lin" valueType="num">
                                      <p:cBhvr>
                                        <p:cTn id="67" dur="500" fill="hold"/>
                                        <p:tgtEl>
                                          <p:spTgt spid="3"/>
                                        </p:tgtEl>
                                        <p:attrNameLst>
                                          <p:attrName>ppt_y</p:attrName>
                                        </p:attrNameLst>
                                      </p:cBhvr>
                                      <p:tavLst>
                                        <p:tav tm="0">
                                          <p:val>
                                            <p:strVal val="#ppt_y-#ppt_h/2"/>
                                          </p:val>
                                        </p:tav>
                                        <p:tav tm="100000">
                                          <p:val>
                                            <p:strVal val="#ppt_y"/>
                                          </p:val>
                                        </p:tav>
                                      </p:tavLst>
                                    </p:anim>
                                    <p:anim calcmode="lin" valueType="num">
                                      <p:cBhvr>
                                        <p:cTn id="68" dur="500" fill="hold"/>
                                        <p:tgtEl>
                                          <p:spTgt spid="3"/>
                                        </p:tgtEl>
                                        <p:attrNameLst>
                                          <p:attrName>ppt_w</p:attrName>
                                        </p:attrNameLst>
                                      </p:cBhvr>
                                      <p:tavLst>
                                        <p:tav tm="0">
                                          <p:val>
                                            <p:strVal val="#ppt_w"/>
                                          </p:val>
                                        </p:tav>
                                        <p:tav tm="100000">
                                          <p:val>
                                            <p:strVal val="#ppt_w"/>
                                          </p:val>
                                        </p:tav>
                                      </p:tavLst>
                                    </p:anim>
                                    <p:anim calcmode="lin" valueType="num">
                                      <p:cBhvr>
                                        <p:cTn id="69" dur="500" fill="hold"/>
                                        <p:tgtEl>
                                          <p:spTgt spid="3"/>
                                        </p:tgtEl>
                                        <p:attrNameLst>
                                          <p:attrName>ppt_h</p:attrName>
                                        </p:attrNameLst>
                                      </p:cBhvr>
                                      <p:tavLst>
                                        <p:tav tm="0">
                                          <p:val>
                                            <p:fltVal val="0"/>
                                          </p:val>
                                        </p:tav>
                                        <p:tav tm="100000">
                                          <p:val>
                                            <p:strVal val="#ppt_h"/>
                                          </p:val>
                                        </p:tav>
                                      </p:tavLst>
                                    </p:anim>
                                  </p:childTnLst>
                                </p:cTn>
                              </p:par>
                            </p:childTnLst>
                          </p:cTn>
                        </p:par>
                        <p:par>
                          <p:cTn id="70" fill="hold">
                            <p:stCondLst>
                              <p:cond delay="150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anim calcmode="lin" valueType="num">
                                      <p:cBhvr>
                                        <p:cTn id="74" dur="500" fill="hold"/>
                                        <p:tgtEl>
                                          <p:spTgt spid="31"/>
                                        </p:tgtEl>
                                        <p:attrNameLst>
                                          <p:attrName>ppt_x</p:attrName>
                                        </p:attrNameLst>
                                      </p:cBhvr>
                                      <p:tavLst>
                                        <p:tav tm="0">
                                          <p:val>
                                            <p:strVal val="#ppt_x"/>
                                          </p:val>
                                        </p:tav>
                                        <p:tav tm="100000">
                                          <p:val>
                                            <p:strVal val="#ppt_x"/>
                                          </p:val>
                                        </p:tav>
                                      </p:tavLst>
                                    </p:anim>
                                    <p:anim calcmode="lin" valueType="num">
                                      <p:cBhvr>
                                        <p:cTn id="75" dur="500" fill="hold"/>
                                        <p:tgtEl>
                                          <p:spTgt spid="3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anim calcmode="lin" valueType="num">
                                      <p:cBhvr>
                                        <p:cTn id="79" dur="500" fill="hold"/>
                                        <p:tgtEl>
                                          <p:spTgt spid="32"/>
                                        </p:tgtEl>
                                        <p:attrNameLst>
                                          <p:attrName>ppt_x</p:attrName>
                                        </p:attrNameLst>
                                      </p:cBhvr>
                                      <p:tavLst>
                                        <p:tav tm="0">
                                          <p:val>
                                            <p:strVal val="#ppt_x"/>
                                          </p:val>
                                        </p:tav>
                                        <p:tav tm="100000">
                                          <p:val>
                                            <p:strVal val="#ppt_x"/>
                                          </p:val>
                                        </p:tav>
                                      </p:tavLst>
                                    </p:anim>
                                    <p:anim calcmode="lin" valueType="num">
                                      <p:cBhvr>
                                        <p:cTn id="80" dur="5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anim calcmode="lin" valueType="num">
                                      <p:cBhvr>
                                        <p:cTn id="84" dur="500" fill="hold"/>
                                        <p:tgtEl>
                                          <p:spTgt spid="33"/>
                                        </p:tgtEl>
                                        <p:attrNameLst>
                                          <p:attrName>ppt_x</p:attrName>
                                        </p:attrNameLst>
                                      </p:cBhvr>
                                      <p:tavLst>
                                        <p:tav tm="0">
                                          <p:val>
                                            <p:strVal val="#ppt_x"/>
                                          </p:val>
                                        </p:tav>
                                        <p:tav tm="100000">
                                          <p:val>
                                            <p:strVal val="#ppt_x"/>
                                          </p:val>
                                        </p:tav>
                                      </p:tavLst>
                                    </p:anim>
                                    <p:anim calcmode="lin" valueType="num">
                                      <p:cBhvr>
                                        <p:cTn id="85" dur="500" fill="hold"/>
                                        <p:tgtEl>
                                          <p:spTgt spid="33"/>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anim calcmode="lin" valueType="num">
                                      <p:cBhvr>
                                        <p:cTn id="89" dur="500" fill="hold"/>
                                        <p:tgtEl>
                                          <p:spTgt spid="34"/>
                                        </p:tgtEl>
                                        <p:attrNameLst>
                                          <p:attrName>ppt_x</p:attrName>
                                        </p:attrNameLst>
                                      </p:cBhvr>
                                      <p:tavLst>
                                        <p:tav tm="0">
                                          <p:val>
                                            <p:strVal val="#ppt_x"/>
                                          </p:val>
                                        </p:tav>
                                        <p:tav tm="100000">
                                          <p:val>
                                            <p:strVal val="#ppt_x"/>
                                          </p:val>
                                        </p:tav>
                                      </p:tavLst>
                                    </p:anim>
                                    <p:anim calcmode="lin" valueType="num">
                                      <p:cBhvr>
                                        <p:cTn id="90" dur="500" fill="hold"/>
                                        <p:tgtEl>
                                          <p:spTgt spid="3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anim calcmode="lin" valueType="num">
                                      <p:cBhvr>
                                        <p:cTn id="94" dur="500" fill="hold"/>
                                        <p:tgtEl>
                                          <p:spTgt spid="35"/>
                                        </p:tgtEl>
                                        <p:attrNameLst>
                                          <p:attrName>ppt_x</p:attrName>
                                        </p:attrNameLst>
                                      </p:cBhvr>
                                      <p:tavLst>
                                        <p:tav tm="0">
                                          <p:val>
                                            <p:strVal val="#ppt_x"/>
                                          </p:val>
                                        </p:tav>
                                        <p:tav tm="100000">
                                          <p:val>
                                            <p:strVal val="#ppt_x"/>
                                          </p:val>
                                        </p:tav>
                                      </p:tavLst>
                                    </p:anim>
                                    <p:anim calcmode="lin" valueType="num">
                                      <p:cBhvr>
                                        <p:cTn id="95" dur="500" fill="hold"/>
                                        <p:tgtEl>
                                          <p:spTgt spid="35"/>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anim calcmode="lin" valueType="num">
                                      <p:cBhvr>
                                        <p:cTn id="99" dur="500" fill="hold"/>
                                        <p:tgtEl>
                                          <p:spTgt spid="36"/>
                                        </p:tgtEl>
                                        <p:attrNameLst>
                                          <p:attrName>ppt_x</p:attrName>
                                        </p:attrNameLst>
                                      </p:cBhvr>
                                      <p:tavLst>
                                        <p:tav tm="0">
                                          <p:val>
                                            <p:strVal val="#ppt_x"/>
                                          </p:val>
                                        </p:tav>
                                        <p:tav tm="100000">
                                          <p:val>
                                            <p:strVal val="#ppt_x"/>
                                          </p:val>
                                        </p:tav>
                                      </p:tavLst>
                                    </p:anim>
                                    <p:anim calcmode="lin" valueType="num">
                                      <p:cBhvr>
                                        <p:cTn id="100" dur="500" fill="hold"/>
                                        <p:tgtEl>
                                          <p:spTgt spid="36"/>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anim calcmode="lin" valueType="num">
                                      <p:cBhvr>
                                        <p:cTn id="104" dur="500" fill="hold"/>
                                        <p:tgtEl>
                                          <p:spTgt spid="37"/>
                                        </p:tgtEl>
                                        <p:attrNameLst>
                                          <p:attrName>ppt_x</p:attrName>
                                        </p:attrNameLst>
                                      </p:cBhvr>
                                      <p:tavLst>
                                        <p:tav tm="0">
                                          <p:val>
                                            <p:strVal val="#ppt_x"/>
                                          </p:val>
                                        </p:tav>
                                        <p:tav tm="100000">
                                          <p:val>
                                            <p:strVal val="#ppt_x"/>
                                          </p:val>
                                        </p:tav>
                                      </p:tavLst>
                                    </p:anim>
                                    <p:anim calcmode="lin" valueType="num">
                                      <p:cBhvr>
                                        <p:cTn id="105" dur="500" fill="hold"/>
                                        <p:tgtEl>
                                          <p:spTgt spid="37"/>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500"/>
                                        <p:tgtEl>
                                          <p:spTgt spid="38"/>
                                        </p:tgtEl>
                                      </p:cBhvr>
                                    </p:animEffect>
                                    <p:anim calcmode="lin" valueType="num">
                                      <p:cBhvr>
                                        <p:cTn id="109" dur="500" fill="hold"/>
                                        <p:tgtEl>
                                          <p:spTgt spid="38"/>
                                        </p:tgtEl>
                                        <p:attrNameLst>
                                          <p:attrName>ppt_x</p:attrName>
                                        </p:attrNameLst>
                                      </p:cBhvr>
                                      <p:tavLst>
                                        <p:tav tm="0">
                                          <p:val>
                                            <p:strVal val="#ppt_x"/>
                                          </p:val>
                                        </p:tav>
                                        <p:tav tm="100000">
                                          <p:val>
                                            <p:strVal val="#ppt_x"/>
                                          </p:val>
                                        </p:tav>
                                      </p:tavLst>
                                    </p:anim>
                                    <p:anim calcmode="lin" valueType="num">
                                      <p:cBhvr>
                                        <p:cTn id="110"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5" grpId="0" animBg="1"/>
      <p:bldP spid="17" grpId="0" animBg="1"/>
      <p:bldP spid="27" grpId="0" animBg="1"/>
      <p:bldP spid="29" grpId="0" animBg="1"/>
      <p:bldP spid="31" grpId="0"/>
      <p:bldP spid="32" grpId="0"/>
      <p:bldP spid="33" grpId="0"/>
      <p:bldP spid="34" grpId="0"/>
      <p:bldP spid="35" grpId="0"/>
      <p:bldP spid="36" grpId="0"/>
      <p:bldP spid="37" grpId="0"/>
      <p:bldP spid="38" grpId="0"/>
    </p:bldLst>
  </p:timing>
</p:sld>
</file>

<file path=ppt/theme/theme1.xml><?xml version="1.0" encoding="utf-8"?>
<a:theme xmlns:a="http://schemas.openxmlformats.org/drawingml/2006/main" name="第一PPT，www.1ppt.com">
  <a:themeElements>
    <a:clrScheme name="自定义 1260">
      <a:dk1>
        <a:sysClr val="windowText" lastClr="000000"/>
      </a:dk1>
      <a:lt1>
        <a:sysClr val="window" lastClr="FFFFFF"/>
      </a:lt1>
      <a:dk2>
        <a:srgbClr val="004646"/>
      </a:dk2>
      <a:lt2>
        <a:srgbClr val="7F7F7F"/>
      </a:lt2>
      <a:accent1>
        <a:srgbClr val="268868"/>
      </a:accent1>
      <a:accent2>
        <a:srgbClr val="4BC5B9"/>
      </a:accent2>
      <a:accent3>
        <a:srgbClr val="268868"/>
      </a:accent3>
      <a:accent4>
        <a:srgbClr val="4BC5B9"/>
      </a:accent4>
      <a:accent5>
        <a:srgbClr val="268868"/>
      </a:accent5>
      <a:accent6>
        <a:srgbClr val="4BC5B9"/>
      </a:accent6>
      <a:hlink>
        <a:srgbClr val="D9BE02"/>
      </a:hlink>
      <a:folHlink>
        <a:srgbClr val="F900F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4765</Words>
  <Application>WPS 演示</Application>
  <PresentationFormat>自定义</PresentationFormat>
  <Paragraphs>377</Paragraphs>
  <Slides>25</Slides>
  <Notes>23</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25</vt:i4>
      </vt:variant>
    </vt:vector>
  </HeadingPairs>
  <TitlesOfParts>
    <vt:vector size="53" baseType="lpstr">
      <vt:lpstr>Arial</vt:lpstr>
      <vt:lpstr>宋体</vt:lpstr>
      <vt:lpstr>Wingdings</vt:lpstr>
      <vt:lpstr>Calibri</vt:lpstr>
      <vt:lpstr>Open Sans</vt:lpstr>
      <vt:lpstr>冬青黑体简体中文 W3</vt:lpstr>
      <vt:lpstr>微软雅黑</vt:lpstr>
      <vt:lpstr>Calibri</vt:lpstr>
      <vt:lpstr>Broadway</vt:lpstr>
      <vt:lpstr>Andalus</vt:lpstr>
      <vt:lpstr>Cambria Math</vt:lpstr>
      <vt:lpstr>Meiryo UI</vt:lpstr>
      <vt:lpstr>仿宋_GB2312</vt:lpstr>
      <vt:lpstr>Impact</vt:lpstr>
      <vt:lpstr>Segoe Print</vt:lpstr>
      <vt:lpstr>Arial Unicode MS</vt:lpstr>
      <vt:lpstr>Calibri Light</vt:lpstr>
      <vt:lpstr>方正中等线繁体</vt:lpstr>
      <vt:lpstr>Bebas Neue</vt:lpstr>
      <vt:lpstr>Impact MT Std</vt:lpstr>
      <vt:lpstr>方正大黑_GBK</vt:lpstr>
      <vt:lpstr>Agency FB</vt:lpstr>
      <vt:lpstr>Arial</vt:lpstr>
      <vt:lpstr>Cordia New</vt:lpstr>
      <vt:lpstr>Yu Gothic UI</vt:lpstr>
      <vt:lpstr>黑体</vt:lpstr>
      <vt:lpstr>仿宋</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清新绿色植物</dc:title>
  <dc:creator/>
  <cp:keywords>www.1ppt.com</cp:keywords>
  <dc:description>www.1ppt.com</dc:description>
  <cp:lastModifiedBy>Administrator</cp:lastModifiedBy>
  <cp:revision>2</cp:revision>
  <dcterms:created xsi:type="dcterms:W3CDTF">2016-10-17T14:00:00Z</dcterms:created>
  <dcterms:modified xsi:type="dcterms:W3CDTF">2022-05-25T02:56:00Z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