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22" r:id="rId3"/>
    <p:sldId id="2823" r:id="rId5"/>
    <p:sldId id="2824" r:id="rId6"/>
    <p:sldId id="2825" r:id="rId7"/>
    <p:sldId id="2831" r:id="rId8"/>
    <p:sldId id="2841" r:id="rId9"/>
    <p:sldId id="2842" r:id="rId10"/>
    <p:sldId id="2829" r:id="rId11"/>
    <p:sldId id="2830" r:id="rId12"/>
    <p:sldId id="2827" r:id="rId13"/>
    <p:sldId id="2828" r:id="rId14"/>
    <p:sldId id="2838" r:id="rId15"/>
    <p:sldId id="2834" r:id="rId16"/>
    <p:sldId id="2835" r:id="rId17"/>
    <p:sldId id="2833" r:id="rId18"/>
    <p:sldId id="2836" r:id="rId19"/>
    <p:sldId id="2837" r:id="rId20"/>
    <p:sldId id="2839" r:id="rId21"/>
    <p:sldId id="2840" r:id="rId22"/>
    <p:sldId id="2826" r:id="rId23"/>
    <p:sldId id="2832" r:id="rId24"/>
    <p:sldId id="2843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9FE"/>
    <a:srgbClr val="1A3083"/>
    <a:srgbClr val="0E1A46"/>
    <a:srgbClr val="A35BD7"/>
    <a:srgbClr val="FFFFFF"/>
    <a:srgbClr val="F4AB63"/>
    <a:srgbClr val="A4D16D"/>
    <a:srgbClr val="DDEEC9"/>
    <a:srgbClr val="DE790F"/>
    <a:srgbClr val="DFF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8" autoAdjust="0"/>
    <p:restoredTop sz="95317" autoAdjust="0"/>
  </p:normalViewPr>
  <p:slideViewPr>
    <p:cSldViewPr>
      <p:cViewPr>
        <p:scale>
          <a:sx n="50" d="100"/>
          <a:sy n="50" d="100"/>
        </p:scale>
        <p:origin x="-282" y="-1566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64565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99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7799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849105" y="2432678"/>
            <a:ext cx="6066045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自我介绍</a:t>
            </a:r>
            <a:r>
              <a:rPr lang="en-US" altLang="zh-CN" sz="8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80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849105" y="3595097"/>
            <a:ext cx="583135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dirty="0" smtClean="0">
                <a:solidFill>
                  <a:schemeClr val="accent1"/>
                </a:solidFill>
                <a:cs typeface="Arial" panose="020B0604020202020204" pitchFamily="34" charset="0"/>
              </a:rPr>
              <a:t>SELF-INTRODUCTION PPT</a:t>
            </a:r>
            <a:endParaRPr lang="zh-CN" altLang="en-US" sz="3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49105" y="5202830"/>
            <a:ext cx="1907861" cy="34798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dirty="0" smtClean="0">
                <a:solidFill>
                  <a:schemeClr val="accent1"/>
                </a:solidFill>
                <a:cs typeface="Arial" panose="020B0604020202020204" pitchFamily="34" charset="0"/>
              </a:rPr>
              <a:t>www.92ppt.net</a:t>
            </a:r>
            <a:endParaRPr lang="en-US" altLang="zh-CN" sz="1800" dirty="0" smtClean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9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9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99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9" grpId="1"/>
      <p:bldP spid="10" grpId="0"/>
      <p:bldP spid="10" grpId="1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17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5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/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88" y="3197145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69" y="2520647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652" y="2957618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68" y="2021876"/>
            <a:ext cx="3021981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9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49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49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9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  <a:endParaRPr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/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/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/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/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/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/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/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/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/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/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/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/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/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/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/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/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/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/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/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/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/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/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/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/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/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/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/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/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/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/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/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/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/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/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/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/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/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/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/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>
              <a:lnSpc>
                <a:spcPct val="120000"/>
              </a:lnSpc>
              <a:defRPr/>
            </a:pPr>
            <a:endParaRPr lang="es-ES" sz="211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8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8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6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2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8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4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6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2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8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4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6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88" y="3197145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69" y="2520647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652" y="2957618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68" y="2021876"/>
            <a:ext cx="3021981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9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352" y="1799771"/>
            <a:ext cx="12858397" cy="36331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375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         </a:t>
            </a:r>
            <a:endParaRPr lang="zh-CN" altLang="en-US" sz="253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13427" y="2251479"/>
            <a:ext cx="3078072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302815" y="4107648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091961" y="2070915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091961" y="2940431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091961" y="3809947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091961" y="4679463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2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4000">
        <p15:prstTrans prst="airplane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/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/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/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/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/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/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/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/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540"/>
            <a:ext cx="12858750" cy="7237799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849105" y="2432678"/>
            <a:ext cx="57962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72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Thank you </a:t>
            </a:r>
            <a:endParaRPr lang="zh-CN" altLang="en-US" sz="72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849106" y="3595097"/>
            <a:ext cx="385207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49106" y="5233627"/>
            <a:ext cx="1926038" cy="28638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www.92ppt.net</a:t>
            </a:r>
            <a:endParaRPr 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49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/>
      <p:bldP spid="9" grpId="1"/>
      <p:bldP spid="10" grpId="0"/>
      <p:bldP spid="10" grpId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88" y="3197145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69" y="2520647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652" y="2957618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68" y="2021876"/>
            <a:ext cx="3021981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9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830" y="1336677"/>
            <a:ext cx="8280920" cy="5175457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1328566"/>
            <a:ext cx="5245872" cy="1711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99" y="4482475"/>
            <a:ext cx="3384327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812799" y="5034806"/>
            <a:ext cx="3384328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1162176" y="1630415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/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/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5410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40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88" y="3197145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27869" y="2520647"/>
            <a:ext cx="3903633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</a:t>
            </a:r>
            <a:r>
              <a:rPr lang="en-US" sz="20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</a:t>
            </a: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652" y="2957618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68" y="2021876"/>
            <a:ext cx="3021981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9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/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/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/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1" cstate="screen"/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70"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7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63636"/>
      </a:accent1>
      <a:accent2>
        <a:srgbClr val="7F7F7F"/>
      </a:accent2>
      <a:accent3>
        <a:srgbClr val="363636"/>
      </a:accent3>
      <a:accent4>
        <a:srgbClr val="7F7F7F"/>
      </a:accent4>
      <a:accent5>
        <a:srgbClr val="363636"/>
      </a:accent5>
      <a:accent6>
        <a:srgbClr val="7F7F7F"/>
      </a:accent6>
      <a:hlink>
        <a:srgbClr val="363636"/>
      </a:hlink>
      <a:folHlink>
        <a:srgbClr val="7F7F7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9811</Words>
  <Application>WPS 演示</Application>
  <PresentationFormat>自定义</PresentationFormat>
  <Paragraphs>453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Arial</vt:lpstr>
      <vt:lpstr>Arial Unicode MS</vt:lpstr>
      <vt:lpstr>Calibri Light</vt:lpstr>
      <vt:lpstr>League Gothic Regular</vt:lpstr>
      <vt:lpstr>Lato Regular</vt:lpstr>
      <vt:lpstr>STIXGeneral-Bold</vt:lpstr>
      <vt:lpstr>Oxygen</vt:lpstr>
      <vt:lpstr>Lato</vt:lpstr>
      <vt:lpstr>MS PGothic</vt:lpstr>
      <vt:lpstr>Gill Sans</vt:lpstr>
      <vt:lpstr>Helvetica Light</vt:lpstr>
      <vt:lpstr>Segoe Print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自我介绍</dc:title>
  <dc:creator/>
  <cp:keywords>www.1ppt.com</cp:keywords>
  <cp:lastModifiedBy>Administrator</cp:lastModifiedBy>
  <cp:revision>2</cp:revision>
  <dcterms:created xsi:type="dcterms:W3CDTF">2016-12-18T14:19:00Z</dcterms:created>
  <dcterms:modified xsi:type="dcterms:W3CDTF">2022-05-25T00:55:10Z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