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91" r:id="rId4"/>
    <p:sldId id="293" r:id="rId6"/>
    <p:sldId id="294" r:id="rId7"/>
    <p:sldId id="10057" r:id="rId8"/>
    <p:sldId id="10058" r:id="rId9"/>
    <p:sldId id="10059" r:id="rId10"/>
    <p:sldId id="10060" r:id="rId11"/>
    <p:sldId id="10061" r:id="rId12"/>
    <p:sldId id="10063" r:id="rId13"/>
    <p:sldId id="10064" r:id="rId14"/>
    <p:sldId id="10065" r:id="rId15"/>
    <p:sldId id="10066" r:id="rId16"/>
    <p:sldId id="10067" r:id="rId17"/>
    <p:sldId id="10068" r:id="rId18"/>
    <p:sldId id="10069" r:id="rId19"/>
    <p:sldId id="10070" r:id="rId20"/>
    <p:sldId id="10071" r:id="rId21"/>
    <p:sldId id="10073" r:id="rId22"/>
    <p:sldId id="10072" r:id="rId23"/>
    <p:sldId id="10074" r:id="rId24"/>
    <p:sldId id="10075" r:id="rId25"/>
    <p:sldId id="10076" r:id="rId26"/>
    <p:sldId id="10077" r:id="rId27"/>
    <p:sldId id="100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88CE"/>
    <a:srgbClr val="FF9298"/>
    <a:srgbClr val="FCEC2D"/>
    <a:srgbClr val="9ED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37" autoAdjust="0"/>
    <p:restoredTop sz="95133" autoAdjust="0"/>
  </p:normalViewPr>
  <p:slideViewPr>
    <p:cSldViewPr snapToGrid="0">
      <p:cViewPr>
        <p:scale>
          <a:sx n="66" d="100"/>
          <a:sy n="66" d="100"/>
        </p:scale>
        <p:origin x="-2064" y="-10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ED0CF-7242-40EE-9046-D11DA1BBB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29E6-DC25-4898-A4EF-52F3CED60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295636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78CF0-A049-4F39-B8A3-BD52F9F16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68F2A-48B1-411D-AE5F-4134EE0BCD5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8" Type="http://schemas.openxmlformats.org/officeDocument/2006/relationships/notesSlide" Target="../notesSlides/notesSlide12.xml"/><Relationship Id="rId37" Type="http://schemas.openxmlformats.org/officeDocument/2006/relationships/slideLayout" Target="../slideLayouts/slideLayout8.xml"/><Relationship Id="rId36" Type="http://schemas.openxmlformats.org/officeDocument/2006/relationships/themeOverride" Target="../theme/themeOverride12.xml"/><Relationship Id="rId35" Type="http://schemas.openxmlformats.org/officeDocument/2006/relationships/tags" Target="../tags/tag88.xml"/><Relationship Id="rId34" Type="http://schemas.openxmlformats.org/officeDocument/2006/relationships/tags" Target="../tags/tag87.xml"/><Relationship Id="rId33" Type="http://schemas.openxmlformats.org/officeDocument/2006/relationships/tags" Target="../tags/tag86.xml"/><Relationship Id="rId32" Type="http://schemas.openxmlformats.org/officeDocument/2006/relationships/tags" Target="../tags/tag85.xml"/><Relationship Id="rId31" Type="http://schemas.openxmlformats.org/officeDocument/2006/relationships/tags" Target="../tags/tag84.xml"/><Relationship Id="rId30" Type="http://schemas.openxmlformats.org/officeDocument/2006/relationships/tags" Target="../tags/tag83.xml"/><Relationship Id="rId3" Type="http://schemas.openxmlformats.org/officeDocument/2006/relationships/tags" Target="../tags/tag56.xml"/><Relationship Id="rId29" Type="http://schemas.openxmlformats.org/officeDocument/2006/relationships/tags" Target="../tags/tag82.xml"/><Relationship Id="rId28" Type="http://schemas.openxmlformats.org/officeDocument/2006/relationships/tags" Target="../tags/tag81.xml"/><Relationship Id="rId27" Type="http://schemas.openxmlformats.org/officeDocument/2006/relationships/tags" Target="../tags/tag80.xml"/><Relationship Id="rId26" Type="http://schemas.openxmlformats.org/officeDocument/2006/relationships/tags" Target="../tags/tag79.xml"/><Relationship Id="rId25" Type="http://schemas.openxmlformats.org/officeDocument/2006/relationships/tags" Target="../tags/tag78.xml"/><Relationship Id="rId24" Type="http://schemas.openxmlformats.org/officeDocument/2006/relationships/tags" Target="../tags/tag77.xml"/><Relationship Id="rId23" Type="http://schemas.openxmlformats.org/officeDocument/2006/relationships/tags" Target="../tags/tag76.xml"/><Relationship Id="rId22" Type="http://schemas.openxmlformats.org/officeDocument/2006/relationships/tags" Target="../tags/tag75.xml"/><Relationship Id="rId21" Type="http://schemas.openxmlformats.org/officeDocument/2006/relationships/tags" Target="../tags/tag74.xml"/><Relationship Id="rId20" Type="http://schemas.openxmlformats.org/officeDocument/2006/relationships/tags" Target="../tags/tag73.xml"/><Relationship Id="rId2" Type="http://schemas.openxmlformats.org/officeDocument/2006/relationships/tags" Target="../tags/tag55.xml"/><Relationship Id="rId19" Type="http://schemas.openxmlformats.org/officeDocument/2006/relationships/tags" Target="../tags/tag72.xml"/><Relationship Id="rId18" Type="http://schemas.openxmlformats.org/officeDocument/2006/relationships/tags" Target="../tags/tag7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3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3" Type="http://schemas.openxmlformats.org/officeDocument/2006/relationships/notesSlide" Target="../notesSlides/notesSlide4.xml"/><Relationship Id="rId32" Type="http://schemas.openxmlformats.org/officeDocument/2006/relationships/slideLayout" Target="../slideLayouts/slideLayout8.xml"/><Relationship Id="rId31" Type="http://schemas.openxmlformats.org/officeDocument/2006/relationships/themeOverride" Target="../theme/themeOverride4.xml"/><Relationship Id="rId30" Type="http://schemas.openxmlformats.org/officeDocument/2006/relationships/tags" Target="../tags/tag29.xml"/><Relationship Id="rId3" Type="http://schemas.openxmlformats.org/officeDocument/2006/relationships/tags" Target="../tags/tag2.xml"/><Relationship Id="rId29" Type="http://schemas.openxmlformats.org/officeDocument/2006/relationships/tags" Target="../tags/tag28.xml"/><Relationship Id="rId28" Type="http://schemas.openxmlformats.org/officeDocument/2006/relationships/tags" Target="../tags/tag27.xml"/><Relationship Id="rId27" Type="http://schemas.openxmlformats.org/officeDocument/2006/relationships/tags" Target="../tags/tag26.xml"/><Relationship Id="rId26" Type="http://schemas.openxmlformats.org/officeDocument/2006/relationships/tags" Target="../tags/tag25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9" Type="http://schemas.openxmlformats.org/officeDocument/2006/relationships/notesSlide" Target="../notesSlides/notesSlide6.xml"/><Relationship Id="rId28" Type="http://schemas.openxmlformats.org/officeDocument/2006/relationships/slideLayout" Target="../slideLayouts/slideLayout8.xml"/><Relationship Id="rId27" Type="http://schemas.openxmlformats.org/officeDocument/2006/relationships/themeOverride" Target="../theme/themeOverride6.xml"/><Relationship Id="rId26" Type="http://schemas.openxmlformats.org/officeDocument/2006/relationships/tags" Target="../tags/tag54.xml"/><Relationship Id="rId25" Type="http://schemas.openxmlformats.org/officeDocument/2006/relationships/tags" Target="../tags/tag53.xml"/><Relationship Id="rId24" Type="http://schemas.openxmlformats.org/officeDocument/2006/relationships/tags" Target="../tags/tag52.xml"/><Relationship Id="rId23" Type="http://schemas.openxmlformats.org/officeDocument/2006/relationships/tags" Target="../tags/tag51.xml"/><Relationship Id="rId22" Type="http://schemas.openxmlformats.org/officeDocument/2006/relationships/tags" Target="../tags/tag50.xml"/><Relationship Id="rId21" Type="http://schemas.openxmlformats.org/officeDocument/2006/relationships/tags" Target="../tags/tag49.xml"/><Relationship Id="rId20" Type="http://schemas.openxmlformats.org/officeDocument/2006/relationships/tags" Target="../tags/tag48.xml"/><Relationship Id="rId2" Type="http://schemas.openxmlformats.org/officeDocument/2006/relationships/tags" Target="../tags/tag30.xml"/><Relationship Id="rId19" Type="http://schemas.openxmlformats.org/officeDocument/2006/relationships/tags" Target="../tags/tag47.xml"/><Relationship Id="rId18" Type="http://schemas.openxmlformats.org/officeDocument/2006/relationships/tags" Target="../tags/tag46.xml"/><Relationship Id="rId17" Type="http://schemas.openxmlformats.org/officeDocument/2006/relationships/tags" Target="../tags/tag45.xml"/><Relationship Id="rId16" Type="http://schemas.openxmlformats.org/officeDocument/2006/relationships/tags" Target="../tags/tag4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" y="0"/>
            <a:ext cx="12190844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791759" y="1452884"/>
            <a:ext cx="1391257" cy="139125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17500" dist="152400" dir="8100000" algn="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422111" y="1033801"/>
            <a:ext cx="1391257" cy="139125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17500" dist="152400" dir="8100000" algn="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334740" y="1019469"/>
            <a:ext cx="1391257" cy="139125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17500" dist="152400" dir="8100000" algn="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49376" y="1452884"/>
            <a:ext cx="1391257" cy="139125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17500" dist="152400" dir="8100000" algn="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79060" y="5314315"/>
            <a:ext cx="2547620" cy="521970"/>
            <a:chOff x="1264428" y="1152525"/>
            <a:chExt cx="6847285" cy="2795588"/>
          </a:xfrm>
        </p:grpSpPr>
        <p:sp>
          <p:nvSpPr>
            <p:cNvPr id="28" name="圆角矩形 7"/>
            <p:cNvSpPr/>
            <p:nvPr/>
          </p:nvSpPr>
          <p:spPr bwMode="auto">
            <a:xfrm>
              <a:off x="1264428" y="1152525"/>
              <a:ext cx="6847285" cy="2795588"/>
            </a:xfrm>
            <a:prstGeom prst="roundRect">
              <a:avLst>
                <a:gd name="adj" fmla="val 996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8" rIns="51435" bIns="25718" anchor="ctr"/>
            <a:lstStyle/>
            <a:p>
              <a:pPr algn="ctr">
                <a:defRPr/>
              </a:pPr>
              <a:endParaRPr lang="en-US" sz="101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圆角矩形 8"/>
            <p:cNvSpPr/>
            <p:nvPr/>
          </p:nvSpPr>
          <p:spPr bwMode="auto">
            <a:xfrm>
              <a:off x="1473978" y="1362076"/>
              <a:ext cx="6428185" cy="2306241"/>
            </a:xfrm>
            <a:prstGeom prst="roundRect">
              <a:avLst>
                <a:gd name="adj" fmla="val 11474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8" rIns="51435" bIns="25718" anchor="ctr"/>
            <a:lstStyle/>
            <a:p>
              <a:pPr algn="ctr">
                <a:defRPr/>
              </a:pPr>
              <a:endParaRPr lang="en-US" sz="101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903543" y="3094290"/>
            <a:ext cx="6354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备战高考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38445" y="5396865"/>
            <a:ext cx="2277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92ppt.net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82690" y="4333763"/>
            <a:ext cx="4826615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意气风发，时光如梭看我少年学子六月追风去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;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风华正茂，云帆直挂令那美丽人生明朝入眼来。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2" grpId="0" animBg="1"/>
      <p:bldP spid="25" grpId="0" animBg="1"/>
      <p:bldP spid="30" grpId="0"/>
      <p:bldP spid="31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第二章标题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2175548" y="2127381"/>
            <a:ext cx="45719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6165" tIns="48084" rIns="96165" bIns="48084" anchor="ctr"/>
          <a:lstStyle/>
          <a:p>
            <a:pPr algn="ctr" defTabSz="608965">
              <a:defRPr/>
            </a:pPr>
            <a:endParaRPr lang="zh-CN" altLang="zh-CN" sz="32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2307127" y="2221656"/>
            <a:ext cx="2957304" cy="57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165" tIns="48084" rIns="96165" bIns="48084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21"/>
          <p:cNvSpPr>
            <a:spLocks noChangeArrowheads="1"/>
          </p:cNvSpPr>
          <p:nvPr/>
        </p:nvSpPr>
        <p:spPr bwMode="auto">
          <a:xfrm>
            <a:off x="3402400" y="3498900"/>
            <a:ext cx="45719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6165" tIns="48084" rIns="96165" bIns="48084" anchor="ctr"/>
          <a:lstStyle/>
          <a:p>
            <a:pPr algn="ctr" defTabSz="608965">
              <a:defRPr/>
            </a:pPr>
            <a:endParaRPr lang="zh-CN" altLang="zh-CN" sz="32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3550561" y="3607113"/>
            <a:ext cx="2895061" cy="57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165" tIns="48084" rIns="96165" bIns="48084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23"/>
          <p:cNvSpPr>
            <a:spLocks noChangeArrowheads="1"/>
          </p:cNvSpPr>
          <p:nvPr/>
        </p:nvSpPr>
        <p:spPr bwMode="auto">
          <a:xfrm>
            <a:off x="8637626" y="3498900"/>
            <a:ext cx="45719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6165" tIns="48084" rIns="96165" bIns="48084" anchor="ctr"/>
          <a:lstStyle/>
          <a:p>
            <a:pPr algn="ctr" defTabSz="608965">
              <a:defRPr/>
            </a:pPr>
            <a:endParaRPr lang="zh-CN" altLang="zh-CN" sz="32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8"/>
          <p:cNvSpPr>
            <a:spLocks noChangeArrowheads="1"/>
          </p:cNvSpPr>
          <p:nvPr/>
        </p:nvSpPr>
        <p:spPr bwMode="auto">
          <a:xfrm>
            <a:off x="8755296" y="3636246"/>
            <a:ext cx="2892564" cy="57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165" tIns="48084" rIns="96165" bIns="48084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31"/>
          <p:cNvSpPr>
            <a:spLocks noChangeArrowheads="1"/>
          </p:cNvSpPr>
          <p:nvPr/>
        </p:nvSpPr>
        <p:spPr bwMode="auto">
          <a:xfrm>
            <a:off x="2192173" y="4871910"/>
            <a:ext cx="45719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6165" tIns="48084" rIns="96165" bIns="48084" anchor="ctr"/>
          <a:lstStyle/>
          <a:p>
            <a:pPr algn="ctr" defTabSz="608965">
              <a:defRPr/>
            </a:pPr>
            <a:endParaRPr lang="zh-CN" altLang="zh-CN" sz="32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8"/>
          <p:cNvSpPr>
            <a:spLocks noChangeArrowheads="1"/>
          </p:cNvSpPr>
          <p:nvPr/>
        </p:nvSpPr>
        <p:spPr bwMode="auto">
          <a:xfrm>
            <a:off x="2319512" y="5009256"/>
            <a:ext cx="2957305" cy="57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165" tIns="48084" rIns="96165" bIns="48084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36"/>
          <p:cNvSpPr>
            <a:spLocks noChangeArrowheads="1"/>
          </p:cNvSpPr>
          <p:nvPr/>
        </p:nvSpPr>
        <p:spPr bwMode="auto">
          <a:xfrm>
            <a:off x="7451794" y="2214971"/>
            <a:ext cx="45719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6165" tIns="48084" rIns="96165" bIns="48084" anchor="ctr"/>
          <a:lstStyle/>
          <a:p>
            <a:pPr algn="ctr" defTabSz="608965">
              <a:defRPr/>
            </a:pPr>
            <a:endParaRPr lang="zh-CN" altLang="zh-CN" sz="32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8"/>
          <p:cNvSpPr>
            <a:spLocks noChangeArrowheads="1"/>
          </p:cNvSpPr>
          <p:nvPr/>
        </p:nvSpPr>
        <p:spPr bwMode="auto">
          <a:xfrm>
            <a:off x="7555059" y="2317913"/>
            <a:ext cx="2884330" cy="57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165" tIns="48084" rIns="96165" bIns="48084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41"/>
          <p:cNvSpPr>
            <a:spLocks noChangeArrowheads="1"/>
          </p:cNvSpPr>
          <p:nvPr/>
        </p:nvSpPr>
        <p:spPr bwMode="auto">
          <a:xfrm>
            <a:off x="7451793" y="4849350"/>
            <a:ext cx="45719" cy="90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6165" tIns="48084" rIns="96165" bIns="48084" anchor="ctr"/>
          <a:lstStyle/>
          <a:p>
            <a:pPr algn="ctr" defTabSz="608965">
              <a:defRPr/>
            </a:pPr>
            <a:endParaRPr lang="zh-CN" altLang="zh-CN" sz="3200" ker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7546824" y="4992838"/>
            <a:ext cx="2892565" cy="57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165" tIns="48084" rIns="96165" bIns="48084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47274" y="2069692"/>
            <a:ext cx="1054492" cy="1054492"/>
            <a:chOff x="710504" y="1817437"/>
            <a:chExt cx="1252930" cy="1252930"/>
          </a:xfrm>
        </p:grpSpPr>
        <p:grpSp>
          <p:nvGrpSpPr>
            <p:cNvPr id="25" name="组合 24"/>
            <p:cNvGrpSpPr/>
            <p:nvPr/>
          </p:nvGrpSpPr>
          <p:grpSpPr>
            <a:xfrm flipH="1">
              <a:off x="710504" y="1817437"/>
              <a:ext cx="1252930" cy="125293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1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2"/>
            <p:cNvSpPr txBox="1"/>
            <p:nvPr/>
          </p:nvSpPr>
          <p:spPr>
            <a:xfrm>
              <a:off x="908288" y="2197679"/>
              <a:ext cx="831881" cy="4388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/>
              <a:r>
                <a: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主题</a:t>
              </a:r>
              <a:endPara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140668" y="3421654"/>
            <a:ext cx="1054492" cy="1054492"/>
            <a:chOff x="710504" y="1817437"/>
            <a:chExt cx="1252930" cy="1252930"/>
          </a:xfrm>
        </p:grpSpPr>
        <p:grpSp>
          <p:nvGrpSpPr>
            <p:cNvPr id="30" name="组合 29"/>
            <p:cNvGrpSpPr/>
            <p:nvPr/>
          </p:nvGrpSpPr>
          <p:grpSpPr>
            <a:xfrm flipH="1">
              <a:off x="710504" y="1817437"/>
              <a:ext cx="1252930" cy="125293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15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Box 2"/>
            <p:cNvSpPr txBox="1"/>
            <p:nvPr/>
          </p:nvSpPr>
          <p:spPr>
            <a:xfrm>
              <a:off x="908288" y="2197679"/>
              <a:ext cx="831881" cy="4388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/>
              <a:r>
                <a: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主题</a:t>
              </a:r>
              <a:endPara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47274" y="4794664"/>
            <a:ext cx="1054492" cy="1054492"/>
            <a:chOff x="710504" y="1817437"/>
            <a:chExt cx="1252930" cy="1252930"/>
          </a:xfrm>
        </p:grpSpPr>
        <p:grpSp>
          <p:nvGrpSpPr>
            <p:cNvPr id="35" name="组合 34"/>
            <p:cNvGrpSpPr/>
            <p:nvPr/>
          </p:nvGrpSpPr>
          <p:grpSpPr>
            <a:xfrm flipH="1">
              <a:off x="710504" y="1817437"/>
              <a:ext cx="1252930" cy="125293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15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TextBox 2"/>
            <p:cNvSpPr txBox="1"/>
            <p:nvPr/>
          </p:nvSpPr>
          <p:spPr>
            <a:xfrm>
              <a:off x="908288" y="2197679"/>
              <a:ext cx="831881" cy="4388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/>
              <a:r>
                <a: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主题</a:t>
              </a:r>
              <a:endPara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95206" y="2104366"/>
            <a:ext cx="1054492" cy="1054492"/>
            <a:chOff x="710504" y="1817437"/>
            <a:chExt cx="1252930" cy="1252930"/>
          </a:xfrm>
        </p:grpSpPr>
        <p:grpSp>
          <p:nvGrpSpPr>
            <p:cNvPr id="40" name="组合 39"/>
            <p:cNvGrpSpPr/>
            <p:nvPr/>
          </p:nvGrpSpPr>
          <p:grpSpPr>
            <a:xfrm flipH="1">
              <a:off x="710504" y="1817437"/>
              <a:ext cx="1252930" cy="125293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2" name="同心圆 16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TextBox 2"/>
            <p:cNvSpPr txBox="1"/>
            <p:nvPr/>
          </p:nvSpPr>
          <p:spPr>
            <a:xfrm>
              <a:off x="908288" y="2197679"/>
              <a:ext cx="831881" cy="4388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/>
              <a:r>
                <a: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主题</a:t>
              </a:r>
              <a:endPara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388600" y="3421654"/>
            <a:ext cx="1054492" cy="1054492"/>
            <a:chOff x="710504" y="1817437"/>
            <a:chExt cx="1252930" cy="1252930"/>
          </a:xfrm>
        </p:grpSpPr>
        <p:grpSp>
          <p:nvGrpSpPr>
            <p:cNvPr id="45" name="组合 44"/>
            <p:cNvGrpSpPr/>
            <p:nvPr/>
          </p:nvGrpSpPr>
          <p:grpSpPr>
            <a:xfrm flipH="1">
              <a:off x="710504" y="1817437"/>
              <a:ext cx="1252930" cy="125293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7" name="同心圆 1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TextBox 2"/>
            <p:cNvSpPr txBox="1"/>
            <p:nvPr/>
          </p:nvSpPr>
          <p:spPr>
            <a:xfrm>
              <a:off x="908288" y="2197679"/>
              <a:ext cx="831881" cy="4388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/>
              <a:r>
                <a: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主题</a:t>
              </a:r>
              <a:endPara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95206" y="4794664"/>
            <a:ext cx="1054492" cy="1054492"/>
            <a:chOff x="710504" y="1817437"/>
            <a:chExt cx="1252930" cy="1252930"/>
          </a:xfrm>
        </p:grpSpPr>
        <p:grpSp>
          <p:nvGrpSpPr>
            <p:cNvPr id="50" name="组合 49"/>
            <p:cNvGrpSpPr/>
            <p:nvPr/>
          </p:nvGrpSpPr>
          <p:grpSpPr>
            <a:xfrm flipH="1">
              <a:off x="710504" y="1817437"/>
              <a:ext cx="1252930" cy="125293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1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TextBox 2"/>
            <p:cNvSpPr txBox="1"/>
            <p:nvPr/>
          </p:nvSpPr>
          <p:spPr>
            <a:xfrm>
              <a:off x="908288" y="2197679"/>
              <a:ext cx="831881" cy="43883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fontAlgn="auto"/>
              <a:r>
                <a:rPr lang="zh-CN" altLang="en-US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主题</a:t>
              </a:r>
              <a:endPara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13" grpId="0" bldLvl="0"/>
      <p:bldP spid="14" grpId="0" animBg="1"/>
      <p:bldP spid="15" grpId="0" bldLvl="0"/>
      <p:bldP spid="16" grpId="0" animBg="1"/>
      <p:bldP spid="17" grpId="0" bldLvl="0"/>
      <p:bldP spid="18" grpId="0" animBg="1"/>
      <p:bldP spid="19" grpId="0" bldLvl="0"/>
      <p:bldP spid="20" grpId="0" animBg="1"/>
      <p:bldP spid="21" grpId="0" bldLvl="0"/>
      <p:bldP spid="22" grpId="0" animBg="1"/>
      <p:bldP spid="23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542472" y="6213181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第二章标题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 bwMode="auto">
          <a:xfrm>
            <a:off x="1893608" y="3789363"/>
            <a:ext cx="1971675" cy="0"/>
            <a:chOff x="3838575" y="2892218"/>
            <a:chExt cx="1940605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838575" y="2892218"/>
              <a:ext cx="1515609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288560" y="2892218"/>
              <a:ext cx="49062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椭圆 14"/>
          <p:cNvSpPr/>
          <p:nvPr/>
        </p:nvSpPr>
        <p:spPr>
          <a:xfrm>
            <a:off x="1103033" y="3133726"/>
            <a:ext cx="1406525" cy="1406525"/>
          </a:xfrm>
          <a:prstGeom prst="ellipse">
            <a:avLst/>
          </a:prstGeom>
          <a:solidFill>
            <a:srgbClr val="FF929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76019" y="2049513"/>
            <a:ext cx="3479059" cy="34790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49893" y="1840163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3335" b="1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sz="3335" b="1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3335" b="1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76624" y="3226683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3335" b="1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sz="3335" b="1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3335" b="1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49893" y="4681947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3335" b="1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en-US" altLang="zh-CN" sz="3335" b="1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3335" b="1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TextBox 20"/>
          <p:cNvSpPr txBox="1"/>
          <p:nvPr/>
        </p:nvSpPr>
        <p:spPr>
          <a:xfrm>
            <a:off x="1355446" y="3624263"/>
            <a:ext cx="822325" cy="3286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fontAlgn="auto"/>
            <a:r>
              <a:rPr lang="zh-CN" altLang="en-US" sz="2135" b="1" noProof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zh-CN" altLang="en-US" sz="2135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1"/>
          <p:cNvSpPr txBox="1"/>
          <p:nvPr/>
        </p:nvSpPr>
        <p:spPr>
          <a:xfrm>
            <a:off x="6682505" y="1988827"/>
            <a:ext cx="3917950" cy="48545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7420008" y="3376302"/>
            <a:ext cx="3917950" cy="48545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6711533" y="4883293"/>
            <a:ext cx="3917950" cy="48545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Box 24"/>
          <p:cNvSpPr txBox="1">
            <a:spLocks noChangeArrowheads="1"/>
          </p:cNvSpPr>
          <p:nvPr/>
        </p:nvSpPr>
        <p:spPr bwMode="auto">
          <a:xfrm>
            <a:off x="4106582" y="3133725"/>
            <a:ext cx="1627188" cy="128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28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第二章标题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A_椭圆 8"/>
          <p:cNvSpPr/>
          <p:nvPr>
            <p:custDataLst>
              <p:tags r:id="rId2"/>
            </p:custDataLst>
          </p:nvPr>
        </p:nvSpPr>
        <p:spPr>
          <a:xfrm>
            <a:off x="1557707" y="1447135"/>
            <a:ext cx="4228660" cy="4228660"/>
          </a:xfrm>
          <a:prstGeom prst="ellipse">
            <a:avLst/>
          </a:prstGeom>
          <a:noFill/>
          <a:ln w="76200" cap="flat" cmpd="sng" algn="ctr">
            <a:solidFill>
              <a:srgbClr val="1C8D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13" name="PA_组合 11"/>
          <p:cNvGrpSpPr/>
          <p:nvPr>
            <p:custDataLst>
              <p:tags r:id="rId3"/>
            </p:custDataLst>
          </p:nvPr>
        </p:nvGrpSpPr>
        <p:grpSpPr>
          <a:xfrm>
            <a:off x="878897" y="3386413"/>
            <a:ext cx="1507879" cy="1507878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14" name="PA_椭圆 34"/>
            <p:cNvSpPr/>
            <p:nvPr>
              <p:custDataLst>
                <p:tags r:id="rId4"/>
              </p:custDataLst>
            </p:nvPr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solidFill>
              <a:srgbClr val="9EDAE4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5" name="PA_文本框 47"/>
            <p:cNvSpPr txBox="1"/>
            <p:nvPr>
              <p:custDataLst>
                <p:tags r:id="rId5"/>
              </p:custDataLst>
            </p:nvPr>
          </p:nvSpPr>
          <p:spPr>
            <a:xfrm>
              <a:off x="957433" y="2692488"/>
              <a:ext cx="550872" cy="807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400" dirty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  <a:endParaRPr lang="zh-CN" altLang="en-US" sz="6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PA_组合 12"/>
          <p:cNvGrpSpPr/>
          <p:nvPr>
            <p:custDataLst>
              <p:tags r:id="rId6"/>
            </p:custDataLst>
          </p:nvPr>
        </p:nvGrpSpPr>
        <p:grpSpPr>
          <a:xfrm>
            <a:off x="2344606" y="4400954"/>
            <a:ext cx="2111924" cy="2111924"/>
            <a:chOff x="1758454" y="3300716"/>
            <a:chExt cx="1583943" cy="1583943"/>
          </a:xfrm>
        </p:grpSpPr>
        <p:grpSp>
          <p:nvGrpSpPr>
            <p:cNvPr id="17" name="组合 16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PA_同心圆 36"/>
              <p:cNvSpPr/>
              <p:nvPr>
                <p:custDataLst>
                  <p:tags r:id="rId7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PA_椭圆 37"/>
              <p:cNvSpPr/>
              <p:nvPr>
                <p:custDataLst>
                  <p:tags r:id="rId8"/>
                </p:custDataLst>
              </p:nvPr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sp>
          <p:nvSpPr>
            <p:cNvPr id="18" name="PA_文本框 48"/>
            <p:cNvSpPr txBox="1"/>
            <p:nvPr>
              <p:custDataLst>
                <p:tags r:id="rId9"/>
              </p:custDataLst>
            </p:nvPr>
          </p:nvSpPr>
          <p:spPr>
            <a:xfrm>
              <a:off x="2184500" y="3587733"/>
              <a:ext cx="725198" cy="9925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cs typeface="+mn-ea"/>
                  <a:sym typeface="+mn-lt"/>
                </a:rPr>
                <a:t>D</a:t>
              </a:r>
              <a:endParaRPr lang="zh-CN" altLang="en-US" sz="8000" dirty="0">
                <a:cs typeface="+mn-ea"/>
                <a:sym typeface="+mn-lt"/>
              </a:endParaRPr>
            </a:p>
          </p:txBody>
        </p:sp>
      </p:grpSp>
      <p:grpSp>
        <p:nvGrpSpPr>
          <p:cNvPr id="21" name="PA_组合 10"/>
          <p:cNvGrpSpPr/>
          <p:nvPr>
            <p:custDataLst>
              <p:tags r:id="rId10"/>
            </p:custDataLst>
          </p:nvPr>
        </p:nvGrpSpPr>
        <p:grpSpPr>
          <a:xfrm>
            <a:off x="1252907" y="1945069"/>
            <a:ext cx="1084576" cy="1084576"/>
            <a:chOff x="939680" y="1458801"/>
            <a:chExt cx="813432" cy="813432"/>
          </a:xfrm>
        </p:grpSpPr>
        <p:grpSp>
          <p:nvGrpSpPr>
            <p:cNvPr id="22" name="组合 21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PA_同心圆 32"/>
              <p:cNvSpPr/>
              <p:nvPr>
                <p:custDataLst>
                  <p:tags r:id="rId11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PA_椭圆 33"/>
              <p:cNvSpPr/>
              <p:nvPr>
                <p:custDataLst>
                  <p:tags r:id="rId12"/>
                </p:custDataLst>
              </p:nvPr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sp>
          <p:nvSpPr>
            <p:cNvPr id="23" name="PA_文本框 49"/>
            <p:cNvSpPr txBox="1"/>
            <p:nvPr>
              <p:custDataLst>
                <p:tags r:id="rId13"/>
              </p:custDataLst>
            </p:nvPr>
          </p:nvSpPr>
          <p:spPr>
            <a:xfrm>
              <a:off x="1088748" y="1565452"/>
              <a:ext cx="395782" cy="5617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65" dirty="0">
                  <a:cs typeface="+mn-ea"/>
                  <a:sym typeface="+mn-lt"/>
                </a:rPr>
                <a:t>B</a:t>
              </a:r>
              <a:endParaRPr lang="zh-CN" altLang="en-US" sz="4265" dirty="0">
                <a:cs typeface="+mn-ea"/>
                <a:sym typeface="+mn-lt"/>
              </a:endParaRPr>
            </a:p>
          </p:txBody>
        </p:sp>
      </p:grpSp>
      <p:grpSp>
        <p:nvGrpSpPr>
          <p:cNvPr id="26" name="PA_组合 9"/>
          <p:cNvGrpSpPr/>
          <p:nvPr>
            <p:custDataLst>
              <p:tags r:id="rId14"/>
            </p:custDataLst>
          </p:nvPr>
        </p:nvGrpSpPr>
        <p:grpSpPr>
          <a:xfrm>
            <a:off x="2309880" y="1328602"/>
            <a:ext cx="745889" cy="745889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27" name="PA_椭圆 30"/>
            <p:cNvSpPr/>
            <p:nvPr>
              <p:custDataLst>
                <p:tags r:id="rId15"/>
              </p:custDataLst>
            </p:nvPr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solidFill>
              <a:srgbClr val="FF9298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" name="PA_文本框 50"/>
            <p:cNvSpPr txBox="1"/>
            <p:nvPr>
              <p:custDataLst>
                <p:tags r:id="rId16"/>
              </p:custDataLst>
            </p:nvPr>
          </p:nvSpPr>
          <p:spPr>
            <a:xfrm>
              <a:off x="1889850" y="1070542"/>
              <a:ext cx="318837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665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zh-CN" altLang="en-US" sz="26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PA_组合 13"/>
          <p:cNvGrpSpPr/>
          <p:nvPr>
            <p:custDataLst>
              <p:tags r:id="rId17"/>
            </p:custDataLst>
          </p:nvPr>
        </p:nvGrpSpPr>
        <p:grpSpPr>
          <a:xfrm>
            <a:off x="4364429" y="2329100"/>
            <a:ext cx="2945479" cy="2945478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30" name="PA_椭圆 38"/>
            <p:cNvSpPr/>
            <p:nvPr>
              <p:custDataLst>
                <p:tags r:id="rId18"/>
              </p:custDataLst>
            </p:nvPr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solidFill>
              <a:srgbClr val="4188CE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" name="PA_文本框 51"/>
            <p:cNvSpPr txBox="1"/>
            <p:nvPr>
              <p:custDataLst>
                <p:tags r:id="rId19"/>
              </p:custDataLst>
            </p:nvPr>
          </p:nvSpPr>
          <p:spPr>
            <a:xfrm>
              <a:off x="3949886" y="1997410"/>
              <a:ext cx="815368" cy="1546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800" dirty="0">
                  <a:solidFill>
                    <a:schemeClr val="bg1"/>
                  </a:solidFill>
                  <a:cs typeface="+mn-ea"/>
                  <a:sym typeface="+mn-lt"/>
                </a:rPr>
                <a:t>E</a:t>
              </a:r>
              <a:endParaRPr lang="zh-CN" altLang="en-US" sz="1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PA_矩形 14"/>
          <p:cNvSpPr/>
          <p:nvPr>
            <p:custDataLst>
              <p:tags r:id="rId20"/>
            </p:custDataLst>
          </p:nvPr>
        </p:nvSpPr>
        <p:spPr>
          <a:xfrm>
            <a:off x="2510976" y="322290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PA_文本框 59"/>
          <p:cNvSpPr txBox="1"/>
          <p:nvPr>
            <p:custDataLst>
              <p:tags r:id="rId21"/>
            </p:custDataLst>
          </p:nvPr>
        </p:nvSpPr>
        <p:spPr>
          <a:xfrm>
            <a:off x="7756449" y="155445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PA_文本框 60"/>
          <p:cNvSpPr txBox="1"/>
          <p:nvPr>
            <p:custDataLst>
              <p:tags r:id="rId22"/>
            </p:custDataLst>
          </p:nvPr>
        </p:nvSpPr>
        <p:spPr>
          <a:xfrm>
            <a:off x="7756450" y="1824022"/>
            <a:ext cx="3655431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5" name="PA_直接连接符 61"/>
          <p:cNvCxnSpPr/>
          <p:nvPr>
            <p:custDataLst>
              <p:tags r:id="rId23"/>
            </p:custDataLst>
          </p:nvPr>
        </p:nvCxnSpPr>
        <p:spPr>
          <a:xfrm flipV="1">
            <a:off x="7584955" y="1624014"/>
            <a:ext cx="0" cy="61912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A_文本框 62"/>
          <p:cNvSpPr txBox="1"/>
          <p:nvPr>
            <p:custDataLst>
              <p:tags r:id="rId24"/>
            </p:custDataLst>
          </p:nvPr>
        </p:nvSpPr>
        <p:spPr>
          <a:xfrm>
            <a:off x="7756449" y="252570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PA_文本框 65"/>
          <p:cNvSpPr txBox="1"/>
          <p:nvPr>
            <p:custDataLst>
              <p:tags r:id="rId25"/>
            </p:custDataLst>
          </p:nvPr>
        </p:nvSpPr>
        <p:spPr>
          <a:xfrm>
            <a:off x="7756450" y="2738130"/>
            <a:ext cx="3655432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38" name="PA_直接连接符 80"/>
          <p:cNvCxnSpPr/>
          <p:nvPr>
            <p:custDataLst>
              <p:tags r:id="rId26"/>
            </p:custDataLst>
          </p:nvPr>
        </p:nvCxnSpPr>
        <p:spPr>
          <a:xfrm flipV="1">
            <a:off x="7584955" y="2600946"/>
            <a:ext cx="0" cy="568435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A_文本框 81"/>
          <p:cNvSpPr txBox="1"/>
          <p:nvPr>
            <p:custDataLst>
              <p:tags r:id="rId27"/>
            </p:custDataLst>
          </p:nvPr>
        </p:nvSpPr>
        <p:spPr>
          <a:xfrm>
            <a:off x="7756449" y="349469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PA_文本框 87"/>
          <p:cNvSpPr txBox="1"/>
          <p:nvPr>
            <p:custDataLst>
              <p:tags r:id="rId28"/>
            </p:custDataLst>
          </p:nvPr>
        </p:nvSpPr>
        <p:spPr>
          <a:xfrm>
            <a:off x="7756450" y="3707114"/>
            <a:ext cx="3655432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41" name="PA_直接连接符 88"/>
          <p:cNvCxnSpPr/>
          <p:nvPr>
            <p:custDataLst>
              <p:tags r:id="rId29"/>
            </p:custDataLst>
          </p:nvPr>
        </p:nvCxnSpPr>
        <p:spPr>
          <a:xfrm flipV="1">
            <a:off x="7584955" y="3569926"/>
            <a:ext cx="0" cy="568435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_文本框 89"/>
          <p:cNvSpPr txBox="1"/>
          <p:nvPr>
            <p:custDataLst>
              <p:tags r:id="rId30"/>
            </p:custDataLst>
          </p:nvPr>
        </p:nvSpPr>
        <p:spPr>
          <a:xfrm>
            <a:off x="7756449" y="452057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PA_文本框 90"/>
          <p:cNvSpPr txBox="1"/>
          <p:nvPr>
            <p:custDataLst>
              <p:tags r:id="rId31"/>
            </p:custDataLst>
          </p:nvPr>
        </p:nvSpPr>
        <p:spPr>
          <a:xfrm>
            <a:off x="7756450" y="4733000"/>
            <a:ext cx="3655432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44" name="PA_直接连接符 91"/>
          <p:cNvCxnSpPr/>
          <p:nvPr>
            <p:custDataLst>
              <p:tags r:id="rId32"/>
            </p:custDataLst>
          </p:nvPr>
        </p:nvCxnSpPr>
        <p:spPr>
          <a:xfrm flipV="1">
            <a:off x="7584955" y="4595812"/>
            <a:ext cx="0" cy="568435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A_文本框 92"/>
          <p:cNvSpPr txBox="1"/>
          <p:nvPr>
            <p:custDataLst>
              <p:tags r:id="rId33"/>
            </p:custDataLst>
          </p:nvPr>
        </p:nvSpPr>
        <p:spPr>
          <a:xfrm>
            <a:off x="7756449" y="548699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PA_文本框 94"/>
          <p:cNvSpPr txBox="1"/>
          <p:nvPr>
            <p:custDataLst>
              <p:tags r:id="rId34"/>
            </p:custDataLst>
          </p:nvPr>
        </p:nvSpPr>
        <p:spPr>
          <a:xfrm>
            <a:off x="7756450" y="5699420"/>
            <a:ext cx="3655432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47" name="PA_直接连接符 95"/>
          <p:cNvCxnSpPr/>
          <p:nvPr>
            <p:custDataLst>
              <p:tags r:id="rId35"/>
            </p:custDataLst>
          </p:nvPr>
        </p:nvCxnSpPr>
        <p:spPr>
          <a:xfrm flipV="1">
            <a:off x="7584955" y="5557471"/>
            <a:ext cx="0" cy="568435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6.25E-7 -1.11022E-16 L 6.25E-7 -0.07222 " pathEditMode="relative" rAng="0" ptsTypes="AA">
                                          <p:cBhvr>
                                            <p:cTn id="20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21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22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23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24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49"/>
                                </p:stCondLst>
                                <p:childTnLst>
                                  <p:par>
                                    <p:cTn id="31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2" grpId="0" animBg="1"/>
          <p:bldP spid="32" grpId="0"/>
          <p:bldP spid="32" grpId="1"/>
          <p:bldP spid="33" grpId="0"/>
          <p:bldP spid="34" grpId="0"/>
          <p:bldP spid="36" grpId="0"/>
          <p:bldP spid="37" grpId="0"/>
          <p:bldP spid="39" grpId="0"/>
          <p:bldP spid="40" grpId="0"/>
          <p:bldP spid="42" grpId="0"/>
          <p:bldP spid="43" grpId="0"/>
          <p:bldP spid="45" grpId="0"/>
          <p:bldP spid="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6.25E-7 -1.11022E-16 L 6.25E-7 -0.07222 " pathEditMode="relative" rAng="0" ptsTypes="AA">
                                          <p:cBhvr>
                                            <p:cTn id="20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21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22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23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24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49"/>
                                </p:stCondLst>
                                <p:childTnLst>
                                  <p:par>
                                    <p:cTn id="3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2" grpId="0" animBg="1"/>
          <p:bldP spid="32" grpId="0"/>
          <p:bldP spid="32" grpId="1"/>
          <p:bldP spid="33" grpId="0"/>
          <p:bldP spid="34" grpId="0"/>
          <p:bldP spid="36" grpId="0"/>
          <p:bldP spid="37" grpId="0"/>
          <p:bldP spid="39" grpId="0"/>
          <p:bldP spid="40" grpId="0"/>
          <p:bldP spid="42" grpId="0"/>
          <p:bldP spid="43" grpId="0"/>
          <p:bldP spid="45" grpId="0"/>
          <p:bldP spid="4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57007" y="1144976"/>
            <a:ext cx="2077982" cy="20779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solidFill>
                    <a:schemeClr val="tx1"/>
                  </a:solidFill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69719" y="3507064"/>
            <a:ext cx="5590700" cy="788687"/>
            <a:chOff x="1837766" y="2133600"/>
            <a:chExt cx="3030069" cy="788892"/>
          </a:xfrm>
        </p:grpSpPr>
        <p:sp>
          <p:nvSpPr>
            <p:cNvPr id="13" name="平行四边形 12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16" name="文本框 61"/>
          <p:cNvSpPr txBox="1"/>
          <p:nvPr/>
        </p:nvSpPr>
        <p:spPr>
          <a:xfrm>
            <a:off x="5080600" y="402310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99720" y="4548267"/>
            <a:ext cx="623290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请在此处添加具体内容，文字尽量言简意赅，表明意思即可，不必过于繁杂，注意版面的美观度。请在此处添加具体内容，文字尽量言简意赅，表明意思即可，不必过于繁杂，注意版面的美观度。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500"/>
              </a:lnSpc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第三章标题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任意多边形 5"/>
          <p:cNvSpPr/>
          <p:nvPr/>
        </p:nvSpPr>
        <p:spPr>
          <a:xfrm>
            <a:off x="7969068" y="2870735"/>
            <a:ext cx="1439785" cy="276377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任意多边形 6"/>
          <p:cNvSpPr/>
          <p:nvPr/>
        </p:nvSpPr>
        <p:spPr>
          <a:xfrm>
            <a:off x="5448771" y="2870735"/>
            <a:ext cx="1439785" cy="276377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任意多边形 7"/>
          <p:cNvSpPr/>
          <p:nvPr/>
        </p:nvSpPr>
        <p:spPr>
          <a:xfrm>
            <a:off x="2929147" y="2882315"/>
            <a:ext cx="1439785" cy="276377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63163" y="3771297"/>
            <a:ext cx="2131467" cy="1938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CN" sz="16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ts val="500"/>
              </a:spcBef>
              <a:defRPr/>
            </a:pPr>
            <a:r>
              <a:rPr lang="en-US" altLang="zh-CN" sz="2000" b="1" kern="100" dirty="0"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en-US" sz="2000" b="1" kern="100" dirty="0">
                <a:solidFill>
                  <a:schemeClr val="bg1"/>
                </a:solidFill>
                <a:cs typeface="+mn-ea"/>
                <a:sym typeface="+mn-lt"/>
              </a:rPr>
              <a:t>输入名称</a:t>
            </a:r>
            <a:endParaRPr lang="en-US" altLang="zh-CN" sz="2000" b="1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1000"/>
              </a:lnSpc>
            </a:pP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13051" y="3755895"/>
            <a:ext cx="2054141" cy="1938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CN" sz="16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ts val="500"/>
              </a:spcBef>
              <a:defRPr/>
            </a:pPr>
            <a:r>
              <a:rPr lang="en-US" altLang="zh-CN" sz="2000" b="1" kern="100" dirty="0"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en-US" sz="2000" b="1" kern="100" dirty="0">
                <a:solidFill>
                  <a:schemeClr val="bg1"/>
                </a:solidFill>
                <a:cs typeface="+mn-ea"/>
                <a:sym typeface="+mn-lt"/>
              </a:rPr>
              <a:t>输入名称</a:t>
            </a:r>
            <a:endParaRPr lang="en-US" altLang="zh-CN" sz="2000" b="1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1000"/>
              </a:lnSpc>
            </a:pP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13123" y="3752925"/>
            <a:ext cx="2131466" cy="1938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CN" sz="16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ts val="500"/>
              </a:spcBef>
              <a:defRPr/>
            </a:pPr>
            <a:r>
              <a:rPr lang="en-US" altLang="zh-CN" sz="2000" b="1" kern="100" dirty="0"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kern="100" dirty="0">
                <a:solidFill>
                  <a:schemeClr val="bg1"/>
                </a:solidFill>
                <a:cs typeface="+mn-ea"/>
                <a:sym typeface="+mn-lt"/>
              </a:rPr>
              <a:t>输入名称</a:t>
            </a:r>
            <a:endParaRPr lang="en-US" altLang="zh-CN" sz="2000" b="1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1000"/>
              </a:lnSpc>
            </a:pP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77136" y="3704583"/>
            <a:ext cx="2131467" cy="1938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en-US" altLang="zh-CN" sz="16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ts val="500"/>
              </a:spcBef>
              <a:defRPr/>
            </a:pPr>
            <a:r>
              <a:rPr lang="en-US" altLang="zh-CN" sz="2000" b="1" kern="100" dirty="0"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2000" b="1" kern="100" dirty="0">
                <a:solidFill>
                  <a:schemeClr val="bg1"/>
                </a:solidFill>
                <a:cs typeface="+mn-ea"/>
                <a:sym typeface="+mn-lt"/>
              </a:rPr>
              <a:t>输入名称</a:t>
            </a:r>
            <a:endParaRPr lang="en-US" altLang="zh-CN" sz="2000" b="1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1000"/>
              </a:lnSpc>
            </a:pP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14128" y="1989215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47455" y="2006864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39068" y="2017322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48234" y="2006864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88114" y="2409861"/>
            <a:ext cx="830779" cy="841061"/>
            <a:chOff x="5778500" y="3105150"/>
            <a:chExt cx="641350" cy="649288"/>
          </a:xfrm>
          <a:solidFill>
            <a:srgbClr val="4188CE"/>
          </a:solidFill>
        </p:grpSpPr>
        <p:sp>
          <p:nvSpPr>
            <p:cNvPr id="32" name="Freeform 425"/>
            <p:cNvSpPr/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3" name="Freeform 426"/>
            <p:cNvSpPr/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4" name="Rectangle 427"/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5" name="Oval 428"/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6" name="Freeform 429"/>
            <p:cNvSpPr/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77912" y="2448740"/>
            <a:ext cx="989216" cy="989216"/>
            <a:chOff x="5734050" y="3063875"/>
            <a:chExt cx="727075" cy="727075"/>
          </a:xfrm>
          <a:solidFill>
            <a:srgbClr val="FCEC2D"/>
          </a:solidFill>
        </p:grpSpPr>
        <p:sp>
          <p:nvSpPr>
            <p:cNvPr id="38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9" name="Freeform 124"/>
            <p:cNvSpPr/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0" name="Freeform 125"/>
            <p:cNvSpPr/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1" name="Freeform 126"/>
            <p:cNvSpPr/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2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3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4" name="Freeform 129"/>
            <p:cNvSpPr/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5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6" name="Freeform 131"/>
            <p:cNvSpPr/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7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8" name="Freeform 133"/>
            <p:cNvSpPr/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9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50" name="Freeform 135"/>
            <p:cNvSpPr/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51" name="Freeform 136"/>
            <p:cNvSpPr/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52" name="Freeform 137"/>
            <p:cNvSpPr/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53" name="Freeform 138"/>
            <p:cNvSpPr/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54" name="Freeform 139"/>
            <p:cNvSpPr/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55" name="Freeform 140"/>
            <p:cNvSpPr/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56" name="Freeform 141"/>
            <p:cNvSpPr/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57" name="Freeform 142"/>
            <p:cNvSpPr/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58" name="Freeform 143"/>
            <p:cNvSpPr/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24919" y="2377539"/>
            <a:ext cx="844149" cy="987995"/>
            <a:chOff x="5741988" y="3016250"/>
            <a:chExt cx="708026" cy="828676"/>
          </a:xfrm>
          <a:solidFill>
            <a:srgbClr val="9EDAE4"/>
          </a:solidFill>
        </p:grpSpPr>
        <p:sp>
          <p:nvSpPr>
            <p:cNvPr id="60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1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2" name="Freeform 288"/>
            <p:cNvSpPr/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3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4" name="Freeform 290"/>
            <p:cNvSpPr/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5" name="Freeform 291"/>
            <p:cNvSpPr/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6" name="Freeform 292"/>
            <p:cNvSpPr/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7" name="Freeform 293"/>
            <p:cNvSpPr/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8" name="Freeform 294"/>
            <p:cNvSpPr/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9" name="Freeform 295"/>
            <p:cNvSpPr/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0" name="Freeform 296"/>
            <p:cNvSpPr/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1" name="Freeform 297"/>
            <p:cNvSpPr/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2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3" name="Freeform 299"/>
            <p:cNvSpPr/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542965" y="2409861"/>
            <a:ext cx="849574" cy="1040531"/>
            <a:chOff x="5749925" y="3003550"/>
            <a:chExt cx="692151" cy="847725"/>
          </a:xfrm>
          <a:solidFill>
            <a:srgbClr val="FF9298"/>
          </a:solidFill>
        </p:grpSpPr>
        <p:sp>
          <p:nvSpPr>
            <p:cNvPr id="75" name="Freeform 433"/>
            <p:cNvSpPr/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6" name="Freeform 434"/>
            <p:cNvSpPr/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7" name="Freeform 435"/>
            <p:cNvSpPr/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8" name="Freeform 436"/>
            <p:cNvSpPr/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9" name="Freeform 437"/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图片 9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第三章标题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259058" y="2294740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15797" y="2294740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49049" y="2294740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03217" y="2294740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46927" y="2294740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64994" y="2716658"/>
            <a:ext cx="1015122" cy="811191"/>
            <a:chOff x="5738813" y="3144838"/>
            <a:chExt cx="711200" cy="568325"/>
          </a:xfrm>
          <a:solidFill>
            <a:srgbClr val="FF9298"/>
          </a:solidFill>
        </p:grpSpPr>
        <p:sp>
          <p:nvSpPr>
            <p:cNvPr id="28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29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0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3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35" name="标题 11"/>
          <p:cNvSpPr txBox="1"/>
          <p:nvPr/>
        </p:nvSpPr>
        <p:spPr>
          <a:xfrm>
            <a:off x="1333618" y="4521844"/>
            <a:ext cx="1583762" cy="39822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标题 11"/>
          <p:cNvSpPr txBox="1"/>
          <p:nvPr/>
        </p:nvSpPr>
        <p:spPr>
          <a:xfrm>
            <a:off x="1333618" y="4238450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256021" y="1881195"/>
            <a:ext cx="627015" cy="485535"/>
            <a:chOff x="5902457" y="4797152"/>
            <a:chExt cx="627178" cy="485661"/>
          </a:xfrm>
        </p:grpSpPr>
        <p:sp>
          <p:nvSpPr>
            <p:cNvPr id="38" name="椭圆 3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>
              <a:stCxn id="3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椭圆 39"/>
          <p:cNvSpPr/>
          <p:nvPr/>
        </p:nvSpPr>
        <p:spPr>
          <a:xfrm>
            <a:off x="2485446" y="1654800"/>
            <a:ext cx="552484" cy="552484"/>
          </a:xfrm>
          <a:prstGeom prst="ellipse">
            <a:avLst/>
          </a:prstGeom>
          <a:solidFill>
            <a:srgbClr val="FF929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标题 11"/>
          <p:cNvSpPr txBox="1"/>
          <p:nvPr/>
        </p:nvSpPr>
        <p:spPr>
          <a:xfrm>
            <a:off x="2485446" y="1775348"/>
            <a:ext cx="552484" cy="39098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燕尾形 21"/>
          <p:cNvSpPr/>
          <p:nvPr/>
        </p:nvSpPr>
        <p:spPr>
          <a:xfrm>
            <a:off x="2917381" y="4380147"/>
            <a:ext cx="215968" cy="290238"/>
          </a:xfrm>
          <a:prstGeom prst="chevron">
            <a:avLst/>
          </a:prstGeom>
          <a:solidFill>
            <a:srgbClr val="FF9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标题 11"/>
          <p:cNvSpPr txBox="1"/>
          <p:nvPr/>
        </p:nvSpPr>
        <p:spPr>
          <a:xfrm>
            <a:off x="3421305" y="4521844"/>
            <a:ext cx="1621541" cy="3982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11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标题 11"/>
          <p:cNvSpPr txBox="1"/>
          <p:nvPr/>
        </p:nvSpPr>
        <p:spPr>
          <a:xfrm>
            <a:off x="3421306" y="4238450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199731" y="1881195"/>
            <a:ext cx="627015" cy="485535"/>
            <a:chOff x="5902457" y="4797152"/>
            <a:chExt cx="627178" cy="485661"/>
          </a:xfrm>
        </p:grpSpPr>
        <p:sp>
          <p:nvSpPr>
            <p:cNvPr id="49" name="椭圆 48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50" name="直接连接符 49"/>
            <p:cNvCxnSpPr>
              <a:stCxn id="49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椭圆 50"/>
          <p:cNvSpPr/>
          <p:nvPr/>
        </p:nvSpPr>
        <p:spPr>
          <a:xfrm>
            <a:off x="4429156" y="1654800"/>
            <a:ext cx="552484" cy="552484"/>
          </a:xfrm>
          <a:prstGeom prst="ellipse">
            <a:avLst/>
          </a:prstGeom>
          <a:solidFill>
            <a:srgbClr val="9EDAE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标题 11"/>
          <p:cNvSpPr txBox="1"/>
          <p:nvPr/>
        </p:nvSpPr>
        <p:spPr>
          <a:xfrm>
            <a:off x="4429156" y="1775348"/>
            <a:ext cx="552484" cy="39098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燕尾形 33"/>
          <p:cNvSpPr/>
          <p:nvPr/>
        </p:nvSpPr>
        <p:spPr>
          <a:xfrm>
            <a:off x="5005070" y="4380147"/>
            <a:ext cx="215968" cy="290238"/>
          </a:xfrm>
          <a:prstGeom prst="chevron">
            <a:avLst/>
          </a:prstGeom>
          <a:solidFill>
            <a:srgbClr val="9ED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标题 11"/>
          <p:cNvSpPr txBox="1"/>
          <p:nvPr/>
        </p:nvSpPr>
        <p:spPr>
          <a:xfrm>
            <a:off x="5365015" y="4521844"/>
            <a:ext cx="1621541" cy="39822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11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标题 11"/>
          <p:cNvSpPr txBox="1"/>
          <p:nvPr/>
        </p:nvSpPr>
        <p:spPr>
          <a:xfrm>
            <a:off x="5365016" y="4238450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143441" y="1881195"/>
            <a:ext cx="627015" cy="485535"/>
            <a:chOff x="5902457" y="4797152"/>
            <a:chExt cx="627178" cy="485661"/>
          </a:xfrm>
        </p:grpSpPr>
        <p:sp>
          <p:nvSpPr>
            <p:cNvPr id="60" name="椭圆 59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61" name="直接连接符 60"/>
            <p:cNvCxnSpPr>
              <a:stCxn id="60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椭圆 61"/>
          <p:cNvSpPr/>
          <p:nvPr/>
        </p:nvSpPr>
        <p:spPr>
          <a:xfrm>
            <a:off x="6372866" y="1654800"/>
            <a:ext cx="552484" cy="552484"/>
          </a:xfrm>
          <a:prstGeom prst="ellipse">
            <a:avLst/>
          </a:prstGeom>
          <a:solidFill>
            <a:srgbClr val="FCEC2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标题 11"/>
          <p:cNvSpPr txBox="1"/>
          <p:nvPr/>
        </p:nvSpPr>
        <p:spPr>
          <a:xfrm>
            <a:off x="6372866" y="1775348"/>
            <a:ext cx="552484" cy="39098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燕尾形 45"/>
          <p:cNvSpPr/>
          <p:nvPr/>
        </p:nvSpPr>
        <p:spPr>
          <a:xfrm>
            <a:off x="6948779" y="4380147"/>
            <a:ext cx="215968" cy="290238"/>
          </a:xfrm>
          <a:prstGeom prst="chevron">
            <a:avLst/>
          </a:prstGeom>
          <a:solidFill>
            <a:srgbClr val="FCEC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标题 11"/>
          <p:cNvSpPr txBox="1"/>
          <p:nvPr/>
        </p:nvSpPr>
        <p:spPr>
          <a:xfrm>
            <a:off x="7236736" y="4521844"/>
            <a:ext cx="1655753" cy="39822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标题 11"/>
          <p:cNvSpPr txBox="1"/>
          <p:nvPr/>
        </p:nvSpPr>
        <p:spPr>
          <a:xfrm>
            <a:off x="7236737" y="4238450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015162" y="1881195"/>
            <a:ext cx="627015" cy="485535"/>
            <a:chOff x="5902457" y="4797152"/>
            <a:chExt cx="627178" cy="485661"/>
          </a:xfrm>
        </p:grpSpPr>
        <p:sp>
          <p:nvSpPr>
            <p:cNvPr id="71" name="椭圆 70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72" name="直接连接符 71"/>
            <p:cNvCxnSpPr>
              <a:stCxn id="71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椭圆 72"/>
          <p:cNvSpPr/>
          <p:nvPr/>
        </p:nvSpPr>
        <p:spPr>
          <a:xfrm>
            <a:off x="8244586" y="1654800"/>
            <a:ext cx="552484" cy="552484"/>
          </a:xfrm>
          <a:prstGeom prst="ellipse">
            <a:avLst/>
          </a:prstGeom>
          <a:solidFill>
            <a:srgbClr val="4188CE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标题 11"/>
          <p:cNvSpPr txBox="1"/>
          <p:nvPr/>
        </p:nvSpPr>
        <p:spPr>
          <a:xfrm>
            <a:off x="8244586" y="1775348"/>
            <a:ext cx="552484" cy="39098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Freeform 258"/>
          <p:cNvSpPr/>
          <p:nvPr/>
        </p:nvSpPr>
        <p:spPr bwMode="auto">
          <a:xfrm>
            <a:off x="3682440" y="2717833"/>
            <a:ext cx="917518" cy="903107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9EDAE4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5679042" y="2578013"/>
            <a:ext cx="701812" cy="1089770"/>
            <a:chOff x="5840413" y="3032125"/>
            <a:chExt cx="511175" cy="793750"/>
          </a:xfrm>
          <a:solidFill>
            <a:srgbClr val="FCEC2D"/>
          </a:solidFill>
        </p:grpSpPr>
        <p:sp>
          <p:nvSpPr>
            <p:cNvPr id="80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81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524694" y="2624259"/>
            <a:ext cx="920043" cy="1095076"/>
            <a:chOff x="5772150" y="3038475"/>
            <a:chExt cx="650876" cy="774701"/>
          </a:xfrm>
          <a:solidFill>
            <a:srgbClr val="4188CE"/>
          </a:solidFill>
        </p:grpSpPr>
        <p:sp>
          <p:nvSpPr>
            <p:cNvPr id="83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84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85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86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87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88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89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90" name="燕尾形 72"/>
          <p:cNvSpPr/>
          <p:nvPr/>
        </p:nvSpPr>
        <p:spPr>
          <a:xfrm>
            <a:off x="8820500" y="4380147"/>
            <a:ext cx="215968" cy="290238"/>
          </a:xfrm>
          <a:prstGeom prst="chevron">
            <a:avLst/>
          </a:prstGeom>
          <a:solidFill>
            <a:srgbClr val="418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标题 11"/>
          <p:cNvSpPr txBox="1"/>
          <p:nvPr/>
        </p:nvSpPr>
        <p:spPr>
          <a:xfrm>
            <a:off x="9180446" y="4521844"/>
            <a:ext cx="1616701" cy="39822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标题 11"/>
          <p:cNvSpPr txBox="1"/>
          <p:nvPr/>
        </p:nvSpPr>
        <p:spPr>
          <a:xfrm>
            <a:off x="9180446" y="4238450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9886882" y="1881195"/>
            <a:ext cx="627015" cy="485535"/>
            <a:chOff x="5902457" y="4797152"/>
            <a:chExt cx="627178" cy="485661"/>
          </a:xfrm>
        </p:grpSpPr>
        <p:sp>
          <p:nvSpPr>
            <p:cNvPr id="94" name="椭圆 93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95" name="直接连接符 94"/>
            <p:cNvCxnSpPr>
              <a:stCxn id="94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椭圆 95"/>
          <p:cNvSpPr/>
          <p:nvPr/>
        </p:nvSpPr>
        <p:spPr>
          <a:xfrm>
            <a:off x="10116307" y="1654800"/>
            <a:ext cx="552484" cy="552484"/>
          </a:xfrm>
          <a:prstGeom prst="ellipse">
            <a:avLst/>
          </a:prstGeom>
          <a:solidFill>
            <a:srgbClr val="FF929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" name="标题 11"/>
          <p:cNvSpPr txBox="1"/>
          <p:nvPr/>
        </p:nvSpPr>
        <p:spPr>
          <a:xfrm>
            <a:off x="10116307" y="1775348"/>
            <a:ext cx="552484" cy="39098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9510962" y="2660396"/>
            <a:ext cx="990204" cy="967791"/>
            <a:chOff x="5710238" y="3049588"/>
            <a:chExt cx="771526" cy="754062"/>
          </a:xfrm>
          <a:solidFill>
            <a:srgbClr val="FF9298"/>
          </a:solidFill>
        </p:grpSpPr>
        <p:sp>
          <p:nvSpPr>
            <p:cNvPr id="102" name="Freeform 355"/>
            <p:cNvSpPr/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03" name="Freeform 356"/>
            <p:cNvSpPr/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04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05" name="Freeform 358"/>
            <p:cNvSpPr/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5" grpId="0"/>
      <p:bldP spid="36" grpId="0"/>
      <p:bldP spid="40" grpId="0" animBg="1"/>
      <p:bldP spid="41" grpId="0"/>
      <p:bldP spid="42" grpId="0" animBg="1"/>
      <p:bldP spid="46" grpId="0"/>
      <p:bldP spid="47" grpId="0"/>
      <p:bldP spid="51" grpId="0" animBg="1"/>
      <p:bldP spid="52" grpId="0"/>
      <p:bldP spid="53" grpId="0" animBg="1"/>
      <p:bldP spid="57" grpId="0"/>
      <p:bldP spid="58" grpId="0"/>
      <p:bldP spid="62" grpId="0" animBg="1"/>
      <p:bldP spid="63" grpId="0"/>
      <p:bldP spid="64" grpId="0" animBg="1"/>
      <p:bldP spid="68" grpId="0"/>
      <p:bldP spid="69" grpId="0"/>
      <p:bldP spid="73" grpId="0" animBg="1"/>
      <p:bldP spid="74" grpId="0"/>
      <p:bldP spid="78" grpId="0" animBg="1"/>
      <p:bldP spid="90" grpId="0" animBg="1"/>
      <p:bldP spid="91" grpId="0"/>
      <p:bldP spid="92" grpId="0"/>
      <p:bldP spid="96" grpId="0" animBg="1"/>
      <p:bldP spid="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第三章标题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箭头: V 形 11"/>
          <p:cNvSpPr/>
          <p:nvPr/>
        </p:nvSpPr>
        <p:spPr>
          <a:xfrm rot="20730526">
            <a:off x="3247647" y="2590815"/>
            <a:ext cx="203200" cy="203200"/>
          </a:xfrm>
          <a:prstGeom prst="chevron">
            <a:avLst/>
          </a:prstGeom>
          <a:solidFill>
            <a:schemeClr val="bg1">
              <a:lumMod val="95000"/>
            </a:schemeClr>
          </a:soli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箭头: V 形 12"/>
          <p:cNvSpPr/>
          <p:nvPr/>
        </p:nvSpPr>
        <p:spPr>
          <a:xfrm rot="20730526">
            <a:off x="5994400" y="3399484"/>
            <a:ext cx="203200" cy="203200"/>
          </a:xfrm>
          <a:prstGeom prst="chevron">
            <a:avLst/>
          </a:prstGeom>
          <a:solidFill>
            <a:schemeClr val="bg1">
              <a:lumMod val="95000"/>
            </a:schemeClr>
          </a:soli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箭头: V 形 13"/>
          <p:cNvSpPr/>
          <p:nvPr/>
        </p:nvSpPr>
        <p:spPr>
          <a:xfrm rot="20730526">
            <a:off x="8741153" y="4341159"/>
            <a:ext cx="203200" cy="203200"/>
          </a:xfrm>
          <a:prstGeom prst="chevron">
            <a:avLst/>
          </a:prstGeom>
          <a:solidFill>
            <a:schemeClr val="bg1">
              <a:lumMod val="95000"/>
            </a:schemeClr>
          </a:soli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59265" y="3485081"/>
            <a:ext cx="2284499" cy="1180799"/>
            <a:chOff x="1257064" y="4407828"/>
            <a:chExt cx="2284499" cy="1180799"/>
          </a:xfrm>
        </p:grpSpPr>
        <p:sp>
          <p:nvSpPr>
            <p:cNvPr id="16" name="矩形 15"/>
            <p:cNvSpPr/>
            <p:nvPr/>
          </p:nvSpPr>
          <p:spPr>
            <a:xfrm>
              <a:off x="1257064" y="4760452"/>
              <a:ext cx="2284499" cy="8281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21933" y="4316572"/>
            <a:ext cx="2241974" cy="1180799"/>
            <a:chOff x="1257064" y="4407828"/>
            <a:chExt cx="2241974" cy="1180799"/>
          </a:xfrm>
        </p:grpSpPr>
        <p:sp>
          <p:nvSpPr>
            <p:cNvPr id="19" name="矩形 18"/>
            <p:cNvSpPr/>
            <p:nvPr/>
          </p:nvSpPr>
          <p:spPr>
            <a:xfrm>
              <a:off x="1257065" y="4760452"/>
              <a:ext cx="2241973" cy="8281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11213" y="5168414"/>
            <a:ext cx="2307748" cy="1180799"/>
            <a:chOff x="1257064" y="4407828"/>
            <a:chExt cx="2307748" cy="1180799"/>
          </a:xfrm>
        </p:grpSpPr>
        <p:sp>
          <p:nvSpPr>
            <p:cNvPr id="22" name="矩形 21"/>
            <p:cNvSpPr/>
            <p:nvPr/>
          </p:nvSpPr>
          <p:spPr>
            <a:xfrm>
              <a:off x="1257065" y="4760452"/>
              <a:ext cx="2307747" cy="8281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00492" y="2493294"/>
            <a:ext cx="2241974" cy="1180799"/>
            <a:chOff x="1257064" y="4407828"/>
            <a:chExt cx="2241974" cy="1180799"/>
          </a:xfrm>
        </p:grpSpPr>
        <p:sp>
          <p:nvSpPr>
            <p:cNvPr id="25" name="矩形 24"/>
            <p:cNvSpPr/>
            <p:nvPr/>
          </p:nvSpPr>
          <p:spPr>
            <a:xfrm>
              <a:off x="1257064" y="4760452"/>
              <a:ext cx="2241973" cy="8281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0233" y="1255820"/>
            <a:ext cx="2031275" cy="2031275"/>
            <a:chOff x="960233" y="3716383"/>
            <a:chExt cx="2031275" cy="2031275"/>
          </a:xfrm>
        </p:grpSpPr>
        <p:sp>
          <p:nvSpPr>
            <p:cNvPr id="28" name="椭圆 27"/>
            <p:cNvSpPr/>
            <p:nvPr/>
          </p:nvSpPr>
          <p:spPr>
            <a:xfrm>
              <a:off x="960233" y="3716383"/>
              <a:ext cx="2031275" cy="2031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6"/>
            <p:cNvSpPr/>
            <p:nvPr/>
          </p:nvSpPr>
          <p:spPr>
            <a:xfrm>
              <a:off x="1511662" y="4216032"/>
              <a:ext cx="928416" cy="1041400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rgbClr val="418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06986" y="2097742"/>
            <a:ext cx="2031275" cy="2031275"/>
            <a:chOff x="3706986" y="2895759"/>
            <a:chExt cx="2031275" cy="2031275"/>
          </a:xfrm>
        </p:grpSpPr>
        <p:sp>
          <p:nvSpPr>
            <p:cNvPr id="31" name="椭圆 30"/>
            <p:cNvSpPr/>
            <p:nvPr/>
          </p:nvSpPr>
          <p:spPr>
            <a:xfrm>
              <a:off x="3706986" y="2895759"/>
              <a:ext cx="2031275" cy="2031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27"/>
            <p:cNvSpPr/>
            <p:nvPr/>
          </p:nvSpPr>
          <p:spPr>
            <a:xfrm>
              <a:off x="4224815" y="3433390"/>
              <a:ext cx="1041400" cy="956012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rgbClr val="FCEC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53739" y="2939654"/>
            <a:ext cx="2031275" cy="2031275"/>
            <a:chOff x="6453739" y="2075134"/>
            <a:chExt cx="2031275" cy="2031275"/>
          </a:xfrm>
        </p:grpSpPr>
        <p:sp>
          <p:nvSpPr>
            <p:cNvPr id="34" name="椭圆 33"/>
            <p:cNvSpPr/>
            <p:nvPr/>
          </p:nvSpPr>
          <p:spPr>
            <a:xfrm>
              <a:off x="6453739" y="2075134"/>
              <a:ext cx="2031275" cy="2031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28"/>
            <p:cNvSpPr/>
            <p:nvPr/>
          </p:nvSpPr>
          <p:spPr>
            <a:xfrm>
              <a:off x="7035125" y="2569163"/>
              <a:ext cx="864558" cy="1041400"/>
            </a:xfrm>
            <a:custGeom>
              <a:avLst/>
              <a:gdLst>
                <a:gd name="T0" fmla="*/ 212 w 212"/>
                <a:gd name="T1" fmla="*/ 160 h 256"/>
                <a:gd name="T2" fmla="*/ 210 w 212"/>
                <a:gd name="T3" fmla="*/ 171 h 256"/>
                <a:gd name="T4" fmla="*/ 203 w 212"/>
                <a:gd name="T5" fmla="*/ 180 h 256"/>
                <a:gd name="T6" fmla="*/ 208 w 212"/>
                <a:gd name="T7" fmla="*/ 188 h 256"/>
                <a:gd name="T8" fmla="*/ 209 w 212"/>
                <a:gd name="T9" fmla="*/ 200 h 256"/>
                <a:gd name="T10" fmla="*/ 205 w 212"/>
                <a:gd name="T11" fmla="*/ 212 h 256"/>
                <a:gd name="T12" fmla="*/ 200 w 212"/>
                <a:gd name="T13" fmla="*/ 218 h 256"/>
                <a:gd name="T14" fmla="*/ 193 w 212"/>
                <a:gd name="T15" fmla="*/ 222 h 256"/>
                <a:gd name="T16" fmla="*/ 194 w 212"/>
                <a:gd name="T17" fmla="*/ 235 h 256"/>
                <a:gd name="T18" fmla="*/ 186 w 212"/>
                <a:gd name="T19" fmla="*/ 245 h 256"/>
                <a:gd name="T20" fmla="*/ 176 w 212"/>
                <a:gd name="T21" fmla="*/ 251 h 256"/>
                <a:gd name="T22" fmla="*/ 169 w 212"/>
                <a:gd name="T23" fmla="*/ 254 h 256"/>
                <a:gd name="T24" fmla="*/ 131 w 212"/>
                <a:gd name="T25" fmla="*/ 256 h 256"/>
                <a:gd name="T26" fmla="*/ 91 w 212"/>
                <a:gd name="T27" fmla="*/ 254 h 256"/>
                <a:gd name="T28" fmla="*/ 60 w 212"/>
                <a:gd name="T29" fmla="*/ 247 h 256"/>
                <a:gd name="T30" fmla="*/ 55 w 212"/>
                <a:gd name="T31" fmla="*/ 245 h 256"/>
                <a:gd name="T32" fmla="*/ 50 w 212"/>
                <a:gd name="T33" fmla="*/ 242 h 256"/>
                <a:gd name="T34" fmla="*/ 46 w 212"/>
                <a:gd name="T35" fmla="*/ 239 h 256"/>
                <a:gd name="T36" fmla="*/ 42 w 212"/>
                <a:gd name="T37" fmla="*/ 234 h 256"/>
                <a:gd name="T38" fmla="*/ 0 w 212"/>
                <a:gd name="T39" fmla="*/ 230 h 256"/>
                <a:gd name="T40" fmla="*/ 0 w 212"/>
                <a:gd name="T41" fmla="*/ 136 h 256"/>
                <a:gd name="T42" fmla="*/ 15 w 212"/>
                <a:gd name="T43" fmla="*/ 136 h 256"/>
                <a:gd name="T44" fmla="*/ 30 w 212"/>
                <a:gd name="T45" fmla="*/ 136 h 256"/>
                <a:gd name="T46" fmla="*/ 37 w 212"/>
                <a:gd name="T47" fmla="*/ 131 h 256"/>
                <a:gd name="T48" fmla="*/ 41 w 212"/>
                <a:gd name="T49" fmla="*/ 127 h 256"/>
                <a:gd name="T50" fmla="*/ 43 w 212"/>
                <a:gd name="T51" fmla="*/ 116 h 256"/>
                <a:gd name="T52" fmla="*/ 46 w 212"/>
                <a:gd name="T53" fmla="*/ 104 h 256"/>
                <a:gd name="T54" fmla="*/ 50 w 212"/>
                <a:gd name="T55" fmla="*/ 95 h 256"/>
                <a:gd name="T56" fmla="*/ 56 w 212"/>
                <a:gd name="T57" fmla="*/ 84 h 256"/>
                <a:gd name="T58" fmla="*/ 73 w 212"/>
                <a:gd name="T59" fmla="*/ 68 h 256"/>
                <a:gd name="T60" fmla="*/ 89 w 212"/>
                <a:gd name="T61" fmla="*/ 18 h 256"/>
                <a:gd name="T62" fmla="*/ 89 w 212"/>
                <a:gd name="T63" fmla="*/ 2 h 256"/>
                <a:gd name="T64" fmla="*/ 97 w 212"/>
                <a:gd name="T65" fmla="*/ 0 h 256"/>
                <a:gd name="T66" fmla="*/ 117 w 212"/>
                <a:gd name="T67" fmla="*/ 18 h 256"/>
                <a:gd name="T68" fmla="*/ 121 w 212"/>
                <a:gd name="T69" fmla="*/ 39 h 256"/>
                <a:gd name="T70" fmla="*/ 114 w 212"/>
                <a:gd name="T71" fmla="*/ 59 h 256"/>
                <a:gd name="T72" fmla="*/ 109 w 212"/>
                <a:gd name="T73" fmla="*/ 89 h 256"/>
                <a:gd name="T74" fmla="*/ 113 w 212"/>
                <a:gd name="T75" fmla="*/ 100 h 256"/>
                <a:gd name="T76" fmla="*/ 122 w 212"/>
                <a:gd name="T77" fmla="*/ 107 h 256"/>
                <a:gd name="T78" fmla="*/ 126 w 212"/>
                <a:gd name="T79" fmla="*/ 107 h 256"/>
                <a:gd name="T80" fmla="*/ 131 w 212"/>
                <a:gd name="T81" fmla="*/ 107 h 256"/>
                <a:gd name="T82" fmla="*/ 136 w 212"/>
                <a:gd name="T83" fmla="*/ 107 h 256"/>
                <a:gd name="T84" fmla="*/ 141 w 212"/>
                <a:gd name="T85" fmla="*/ 106 h 256"/>
                <a:gd name="T86" fmla="*/ 152 w 212"/>
                <a:gd name="T87" fmla="*/ 103 h 256"/>
                <a:gd name="T88" fmla="*/ 164 w 212"/>
                <a:gd name="T89" fmla="*/ 99 h 256"/>
                <a:gd name="T90" fmla="*/ 188 w 212"/>
                <a:gd name="T91" fmla="*/ 98 h 256"/>
                <a:gd name="T92" fmla="*/ 198 w 212"/>
                <a:gd name="T93" fmla="*/ 101 h 256"/>
                <a:gd name="T94" fmla="*/ 205 w 212"/>
                <a:gd name="T95" fmla="*/ 106 h 256"/>
                <a:gd name="T96" fmla="*/ 206 w 212"/>
                <a:gd name="T97" fmla="*/ 109 h 256"/>
                <a:gd name="T98" fmla="*/ 207 w 212"/>
                <a:gd name="T99" fmla="*/ 112 h 256"/>
                <a:gd name="T100" fmla="*/ 208 w 212"/>
                <a:gd name="T101" fmla="*/ 115 h 256"/>
                <a:gd name="T102" fmla="*/ 208 w 212"/>
                <a:gd name="T103" fmla="*/ 118 h 256"/>
                <a:gd name="T104" fmla="*/ 208 w 212"/>
                <a:gd name="T105" fmla="*/ 123 h 256"/>
                <a:gd name="T106" fmla="*/ 203 w 212"/>
                <a:gd name="T107" fmla="*/ 136 h 256"/>
                <a:gd name="T108" fmla="*/ 205 w 212"/>
                <a:gd name="T109" fmla="*/ 139 h 256"/>
                <a:gd name="T110" fmla="*/ 207 w 212"/>
                <a:gd name="T111" fmla="*/ 141 h 256"/>
                <a:gd name="T112" fmla="*/ 209 w 212"/>
                <a:gd name="T113" fmla="*/ 144 h 256"/>
                <a:gd name="T114" fmla="*/ 210 w 212"/>
                <a:gd name="T115" fmla="*/ 147 h 256"/>
                <a:gd name="T116" fmla="*/ 211 w 212"/>
                <a:gd name="T117" fmla="*/ 150 h 256"/>
                <a:gd name="T118" fmla="*/ 212 w 212"/>
                <a:gd name="T119" fmla="*/ 155 h 256"/>
                <a:gd name="T120" fmla="*/ 212 w 212"/>
                <a:gd name="T121" fmla="*/ 16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" h="256">
                  <a:moveTo>
                    <a:pt x="212" y="160"/>
                  </a:moveTo>
                  <a:cubicBezTo>
                    <a:pt x="212" y="165"/>
                    <a:pt x="211" y="169"/>
                    <a:pt x="210" y="171"/>
                  </a:cubicBezTo>
                  <a:cubicBezTo>
                    <a:pt x="209" y="174"/>
                    <a:pt x="206" y="177"/>
                    <a:pt x="203" y="180"/>
                  </a:cubicBezTo>
                  <a:cubicBezTo>
                    <a:pt x="205" y="182"/>
                    <a:pt x="207" y="185"/>
                    <a:pt x="208" y="188"/>
                  </a:cubicBezTo>
                  <a:cubicBezTo>
                    <a:pt x="208" y="191"/>
                    <a:pt x="209" y="195"/>
                    <a:pt x="209" y="200"/>
                  </a:cubicBezTo>
                  <a:cubicBezTo>
                    <a:pt x="208" y="205"/>
                    <a:pt x="207" y="209"/>
                    <a:pt x="205" y="212"/>
                  </a:cubicBezTo>
                  <a:cubicBezTo>
                    <a:pt x="203" y="215"/>
                    <a:pt x="201" y="217"/>
                    <a:pt x="200" y="218"/>
                  </a:cubicBezTo>
                  <a:cubicBezTo>
                    <a:pt x="199" y="219"/>
                    <a:pt x="196" y="220"/>
                    <a:pt x="193" y="222"/>
                  </a:cubicBezTo>
                  <a:cubicBezTo>
                    <a:pt x="195" y="227"/>
                    <a:pt x="195" y="231"/>
                    <a:pt x="194" y="235"/>
                  </a:cubicBezTo>
                  <a:cubicBezTo>
                    <a:pt x="192" y="239"/>
                    <a:pt x="190" y="242"/>
                    <a:pt x="186" y="245"/>
                  </a:cubicBezTo>
                  <a:cubicBezTo>
                    <a:pt x="183" y="248"/>
                    <a:pt x="180" y="250"/>
                    <a:pt x="176" y="251"/>
                  </a:cubicBezTo>
                  <a:cubicBezTo>
                    <a:pt x="173" y="253"/>
                    <a:pt x="171" y="254"/>
                    <a:pt x="169" y="254"/>
                  </a:cubicBezTo>
                  <a:cubicBezTo>
                    <a:pt x="157" y="255"/>
                    <a:pt x="144" y="256"/>
                    <a:pt x="131" y="256"/>
                  </a:cubicBezTo>
                  <a:cubicBezTo>
                    <a:pt x="118" y="256"/>
                    <a:pt x="104" y="256"/>
                    <a:pt x="91" y="254"/>
                  </a:cubicBezTo>
                  <a:cubicBezTo>
                    <a:pt x="77" y="253"/>
                    <a:pt x="67" y="250"/>
                    <a:pt x="60" y="247"/>
                  </a:cubicBezTo>
                  <a:cubicBezTo>
                    <a:pt x="60" y="247"/>
                    <a:pt x="58" y="246"/>
                    <a:pt x="55" y="245"/>
                  </a:cubicBezTo>
                  <a:cubicBezTo>
                    <a:pt x="53" y="243"/>
                    <a:pt x="51" y="243"/>
                    <a:pt x="50" y="242"/>
                  </a:cubicBezTo>
                  <a:cubicBezTo>
                    <a:pt x="49" y="241"/>
                    <a:pt x="47" y="240"/>
                    <a:pt x="46" y="239"/>
                  </a:cubicBezTo>
                  <a:cubicBezTo>
                    <a:pt x="44" y="237"/>
                    <a:pt x="43" y="236"/>
                    <a:pt x="42" y="234"/>
                  </a:cubicBezTo>
                  <a:cubicBezTo>
                    <a:pt x="37" y="231"/>
                    <a:pt x="24" y="230"/>
                    <a:pt x="0" y="23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" y="136"/>
                    <a:pt x="10" y="136"/>
                    <a:pt x="15" y="136"/>
                  </a:cubicBezTo>
                  <a:cubicBezTo>
                    <a:pt x="21" y="136"/>
                    <a:pt x="26" y="136"/>
                    <a:pt x="30" y="136"/>
                  </a:cubicBezTo>
                  <a:cubicBezTo>
                    <a:pt x="35" y="135"/>
                    <a:pt x="37" y="134"/>
                    <a:pt x="37" y="131"/>
                  </a:cubicBezTo>
                  <a:cubicBezTo>
                    <a:pt x="38" y="130"/>
                    <a:pt x="40" y="128"/>
                    <a:pt x="41" y="127"/>
                  </a:cubicBezTo>
                  <a:cubicBezTo>
                    <a:pt x="41" y="126"/>
                    <a:pt x="42" y="122"/>
                    <a:pt x="43" y="116"/>
                  </a:cubicBezTo>
                  <a:cubicBezTo>
                    <a:pt x="45" y="111"/>
                    <a:pt x="46" y="107"/>
                    <a:pt x="46" y="104"/>
                  </a:cubicBezTo>
                  <a:cubicBezTo>
                    <a:pt x="47" y="102"/>
                    <a:pt x="48" y="99"/>
                    <a:pt x="50" y="95"/>
                  </a:cubicBezTo>
                  <a:cubicBezTo>
                    <a:pt x="52" y="91"/>
                    <a:pt x="54" y="87"/>
                    <a:pt x="56" y="84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84" y="48"/>
                    <a:pt x="89" y="32"/>
                    <a:pt x="89" y="18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1"/>
                    <a:pt x="92" y="0"/>
                    <a:pt x="97" y="0"/>
                  </a:cubicBezTo>
                  <a:cubicBezTo>
                    <a:pt x="107" y="0"/>
                    <a:pt x="114" y="6"/>
                    <a:pt x="117" y="18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0" y="49"/>
                    <a:pt x="118" y="56"/>
                    <a:pt x="114" y="59"/>
                  </a:cubicBezTo>
                  <a:cubicBezTo>
                    <a:pt x="112" y="75"/>
                    <a:pt x="111" y="85"/>
                    <a:pt x="109" y="89"/>
                  </a:cubicBezTo>
                  <a:cubicBezTo>
                    <a:pt x="108" y="93"/>
                    <a:pt x="110" y="97"/>
                    <a:pt x="113" y="100"/>
                  </a:cubicBezTo>
                  <a:cubicBezTo>
                    <a:pt x="116" y="104"/>
                    <a:pt x="119" y="106"/>
                    <a:pt x="122" y="107"/>
                  </a:cubicBezTo>
                  <a:cubicBezTo>
                    <a:pt x="124" y="107"/>
                    <a:pt x="126" y="107"/>
                    <a:pt x="126" y="107"/>
                  </a:cubicBezTo>
                  <a:cubicBezTo>
                    <a:pt x="127" y="107"/>
                    <a:pt x="129" y="107"/>
                    <a:pt x="131" y="107"/>
                  </a:cubicBezTo>
                  <a:cubicBezTo>
                    <a:pt x="133" y="107"/>
                    <a:pt x="134" y="107"/>
                    <a:pt x="136" y="107"/>
                  </a:cubicBezTo>
                  <a:cubicBezTo>
                    <a:pt x="138" y="107"/>
                    <a:pt x="139" y="106"/>
                    <a:pt x="141" y="106"/>
                  </a:cubicBezTo>
                  <a:cubicBezTo>
                    <a:pt x="143" y="105"/>
                    <a:pt x="147" y="104"/>
                    <a:pt x="152" y="103"/>
                  </a:cubicBezTo>
                  <a:cubicBezTo>
                    <a:pt x="158" y="101"/>
                    <a:pt x="162" y="100"/>
                    <a:pt x="164" y="99"/>
                  </a:cubicBezTo>
                  <a:cubicBezTo>
                    <a:pt x="173" y="97"/>
                    <a:pt x="181" y="97"/>
                    <a:pt x="188" y="98"/>
                  </a:cubicBezTo>
                  <a:cubicBezTo>
                    <a:pt x="191" y="99"/>
                    <a:pt x="195" y="100"/>
                    <a:pt x="198" y="101"/>
                  </a:cubicBezTo>
                  <a:cubicBezTo>
                    <a:pt x="202" y="103"/>
                    <a:pt x="204" y="104"/>
                    <a:pt x="205" y="106"/>
                  </a:cubicBezTo>
                  <a:cubicBezTo>
                    <a:pt x="205" y="106"/>
                    <a:pt x="205" y="107"/>
                    <a:pt x="206" y="109"/>
                  </a:cubicBezTo>
                  <a:cubicBezTo>
                    <a:pt x="207" y="111"/>
                    <a:pt x="207" y="112"/>
                    <a:pt x="207" y="112"/>
                  </a:cubicBezTo>
                  <a:cubicBezTo>
                    <a:pt x="207" y="112"/>
                    <a:pt x="207" y="113"/>
                    <a:pt x="208" y="115"/>
                  </a:cubicBezTo>
                  <a:cubicBezTo>
                    <a:pt x="208" y="116"/>
                    <a:pt x="209" y="118"/>
                    <a:pt x="208" y="118"/>
                  </a:cubicBezTo>
                  <a:cubicBezTo>
                    <a:pt x="208" y="119"/>
                    <a:pt x="208" y="120"/>
                    <a:pt x="208" y="123"/>
                  </a:cubicBezTo>
                  <a:cubicBezTo>
                    <a:pt x="208" y="125"/>
                    <a:pt x="206" y="129"/>
                    <a:pt x="203" y="136"/>
                  </a:cubicBezTo>
                  <a:cubicBezTo>
                    <a:pt x="203" y="136"/>
                    <a:pt x="204" y="137"/>
                    <a:pt x="205" y="139"/>
                  </a:cubicBezTo>
                  <a:cubicBezTo>
                    <a:pt x="206" y="140"/>
                    <a:pt x="207" y="141"/>
                    <a:pt x="207" y="141"/>
                  </a:cubicBezTo>
                  <a:cubicBezTo>
                    <a:pt x="207" y="142"/>
                    <a:pt x="208" y="143"/>
                    <a:pt x="209" y="144"/>
                  </a:cubicBezTo>
                  <a:cubicBezTo>
                    <a:pt x="209" y="145"/>
                    <a:pt x="210" y="146"/>
                    <a:pt x="210" y="147"/>
                  </a:cubicBezTo>
                  <a:cubicBezTo>
                    <a:pt x="210" y="148"/>
                    <a:pt x="211" y="149"/>
                    <a:pt x="211" y="150"/>
                  </a:cubicBezTo>
                  <a:cubicBezTo>
                    <a:pt x="211" y="152"/>
                    <a:pt x="212" y="153"/>
                    <a:pt x="212" y="155"/>
                  </a:cubicBezTo>
                  <a:cubicBezTo>
                    <a:pt x="212" y="156"/>
                    <a:pt x="212" y="158"/>
                    <a:pt x="212" y="160"/>
                  </a:cubicBezTo>
                  <a:close/>
                </a:path>
              </a:pathLst>
            </a:custGeom>
            <a:solidFill>
              <a:srgbClr val="9ED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200492" y="3781576"/>
            <a:ext cx="2031275" cy="2031275"/>
            <a:chOff x="9200492" y="1254509"/>
            <a:chExt cx="2031275" cy="2031275"/>
          </a:xfrm>
        </p:grpSpPr>
        <p:sp>
          <p:nvSpPr>
            <p:cNvPr id="37" name="椭圆 36"/>
            <p:cNvSpPr/>
            <p:nvPr/>
          </p:nvSpPr>
          <p:spPr>
            <a:xfrm>
              <a:off x="9200492" y="1254509"/>
              <a:ext cx="2031275" cy="2031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29"/>
            <p:cNvSpPr/>
            <p:nvPr/>
          </p:nvSpPr>
          <p:spPr>
            <a:xfrm>
              <a:off x="9695429" y="1749446"/>
              <a:ext cx="1041400" cy="1041400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rgbClr val="FF92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图片 1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第三章标题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998001" y="4682747"/>
            <a:ext cx="1464259" cy="14642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18502" y="1180068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66993" y="1237476"/>
            <a:ext cx="1290490" cy="129049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标题 11"/>
          <p:cNvSpPr txBox="1"/>
          <p:nvPr/>
        </p:nvSpPr>
        <p:spPr>
          <a:xfrm>
            <a:off x="6167990" y="5612437"/>
            <a:ext cx="1131450" cy="408177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part1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492"/>
          <p:cNvSpPr>
            <a:spLocks noEditPoints="1"/>
          </p:cNvSpPr>
          <p:nvPr/>
        </p:nvSpPr>
        <p:spPr bwMode="auto">
          <a:xfrm>
            <a:off x="6435499" y="4905539"/>
            <a:ext cx="569764" cy="616582"/>
          </a:xfrm>
          <a:custGeom>
            <a:avLst/>
            <a:gdLst>
              <a:gd name="T0" fmla="*/ 30 w 301"/>
              <a:gd name="T1" fmla="*/ 138 h 327"/>
              <a:gd name="T2" fmla="*/ 0 w 301"/>
              <a:gd name="T3" fmla="*/ 151 h 327"/>
              <a:gd name="T4" fmla="*/ 30 w 301"/>
              <a:gd name="T5" fmla="*/ 163 h 327"/>
              <a:gd name="T6" fmla="*/ 40 w 301"/>
              <a:gd name="T7" fmla="*/ 200 h 327"/>
              <a:gd name="T8" fmla="*/ 20 w 301"/>
              <a:gd name="T9" fmla="*/ 226 h 327"/>
              <a:gd name="T10" fmla="*/ 53 w 301"/>
              <a:gd name="T11" fmla="*/ 221 h 327"/>
              <a:gd name="T12" fmla="*/ 40 w 301"/>
              <a:gd name="T13" fmla="*/ 200 h 327"/>
              <a:gd name="T14" fmla="*/ 163 w 301"/>
              <a:gd name="T15" fmla="*/ 31 h 327"/>
              <a:gd name="T16" fmla="*/ 150 w 301"/>
              <a:gd name="T17" fmla="*/ 0 h 327"/>
              <a:gd name="T18" fmla="*/ 138 w 301"/>
              <a:gd name="T19" fmla="*/ 31 h 327"/>
              <a:gd name="T20" fmla="*/ 261 w 301"/>
              <a:gd name="T21" fmla="*/ 101 h 327"/>
              <a:gd name="T22" fmla="*/ 281 w 301"/>
              <a:gd name="T23" fmla="*/ 75 h 327"/>
              <a:gd name="T24" fmla="*/ 248 w 301"/>
              <a:gd name="T25" fmla="*/ 80 h 327"/>
              <a:gd name="T26" fmla="*/ 261 w 301"/>
              <a:gd name="T27" fmla="*/ 101 h 327"/>
              <a:gd name="T28" fmla="*/ 270 w 301"/>
              <a:gd name="T29" fmla="*/ 138 h 327"/>
              <a:gd name="T30" fmla="*/ 270 w 301"/>
              <a:gd name="T31" fmla="*/ 163 h 327"/>
              <a:gd name="T32" fmla="*/ 301 w 301"/>
              <a:gd name="T33" fmla="*/ 151 h 327"/>
              <a:gd name="T34" fmla="*/ 53 w 301"/>
              <a:gd name="T35" fmla="*/ 80 h 327"/>
              <a:gd name="T36" fmla="*/ 20 w 301"/>
              <a:gd name="T37" fmla="*/ 75 h 327"/>
              <a:gd name="T38" fmla="*/ 40 w 301"/>
              <a:gd name="T39" fmla="*/ 101 h 327"/>
              <a:gd name="T40" fmla="*/ 53 w 301"/>
              <a:gd name="T41" fmla="*/ 80 h 327"/>
              <a:gd name="T42" fmla="*/ 261 w 301"/>
              <a:gd name="T43" fmla="*/ 200 h 327"/>
              <a:gd name="T44" fmla="*/ 248 w 301"/>
              <a:gd name="T45" fmla="*/ 221 h 327"/>
              <a:gd name="T46" fmla="*/ 281 w 301"/>
              <a:gd name="T47" fmla="*/ 226 h 327"/>
              <a:gd name="T48" fmla="*/ 226 w 301"/>
              <a:gd name="T49" fmla="*/ 20 h 327"/>
              <a:gd name="T50" fmla="*/ 200 w 301"/>
              <a:gd name="T51" fmla="*/ 40 h 327"/>
              <a:gd name="T52" fmla="*/ 221 w 301"/>
              <a:gd name="T53" fmla="*/ 53 h 327"/>
              <a:gd name="T54" fmla="*/ 226 w 301"/>
              <a:gd name="T55" fmla="*/ 20 h 327"/>
              <a:gd name="T56" fmla="*/ 101 w 301"/>
              <a:gd name="T57" fmla="*/ 40 h 327"/>
              <a:gd name="T58" fmla="*/ 75 w 301"/>
              <a:gd name="T59" fmla="*/ 20 h 327"/>
              <a:gd name="T60" fmla="*/ 80 w 301"/>
              <a:gd name="T61" fmla="*/ 53 h 327"/>
              <a:gd name="T62" fmla="*/ 173 w 301"/>
              <a:gd name="T63" fmla="*/ 293 h 327"/>
              <a:gd name="T64" fmla="*/ 123 w 301"/>
              <a:gd name="T65" fmla="*/ 297 h 327"/>
              <a:gd name="T66" fmla="*/ 124 w 301"/>
              <a:gd name="T67" fmla="*/ 310 h 327"/>
              <a:gd name="T68" fmla="*/ 130 w 301"/>
              <a:gd name="T69" fmla="*/ 316 h 327"/>
              <a:gd name="T70" fmla="*/ 133 w 301"/>
              <a:gd name="T71" fmla="*/ 317 h 327"/>
              <a:gd name="T72" fmla="*/ 142 w 301"/>
              <a:gd name="T73" fmla="*/ 326 h 327"/>
              <a:gd name="T74" fmla="*/ 150 w 301"/>
              <a:gd name="T75" fmla="*/ 327 h 327"/>
              <a:gd name="T76" fmla="*/ 160 w 301"/>
              <a:gd name="T77" fmla="*/ 325 h 327"/>
              <a:gd name="T78" fmla="*/ 170 w 301"/>
              <a:gd name="T79" fmla="*/ 316 h 327"/>
              <a:gd name="T80" fmla="*/ 174 w 301"/>
              <a:gd name="T81" fmla="*/ 315 h 327"/>
              <a:gd name="T82" fmla="*/ 178 w 301"/>
              <a:gd name="T83" fmla="*/ 308 h 327"/>
              <a:gd name="T84" fmla="*/ 173 w 301"/>
              <a:gd name="T85" fmla="*/ 293 h 327"/>
              <a:gd name="T86" fmla="*/ 71 w 301"/>
              <a:gd name="T87" fmla="*/ 152 h 327"/>
              <a:gd name="T88" fmla="*/ 95 w 301"/>
              <a:gd name="T89" fmla="*/ 211 h 327"/>
              <a:gd name="T90" fmla="*/ 116 w 301"/>
              <a:gd name="T91" fmla="*/ 276 h 327"/>
              <a:gd name="T92" fmla="*/ 176 w 301"/>
              <a:gd name="T93" fmla="*/ 285 h 327"/>
              <a:gd name="T94" fmla="*/ 181 w 301"/>
              <a:gd name="T95" fmla="*/ 268 h 327"/>
              <a:gd name="T96" fmla="*/ 215 w 301"/>
              <a:gd name="T97" fmla="*/ 202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43" y="151"/>
                </a:moveTo>
                <a:cubicBezTo>
                  <a:pt x="43" y="144"/>
                  <a:pt x="37" y="138"/>
                  <a:pt x="30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4"/>
                  <a:pt x="0" y="151"/>
                </a:cubicBezTo>
                <a:cubicBezTo>
                  <a:pt x="0" y="157"/>
                  <a:pt x="6" y="163"/>
                  <a:pt x="13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7" y="163"/>
                  <a:pt x="43" y="157"/>
                  <a:pt x="43" y="151"/>
                </a:cubicBezTo>
                <a:close/>
                <a:moveTo>
                  <a:pt x="40" y="200"/>
                </a:moveTo>
                <a:cubicBezTo>
                  <a:pt x="25" y="209"/>
                  <a:pt x="25" y="209"/>
                  <a:pt x="25" y="209"/>
                </a:cubicBezTo>
                <a:cubicBezTo>
                  <a:pt x="19" y="212"/>
                  <a:pt x="17" y="220"/>
                  <a:pt x="20" y="226"/>
                </a:cubicBezTo>
                <a:cubicBezTo>
                  <a:pt x="24" y="232"/>
                  <a:pt x="31" y="234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8"/>
                  <a:pt x="61" y="210"/>
                  <a:pt x="57" y="204"/>
                </a:cubicBezTo>
                <a:cubicBezTo>
                  <a:pt x="54" y="198"/>
                  <a:pt x="46" y="196"/>
                  <a:pt x="40" y="20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1"/>
                </a:cubicBezTo>
                <a:cubicBezTo>
                  <a:pt x="163" y="13"/>
                  <a:pt x="163" y="13"/>
                  <a:pt x="163" y="13"/>
                </a:cubicBezTo>
                <a:cubicBezTo>
                  <a:pt x="163" y="6"/>
                  <a:pt x="157" y="0"/>
                  <a:pt x="150" y="0"/>
                </a:cubicBezTo>
                <a:cubicBezTo>
                  <a:pt x="143" y="0"/>
                  <a:pt x="138" y="6"/>
                  <a:pt x="138" y="13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7"/>
                  <a:pt x="143" y="43"/>
                  <a:pt x="150" y="43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9"/>
                  <a:pt x="284" y="81"/>
                  <a:pt x="281" y="75"/>
                </a:cubicBezTo>
                <a:cubicBezTo>
                  <a:pt x="277" y="69"/>
                  <a:pt x="270" y="67"/>
                  <a:pt x="264" y="71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2" y="83"/>
                  <a:pt x="240" y="91"/>
                  <a:pt x="243" y="97"/>
                </a:cubicBezTo>
                <a:cubicBezTo>
                  <a:pt x="247" y="103"/>
                  <a:pt x="255" y="105"/>
                  <a:pt x="261" y="101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3" y="138"/>
                  <a:pt x="258" y="144"/>
                  <a:pt x="258" y="151"/>
                </a:cubicBezTo>
                <a:cubicBezTo>
                  <a:pt x="258" y="157"/>
                  <a:pt x="263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1"/>
                </a:cubicBezTo>
                <a:cubicBezTo>
                  <a:pt x="301" y="144"/>
                  <a:pt x="295" y="138"/>
                  <a:pt x="288" y="138"/>
                </a:cubicBezTo>
                <a:close/>
                <a:moveTo>
                  <a:pt x="53" y="80"/>
                </a:moveTo>
                <a:cubicBezTo>
                  <a:pt x="37" y="71"/>
                  <a:pt x="37" y="71"/>
                  <a:pt x="37" y="71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9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5"/>
                  <a:pt x="54" y="103"/>
                  <a:pt x="57" y="97"/>
                </a:cubicBezTo>
                <a:cubicBezTo>
                  <a:pt x="61" y="91"/>
                  <a:pt x="59" y="83"/>
                  <a:pt x="53" y="80"/>
                </a:cubicBezTo>
                <a:close/>
                <a:moveTo>
                  <a:pt x="276" y="209"/>
                </a:moveTo>
                <a:cubicBezTo>
                  <a:pt x="261" y="200"/>
                  <a:pt x="261" y="200"/>
                  <a:pt x="261" y="200"/>
                </a:cubicBezTo>
                <a:cubicBezTo>
                  <a:pt x="255" y="196"/>
                  <a:pt x="247" y="198"/>
                  <a:pt x="243" y="204"/>
                </a:cubicBezTo>
                <a:cubicBezTo>
                  <a:pt x="240" y="210"/>
                  <a:pt x="242" y="218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4"/>
                  <a:pt x="277" y="232"/>
                  <a:pt x="281" y="226"/>
                </a:cubicBezTo>
                <a:cubicBezTo>
                  <a:pt x="284" y="220"/>
                  <a:pt x="282" y="212"/>
                  <a:pt x="276" y="209"/>
                </a:cubicBezTo>
                <a:close/>
                <a:moveTo>
                  <a:pt x="226" y="20"/>
                </a:moveTo>
                <a:cubicBezTo>
                  <a:pt x="220" y="17"/>
                  <a:pt x="212" y="19"/>
                  <a:pt x="209" y="25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4"/>
                  <a:pt x="204" y="57"/>
                </a:cubicBezTo>
                <a:cubicBezTo>
                  <a:pt x="210" y="61"/>
                  <a:pt x="218" y="59"/>
                  <a:pt x="221" y="53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4"/>
                  <a:pt x="226" y="20"/>
                </a:cubicBezTo>
                <a:close/>
                <a:moveTo>
                  <a:pt x="97" y="57"/>
                </a:moveTo>
                <a:cubicBezTo>
                  <a:pt x="103" y="54"/>
                  <a:pt x="105" y="46"/>
                  <a:pt x="101" y="40"/>
                </a:cubicBezTo>
                <a:cubicBezTo>
                  <a:pt x="92" y="25"/>
                  <a:pt x="92" y="25"/>
                  <a:pt x="92" y="25"/>
                </a:cubicBezTo>
                <a:cubicBezTo>
                  <a:pt x="89" y="19"/>
                  <a:pt x="81" y="17"/>
                  <a:pt x="75" y="20"/>
                </a:cubicBezTo>
                <a:cubicBezTo>
                  <a:pt x="69" y="24"/>
                  <a:pt x="67" y="31"/>
                  <a:pt x="71" y="37"/>
                </a:cubicBezTo>
                <a:cubicBezTo>
                  <a:pt x="80" y="53"/>
                  <a:pt x="80" y="53"/>
                  <a:pt x="80" y="53"/>
                </a:cubicBezTo>
                <a:cubicBezTo>
                  <a:pt x="83" y="59"/>
                  <a:pt x="91" y="61"/>
                  <a:pt x="97" y="57"/>
                </a:cubicBezTo>
                <a:close/>
                <a:moveTo>
                  <a:pt x="173" y="293"/>
                </a:moveTo>
                <a:cubicBezTo>
                  <a:pt x="128" y="293"/>
                  <a:pt x="128" y="293"/>
                  <a:pt x="128" y="293"/>
                </a:cubicBezTo>
                <a:cubicBezTo>
                  <a:pt x="125" y="293"/>
                  <a:pt x="123" y="295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5"/>
                  <a:pt x="128" y="315"/>
                  <a:pt x="128" y="315"/>
                </a:cubicBezTo>
                <a:cubicBezTo>
                  <a:pt x="128" y="315"/>
                  <a:pt x="129" y="316"/>
                  <a:pt x="130" y="316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7"/>
                  <a:pt x="133" y="317"/>
                </a:cubicBezTo>
                <a:cubicBezTo>
                  <a:pt x="141" y="325"/>
                  <a:pt x="141" y="325"/>
                  <a:pt x="141" y="325"/>
                </a:cubicBezTo>
                <a:cubicBezTo>
                  <a:pt x="141" y="325"/>
                  <a:pt x="142" y="326"/>
                  <a:pt x="142" y="326"/>
                </a:cubicBezTo>
                <a:cubicBezTo>
                  <a:pt x="144" y="327"/>
                  <a:pt x="146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7"/>
                  <a:pt x="158" y="326"/>
                  <a:pt x="159" y="326"/>
                </a:cubicBezTo>
                <a:cubicBezTo>
                  <a:pt x="159" y="326"/>
                  <a:pt x="160" y="325"/>
                  <a:pt x="160" y="325"/>
                </a:cubicBezTo>
                <a:cubicBezTo>
                  <a:pt x="169" y="317"/>
                  <a:pt x="169" y="317"/>
                  <a:pt x="169" y="317"/>
                </a:cubicBezTo>
                <a:cubicBezTo>
                  <a:pt x="169" y="317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6"/>
                  <a:pt x="174" y="315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10"/>
                  <a:pt x="178" y="309"/>
                  <a:pt x="178" y="308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5"/>
                  <a:pt x="176" y="293"/>
                  <a:pt x="173" y="293"/>
                </a:cubicBezTo>
                <a:close/>
                <a:moveTo>
                  <a:pt x="151" y="69"/>
                </a:moveTo>
                <a:cubicBezTo>
                  <a:pt x="107" y="69"/>
                  <a:pt x="71" y="106"/>
                  <a:pt x="71" y="152"/>
                </a:cubicBezTo>
                <a:cubicBezTo>
                  <a:pt x="71" y="170"/>
                  <a:pt x="76" y="187"/>
                  <a:pt x="87" y="202"/>
                </a:cubicBezTo>
                <a:cubicBezTo>
                  <a:pt x="87" y="202"/>
                  <a:pt x="92" y="209"/>
                  <a:pt x="95" y="211"/>
                </a:cubicBezTo>
                <a:cubicBezTo>
                  <a:pt x="113" y="234"/>
                  <a:pt x="122" y="252"/>
                  <a:pt x="122" y="267"/>
                </a:cubicBezTo>
                <a:cubicBezTo>
                  <a:pt x="119" y="268"/>
                  <a:pt x="116" y="272"/>
                  <a:pt x="116" y="276"/>
                </a:cubicBezTo>
                <a:cubicBezTo>
                  <a:pt x="116" y="281"/>
                  <a:pt x="120" y="285"/>
                  <a:pt x="125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81" y="285"/>
                  <a:pt x="185" y="281"/>
                  <a:pt x="185" y="276"/>
                </a:cubicBezTo>
                <a:cubicBezTo>
                  <a:pt x="185" y="273"/>
                  <a:pt x="184" y="270"/>
                  <a:pt x="181" y="268"/>
                </a:cubicBezTo>
                <a:cubicBezTo>
                  <a:pt x="181" y="252"/>
                  <a:pt x="189" y="233"/>
                  <a:pt x="207" y="211"/>
                </a:cubicBezTo>
                <a:cubicBezTo>
                  <a:pt x="209" y="208"/>
                  <a:pt x="214" y="202"/>
                  <a:pt x="215" y="202"/>
                </a:cubicBezTo>
                <a:cubicBezTo>
                  <a:pt x="225" y="187"/>
                  <a:pt x="230" y="170"/>
                  <a:pt x="230" y="152"/>
                </a:cubicBezTo>
                <a:cubicBezTo>
                  <a:pt x="231" y="130"/>
                  <a:pt x="222" y="109"/>
                  <a:pt x="207" y="93"/>
                </a:cubicBezTo>
                <a:cubicBezTo>
                  <a:pt x="192" y="77"/>
                  <a:pt x="172" y="69"/>
                  <a:pt x="151" y="69"/>
                </a:cubicBezTo>
                <a:close/>
              </a:path>
            </a:pathLst>
          </a:custGeom>
          <a:solidFill>
            <a:srgbClr val="4188C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标题 11"/>
          <p:cNvSpPr txBox="1"/>
          <p:nvPr/>
        </p:nvSpPr>
        <p:spPr>
          <a:xfrm>
            <a:off x="6215505" y="2349161"/>
            <a:ext cx="960334" cy="3464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part3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487"/>
          <p:cNvSpPr>
            <a:spLocks noEditPoints="1"/>
          </p:cNvSpPr>
          <p:nvPr/>
        </p:nvSpPr>
        <p:spPr bwMode="auto">
          <a:xfrm>
            <a:off x="6404334" y="1604375"/>
            <a:ext cx="600929" cy="672797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rgbClr val="FCEC2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845157" y="1429832"/>
            <a:ext cx="544370" cy="588417"/>
            <a:chOff x="5703888" y="3017838"/>
            <a:chExt cx="765175" cy="827088"/>
          </a:xfrm>
          <a:solidFill>
            <a:srgbClr val="FF9298"/>
          </a:solidFill>
        </p:grpSpPr>
        <p:sp>
          <p:nvSpPr>
            <p:cNvPr id="26" name="Freeform 230"/>
            <p:cNvSpPr/>
            <p:nvPr/>
          </p:nvSpPr>
          <p:spPr bwMode="auto">
            <a:xfrm>
              <a:off x="5867401" y="3390901"/>
              <a:ext cx="179388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31"/>
            <p:cNvSpPr/>
            <p:nvPr/>
          </p:nvSpPr>
          <p:spPr bwMode="auto">
            <a:xfrm>
              <a:off x="5703888" y="3490913"/>
              <a:ext cx="441325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32"/>
            <p:cNvSpPr/>
            <p:nvPr/>
          </p:nvSpPr>
          <p:spPr bwMode="auto">
            <a:xfrm>
              <a:off x="6005513" y="38401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33"/>
            <p:cNvSpPr/>
            <p:nvPr/>
          </p:nvSpPr>
          <p:spPr bwMode="auto">
            <a:xfrm>
              <a:off x="5973763" y="3597276"/>
              <a:ext cx="26988" cy="57150"/>
            </a:xfrm>
            <a:custGeom>
              <a:avLst/>
              <a:gdLst>
                <a:gd name="T0" fmla="*/ 12 w 17"/>
                <a:gd name="T1" fmla="*/ 0 h 36"/>
                <a:gd name="T2" fmla="*/ 17 w 17"/>
                <a:gd name="T3" fmla="*/ 21 h 36"/>
                <a:gd name="T4" fmla="*/ 10 w 17"/>
                <a:gd name="T5" fmla="*/ 36 h 36"/>
                <a:gd name="T6" fmla="*/ 0 w 17"/>
                <a:gd name="T7" fmla="*/ 21 h 36"/>
                <a:gd name="T8" fmla="*/ 3 w 17"/>
                <a:gd name="T9" fmla="*/ 0 h 36"/>
                <a:gd name="T10" fmla="*/ 12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0"/>
                  </a:moveTo>
                  <a:lnTo>
                    <a:pt x="17" y="21"/>
                  </a:lnTo>
                  <a:lnTo>
                    <a:pt x="10" y="36"/>
                  </a:lnTo>
                  <a:lnTo>
                    <a:pt x="0" y="21"/>
                  </a:lnTo>
                  <a:lnTo>
                    <a:pt x="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34"/>
            <p:cNvSpPr/>
            <p:nvPr/>
          </p:nvSpPr>
          <p:spPr bwMode="auto">
            <a:xfrm>
              <a:off x="5978526" y="3635376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35"/>
            <p:cNvSpPr/>
            <p:nvPr/>
          </p:nvSpPr>
          <p:spPr bwMode="auto">
            <a:xfrm>
              <a:off x="6115051" y="3230563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36"/>
            <p:cNvSpPr>
              <a:spLocks noChangeArrowheads="1"/>
            </p:cNvSpPr>
            <p:nvPr/>
          </p:nvSpPr>
          <p:spPr bwMode="auto">
            <a:xfrm>
              <a:off x="6099176" y="3559176"/>
              <a:ext cx="152400" cy="492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37"/>
            <p:cNvSpPr>
              <a:spLocks noEditPoints="1"/>
            </p:cNvSpPr>
            <p:nvPr/>
          </p:nvSpPr>
          <p:spPr bwMode="auto">
            <a:xfrm>
              <a:off x="6019801" y="3159126"/>
              <a:ext cx="315913" cy="38100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38"/>
            <p:cNvSpPr/>
            <p:nvPr/>
          </p:nvSpPr>
          <p:spPr bwMode="auto">
            <a:xfrm>
              <a:off x="6126163" y="3616326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239"/>
            <p:cNvSpPr>
              <a:spLocks noChangeArrowheads="1"/>
            </p:cNvSpPr>
            <p:nvPr/>
          </p:nvSpPr>
          <p:spPr bwMode="auto">
            <a:xfrm>
              <a:off x="6092826" y="3554413"/>
              <a:ext cx="166688" cy="127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240"/>
            <p:cNvSpPr>
              <a:spLocks noChangeArrowheads="1"/>
            </p:cNvSpPr>
            <p:nvPr/>
          </p:nvSpPr>
          <p:spPr bwMode="auto">
            <a:xfrm>
              <a:off x="6092826" y="3578226"/>
              <a:ext cx="166688" cy="14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41"/>
            <p:cNvSpPr/>
            <p:nvPr/>
          </p:nvSpPr>
          <p:spPr bwMode="auto">
            <a:xfrm>
              <a:off x="6092826" y="3605213"/>
              <a:ext cx="166688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42"/>
            <p:cNvSpPr/>
            <p:nvPr/>
          </p:nvSpPr>
          <p:spPr bwMode="auto">
            <a:xfrm>
              <a:off x="6167438" y="3017838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43"/>
            <p:cNvSpPr/>
            <p:nvPr/>
          </p:nvSpPr>
          <p:spPr bwMode="auto">
            <a:xfrm>
              <a:off x="6027738" y="3048001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44"/>
            <p:cNvSpPr/>
            <p:nvPr/>
          </p:nvSpPr>
          <p:spPr bwMode="auto">
            <a:xfrm>
              <a:off x="5924551" y="3148013"/>
              <a:ext cx="84138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45"/>
            <p:cNvSpPr/>
            <p:nvPr/>
          </p:nvSpPr>
          <p:spPr bwMode="auto">
            <a:xfrm>
              <a:off x="5886451" y="3284538"/>
              <a:ext cx="84138" cy="34925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46"/>
            <p:cNvSpPr/>
            <p:nvPr/>
          </p:nvSpPr>
          <p:spPr bwMode="auto">
            <a:xfrm>
              <a:off x="6343651" y="3409951"/>
              <a:ext cx="87313" cy="61913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47"/>
            <p:cNvSpPr/>
            <p:nvPr/>
          </p:nvSpPr>
          <p:spPr bwMode="auto">
            <a:xfrm>
              <a:off x="6380163" y="3303588"/>
              <a:ext cx="88900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48"/>
            <p:cNvSpPr/>
            <p:nvPr/>
          </p:nvSpPr>
          <p:spPr bwMode="auto">
            <a:xfrm>
              <a:off x="6354763" y="3162301"/>
              <a:ext cx="82550" cy="61913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49"/>
            <p:cNvSpPr/>
            <p:nvPr/>
          </p:nvSpPr>
          <p:spPr bwMode="auto">
            <a:xfrm>
              <a:off x="6273801" y="3055938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标题 11"/>
          <p:cNvSpPr txBox="1"/>
          <p:nvPr/>
        </p:nvSpPr>
        <p:spPr>
          <a:xfrm>
            <a:off x="4656215" y="2074705"/>
            <a:ext cx="960334" cy="34644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part4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标题 11"/>
          <p:cNvSpPr txBox="1"/>
          <p:nvPr/>
        </p:nvSpPr>
        <p:spPr>
          <a:xfrm>
            <a:off x="7558281" y="5224168"/>
            <a:ext cx="2497128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标题 11"/>
          <p:cNvSpPr txBox="1"/>
          <p:nvPr/>
        </p:nvSpPr>
        <p:spPr>
          <a:xfrm>
            <a:off x="7535785" y="4940774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标题 11"/>
          <p:cNvSpPr txBox="1"/>
          <p:nvPr/>
        </p:nvSpPr>
        <p:spPr>
          <a:xfrm>
            <a:off x="6766399" y="3568415"/>
            <a:ext cx="2497128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标题 11"/>
          <p:cNvSpPr txBox="1"/>
          <p:nvPr/>
        </p:nvSpPr>
        <p:spPr>
          <a:xfrm>
            <a:off x="6743903" y="3285022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标题 11"/>
          <p:cNvSpPr txBox="1"/>
          <p:nvPr/>
        </p:nvSpPr>
        <p:spPr>
          <a:xfrm>
            <a:off x="7702260" y="1912663"/>
            <a:ext cx="2497128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标题 11"/>
          <p:cNvSpPr txBox="1"/>
          <p:nvPr/>
        </p:nvSpPr>
        <p:spPr>
          <a:xfrm>
            <a:off x="7679764" y="1629269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标题 11"/>
          <p:cNvSpPr txBox="1"/>
          <p:nvPr/>
        </p:nvSpPr>
        <p:spPr>
          <a:xfrm>
            <a:off x="1871130" y="1624706"/>
            <a:ext cx="2445294" cy="79644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标题 11"/>
          <p:cNvSpPr txBox="1"/>
          <p:nvPr/>
        </p:nvSpPr>
        <p:spPr>
          <a:xfrm>
            <a:off x="1848634" y="1341312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标题 11"/>
          <p:cNvSpPr txBox="1"/>
          <p:nvPr/>
        </p:nvSpPr>
        <p:spPr>
          <a:xfrm>
            <a:off x="1223228" y="5440136"/>
            <a:ext cx="3997910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标题 11"/>
          <p:cNvSpPr txBox="1"/>
          <p:nvPr/>
        </p:nvSpPr>
        <p:spPr>
          <a:xfrm>
            <a:off x="1200731" y="5012764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201883" y="2599649"/>
            <a:ext cx="2461202" cy="246120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1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标题 11"/>
          <p:cNvSpPr txBox="1"/>
          <p:nvPr/>
        </p:nvSpPr>
        <p:spPr>
          <a:xfrm>
            <a:off x="4656215" y="4217566"/>
            <a:ext cx="1583764" cy="571351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part2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917176" y="2997065"/>
            <a:ext cx="981361" cy="981361"/>
            <a:chOff x="5738813" y="3068638"/>
            <a:chExt cx="717550" cy="717550"/>
          </a:xfrm>
          <a:solidFill>
            <a:srgbClr val="9EDAE4"/>
          </a:solidFill>
        </p:grpSpPr>
        <p:sp>
          <p:nvSpPr>
            <p:cNvPr id="62" name="Freeform 20"/>
            <p:cNvSpPr>
              <a:spLocks noEditPoints="1"/>
            </p:cNvSpPr>
            <p:nvPr/>
          </p:nvSpPr>
          <p:spPr bwMode="auto">
            <a:xfrm>
              <a:off x="5803901" y="3136901"/>
              <a:ext cx="584200" cy="584200"/>
            </a:xfrm>
            <a:custGeom>
              <a:avLst/>
              <a:gdLst>
                <a:gd name="T0" fmla="*/ 77 w 153"/>
                <a:gd name="T1" fmla="*/ 10 h 153"/>
                <a:gd name="T2" fmla="*/ 143 w 153"/>
                <a:gd name="T3" fmla="*/ 76 h 153"/>
                <a:gd name="T4" fmla="*/ 77 w 153"/>
                <a:gd name="T5" fmla="*/ 142 h 153"/>
                <a:gd name="T6" fmla="*/ 11 w 153"/>
                <a:gd name="T7" fmla="*/ 76 h 153"/>
                <a:gd name="T8" fmla="*/ 77 w 153"/>
                <a:gd name="T9" fmla="*/ 10 h 153"/>
                <a:gd name="T10" fmla="*/ 77 w 153"/>
                <a:gd name="T11" fmla="*/ 0 h 153"/>
                <a:gd name="T12" fmla="*/ 0 w 153"/>
                <a:gd name="T13" fmla="*/ 76 h 153"/>
                <a:gd name="T14" fmla="*/ 77 w 153"/>
                <a:gd name="T15" fmla="*/ 153 h 153"/>
                <a:gd name="T16" fmla="*/ 153 w 153"/>
                <a:gd name="T17" fmla="*/ 76 h 153"/>
                <a:gd name="T18" fmla="*/ 77 w 153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0"/>
                  </a:moveTo>
                  <a:cubicBezTo>
                    <a:pt x="113" y="10"/>
                    <a:pt x="143" y="40"/>
                    <a:pt x="143" y="76"/>
                  </a:cubicBezTo>
                  <a:cubicBezTo>
                    <a:pt x="143" y="113"/>
                    <a:pt x="113" y="142"/>
                    <a:pt x="77" y="142"/>
                  </a:cubicBezTo>
                  <a:cubicBezTo>
                    <a:pt x="40" y="142"/>
                    <a:pt x="11" y="113"/>
                    <a:pt x="11" y="76"/>
                  </a:cubicBezTo>
                  <a:cubicBezTo>
                    <a:pt x="11" y="40"/>
                    <a:pt x="40" y="10"/>
                    <a:pt x="77" y="10"/>
                  </a:cubicBezTo>
                  <a:moveTo>
                    <a:pt x="77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119" y="153"/>
                    <a:pt x="153" y="119"/>
                    <a:pt x="153" y="76"/>
                  </a:cubicBezTo>
                  <a:cubicBezTo>
                    <a:pt x="153" y="34"/>
                    <a:pt x="11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1"/>
            <p:cNvSpPr/>
            <p:nvPr/>
          </p:nvSpPr>
          <p:spPr bwMode="auto">
            <a:xfrm>
              <a:off x="6296026" y="3511551"/>
              <a:ext cx="53975" cy="68263"/>
            </a:xfrm>
            <a:custGeom>
              <a:avLst/>
              <a:gdLst>
                <a:gd name="T0" fmla="*/ 14 w 14"/>
                <a:gd name="T1" fmla="*/ 1 h 18"/>
                <a:gd name="T2" fmla="*/ 14 w 14"/>
                <a:gd name="T3" fmla="*/ 2 h 18"/>
                <a:gd name="T4" fmla="*/ 14 w 14"/>
                <a:gd name="T5" fmla="*/ 2 h 18"/>
                <a:gd name="T6" fmla="*/ 7 w 14"/>
                <a:gd name="T7" fmla="*/ 16 h 18"/>
                <a:gd name="T8" fmla="*/ 5 w 14"/>
                <a:gd name="T9" fmla="*/ 17 h 18"/>
                <a:gd name="T10" fmla="*/ 2 w 14"/>
                <a:gd name="T11" fmla="*/ 18 h 18"/>
                <a:gd name="T12" fmla="*/ 1 w 14"/>
                <a:gd name="T13" fmla="*/ 18 h 18"/>
                <a:gd name="T14" fmla="*/ 1 w 14"/>
                <a:gd name="T15" fmla="*/ 15 h 18"/>
                <a:gd name="T16" fmla="*/ 0 w 14"/>
                <a:gd name="T17" fmla="*/ 13 h 18"/>
                <a:gd name="T18" fmla="*/ 0 w 14"/>
                <a:gd name="T19" fmla="*/ 9 h 18"/>
                <a:gd name="T20" fmla="*/ 2 w 14"/>
                <a:gd name="T21" fmla="*/ 8 h 18"/>
                <a:gd name="T22" fmla="*/ 3 w 14"/>
                <a:gd name="T23" fmla="*/ 6 h 18"/>
                <a:gd name="T24" fmla="*/ 4 w 14"/>
                <a:gd name="T25" fmla="*/ 6 h 18"/>
                <a:gd name="T26" fmla="*/ 4 w 14"/>
                <a:gd name="T27" fmla="*/ 4 h 18"/>
                <a:gd name="T28" fmla="*/ 6 w 14"/>
                <a:gd name="T29" fmla="*/ 4 h 18"/>
                <a:gd name="T30" fmla="*/ 7 w 14"/>
                <a:gd name="T31" fmla="*/ 2 h 18"/>
                <a:gd name="T32" fmla="*/ 10 w 14"/>
                <a:gd name="T33" fmla="*/ 1 h 18"/>
                <a:gd name="T34" fmla="*/ 10 w 14"/>
                <a:gd name="T35" fmla="*/ 0 h 18"/>
                <a:gd name="T36" fmla="*/ 14 w 14"/>
                <a:gd name="T37" fmla="*/ 0 h 18"/>
                <a:gd name="T38" fmla="*/ 14 w 14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8"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7"/>
                    <a:pt x="9" y="12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2" y="6"/>
                    <a:pt x="3" y="6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22"/>
            <p:cNvSpPr/>
            <p:nvPr/>
          </p:nvSpPr>
          <p:spPr bwMode="auto">
            <a:xfrm>
              <a:off x="5834063" y="3232151"/>
              <a:ext cx="173038" cy="415925"/>
            </a:xfrm>
            <a:custGeom>
              <a:avLst/>
              <a:gdLst>
                <a:gd name="T0" fmla="*/ 18 w 45"/>
                <a:gd name="T1" fmla="*/ 6 h 109"/>
                <a:gd name="T2" fmla="*/ 18 w 45"/>
                <a:gd name="T3" fmla="*/ 3 h 109"/>
                <a:gd name="T4" fmla="*/ 22 w 45"/>
                <a:gd name="T5" fmla="*/ 8 h 109"/>
                <a:gd name="T6" fmla="*/ 23 w 45"/>
                <a:gd name="T7" fmla="*/ 0 h 109"/>
                <a:gd name="T8" fmla="*/ 28 w 45"/>
                <a:gd name="T9" fmla="*/ 2 h 109"/>
                <a:gd name="T10" fmla="*/ 32 w 45"/>
                <a:gd name="T11" fmla="*/ 5 h 109"/>
                <a:gd name="T12" fmla="*/ 34 w 45"/>
                <a:gd name="T13" fmla="*/ 8 h 109"/>
                <a:gd name="T14" fmla="*/ 32 w 45"/>
                <a:gd name="T15" fmla="*/ 9 h 109"/>
                <a:gd name="T16" fmla="*/ 28 w 45"/>
                <a:gd name="T17" fmla="*/ 11 h 109"/>
                <a:gd name="T18" fmla="*/ 28 w 45"/>
                <a:gd name="T19" fmla="*/ 6 h 109"/>
                <a:gd name="T20" fmla="*/ 25 w 45"/>
                <a:gd name="T21" fmla="*/ 6 h 109"/>
                <a:gd name="T22" fmla="*/ 21 w 45"/>
                <a:gd name="T23" fmla="*/ 11 h 109"/>
                <a:gd name="T24" fmla="*/ 17 w 45"/>
                <a:gd name="T25" fmla="*/ 16 h 109"/>
                <a:gd name="T26" fmla="*/ 21 w 45"/>
                <a:gd name="T27" fmla="*/ 20 h 109"/>
                <a:gd name="T28" fmla="*/ 24 w 45"/>
                <a:gd name="T29" fmla="*/ 20 h 109"/>
                <a:gd name="T30" fmla="*/ 25 w 45"/>
                <a:gd name="T31" fmla="*/ 13 h 109"/>
                <a:gd name="T32" fmla="*/ 29 w 45"/>
                <a:gd name="T33" fmla="*/ 14 h 109"/>
                <a:gd name="T34" fmla="*/ 31 w 45"/>
                <a:gd name="T35" fmla="*/ 15 h 109"/>
                <a:gd name="T36" fmla="*/ 34 w 45"/>
                <a:gd name="T37" fmla="*/ 22 h 109"/>
                <a:gd name="T38" fmla="*/ 37 w 45"/>
                <a:gd name="T39" fmla="*/ 27 h 109"/>
                <a:gd name="T40" fmla="*/ 35 w 45"/>
                <a:gd name="T41" fmla="*/ 28 h 109"/>
                <a:gd name="T42" fmla="*/ 32 w 45"/>
                <a:gd name="T43" fmla="*/ 25 h 109"/>
                <a:gd name="T44" fmla="*/ 32 w 45"/>
                <a:gd name="T45" fmla="*/ 29 h 109"/>
                <a:gd name="T46" fmla="*/ 27 w 45"/>
                <a:gd name="T47" fmla="*/ 31 h 109"/>
                <a:gd name="T48" fmla="*/ 24 w 45"/>
                <a:gd name="T49" fmla="*/ 37 h 109"/>
                <a:gd name="T50" fmla="*/ 20 w 45"/>
                <a:gd name="T51" fmla="*/ 42 h 109"/>
                <a:gd name="T52" fmla="*/ 19 w 45"/>
                <a:gd name="T53" fmla="*/ 43 h 109"/>
                <a:gd name="T54" fmla="*/ 13 w 45"/>
                <a:gd name="T55" fmla="*/ 43 h 109"/>
                <a:gd name="T56" fmla="*/ 14 w 45"/>
                <a:gd name="T57" fmla="*/ 48 h 109"/>
                <a:gd name="T58" fmla="*/ 19 w 45"/>
                <a:gd name="T59" fmla="*/ 53 h 109"/>
                <a:gd name="T60" fmla="*/ 21 w 45"/>
                <a:gd name="T61" fmla="*/ 58 h 109"/>
                <a:gd name="T62" fmla="*/ 25 w 45"/>
                <a:gd name="T63" fmla="*/ 55 h 109"/>
                <a:gd name="T64" fmla="*/ 29 w 45"/>
                <a:gd name="T65" fmla="*/ 56 h 109"/>
                <a:gd name="T66" fmla="*/ 36 w 45"/>
                <a:gd name="T67" fmla="*/ 64 h 109"/>
                <a:gd name="T68" fmla="*/ 41 w 45"/>
                <a:gd name="T69" fmla="*/ 66 h 109"/>
                <a:gd name="T70" fmla="*/ 45 w 45"/>
                <a:gd name="T71" fmla="*/ 70 h 109"/>
                <a:gd name="T72" fmla="*/ 43 w 45"/>
                <a:gd name="T73" fmla="*/ 75 h 109"/>
                <a:gd name="T74" fmla="*/ 42 w 45"/>
                <a:gd name="T75" fmla="*/ 82 h 109"/>
                <a:gd name="T76" fmla="*/ 38 w 45"/>
                <a:gd name="T77" fmla="*/ 86 h 109"/>
                <a:gd name="T78" fmla="*/ 35 w 45"/>
                <a:gd name="T79" fmla="*/ 90 h 109"/>
                <a:gd name="T80" fmla="*/ 32 w 45"/>
                <a:gd name="T81" fmla="*/ 94 h 109"/>
                <a:gd name="T82" fmla="*/ 30 w 45"/>
                <a:gd name="T83" fmla="*/ 102 h 109"/>
                <a:gd name="T84" fmla="*/ 29 w 45"/>
                <a:gd name="T85" fmla="*/ 107 h 109"/>
                <a:gd name="T86" fmla="*/ 27 w 45"/>
                <a:gd name="T87" fmla="*/ 107 h 109"/>
                <a:gd name="T88" fmla="*/ 25 w 45"/>
                <a:gd name="T89" fmla="*/ 104 h 109"/>
                <a:gd name="T90" fmla="*/ 24 w 45"/>
                <a:gd name="T91" fmla="*/ 96 h 109"/>
                <a:gd name="T92" fmla="*/ 26 w 45"/>
                <a:gd name="T93" fmla="*/ 88 h 109"/>
                <a:gd name="T94" fmla="*/ 26 w 45"/>
                <a:gd name="T95" fmla="*/ 81 h 109"/>
                <a:gd name="T96" fmla="*/ 22 w 45"/>
                <a:gd name="T97" fmla="*/ 74 h 109"/>
                <a:gd name="T98" fmla="*/ 20 w 45"/>
                <a:gd name="T99" fmla="*/ 68 h 109"/>
                <a:gd name="T100" fmla="*/ 21 w 45"/>
                <a:gd name="T101" fmla="*/ 61 h 109"/>
                <a:gd name="T102" fmla="*/ 17 w 45"/>
                <a:gd name="T103" fmla="*/ 57 h 109"/>
                <a:gd name="T104" fmla="*/ 14 w 45"/>
                <a:gd name="T105" fmla="*/ 55 h 109"/>
                <a:gd name="T106" fmla="*/ 6 w 45"/>
                <a:gd name="T107" fmla="*/ 48 h 109"/>
                <a:gd name="T108" fmla="*/ 5 w 45"/>
                <a:gd name="T109" fmla="*/ 47 h 109"/>
                <a:gd name="T110" fmla="*/ 2 w 45"/>
                <a:gd name="T111" fmla="*/ 43 h 109"/>
                <a:gd name="T112" fmla="*/ 15 w 45"/>
                <a:gd name="T113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109">
                  <a:moveTo>
                    <a:pt x="15" y="7"/>
                  </a:move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5"/>
                    <a:pt x="18" y="4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20" y="2"/>
                    <a:pt x="19" y="4"/>
                    <a:pt x="20" y="3"/>
                  </a:cubicBezTo>
                  <a:cubicBezTo>
                    <a:pt x="21" y="5"/>
                    <a:pt x="21" y="5"/>
                    <a:pt x="22" y="6"/>
                  </a:cubicBezTo>
                  <a:cubicBezTo>
                    <a:pt x="22" y="7"/>
                    <a:pt x="21" y="7"/>
                    <a:pt x="22" y="8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0" y="4"/>
                    <a:pt x="22" y="1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1"/>
                    <a:pt x="26" y="0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4" y="7"/>
                  </a:cubicBezTo>
                  <a:cubicBezTo>
                    <a:pt x="34" y="7"/>
                    <a:pt x="34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3" y="9"/>
                    <a:pt x="33" y="10"/>
                    <a:pt x="33" y="11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10"/>
                    <a:pt x="32" y="10"/>
                    <a:pt x="32" y="11"/>
                  </a:cubicBezTo>
                  <a:cubicBezTo>
                    <a:pt x="32" y="13"/>
                    <a:pt x="31" y="13"/>
                    <a:pt x="32" y="14"/>
                  </a:cubicBezTo>
                  <a:cubicBezTo>
                    <a:pt x="30" y="14"/>
                    <a:pt x="29" y="12"/>
                    <a:pt x="28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9"/>
                    <a:pt x="28" y="10"/>
                    <a:pt x="29" y="8"/>
                  </a:cubicBezTo>
                  <a:cubicBezTo>
                    <a:pt x="29" y="6"/>
                    <a:pt x="27" y="7"/>
                    <a:pt x="28" y="6"/>
                  </a:cubicBezTo>
                  <a:cubicBezTo>
                    <a:pt x="27" y="6"/>
                    <a:pt x="26" y="5"/>
                    <a:pt x="26" y="6"/>
                  </a:cubicBezTo>
                  <a:cubicBezTo>
                    <a:pt x="26" y="5"/>
                    <a:pt x="25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3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7" y="15"/>
                    <a:pt x="18" y="16"/>
                    <a:pt x="17" y="16"/>
                  </a:cubicBezTo>
                  <a:cubicBezTo>
                    <a:pt x="17" y="17"/>
                    <a:pt x="18" y="16"/>
                    <a:pt x="18" y="18"/>
                  </a:cubicBezTo>
                  <a:cubicBezTo>
                    <a:pt x="19" y="18"/>
                    <a:pt x="20" y="19"/>
                    <a:pt x="20" y="20"/>
                  </a:cubicBezTo>
                  <a:cubicBezTo>
                    <a:pt x="21" y="20"/>
                    <a:pt x="21" y="19"/>
                    <a:pt x="21" y="20"/>
                  </a:cubicBezTo>
                  <a:cubicBezTo>
                    <a:pt x="22" y="20"/>
                    <a:pt x="22" y="19"/>
                    <a:pt x="22" y="20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2"/>
                    <a:pt x="23" y="20"/>
                    <a:pt x="24" y="20"/>
                  </a:cubicBezTo>
                  <a:cubicBezTo>
                    <a:pt x="24" y="19"/>
                    <a:pt x="24" y="20"/>
                    <a:pt x="23" y="19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4" y="17"/>
                    <a:pt x="25" y="15"/>
                    <a:pt x="25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29" y="14"/>
                    <a:pt x="29" y="15"/>
                    <a:pt x="29" y="16"/>
                  </a:cubicBezTo>
                  <a:cubicBezTo>
                    <a:pt x="29" y="17"/>
                    <a:pt x="31" y="16"/>
                    <a:pt x="31" y="17"/>
                  </a:cubicBezTo>
                  <a:cubicBezTo>
                    <a:pt x="32" y="17"/>
                    <a:pt x="31" y="16"/>
                    <a:pt x="31" y="15"/>
                  </a:cubicBezTo>
                  <a:cubicBezTo>
                    <a:pt x="33" y="15"/>
                    <a:pt x="32" y="17"/>
                    <a:pt x="33" y="18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3" y="20"/>
                    <a:pt x="34" y="20"/>
                    <a:pt x="34" y="22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5" y="23"/>
                    <a:pt x="35" y="23"/>
                    <a:pt x="35" y="25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6" y="27"/>
                    <a:pt x="37" y="28"/>
                    <a:pt x="37" y="29"/>
                  </a:cubicBezTo>
                  <a:cubicBezTo>
                    <a:pt x="36" y="29"/>
                    <a:pt x="35" y="28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4" y="27"/>
                    <a:pt x="34" y="28"/>
                    <a:pt x="33" y="28"/>
                  </a:cubicBezTo>
                  <a:cubicBezTo>
                    <a:pt x="33" y="26"/>
                    <a:pt x="34" y="25"/>
                    <a:pt x="35" y="24"/>
                  </a:cubicBezTo>
                  <a:cubicBezTo>
                    <a:pt x="34" y="23"/>
                    <a:pt x="33" y="26"/>
                    <a:pt x="32" y="25"/>
                  </a:cubicBezTo>
                  <a:cubicBezTo>
                    <a:pt x="32" y="26"/>
                    <a:pt x="32" y="25"/>
                    <a:pt x="32" y="26"/>
                  </a:cubicBezTo>
                  <a:cubicBezTo>
                    <a:pt x="31" y="26"/>
                    <a:pt x="31" y="26"/>
                    <a:pt x="31" y="27"/>
                  </a:cubicBezTo>
                  <a:cubicBezTo>
                    <a:pt x="30" y="28"/>
                    <a:pt x="32" y="28"/>
                    <a:pt x="32" y="29"/>
                  </a:cubicBezTo>
                  <a:cubicBezTo>
                    <a:pt x="32" y="29"/>
                    <a:pt x="31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9" y="30"/>
                    <a:pt x="28" y="30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5" y="34"/>
                  </a:cubicBezTo>
                  <a:cubicBezTo>
                    <a:pt x="25" y="35"/>
                    <a:pt x="24" y="35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2" y="39"/>
                    <a:pt x="21" y="40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1" y="44"/>
                    <a:pt x="21" y="44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42"/>
                    <a:pt x="18" y="43"/>
                    <a:pt x="17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2"/>
                    <a:pt x="13" y="43"/>
                  </a:cubicBezTo>
                  <a:cubicBezTo>
                    <a:pt x="13" y="43"/>
                    <a:pt x="12" y="43"/>
                    <a:pt x="11" y="44"/>
                  </a:cubicBezTo>
                  <a:cubicBezTo>
                    <a:pt x="12" y="46"/>
                    <a:pt x="10" y="51"/>
                    <a:pt x="13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5" y="48"/>
                    <a:pt x="15" y="48"/>
                    <a:pt x="17" y="48"/>
                  </a:cubicBezTo>
                  <a:cubicBezTo>
                    <a:pt x="17" y="50"/>
                    <a:pt x="16" y="51"/>
                    <a:pt x="16" y="52"/>
                  </a:cubicBezTo>
                  <a:cubicBezTo>
                    <a:pt x="17" y="52"/>
                    <a:pt x="18" y="52"/>
                    <a:pt x="19" y="53"/>
                  </a:cubicBezTo>
                  <a:cubicBezTo>
                    <a:pt x="19" y="55"/>
                    <a:pt x="18" y="56"/>
                    <a:pt x="19" y="57"/>
                  </a:cubicBez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1" y="57"/>
                    <a:pt x="21" y="58"/>
                  </a:cubicBezTo>
                  <a:cubicBezTo>
                    <a:pt x="22" y="57"/>
                    <a:pt x="23" y="56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4"/>
                    <a:pt x="26" y="55"/>
                  </a:cubicBez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6"/>
                    <a:pt x="29" y="56"/>
                  </a:cubicBezTo>
                  <a:cubicBezTo>
                    <a:pt x="30" y="57"/>
                    <a:pt x="31" y="57"/>
                    <a:pt x="32" y="58"/>
                  </a:cubicBezTo>
                  <a:cubicBezTo>
                    <a:pt x="32" y="59"/>
                    <a:pt x="33" y="60"/>
                    <a:pt x="33" y="60"/>
                  </a:cubicBezTo>
                  <a:cubicBezTo>
                    <a:pt x="36" y="59"/>
                    <a:pt x="37" y="63"/>
                    <a:pt x="36" y="64"/>
                  </a:cubicBezTo>
                  <a:cubicBezTo>
                    <a:pt x="36" y="65"/>
                    <a:pt x="37" y="64"/>
                    <a:pt x="38" y="64"/>
                  </a:cubicBezTo>
                  <a:cubicBezTo>
                    <a:pt x="38" y="66"/>
                    <a:pt x="39" y="65"/>
                    <a:pt x="40" y="66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8"/>
                    <a:pt x="45" y="69"/>
                    <a:pt x="45" y="70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4" y="72"/>
                    <a:pt x="45" y="72"/>
                    <a:pt x="44" y="73"/>
                  </a:cubicBezTo>
                  <a:cubicBezTo>
                    <a:pt x="44" y="74"/>
                    <a:pt x="43" y="74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6"/>
                    <a:pt x="42" y="76"/>
                    <a:pt x="42" y="77"/>
                  </a:cubicBezTo>
                  <a:cubicBezTo>
                    <a:pt x="43" y="78"/>
                    <a:pt x="42" y="80"/>
                    <a:pt x="42" y="82"/>
                  </a:cubicBezTo>
                  <a:cubicBezTo>
                    <a:pt x="41" y="82"/>
                    <a:pt x="41" y="82"/>
                    <a:pt x="39" y="83"/>
                  </a:cubicBezTo>
                  <a:cubicBezTo>
                    <a:pt x="39" y="83"/>
                    <a:pt x="39" y="84"/>
                    <a:pt x="38" y="84"/>
                  </a:cubicBezTo>
                  <a:cubicBezTo>
                    <a:pt x="38" y="85"/>
                    <a:pt x="38" y="85"/>
                    <a:pt x="38" y="86"/>
                  </a:cubicBezTo>
                  <a:cubicBezTo>
                    <a:pt x="38" y="87"/>
                    <a:pt x="37" y="87"/>
                    <a:pt x="37" y="89"/>
                  </a:cubicBezTo>
                  <a:cubicBezTo>
                    <a:pt x="36" y="89"/>
                    <a:pt x="36" y="90"/>
                    <a:pt x="36" y="90"/>
                  </a:cubicBezTo>
                  <a:cubicBezTo>
                    <a:pt x="36" y="90"/>
                    <a:pt x="35" y="90"/>
                    <a:pt x="35" y="90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4" y="91"/>
                    <a:pt x="34" y="92"/>
                    <a:pt x="34" y="93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5"/>
                    <a:pt x="31" y="97"/>
                    <a:pt x="30" y="96"/>
                  </a:cubicBezTo>
                  <a:cubicBezTo>
                    <a:pt x="31" y="96"/>
                    <a:pt x="30" y="99"/>
                    <a:pt x="30" y="100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3"/>
                    <a:pt x="29" y="103"/>
                  </a:cubicBezTo>
                  <a:cubicBezTo>
                    <a:pt x="29" y="104"/>
                    <a:pt x="29" y="104"/>
                    <a:pt x="29" y="105"/>
                  </a:cubicBezTo>
                  <a:cubicBezTo>
                    <a:pt x="28" y="106"/>
                    <a:pt x="30" y="106"/>
                    <a:pt x="29" y="107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9"/>
                    <a:pt x="29" y="108"/>
                    <a:pt x="28" y="108"/>
                  </a:cubicBezTo>
                  <a:cubicBezTo>
                    <a:pt x="28" y="108"/>
                    <a:pt x="27" y="108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27" y="107"/>
                    <a:pt x="27" y="106"/>
                  </a:cubicBezTo>
                  <a:cubicBezTo>
                    <a:pt x="26" y="106"/>
                    <a:pt x="26" y="104"/>
                    <a:pt x="25" y="104"/>
                  </a:cubicBezTo>
                  <a:cubicBezTo>
                    <a:pt x="26" y="102"/>
                    <a:pt x="25" y="101"/>
                    <a:pt x="25" y="99"/>
                  </a:cubicBezTo>
                  <a:cubicBezTo>
                    <a:pt x="25" y="98"/>
                    <a:pt x="25" y="98"/>
                    <a:pt x="25" y="97"/>
                  </a:cubicBezTo>
                  <a:cubicBezTo>
                    <a:pt x="25" y="96"/>
                    <a:pt x="24" y="97"/>
                    <a:pt x="24" y="96"/>
                  </a:cubicBezTo>
                  <a:cubicBezTo>
                    <a:pt x="25" y="95"/>
                    <a:pt x="26" y="95"/>
                    <a:pt x="26" y="94"/>
                  </a:cubicBezTo>
                  <a:cubicBezTo>
                    <a:pt x="25" y="93"/>
                    <a:pt x="25" y="95"/>
                    <a:pt x="24" y="94"/>
                  </a:cubicBezTo>
                  <a:cubicBezTo>
                    <a:pt x="25" y="92"/>
                    <a:pt x="24" y="89"/>
                    <a:pt x="26" y="88"/>
                  </a:cubicBezTo>
                  <a:cubicBezTo>
                    <a:pt x="26" y="86"/>
                    <a:pt x="25" y="85"/>
                    <a:pt x="26" y="84"/>
                  </a:cubicBezTo>
                  <a:cubicBezTo>
                    <a:pt x="26" y="83"/>
                    <a:pt x="26" y="83"/>
                    <a:pt x="25" y="83"/>
                  </a:cubicBezTo>
                  <a:cubicBezTo>
                    <a:pt x="25" y="82"/>
                    <a:pt x="25" y="82"/>
                    <a:pt x="26" y="81"/>
                  </a:cubicBezTo>
                  <a:cubicBezTo>
                    <a:pt x="26" y="79"/>
                    <a:pt x="25" y="79"/>
                    <a:pt x="24" y="77"/>
                  </a:cubicBezTo>
                  <a:cubicBezTo>
                    <a:pt x="23" y="77"/>
                    <a:pt x="23" y="76"/>
                    <a:pt x="22" y="7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1" y="73"/>
                    <a:pt x="20" y="72"/>
                    <a:pt x="20" y="70"/>
                  </a:cubicBezTo>
                  <a:cubicBezTo>
                    <a:pt x="20" y="70"/>
                    <a:pt x="21" y="70"/>
                    <a:pt x="21" y="69"/>
                  </a:cubicBez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19" y="66"/>
                    <a:pt x="20" y="64"/>
                  </a:cubicBezTo>
                  <a:cubicBezTo>
                    <a:pt x="20" y="63"/>
                    <a:pt x="21" y="63"/>
                    <a:pt x="21" y="62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18" y="59"/>
                    <a:pt x="18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4"/>
                    <a:pt x="13" y="54"/>
                    <a:pt x="13" y="53"/>
                  </a:cubicBezTo>
                  <a:cubicBezTo>
                    <a:pt x="10" y="54"/>
                    <a:pt x="9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45"/>
                    <a:pt x="5" y="44"/>
                    <a:pt x="4" y="44"/>
                  </a:cubicBezTo>
                  <a:cubicBezTo>
                    <a:pt x="4" y="46"/>
                    <a:pt x="5" y="46"/>
                    <a:pt x="5" y="47"/>
                  </a:cubicBezTo>
                  <a:cubicBezTo>
                    <a:pt x="4" y="47"/>
                    <a:pt x="4" y="46"/>
                    <a:pt x="3" y="47"/>
                  </a:cubicBezTo>
                  <a:cubicBezTo>
                    <a:pt x="3" y="46"/>
                    <a:pt x="3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1" y="42"/>
                    <a:pt x="1" y="4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27"/>
                    <a:pt x="7" y="16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23"/>
            <p:cNvSpPr/>
            <p:nvPr/>
          </p:nvSpPr>
          <p:spPr bwMode="auto">
            <a:xfrm>
              <a:off x="5918201" y="3190876"/>
              <a:ext cx="57150" cy="46038"/>
            </a:xfrm>
            <a:custGeom>
              <a:avLst/>
              <a:gdLst>
                <a:gd name="T0" fmla="*/ 1 w 15"/>
                <a:gd name="T1" fmla="*/ 9 h 12"/>
                <a:gd name="T2" fmla="*/ 14 w 15"/>
                <a:gd name="T3" fmla="*/ 0 h 12"/>
                <a:gd name="T4" fmla="*/ 15 w 15"/>
                <a:gd name="T5" fmla="*/ 1 h 12"/>
                <a:gd name="T6" fmla="*/ 12 w 15"/>
                <a:gd name="T7" fmla="*/ 2 h 12"/>
                <a:gd name="T8" fmla="*/ 12 w 15"/>
                <a:gd name="T9" fmla="*/ 3 h 12"/>
                <a:gd name="T10" fmla="*/ 10 w 15"/>
                <a:gd name="T11" fmla="*/ 5 h 12"/>
                <a:gd name="T12" fmla="*/ 8 w 15"/>
                <a:gd name="T13" fmla="*/ 6 h 12"/>
                <a:gd name="T14" fmla="*/ 6 w 15"/>
                <a:gd name="T15" fmla="*/ 9 h 12"/>
                <a:gd name="T16" fmla="*/ 5 w 15"/>
                <a:gd name="T17" fmla="*/ 9 h 12"/>
                <a:gd name="T18" fmla="*/ 6 w 15"/>
                <a:gd name="T19" fmla="*/ 9 h 12"/>
                <a:gd name="T20" fmla="*/ 5 w 15"/>
                <a:gd name="T21" fmla="*/ 10 h 12"/>
                <a:gd name="T22" fmla="*/ 0 w 15"/>
                <a:gd name="T23" fmla="*/ 11 h 12"/>
                <a:gd name="T24" fmla="*/ 0 w 15"/>
                <a:gd name="T25" fmla="*/ 10 h 12"/>
                <a:gd name="T26" fmla="*/ 1 w 15"/>
                <a:gd name="T27" fmla="*/ 10 h 12"/>
                <a:gd name="T28" fmla="*/ 3 w 15"/>
                <a:gd name="T29" fmla="*/ 10 h 12"/>
                <a:gd name="T30" fmla="*/ 1 w 1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2">
                  <a:moveTo>
                    <a:pt x="1" y="9"/>
                  </a:moveTo>
                  <a:cubicBezTo>
                    <a:pt x="5" y="6"/>
                    <a:pt x="10" y="3"/>
                    <a:pt x="14" y="0"/>
                  </a:cubicBezTo>
                  <a:cubicBezTo>
                    <a:pt x="14" y="1"/>
                    <a:pt x="15" y="0"/>
                    <a:pt x="15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9" y="4"/>
                    <a:pt x="9" y="6"/>
                    <a:pt x="8" y="6"/>
                  </a:cubicBezTo>
                  <a:cubicBezTo>
                    <a:pt x="8" y="7"/>
                    <a:pt x="6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6" y="8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2"/>
                    <a:pt x="2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4"/>
            <p:cNvSpPr/>
            <p:nvPr/>
          </p:nvSpPr>
          <p:spPr bwMode="auto">
            <a:xfrm>
              <a:off x="6029326" y="3217863"/>
              <a:ext cx="312738" cy="361950"/>
            </a:xfrm>
            <a:custGeom>
              <a:avLst/>
              <a:gdLst>
                <a:gd name="T0" fmla="*/ 82 w 82"/>
                <a:gd name="T1" fmla="*/ 27 h 95"/>
                <a:gd name="T2" fmla="*/ 78 w 82"/>
                <a:gd name="T3" fmla="*/ 42 h 95"/>
                <a:gd name="T4" fmla="*/ 74 w 82"/>
                <a:gd name="T5" fmla="*/ 40 h 95"/>
                <a:gd name="T6" fmla="*/ 74 w 82"/>
                <a:gd name="T7" fmla="*/ 48 h 95"/>
                <a:gd name="T8" fmla="*/ 70 w 82"/>
                <a:gd name="T9" fmla="*/ 54 h 95"/>
                <a:gd name="T10" fmla="*/ 64 w 82"/>
                <a:gd name="T11" fmla="*/ 59 h 95"/>
                <a:gd name="T12" fmla="*/ 63 w 82"/>
                <a:gd name="T13" fmla="*/ 64 h 95"/>
                <a:gd name="T14" fmla="*/ 62 w 82"/>
                <a:gd name="T15" fmla="*/ 57 h 95"/>
                <a:gd name="T16" fmla="*/ 57 w 82"/>
                <a:gd name="T17" fmla="*/ 53 h 95"/>
                <a:gd name="T18" fmla="*/ 53 w 82"/>
                <a:gd name="T19" fmla="*/ 57 h 95"/>
                <a:gd name="T20" fmla="*/ 50 w 82"/>
                <a:gd name="T21" fmla="*/ 59 h 95"/>
                <a:gd name="T22" fmla="*/ 47 w 82"/>
                <a:gd name="T23" fmla="*/ 52 h 95"/>
                <a:gd name="T24" fmla="*/ 41 w 82"/>
                <a:gd name="T25" fmla="*/ 49 h 95"/>
                <a:gd name="T26" fmla="*/ 38 w 82"/>
                <a:gd name="T27" fmla="*/ 50 h 95"/>
                <a:gd name="T28" fmla="*/ 39 w 82"/>
                <a:gd name="T29" fmla="*/ 56 h 95"/>
                <a:gd name="T30" fmla="*/ 29 w 82"/>
                <a:gd name="T31" fmla="*/ 52 h 95"/>
                <a:gd name="T32" fmla="*/ 31 w 82"/>
                <a:gd name="T33" fmla="*/ 56 h 95"/>
                <a:gd name="T34" fmla="*/ 37 w 82"/>
                <a:gd name="T35" fmla="*/ 62 h 95"/>
                <a:gd name="T36" fmla="*/ 31 w 82"/>
                <a:gd name="T37" fmla="*/ 81 h 95"/>
                <a:gd name="T38" fmla="*/ 24 w 82"/>
                <a:gd name="T39" fmla="*/ 93 h 95"/>
                <a:gd name="T40" fmla="*/ 15 w 82"/>
                <a:gd name="T41" fmla="*/ 83 h 95"/>
                <a:gd name="T42" fmla="*/ 14 w 82"/>
                <a:gd name="T43" fmla="*/ 65 h 95"/>
                <a:gd name="T44" fmla="*/ 8 w 82"/>
                <a:gd name="T45" fmla="*/ 65 h 95"/>
                <a:gd name="T46" fmla="*/ 0 w 82"/>
                <a:gd name="T47" fmla="*/ 53 h 95"/>
                <a:gd name="T48" fmla="*/ 6 w 82"/>
                <a:gd name="T49" fmla="*/ 41 h 95"/>
                <a:gd name="T50" fmla="*/ 15 w 82"/>
                <a:gd name="T51" fmla="*/ 41 h 95"/>
                <a:gd name="T52" fmla="*/ 27 w 82"/>
                <a:gd name="T53" fmla="*/ 45 h 95"/>
                <a:gd name="T54" fmla="*/ 26 w 82"/>
                <a:gd name="T55" fmla="*/ 41 h 95"/>
                <a:gd name="T56" fmla="*/ 22 w 82"/>
                <a:gd name="T57" fmla="*/ 38 h 95"/>
                <a:gd name="T58" fmla="*/ 22 w 82"/>
                <a:gd name="T59" fmla="*/ 41 h 95"/>
                <a:gd name="T60" fmla="*/ 19 w 82"/>
                <a:gd name="T61" fmla="*/ 37 h 95"/>
                <a:gd name="T62" fmla="*/ 19 w 82"/>
                <a:gd name="T63" fmla="*/ 38 h 95"/>
                <a:gd name="T64" fmla="*/ 15 w 82"/>
                <a:gd name="T65" fmla="*/ 37 h 95"/>
                <a:gd name="T66" fmla="*/ 12 w 82"/>
                <a:gd name="T67" fmla="*/ 35 h 95"/>
                <a:gd name="T68" fmla="*/ 4 w 82"/>
                <a:gd name="T69" fmla="*/ 40 h 95"/>
                <a:gd name="T70" fmla="*/ 8 w 82"/>
                <a:gd name="T71" fmla="*/ 34 h 95"/>
                <a:gd name="T72" fmla="*/ 9 w 82"/>
                <a:gd name="T73" fmla="*/ 29 h 95"/>
                <a:gd name="T74" fmla="*/ 6 w 82"/>
                <a:gd name="T75" fmla="*/ 26 h 95"/>
                <a:gd name="T76" fmla="*/ 8 w 82"/>
                <a:gd name="T77" fmla="*/ 20 h 95"/>
                <a:gd name="T78" fmla="*/ 10 w 82"/>
                <a:gd name="T79" fmla="*/ 26 h 95"/>
                <a:gd name="T80" fmla="*/ 13 w 82"/>
                <a:gd name="T81" fmla="*/ 25 h 95"/>
                <a:gd name="T82" fmla="*/ 12 w 82"/>
                <a:gd name="T83" fmla="*/ 18 h 95"/>
                <a:gd name="T84" fmla="*/ 16 w 82"/>
                <a:gd name="T85" fmla="*/ 12 h 95"/>
                <a:gd name="T86" fmla="*/ 23 w 82"/>
                <a:gd name="T87" fmla="*/ 7 h 95"/>
                <a:gd name="T88" fmla="*/ 30 w 82"/>
                <a:gd name="T89" fmla="*/ 10 h 95"/>
                <a:gd name="T90" fmla="*/ 38 w 82"/>
                <a:gd name="T91" fmla="*/ 10 h 95"/>
                <a:gd name="T92" fmla="*/ 44 w 82"/>
                <a:gd name="T93" fmla="*/ 7 h 95"/>
                <a:gd name="T94" fmla="*/ 49 w 82"/>
                <a:gd name="T95" fmla="*/ 7 h 95"/>
                <a:gd name="T96" fmla="*/ 51 w 82"/>
                <a:gd name="T97" fmla="*/ 3 h 95"/>
                <a:gd name="T98" fmla="*/ 57 w 82"/>
                <a:gd name="T99" fmla="*/ 0 h 95"/>
                <a:gd name="T100" fmla="*/ 62 w 82"/>
                <a:gd name="T101" fmla="*/ 4 h 95"/>
                <a:gd name="T102" fmla="*/ 80 w 82"/>
                <a:gd name="T10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5">
                  <a:moveTo>
                    <a:pt x="80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5"/>
                    <a:pt x="80" y="25"/>
                    <a:pt x="81" y="24"/>
                  </a:cubicBezTo>
                  <a:cubicBezTo>
                    <a:pt x="81" y="25"/>
                    <a:pt x="81" y="26"/>
                    <a:pt x="82" y="27"/>
                  </a:cubicBezTo>
                  <a:cubicBezTo>
                    <a:pt x="82" y="28"/>
                    <a:pt x="82" y="30"/>
                    <a:pt x="82" y="31"/>
                  </a:cubicBezTo>
                  <a:cubicBezTo>
                    <a:pt x="81" y="32"/>
                    <a:pt x="81" y="34"/>
                    <a:pt x="80" y="35"/>
                  </a:cubicBezTo>
                  <a:cubicBezTo>
                    <a:pt x="79" y="35"/>
                    <a:pt x="79" y="35"/>
                    <a:pt x="78" y="36"/>
                  </a:cubicBezTo>
                  <a:cubicBezTo>
                    <a:pt x="77" y="38"/>
                    <a:pt x="79" y="41"/>
                    <a:pt x="78" y="42"/>
                  </a:cubicBezTo>
                  <a:cubicBezTo>
                    <a:pt x="77" y="42"/>
                    <a:pt x="76" y="41"/>
                    <a:pt x="76" y="40"/>
                  </a:cubicBezTo>
                  <a:cubicBezTo>
                    <a:pt x="76" y="39"/>
                    <a:pt x="75" y="39"/>
                    <a:pt x="75" y="38"/>
                  </a:cubicBezTo>
                  <a:cubicBezTo>
                    <a:pt x="73" y="38"/>
                    <a:pt x="75" y="39"/>
                    <a:pt x="74" y="40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41"/>
                    <a:pt x="73" y="41"/>
                    <a:pt x="74" y="42"/>
                  </a:cubicBezTo>
                  <a:cubicBezTo>
                    <a:pt x="74" y="42"/>
                    <a:pt x="74" y="43"/>
                    <a:pt x="74" y="43"/>
                  </a:cubicBezTo>
                  <a:cubicBezTo>
                    <a:pt x="74" y="44"/>
                    <a:pt x="75" y="44"/>
                    <a:pt x="75" y="45"/>
                  </a:cubicBezTo>
                  <a:cubicBezTo>
                    <a:pt x="74" y="45"/>
                    <a:pt x="75" y="47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0" y="53"/>
                    <a:pt x="69" y="53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6"/>
                    <a:pt x="69" y="56"/>
                  </a:cubicBezTo>
                  <a:cubicBezTo>
                    <a:pt x="69" y="59"/>
                    <a:pt x="69" y="62"/>
                    <a:pt x="67" y="62"/>
                  </a:cubicBezTo>
                  <a:cubicBezTo>
                    <a:pt x="67" y="61"/>
                    <a:pt x="66" y="61"/>
                    <a:pt x="66" y="61"/>
                  </a:cubicBezTo>
                  <a:cubicBezTo>
                    <a:pt x="65" y="61"/>
                    <a:pt x="65" y="60"/>
                    <a:pt x="64" y="59"/>
                  </a:cubicBezTo>
                  <a:cubicBezTo>
                    <a:pt x="64" y="59"/>
                    <a:pt x="64" y="60"/>
                    <a:pt x="64" y="61"/>
                  </a:cubicBezTo>
                  <a:cubicBezTo>
                    <a:pt x="64" y="62"/>
                    <a:pt x="65" y="63"/>
                    <a:pt x="66" y="63"/>
                  </a:cubicBezTo>
                  <a:cubicBezTo>
                    <a:pt x="66" y="65"/>
                    <a:pt x="67" y="65"/>
                    <a:pt x="67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4" y="63"/>
                    <a:pt x="63" y="62"/>
                    <a:pt x="63" y="62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7"/>
                  </a:cubicBezTo>
                  <a:cubicBezTo>
                    <a:pt x="62" y="56"/>
                    <a:pt x="60" y="57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4"/>
                    <a:pt x="59" y="53"/>
                    <a:pt x="59" y="52"/>
                  </a:cubicBezTo>
                  <a:cubicBezTo>
                    <a:pt x="58" y="52"/>
                    <a:pt x="57" y="53"/>
                    <a:pt x="57" y="53"/>
                  </a:cubicBezTo>
                  <a:cubicBezTo>
                    <a:pt x="56" y="54"/>
                    <a:pt x="55" y="54"/>
                    <a:pt x="56" y="56"/>
                  </a:cubicBezTo>
                  <a:cubicBezTo>
                    <a:pt x="55" y="55"/>
                    <a:pt x="55" y="57"/>
                    <a:pt x="54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4" y="60"/>
                    <a:pt x="53" y="61"/>
                    <a:pt x="52" y="62"/>
                  </a:cubicBezTo>
                  <a:cubicBezTo>
                    <a:pt x="52" y="62"/>
                    <a:pt x="51" y="63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0"/>
                    <a:pt x="50" y="59"/>
                    <a:pt x="50" y="59"/>
                  </a:cubicBezTo>
                  <a:cubicBezTo>
                    <a:pt x="49" y="57"/>
                    <a:pt x="49" y="56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53"/>
                    <a:pt x="47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1"/>
                    <a:pt x="46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2" y="50"/>
                    <a:pt x="42" y="51"/>
                    <a:pt x="41" y="51"/>
                  </a:cubicBezTo>
                  <a:cubicBezTo>
                    <a:pt x="41" y="50"/>
                    <a:pt x="41" y="50"/>
                    <a:pt x="41" y="49"/>
                  </a:cubicBezTo>
                  <a:cubicBezTo>
                    <a:pt x="38" y="50"/>
                    <a:pt x="39" y="47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7" y="47"/>
                    <a:pt x="37" y="47"/>
                    <a:pt x="38" y="47"/>
                  </a:cubicBezTo>
                  <a:cubicBezTo>
                    <a:pt x="37" y="49"/>
                    <a:pt x="38" y="49"/>
                    <a:pt x="38" y="50"/>
                  </a:cubicBezTo>
                  <a:cubicBezTo>
                    <a:pt x="39" y="50"/>
                    <a:pt x="39" y="49"/>
                    <a:pt x="40" y="50"/>
                  </a:cubicBezTo>
                  <a:cubicBezTo>
                    <a:pt x="40" y="51"/>
                    <a:pt x="41" y="51"/>
                    <a:pt x="42" y="52"/>
                  </a:cubicBezTo>
                  <a:cubicBezTo>
                    <a:pt x="42" y="53"/>
                    <a:pt x="41" y="53"/>
                    <a:pt x="41" y="55"/>
                  </a:cubicBezTo>
                  <a:cubicBezTo>
                    <a:pt x="40" y="55"/>
                    <a:pt x="40" y="56"/>
                    <a:pt x="39" y="56"/>
                  </a:cubicBezTo>
                  <a:cubicBezTo>
                    <a:pt x="38" y="56"/>
                    <a:pt x="39" y="57"/>
                    <a:pt x="38" y="57"/>
                  </a:cubicBezTo>
                  <a:cubicBezTo>
                    <a:pt x="36" y="57"/>
                    <a:pt x="35" y="59"/>
                    <a:pt x="34" y="59"/>
                  </a:cubicBezTo>
                  <a:cubicBezTo>
                    <a:pt x="32" y="58"/>
                    <a:pt x="32" y="56"/>
                    <a:pt x="32" y="55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30" y="51"/>
                    <a:pt x="29" y="50"/>
                    <a:pt x="28" y="49"/>
                  </a:cubicBezTo>
                  <a:cubicBezTo>
                    <a:pt x="28" y="49"/>
                    <a:pt x="29" y="50"/>
                    <a:pt x="28" y="51"/>
                  </a:cubicBezTo>
                  <a:cubicBezTo>
                    <a:pt x="29" y="52"/>
                    <a:pt x="29" y="52"/>
                    <a:pt x="30" y="53"/>
                  </a:cubicBezTo>
                  <a:cubicBezTo>
                    <a:pt x="29" y="55"/>
                    <a:pt x="31" y="55"/>
                    <a:pt x="31" y="56"/>
                  </a:cubicBezTo>
                  <a:cubicBezTo>
                    <a:pt x="32" y="57"/>
                    <a:pt x="33" y="58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6" y="60"/>
                    <a:pt x="36" y="59"/>
                    <a:pt x="37" y="59"/>
                  </a:cubicBezTo>
                  <a:cubicBezTo>
                    <a:pt x="38" y="60"/>
                    <a:pt x="37" y="61"/>
                    <a:pt x="37" y="62"/>
                  </a:cubicBezTo>
                  <a:cubicBezTo>
                    <a:pt x="36" y="64"/>
                    <a:pt x="35" y="66"/>
                    <a:pt x="34" y="68"/>
                  </a:cubicBezTo>
                  <a:cubicBezTo>
                    <a:pt x="33" y="68"/>
                    <a:pt x="33" y="69"/>
                    <a:pt x="32" y="69"/>
                  </a:cubicBezTo>
                  <a:cubicBezTo>
                    <a:pt x="32" y="71"/>
                    <a:pt x="31" y="72"/>
                    <a:pt x="31" y="73"/>
                  </a:cubicBezTo>
                  <a:cubicBezTo>
                    <a:pt x="31" y="75"/>
                    <a:pt x="31" y="78"/>
                    <a:pt x="31" y="81"/>
                  </a:cubicBezTo>
                  <a:cubicBezTo>
                    <a:pt x="29" y="82"/>
                    <a:pt x="28" y="84"/>
                    <a:pt x="28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8"/>
                    <a:pt x="26" y="89"/>
                    <a:pt x="27" y="90"/>
                  </a:cubicBezTo>
                  <a:cubicBezTo>
                    <a:pt x="25" y="91"/>
                    <a:pt x="25" y="92"/>
                    <a:pt x="24" y="93"/>
                  </a:cubicBezTo>
                  <a:cubicBezTo>
                    <a:pt x="22" y="94"/>
                    <a:pt x="21" y="95"/>
                    <a:pt x="19" y="95"/>
                  </a:cubicBezTo>
                  <a:cubicBezTo>
                    <a:pt x="18" y="94"/>
                    <a:pt x="18" y="91"/>
                    <a:pt x="17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17" y="86"/>
                    <a:pt x="16" y="84"/>
                    <a:pt x="15" y="83"/>
                  </a:cubicBezTo>
                  <a:cubicBezTo>
                    <a:pt x="15" y="82"/>
                    <a:pt x="15" y="80"/>
                    <a:pt x="16" y="78"/>
                  </a:cubicBezTo>
                  <a:cubicBezTo>
                    <a:pt x="15" y="77"/>
                    <a:pt x="15" y="75"/>
                    <a:pt x="15" y="74"/>
                  </a:cubicBezTo>
                  <a:cubicBezTo>
                    <a:pt x="15" y="73"/>
                    <a:pt x="14" y="72"/>
                    <a:pt x="13" y="70"/>
                  </a:cubicBezTo>
                  <a:cubicBezTo>
                    <a:pt x="13" y="68"/>
                    <a:pt x="14" y="67"/>
                    <a:pt x="14" y="65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9" y="64"/>
                    <a:pt x="9" y="65"/>
                    <a:pt x="8" y="65"/>
                  </a:cubicBezTo>
                  <a:cubicBezTo>
                    <a:pt x="7" y="65"/>
                    <a:pt x="6" y="65"/>
                    <a:pt x="5" y="66"/>
                  </a:cubicBezTo>
                  <a:cubicBezTo>
                    <a:pt x="3" y="65"/>
                    <a:pt x="3" y="64"/>
                    <a:pt x="2" y="64"/>
                  </a:cubicBezTo>
                  <a:cubicBezTo>
                    <a:pt x="1" y="62"/>
                    <a:pt x="1" y="61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2"/>
                    <a:pt x="1" y="51"/>
                    <a:pt x="1" y="49"/>
                  </a:cubicBezTo>
                  <a:cubicBezTo>
                    <a:pt x="2" y="48"/>
                    <a:pt x="3" y="48"/>
                    <a:pt x="3" y="47"/>
                  </a:cubicBezTo>
                  <a:cubicBezTo>
                    <a:pt x="4" y="46"/>
                    <a:pt x="3" y="44"/>
                    <a:pt x="4" y="43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8" y="41"/>
                    <a:pt x="10" y="41"/>
                    <a:pt x="12" y="41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6" y="44"/>
                    <a:pt x="18" y="44"/>
                    <a:pt x="19" y="45"/>
                  </a:cubicBezTo>
                  <a:cubicBezTo>
                    <a:pt x="20" y="45"/>
                    <a:pt x="20" y="44"/>
                    <a:pt x="21" y="44"/>
                  </a:cubicBezTo>
                  <a:cubicBezTo>
                    <a:pt x="23" y="44"/>
                    <a:pt x="25" y="44"/>
                    <a:pt x="27" y="45"/>
                  </a:cubicBezTo>
                  <a:cubicBezTo>
                    <a:pt x="28" y="45"/>
                    <a:pt x="27" y="43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7" y="40"/>
                    <a:pt x="28" y="42"/>
                    <a:pt x="27" y="42"/>
                  </a:cubicBezTo>
                  <a:cubicBezTo>
                    <a:pt x="26" y="42"/>
                    <a:pt x="27" y="41"/>
                    <a:pt x="26" y="41"/>
                  </a:cubicBezTo>
                  <a:cubicBezTo>
                    <a:pt x="26" y="41"/>
                    <a:pt x="24" y="42"/>
                    <a:pt x="23" y="41"/>
                  </a:cubicBezTo>
                  <a:cubicBezTo>
                    <a:pt x="23" y="41"/>
                    <a:pt x="23" y="40"/>
                    <a:pt x="23" y="40"/>
                  </a:cubicBez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2" y="41"/>
                    <a:pt x="22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6" y="36"/>
                    <a:pt x="19" y="36"/>
                    <a:pt x="19" y="38"/>
                  </a:cubicBezTo>
                  <a:cubicBezTo>
                    <a:pt x="19" y="38"/>
                    <a:pt x="19" y="37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8" y="39"/>
                    <a:pt x="17" y="39"/>
                    <a:pt x="17" y="40"/>
                  </a:cubicBezTo>
                  <a:cubicBezTo>
                    <a:pt x="17" y="40"/>
                    <a:pt x="16" y="40"/>
                    <a:pt x="16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7"/>
                    <a:pt x="15" y="38"/>
                    <a:pt x="14" y="39"/>
                  </a:cubicBezTo>
                  <a:cubicBezTo>
                    <a:pt x="14" y="37"/>
                    <a:pt x="13" y="36"/>
                    <a:pt x="14" y="35"/>
                  </a:cubicBezTo>
                  <a:cubicBezTo>
                    <a:pt x="13" y="35"/>
                    <a:pt x="13" y="35"/>
                    <a:pt x="12" y="35"/>
                  </a:cubicBezTo>
                  <a:cubicBezTo>
                    <a:pt x="10" y="35"/>
                    <a:pt x="10" y="37"/>
                    <a:pt x="9" y="37"/>
                  </a:cubicBezTo>
                  <a:cubicBezTo>
                    <a:pt x="10" y="39"/>
                    <a:pt x="9" y="40"/>
                    <a:pt x="8" y="41"/>
                  </a:cubicBezTo>
                  <a:cubicBezTo>
                    <a:pt x="7" y="40"/>
                    <a:pt x="7" y="40"/>
                    <a:pt x="6" y="41"/>
                  </a:cubicBezTo>
                  <a:cubicBezTo>
                    <a:pt x="6" y="41"/>
                    <a:pt x="5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4" y="36"/>
                    <a:pt x="4" y="35"/>
                  </a:cubicBezTo>
                  <a:cubicBezTo>
                    <a:pt x="6" y="35"/>
                    <a:pt x="7" y="34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2"/>
                    <a:pt x="7" y="33"/>
                    <a:pt x="8" y="32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2"/>
                    <a:pt x="7" y="22"/>
                    <a:pt x="6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3"/>
                    <a:pt x="9" y="23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9" y="27"/>
                    <a:pt x="9" y="27"/>
                    <a:pt x="9" y="29"/>
                  </a:cubicBezTo>
                  <a:cubicBezTo>
                    <a:pt x="10" y="29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7" y="11"/>
                    <a:pt x="18" y="10"/>
                    <a:pt x="19" y="9"/>
                  </a:cubicBezTo>
                  <a:cubicBezTo>
                    <a:pt x="19" y="9"/>
                    <a:pt x="19" y="8"/>
                    <a:pt x="19" y="9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8" y="10"/>
                    <a:pt x="30" y="11"/>
                    <a:pt x="29" y="13"/>
                  </a:cubicBezTo>
                  <a:cubicBezTo>
                    <a:pt x="30" y="13"/>
                    <a:pt x="31" y="11"/>
                    <a:pt x="30" y="10"/>
                  </a:cubicBezTo>
                  <a:cubicBezTo>
                    <a:pt x="31" y="10"/>
                    <a:pt x="31" y="10"/>
                    <a:pt x="32" y="10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3" y="11"/>
                    <a:pt x="34" y="10"/>
                    <a:pt x="35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8" y="9"/>
                    <a:pt x="37" y="10"/>
                    <a:pt x="37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41" y="8"/>
                    <a:pt x="42" y="7"/>
                    <a:pt x="43" y="6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7"/>
                    <a:pt x="45" y="6"/>
                    <a:pt x="45" y="6"/>
                  </a:cubicBezTo>
                  <a:cubicBezTo>
                    <a:pt x="45" y="7"/>
                    <a:pt x="45" y="7"/>
                    <a:pt x="46" y="8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7" y="6"/>
                    <a:pt x="48" y="7"/>
                    <a:pt x="49" y="7"/>
                  </a:cubicBezTo>
                  <a:cubicBezTo>
                    <a:pt x="49" y="6"/>
                    <a:pt x="47" y="7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4" y="1"/>
                    <a:pt x="54" y="2"/>
                    <a:pt x="55" y="2"/>
                  </a:cubicBezTo>
                  <a:cubicBezTo>
                    <a:pt x="55" y="3"/>
                    <a:pt x="55" y="1"/>
                    <a:pt x="56" y="2"/>
                  </a:cubicBezTo>
                  <a:cubicBezTo>
                    <a:pt x="56" y="1"/>
                    <a:pt x="56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3" y="4"/>
                    <a:pt x="64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2" y="10"/>
                    <a:pt x="76" y="16"/>
                    <a:pt x="8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5"/>
            <p:cNvSpPr/>
            <p:nvPr/>
          </p:nvSpPr>
          <p:spPr bwMode="auto">
            <a:xfrm>
              <a:off x="6345238" y="3340101"/>
              <a:ext cx="7938" cy="14288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1 w 2"/>
                <a:gd name="T5" fmla="*/ 3 h 4"/>
                <a:gd name="T6" fmla="*/ 0 w 2"/>
                <a:gd name="T7" fmla="*/ 3 h 4"/>
                <a:gd name="T8" fmla="*/ 0 w 2"/>
                <a:gd name="T9" fmla="*/ 0 h 4"/>
                <a:gd name="T10" fmla="*/ 1 w 2"/>
                <a:gd name="T11" fmla="*/ 1 h 4"/>
                <a:gd name="T12" fmla="*/ 2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2" y="3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6"/>
            <p:cNvSpPr/>
            <p:nvPr/>
          </p:nvSpPr>
          <p:spPr bwMode="auto">
            <a:xfrm>
              <a:off x="6323013" y="3435351"/>
              <a:ext cx="15875" cy="14288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2 h 4"/>
                <a:gd name="T4" fmla="*/ 1 w 4"/>
                <a:gd name="T5" fmla="*/ 0 h 4"/>
                <a:gd name="T6" fmla="*/ 2 w 4"/>
                <a:gd name="T7" fmla="*/ 2 h 4"/>
                <a:gd name="T8" fmla="*/ 3 w 4"/>
                <a:gd name="T9" fmla="*/ 3 h 4"/>
                <a:gd name="T10" fmla="*/ 1 w 4"/>
                <a:gd name="T11" fmla="*/ 4 h 4"/>
                <a:gd name="T12" fmla="*/ 1 w 4"/>
                <a:gd name="T13" fmla="*/ 3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4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27"/>
            <p:cNvSpPr/>
            <p:nvPr/>
          </p:nvSpPr>
          <p:spPr bwMode="auto">
            <a:xfrm>
              <a:off x="6311901" y="3473451"/>
              <a:ext cx="14288" cy="19050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3 h 5"/>
                <a:gd name="T4" fmla="*/ 1 w 4"/>
                <a:gd name="T5" fmla="*/ 5 h 5"/>
                <a:gd name="T6" fmla="*/ 2 w 4"/>
                <a:gd name="T7" fmla="*/ 0 h 5"/>
                <a:gd name="T8" fmla="*/ 4 w 4"/>
                <a:gd name="T9" fmla="*/ 1 h 5"/>
                <a:gd name="T10" fmla="*/ 2 w 4"/>
                <a:gd name="T11" fmla="*/ 1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3"/>
                    <a:pt x="3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28"/>
            <p:cNvSpPr/>
            <p:nvPr/>
          </p:nvSpPr>
          <p:spPr bwMode="auto">
            <a:xfrm>
              <a:off x="6292851" y="3457576"/>
              <a:ext cx="22225" cy="34925"/>
            </a:xfrm>
            <a:custGeom>
              <a:avLst/>
              <a:gdLst>
                <a:gd name="T0" fmla="*/ 5 w 6"/>
                <a:gd name="T1" fmla="*/ 5 h 9"/>
                <a:gd name="T2" fmla="*/ 4 w 6"/>
                <a:gd name="T3" fmla="*/ 8 h 9"/>
                <a:gd name="T4" fmla="*/ 5 w 6"/>
                <a:gd name="T5" fmla="*/ 8 h 9"/>
                <a:gd name="T6" fmla="*/ 4 w 6"/>
                <a:gd name="T7" fmla="*/ 9 h 9"/>
                <a:gd name="T8" fmla="*/ 1 w 6"/>
                <a:gd name="T9" fmla="*/ 8 h 9"/>
                <a:gd name="T10" fmla="*/ 0 w 6"/>
                <a:gd name="T11" fmla="*/ 5 h 9"/>
                <a:gd name="T12" fmla="*/ 4 w 6"/>
                <a:gd name="T13" fmla="*/ 0 h 9"/>
                <a:gd name="T14" fmla="*/ 6 w 6"/>
                <a:gd name="T15" fmla="*/ 1 h 9"/>
                <a:gd name="T16" fmla="*/ 5 w 6"/>
                <a:gd name="T17" fmla="*/ 3 h 9"/>
                <a:gd name="T18" fmla="*/ 5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5" y="5"/>
                  </a:move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2" y="9"/>
                    <a:pt x="3" y="8"/>
                    <a:pt x="1" y="8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3" y="3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29"/>
            <p:cNvSpPr/>
            <p:nvPr/>
          </p:nvSpPr>
          <p:spPr bwMode="auto">
            <a:xfrm>
              <a:off x="6284913" y="3492501"/>
              <a:ext cx="22225" cy="11113"/>
            </a:xfrm>
            <a:custGeom>
              <a:avLst/>
              <a:gdLst>
                <a:gd name="T0" fmla="*/ 6 w 6"/>
                <a:gd name="T1" fmla="*/ 3 h 3"/>
                <a:gd name="T2" fmla="*/ 0 w 6"/>
                <a:gd name="T3" fmla="*/ 2 h 3"/>
                <a:gd name="T4" fmla="*/ 0 w 6"/>
                <a:gd name="T5" fmla="*/ 0 h 3"/>
                <a:gd name="T6" fmla="*/ 5 w 6"/>
                <a:gd name="T7" fmla="*/ 1 h 3"/>
                <a:gd name="T8" fmla="*/ 6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3" y="3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30"/>
            <p:cNvSpPr/>
            <p:nvPr/>
          </p:nvSpPr>
          <p:spPr bwMode="auto">
            <a:xfrm>
              <a:off x="6311901" y="3405188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31"/>
            <p:cNvSpPr/>
            <p:nvPr/>
          </p:nvSpPr>
          <p:spPr bwMode="auto">
            <a:xfrm>
              <a:off x="6315076" y="34194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2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32"/>
            <p:cNvSpPr/>
            <p:nvPr/>
          </p:nvSpPr>
          <p:spPr bwMode="auto">
            <a:xfrm>
              <a:off x="6334126" y="3473451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33"/>
            <p:cNvSpPr/>
            <p:nvPr/>
          </p:nvSpPr>
          <p:spPr bwMode="auto">
            <a:xfrm>
              <a:off x="6330951" y="3354388"/>
              <a:ext cx="22225" cy="34925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7 h 9"/>
                <a:gd name="T4" fmla="*/ 1 w 6"/>
                <a:gd name="T5" fmla="*/ 9 h 9"/>
                <a:gd name="T6" fmla="*/ 0 w 6"/>
                <a:gd name="T7" fmla="*/ 7 h 9"/>
                <a:gd name="T8" fmla="*/ 1 w 6"/>
                <a:gd name="T9" fmla="*/ 7 h 9"/>
                <a:gd name="T10" fmla="*/ 0 w 6"/>
                <a:gd name="T11" fmla="*/ 7 h 9"/>
                <a:gd name="T12" fmla="*/ 2 w 6"/>
                <a:gd name="T13" fmla="*/ 5 h 9"/>
                <a:gd name="T14" fmla="*/ 4 w 6"/>
                <a:gd name="T15" fmla="*/ 3 h 9"/>
                <a:gd name="T16" fmla="*/ 5 w 6"/>
                <a:gd name="T17" fmla="*/ 3 h 9"/>
                <a:gd name="T18" fmla="*/ 4 w 6"/>
                <a:gd name="T19" fmla="*/ 0 h 9"/>
                <a:gd name="T20" fmla="*/ 5 w 6"/>
                <a:gd name="T21" fmla="*/ 0 h 9"/>
                <a:gd name="T22" fmla="*/ 6 w 6"/>
                <a:gd name="T23" fmla="*/ 5 h 9"/>
                <a:gd name="T24" fmla="*/ 3 w 6"/>
                <a:gd name="T2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8"/>
                    <a:pt x="0" y="7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2"/>
                    <a:pt x="5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5" y="6"/>
                    <a:pt x="3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34"/>
            <p:cNvSpPr/>
            <p:nvPr/>
          </p:nvSpPr>
          <p:spPr bwMode="auto">
            <a:xfrm>
              <a:off x="6345238" y="33289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35"/>
            <p:cNvSpPr/>
            <p:nvPr/>
          </p:nvSpPr>
          <p:spPr bwMode="auto">
            <a:xfrm>
              <a:off x="6261101" y="3462338"/>
              <a:ext cx="23813" cy="30163"/>
            </a:xfrm>
            <a:custGeom>
              <a:avLst/>
              <a:gdLst>
                <a:gd name="T0" fmla="*/ 0 w 6"/>
                <a:gd name="T1" fmla="*/ 0 h 8"/>
                <a:gd name="T2" fmla="*/ 2 w 6"/>
                <a:gd name="T3" fmla="*/ 0 h 8"/>
                <a:gd name="T4" fmla="*/ 2 w 6"/>
                <a:gd name="T5" fmla="*/ 0 h 8"/>
                <a:gd name="T6" fmla="*/ 3 w 6"/>
                <a:gd name="T7" fmla="*/ 2 h 8"/>
                <a:gd name="T8" fmla="*/ 5 w 6"/>
                <a:gd name="T9" fmla="*/ 4 h 8"/>
                <a:gd name="T10" fmla="*/ 6 w 6"/>
                <a:gd name="T11" fmla="*/ 8 h 8"/>
                <a:gd name="T12" fmla="*/ 3 w 6"/>
                <a:gd name="T13" fmla="*/ 6 h 8"/>
                <a:gd name="T14" fmla="*/ 0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6" y="7"/>
                    <a:pt x="6" y="8"/>
                  </a:cubicBezTo>
                  <a:cubicBezTo>
                    <a:pt x="5" y="8"/>
                    <a:pt x="4" y="7"/>
                    <a:pt x="3" y="6"/>
                  </a:cubicBezTo>
                  <a:cubicBezTo>
                    <a:pt x="4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36"/>
            <p:cNvSpPr/>
            <p:nvPr/>
          </p:nvSpPr>
          <p:spPr bwMode="auto">
            <a:xfrm>
              <a:off x="6230938" y="344963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37"/>
            <p:cNvSpPr/>
            <p:nvPr/>
          </p:nvSpPr>
          <p:spPr bwMode="auto">
            <a:xfrm>
              <a:off x="6151563" y="3511551"/>
              <a:ext cx="19050" cy="41275"/>
            </a:xfrm>
            <a:custGeom>
              <a:avLst/>
              <a:gdLst>
                <a:gd name="T0" fmla="*/ 4 w 5"/>
                <a:gd name="T1" fmla="*/ 6 h 11"/>
                <a:gd name="T2" fmla="*/ 4 w 5"/>
                <a:gd name="T3" fmla="*/ 7 h 11"/>
                <a:gd name="T4" fmla="*/ 4 w 5"/>
                <a:gd name="T5" fmla="*/ 8 h 11"/>
                <a:gd name="T6" fmla="*/ 3 w 5"/>
                <a:gd name="T7" fmla="*/ 11 h 11"/>
                <a:gd name="T8" fmla="*/ 1 w 5"/>
                <a:gd name="T9" fmla="*/ 11 h 11"/>
                <a:gd name="T10" fmla="*/ 0 w 5"/>
                <a:gd name="T11" fmla="*/ 8 h 11"/>
                <a:gd name="T12" fmla="*/ 1 w 5"/>
                <a:gd name="T13" fmla="*/ 6 h 11"/>
                <a:gd name="T14" fmla="*/ 1 w 5"/>
                <a:gd name="T15" fmla="*/ 4 h 11"/>
                <a:gd name="T16" fmla="*/ 3 w 5"/>
                <a:gd name="T17" fmla="*/ 2 h 11"/>
                <a:gd name="T18" fmla="*/ 4 w 5"/>
                <a:gd name="T19" fmla="*/ 0 h 11"/>
                <a:gd name="T20" fmla="*/ 5 w 5"/>
                <a:gd name="T21" fmla="*/ 2 h 11"/>
                <a:gd name="T22" fmla="*/ 4 w 5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1">
                  <a:moveTo>
                    <a:pt x="4" y="6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1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5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5" y="4"/>
                    <a:pt x="4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38"/>
            <p:cNvSpPr/>
            <p:nvPr/>
          </p:nvSpPr>
          <p:spPr bwMode="auto">
            <a:xfrm>
              <a:off x="5964238" y="362585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39"/>
            <p:cNvSpPr/>
            <p:nvPr/>
          </p:nvSpPr>
          <p:spPr bwMode="auto">
            <a:xfrm>
              <a:off x="5953126" y="3182938"/>
              <a:ext cx="111125" cy="111125"/>
            </a:xfrm>
            <a:custGeom>
              <a:avLst/>
              <a:gdLst>
                <a:gd name="T0" fmla="*/ 12 w 29"/>
                <a:gd name="T1" fmla="*/ 28 h 29"/>
                <a:gd name="T2" fmla="*/ 11 w 29"/>
                <a:gd name="T3" fmla="*/ 29 h 29"/>
                <a:gd name="T4" fmla="*/ 10 w 29"/>
                <a:gd name="T5" fmla="*/ 28 h 29"/>
                <a:gd name="T6" fmla="*/ 8 w 29"/>
                <a:gd name="T7" fmla="*/ 28 h 29"/>
                <a:gd name="T8" fmla="*/ 7 w 29"/>
                <a:gd name="T9" fmla="*/ 22 h 29"/>
                <a:gd name="T10" fmla="*/ 7 w 29"/>
                <a:gd name="T11" fmla="*/ 20 h 29"/>
                <a:gd name="T12" fmla="*/ 9 w 29"/>
                <a:gd name="T13" fmla="*/ 19 h 29"/>
                <a:gd name="T14" fmla="*/ 7 w 29"/>
                <a:gd name="T15" fmla="*/ 17 h 29"/>
                <a:gd name="T16" fmla="*/ 8 w 29"/>
                <a:gd name="T17" fmla="*/ 16 h 29"/>
                <a:gd name="T18" fmla="*/ 7 w 29"/>
                <a:gd name="T19" fmla="*/ 16 h 29"/>
                <a:gd name="T20" fmla="*/ 7 w 29"/>
                <a:gd name="T21" fmla="*/ 15 h 29"/>
                <a:gd name="T22" fmla="*/ 6 w 29"/>
                <a:gd name="T23" fmla="*/ 12 h 29"/>
                <a:gd name="T24" fmla="*/ 4 w 29"/>
                <a:gd name="T25" fmla="*/ 11 h 29"/>
                <a:gd name="T26" fmla="*/ 2 w 29"/>
                <a:gd name="T27" fmla="*/ 12 h 29"/>
                <a:gd name="T28" fmla="*/ 1 w 29"/>
                <a:gd name="T29" fmla="*/ 10 h 29"/>
                <a:gd name="T30" fmla="*/ 4 w 29"/>
                <a:gd name="T31" fmla="*/ 10 h 29"/>
                <a:gd name="T32" fmla="*/ 2 w 29"/>
                <a:gd name="T33" fmla="*/ 10 h 29"/>
                <a:gd name="T34" fmla="*/ 1 w 29"/>
                <a:gd name="T35" fmla="*/ 10 h 29"/>
                <a:gd name="T36" fmla="*/ 0 w 29"/>
                <a:gd name="T37" fmla="*/ 9 h 29"/>
                <a:gd name="T38" fmla="*/ 1 w 29"/>
                <a:gd name="T39" fmla="*/ 8 h 29"/>
                <a:gd name="T40" fmla="*/ 4 w 29"/>
                <a:gd name="T41" fmla="*/ 7 h 29"/>
                <a:gd name="T42" fmla="*/ 3 w 29"/>
                <a:gd name="T43" fmla="*/ 6 h 29"/>
                <a:gd name="T44" fmla="*/ 9 w 29"/>
                <a:gd name="T45" fmla="*/ 3 h 29"/>
                <a:gd name="T46" fmla="*/ 13 w 29"/>
                <a:gd name="T47" fmla="*/ 4 h 29"/>
                <a:gd name="T48" fmla="*/ 13 w 29"/>
                <a:gd name="T49" fmla="*/ 2 h 29"/>
                <a:gd name="T50" fmla="*/ 15 w 29"/>
                <a:gd name="T51" fmla="*/ 1 h 29"/>
                <a:gd name="T52" fmla="*/ 20 w 29"/>
                <a:gd name="T53" fmla="*/ 1 h 29"/>
                <a:gd name="T54" fmla="*/ 21 w 29"/>
                <a:gd name="T55" fmla="*/ 1 h 29"/>
                <a:gd name="T56" fmla="*/ 23 w 29"/>
                <a:gd name="T57" fmla="*/ 1 h 29"/>
                <a:gd name="T58" fmla="*/ 26 w 29"/>
                <a:gd name="T59" fmla="*/ 2 h 29"/>
                <a:gd name="T60" fmla="*/ 23 w 29"/>
                <a:gd name="T61" fmla="*/ 4 h 29"/>
                <a:gd name="T62" fmla="*/ 26 w 29"/>
                <a:gd name="T63" fmla="*/ 3 h 29"/>
                <a:gd name="T64" fmla="*/ 27 w 29"/>
                <a:gd name="T65" fmla="*/ 4 h 29"/>
                <a:gd name="T66" fmla="*/ 28 w 29"/>
                <a:gd name="T67" fmla="*/ 5 h 29"/>
                <a:gd name="T68" fmla="*/ 26 w 29"/>
                <a:gd name="T69" fmla="*/ 5 h 29"/>
                <a:gd name="T70" fmla="*/ 25 w 29"/>
                <a:gd name="T71" fmla="*/ 6 h 29"/>
                <a:gd name="T72" fmla="*/ 25 w 29"/>
                <a:gd name="T73" fmla="*/ 8 h 29"/>
                <a:gd name="T74" fmla="*/ 24 w 29"/>
                <a:gd name="T75" fmla="*/ 8 h 29"/>
                <a:gd name="T76" fmla="*/ 26 w 29"/>
                <a:gd name="T77" fmla="*/ 10 h 29"/>
                <a:gd name="T78" fmla="*/ 24 w 29"/>
                <a:gd name="T79" fmla="*/ 10 h 29"/>
                <a:gd name="T80" fmla="*/ 23 w 29"/>
                <a:gd name="T81" fmla="*/ 15 h 29"/>
                <a:gd name="T82" fmla="*/ 23 w 29"/>
                <a:gd name="T83" fmla="*/ 16 h 29"/>
                <a:gd name="T84" fmla="*/ 22 w 29"/>
                <a:gd name="T85" fmla="*/ 16 h 29"/>
                <a:gd name="T86" fmla="*/ 23 w 29"/>
                <a:gd name="T87" fmla="*/ 18 h 29"/>
                <a:gd name="T88" fmla="*/ 20 w 29"/>
                <a:gd name="T89" fmla="*/ 16 h 29"/>
                <a:gd name="T90" fmla="*/ 19 w 29"/>
                <a:gd name="T91" fmla="*/ 17 h 29"/>
                <a:gd name="T92" fmla="*/ 21 w 29"/>
                <a:gd name="T93" fmla="*/ 18 h 29"/>
                <a:gd name="T94" fmla="*/ 20 w 29"/>
                <a:gd name="T95" fmla="*/ 20 h 29"/>
                <a:gd name="T96" fmla="*/ 17 w 29"/>
                <a:gd name="T97" fmla="*/ 21 h 29"/>
                <a:gd name="T98" fmla="*/ 16 w 29"/>
                <a:gd name="T99" fmla="*/ 22 h 29"/>
                <a:gd name="T100" fmla="*/ 14 w 29"/>
                <a:gd name="T101" fmla="*/ 22 h 29"/>
                <a:gd name="T102" fmla="*/ 13 w 29"/>
                <a:gd name="T103" fmla="*/ 24 h 29"/>
                <a:gd name="T104" fmla="*/ 12 w 29"/>
                <a:gd name="T10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9">
                  <a:moveTo>
                    <a:pt x="12" y="28"/>
                  </a:moveTo>
                  <a:cubicBezTo>
                    <a:pt x="12" y="28"/>
                    <a:pt x="12" y="28"/>
                    <a:pt x="11" y="29"/>
                  </a:cubicBezTo>
                  <a:cubicBezTo>
                    <a:pt x="10" y="29"/>
                    <a:pt x="11" y="28"/>
                    <a:pt x="10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6"/>
                    <a:pt x="8" y="23"/>
                    <a:pt x="7" y="22"/>
                  </a:cubicBezTo>
                  <a:cubicBezTo>
                    <a:pt x="7" y="21"/>
                    <a:pt x="8" y="21"/>
                    <a:pt x="7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8"/>
                    <a:pt x="7" y="18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5"/>
                    <a:pt x="8" y="17"/>
                    <a:pt x="7" y="16"/>
                  </a:cubicBezTo>
                  <a:cubicBezTo>
                    <a:pt x="6" y="16"/>
                    <a:pt x="7" y="15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4"/>
                    <a:pt x="11" y="3"/>
                    <a:pt x="13" y="4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9" y="1"/>
                    <a:pt x="20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4" y="2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9" y="4"/>
                    <a:pt x="28" y="5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5" y="9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2"/>
                    <a:pt x="25" y="15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4" y="17"/>
                    <a:pt x="23" y="18"/>
                  </a:cubicBezTo>
                  <a:cubicBezTo>
                    <a:pt x="22" y="18"/>
                    <a:pt x="21" y="17"/>
                    <a:pt x="20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0" y="19"/>
                    <a:pt x="20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2"/>
                    <a:pt x="14" y="24"/>
                    <a:pt x="13" y="24"/>
                  </a:cubicBezTo>
                  <a:cubicBezTo>
                    <a:pt x="13" y="26"/>
                    <a:pt x="12" y="26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6078538" y="3198813"/>
              <a:ext cx="30163" cy="30163"/>
            </a:xfrm>
            <a:custGeom>
              <a:avLst/>
              <a:gdLst>
                <a:gd name="T0" fmla="*/ 5 w 8"/>
                <a:gd name="T1" fmla="*/ 3 h 8"/>
                <a:gd name="T2" fmla="*/ 6 w 8"/>
                <a:gd name="T3" fmla="*/ 3 h 8"/>
                <a:gd name="T4" fmla="*/ 8 w 8"/>
                <a:gd name="T5" fmla="*/ 6 h 8"/>
                <a:gd name="T6" fmla="*/ 5 w 8"/>
                <a:gd name="T7" fmla="*/ 5 h 8"/>
                <a:gd name="T8" fmla="*/ 5 w 8"/>
                <a:gd name="T9" fmla="*/ 8 h 8"/>
                <a:gd name="T10" fmla="*/ 3 w 8"/>
                <a:gd name="T11" fmla="*/ 7 h 8"/>
                <a:gd name="T12" fmla="*/ 2 w 8"/>
                <a:gd name="T13" fmla="*/ 6 h 8"/>
                <a:gd name="T14" fmla="*/ 3 w 8"/>
                <a:gd name="T15" fmla="*/ 4 h 8"/>
                <a:gd name="T16" fmla="*/ 1 w 8"/>
                <a:gd name="T17" fmla="*/ 5 h 8"/>
                <a:gd name="T18" fmla="*/ 1 w 8"/>
                <a:gd name="T19" fmla="*/ 4 h 8"/>
                <a:gd name="T20" fmla="*/ 0 w 8"/>
                <a:gd name="T21" fmla="*/ 2 h 8"/>
                <a:gd name="T22" fmla="*/ 3 w 8"/>
                <a:gd name="T23" fmla="*/ 2 h 8"/>
                <a:gd name="T24" fmla="*/ 3 w 8"/>
                <a:gd name="T25" fmla="*/ 1 h 8"/>
                <a:gd name="T26" fmla="*/ 4 w 8"/>
                <a:gd name="T27" fmla="*/ 2 h 8"/>
                <a:gd name="T28" fmla="*/ 5 w 8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8" y="4"/>
                    <a:pt x="8" y="6"/>
                  </a:cubicBezTo>
                  <a:cubicBezTo>
                    <a:pt x="6" y="7"/>
                    <a:pt x="6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6097588" y="3198813"/>
              <a:ext cx="23813" cy="11113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1 h 3"/>
                <a:gd name="T4" fmla="*/ 5 w 6"/>
                <a:gd name="T5" fmla="*/ 2 h 3"/>
                <a:gd name="T6" fmla="*/ 0 w 6"/>
                <a:gd name="T7" fmla="*/ 1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42"/>
            <p:cNvSpPr/>
            <p:nvPr/>
          </p:nvSpPr>
          <p:spPr bwMode="auto">
            <a:xfrm>
              <a:off x="6040438" y="3309938"/>
              <a:ext cx="11113" cy="11113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43"/>
            <p:cNvSpPr/>
            <p:nvPr/>
          </p:nvSpPr>
          <p:spPr bwMode="auto">
            <a:xfrm>
              <a:off x="6037263" y="325913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4 h 5"/>
                <a:gd name="T4" fmla="*/ 1 w 5"/>
                <a:gd name="T5" fmla="*/ 2 h 5"/>
                <a:gd name="T6" fmla="*/ 0 w 5"/>
                <a:gd name="T7" fmla="*/ 2 h 5"/>
                <a:gd name="T8" fmla="*/ 1 w 5"/>
                <a:gd name="T9" fmla="*/ 1 h 5"/>
                <a:gd name="T10" fmla="*/ 2 w 5"/>
                <a:gd name="T11" fmla="*/ 2 h 5"/>
                <a:gd name="T12" fmla="*/ 4 w 5"/>
                <a:gd name="T13" fmla="*/ 1 h 5"/>
                <a:gd name="T14" fmla="*/ 5 w 5"/>
                <a:gd name="T15" fmla="*/ 4 h 5"/>
                <a:gd name="T16" fmla="*/ 4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1" y="3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44"/>
            <p:cNvSpPr/>
            <p:nvPr/>
          </p:nvSpPr>
          <p:spPr bwMode="auto">
            <a:xfrm>
              <a:off x="6159501" y="3221038"/>
              <a:ext cx="25400" cy="30163"/>
            </a:xfrm>
            <a:custGeom>
              <a:avLst/>
              <a:gdLst>
                <a:gd name="T0" fmla="*/ 1 w 7"/>
                <a:gd name="T1" fmla="*/ 2 h 8"/>
                <a:gd name="T2" fmla="*/ 6 w 7"/>
                <a:gd name="T3" fmla="*/ 0 h 8"/>
                <a:gd name="T4" fmla="*/ 6 w 7"/>
                <a:gd name="T5" fmla="*/ 0 h 8"/>
                <a:gd name="T6" fmla="*/ 7 w 7"/>
                <a:gd name="T7" fmla="*/ 0 h 8"/>
                <a:gd name="T8" fmla="*/ 5 w 7"/>
                <a:gd name="T9" fmla="*/ 2 h 8"/>
                <a:gd name="T10" fmla="*/ 1 w 7"/>
                <a:gd name="T11" fmla="*/ 4 h 8"/>
                <a:gd name="T12" fmla="*/ 3 w 7"/>
                <a:gd name="T13" fmla="*/ 8 h 8"/>
                <a:gd name="T14" fmla="*/ 2 w 7"/>
                <a:gd name="T15" fmla="*/ 8 h 8"/>
                <a:gd name="T16" fmla="*/ 0 w 7"/>
                <a:gd name="T17" fmla="*/ 6 h 8"/>
                <a:gd name="T18" fmla="*/ 0 w 7"/>
                <a:gd name="T19" fmla="*/ 5 h 8"/>
                <a:gd name="T20" fmla="*/ 1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4"/>
                    <a:pt x="1" y="4"/>
                  </a:cubicBezTo>
                  <a:cubicBezTo>
                    <a:pt x="1" y="6"/>
                    <a:pt x="2" y="6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45"/>
            <p:cNvSpPr/>
            <p:nvPr/>
          </p:nvSpPr>
          <p:spPr bwMode="auto">
            <a:xfrm>
              <a:off x="6162676" y="3198813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46"/>
            <p:cNvSpPr/>
            <p:nvPr/>
          </p:nvSpPr>
          <p:spPr bwMode="auto">
            <a:xfrm>
              <a:off x="6219826" y="3201988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4" y="3"/>
                    <a:pt x="2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47"/>
            <p:cNvSpPr/>
            <p:nvPr/>
          </p:nvSpPr>
          <p:spPr bwMode="auto">
            <a:xfrm>
              <a:off x="5915026" y="3270251"/>
              <a:ext cx="15875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1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4"/>
                    <a:pt x="2" y="1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48"/>
            <p:cNvSpPr/>
            <p:nvPr/>
          </p:nvSpPr>
          <p:spPr bwMode="auto">
            <a:xfrm>
              <a:off x="5937251" y="34274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49"/>
            <p:cNvSpPr/>
            <p:nvPr/>
          </p:nvSpPr>
          <p:spPr bwMode="auto">
            <a:xfrm>
              <a:off x="5903913" y="3411538"/>
              <a:ext cx="33338" cy="19050"/>
            </a:xfrm>
            <a:custGeom>
              <a:avLst/>
              <a:gdLst>
                <a:gd name="T0" fmla="*/ 4 w 9"/>
                <a:gd name="T1" fmla="*/ 3 h 5"/>
                <a:gd name="T2" fmla="*/ 2 w 9"/>
                <a:gd name="T3" fmla="*/ 1 h 5"/>
                <a:gd name="T4" fmla="*/ 0 w 9"/>
                <a:gd name="T5" fmla="*/ 2 h 5"/>
                <a:gd name="T6" fmla="*/ 0 w 9"/>
                <a:gd name="T7" fmla="*/ 0 h 5"/>
                <a:gd name="T8" fmla="*/ 4 w 9"/>
                <a:gd name="T9" fmla="*/ 0 h 5"/>
                <a:gd name="T10" fmla="*/ 5 w 9"/>
                <a:gd name="T11" fmla="*/ 1 h 5"/>
                <a:gd name="T12" fmla="*/ 6 w 9"/>
                <a:gd name="T13" fmla="*/ 2 h 5"/>
                <a:gd name="T14" fmla="*/ 9 w 9"/>
                <a:gd name="T15" fmla="*/ 4 h 5"/>
                <a:gd name="T16" fmla="*/ 7 w 9"/>
                <a:gd name="T17" fmla="*/ 5 h 5"/>
                <a:gd name="T18" fmla="*/ 6 w 9"/>
                <a:gd name="T19" fmla="*/ 4 h 5"/>
                <a:gd name="T20" fmla="*/ 6 w 9"/>
                <a:gd name="T21" fmla="*/ 3 h 5"/>
                <a:gd name="T22" fmla="*/ 4 w 9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4" y="3"/>
                  </a:moveTo>
                  <a:cubicBezTo>
                    <a:pt x="3" y="3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8" y="2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50"/>
            <p:cNvSpPr/>
            <p:nvPr/>
          </p:nvSpPr>
          <p:spPr bwMode="auto">
            <a:xfrm>
              <a:off x="5915026" y="3424238"/>
              <a:ext cx="7938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51"/>
            <p:cNvSpPr/>
            <p:nvPr/>
          </p:nvSpPr>
          <p:spPr bwMode="auto">
            <a:xfrm>
              <a:off x="5915026" y="34083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52"/>
            <p:cNvSpPr/>
            <p:nvPr/>
          </p:nvSpPr>
          <p:spPr bwMode="auto">
            <a:xfrm>
              <a:off x="5922963" y="34083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53"/>
            <p:cNvSpPr/>
            <p:nvPr/>
          </p:nvSpPr>
          <p:spPr bwMode="auto">
            <a:xfrm>
              <a:off x="5926138" y="341153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1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54"/>
            <p:cNvSpPr/>
            <p:nvPr/>
          </p:nvSpPr>
          <p:spPr bwMode="auto">
            <a:xfrm>
              <a:off x="6338888" y="3476626"/>
              <a:ext cx="19050" cy="23813"/>
            </a:xfrm>
            <a:custGeom>
              <a:avLst/>
              <a:gdLst>
                <a:gd name="T0" fmla="*/ 4 w 5"/>
                <a:gd name="T1" fmla="*/ 6 h 6"/>
                <a:gd name="T2" fmla="*/ 4 w 5"/>
                <a:gd name="T3" fmla="*/ 5 h 6"/>
                <a:gd name="T4" fmla="*/ 1 w 5"/>
                <a:gd name="T5" fmla="*/ 2 h 6"/>
                <a:gd name="T6" fmla="*/ 0 w 5"/>
                <a:gd name="T7" fmla="*/ 2 h 6"/>
                <a:gd name="T8" fmla="*/ 1 w 5"/>
                <a:gd name="T9" fmla="*/ 1 h 6"/>
                <a:gd name="T10" fmla="*/ 2 w 5"/>
                <a:gd name="T11" fmla="*/ 1 h 6"/>
                <a:gd name="T12" fmla="*/ 3 w 5"/>
                <a:gd name="T13" fmla="*/ 0 h 6"/>
                <a:gd name="T14" fmla="*/ 4 w 5"/>
                <a:gd name="T15" fmla="*/ 0 h 6"/>
                <a:gd name="T16" fmla="*/ 5 w 5"/>
                <a:gd name="T17" fmla="*/ 1 h 6"/>
                <a:gd name="T18" fmla="*/ 4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55"/>
            <p:cNvSpPr/>
            <p:nvPr/>
          </p:nvSpPr>
          <p:spPr bwMode="auto">
            <a:xfrm>
              <a:off x="5934076" y="3228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56"/>
            <p:cNvSpPr/>
            <p:nvPr/>
          </p:nvSpPr>
          <p:spPr bwMode="auto">
            <a:xfrm>
              <a:off x="6303963" y="3362326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57"/>
            <p:cNvSpPr/>
            <p:nvPr/>
          </p:nvSpPr>
          <p:spPr bwMode="auto">
            <a:xfrm>
              <a:off x="6257926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58"/>
            <p:cNvSpPr/>
            <p:nvPr/>
          </p:nvSpPr>
          <p:spPr bwMode="auto">
            <a:xfrm>
              <a:off x="6261101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59"/>
            <p:cNvSpPr/>
            <p:nvPr/>
          </p:nvSpPr>
          <p:spPr bwMode="auto">
            <a:xfrm>
              <a:off x="6197601" y="3251201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60"/>
            <p:cNvSpPr/>
            <p:nvPr/>
          </p:nvSpPr>
          <p:spPr bwMode="auto">
            <a:xfrm>
              <a:off x="5849938" y="3400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61"/>
            <p:cNvSpPr/>
            <p:nvPr/>
          </p:nvSpPr>
          <p:spPr bwMode="auto">
            <a:xfrm>
              <a:off x="6083301" y="33512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62"/>
            <p:cNvSpPr/>
            <p:nvPr/>
          </p:nvSpPr>
          <p:spPr bwMode="auto">
            <a:xfrm>
              <a:off x="6083301" y="3267076"/>
              <a:ext cx="25400" cy="46038"/>
            </a:xfrm>
            <a:custGeom>
              <a:avLst/>
              <a:gdLst>
                <a:gd name="T0" fmla="*/ 7 w 7"/>
                <a:gd name="T1" fmla="*/ 0 h 12"/>
                <a:gd name="T2" fmla="*/ 4 w 7"/>
                <a:gd name="T3" fmla="*/ 6 h 12"/>
                <a:gd name="T4" fmla="*/ 5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2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8 h 12"/>
                <a:gd name="T22" fmla="*/ 7 w 7"/>
                <a:gd name="T23" fmla="*/ 9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7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2"/>
                    <a:pt x="4" y="3"/>
                    <a:pt x="4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1" y="12"/>
                    <a:pt x="2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2"/>
                    <a:pt x="7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63"/>
            <p:cNvSpPr/>
            <p:nvPr/>
          </p:nvSpPr>
          <p:spPr bwMode="auto">
            <a:xfrm>
              <a:off x="5961063" y="33162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64"/>
            <p:cNvSpPr/>
            <p:nvPr/>
          </p:nvSpPr>
          <p:spPr bwMode="auto">
            <a:xfrm>
              <a:off x="6284913" y="341947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65"/>
            <p:cNvSpPr/>
            <p:nvPr/>
          </p:nvSpPr>
          <p:spPr bwMode="auto">
            <a:xfrm>
              <a:off x="6127751" y="3263901"/>
              <a:ext cx="12700" cy="11113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66"/>
            <p:cNvSpPr/>
            <p:nvPr/>
          </p:nvSpPr>
          <p:spPr bwMode="auto">
            <a:xfrm>
              <a:off x="6121401" y="325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67"/>
            <p:cNvSpPr/>
            <p:nvPr/>
          </p:nvSpPr>
          <p:spPr bwMode="auto">
            <a:xfrm>
              <a:off x="6135688" y="3400426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68"/>
            <p:cNvSpPr/>
            <p:nvPr/>
          </p:nvSpPr>
          <p:spPr bwMode="auto">
            <a:xfrm>
              <a:off x="6135688" y="32702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69"/>
            <p:cNvSpPr/>
            <p:nvPr/>
          </p:nvSpPr>
          <p:spPr bwMode="auto">
            <a:xfrm>
              <a:off x="6197601" y="32480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70"/>
            <p:cNvSpPr/>
            <p:nvPr/>
          </p:nvSpPr>
          <p:spPr bwMode="auto">
            <a:xfrm>
              <a:off x="6113463" y="32893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71"/>
            <p:cNvSpPr/>
            <p:nvPr/>
          </p:nvSpPr>
          <p:spPr bwMode="auto">
            <a:xfrm>
              <a:off x="6261101" y="323215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72"/>
            <p:cNvSpPr/>
            <p:nvPr/>
          </p:nvSpPr>
          <p:spPr bwMode="auto">
            <a:xfrm>
              <a:off x="6026151" y="3190876"/>
              <a:ext cx="14288" cy="7938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2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73"/>
            <p:cNvSpPr/>
            <p:nvPr/>
          </p:nvSpPr>
          <p:spPr bwMode="auto">
            <a:xfrm>
              <a:off x="6032501" y="323691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74"/>
            <p:cNvSpPr/>
            <p:nvPr/>
          </p:nvSpPr>
          <p:spPr bwMode="auto">
            <a:xfrm>
              <a:off x="5846763" y="33924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75"/>
            <p:cNvSpPr/>
            <p:nvPr/>
          </p:nvSpPr>
          <p:spPr bwMode="auto">
            <a:xfrm>
              <a:off x="5846763" y="3389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76"/>
            <p:cNvSpPr/>
            <p:nvPr/>
          </p:nvSpPr>
          <p:spPr bwMode="auto">
            <a:xfrm>
              <a:off x="6051551" y="3068638"/>
              <a:ext cx="119063" cy="95250"/>
            </a:xfrm>
            <a:custGeom>
              <a:avLst/>
              <a:gdLst>
                <a:gd name="T0" fmla="*/ 65 w 75"/>
                <a:gd name="T1" fmla="*/ 0 h 60"/>
                <a:gd name="T2" fmla="*/ 53 w 75"/>
                <a:gd name="T3" fmla="*/ 0 h 60"/>
                <a:gd name="T4" fmla="*/ 22 w 75"/>
                <a:gd name="T5" fmla="*/ 0 h 60"/>
                <a:gd name="T6" fmla="*/ 10 w 75"/>
                <a:gd name="T7" fmla="*/ 0 h 60"/>
                <a:gd name="T8" fmla="*/ 0 w 75"/>
                <a:gd name="T9" fmla="*/ 60 h 60"/>
                <a:gd name="T10" fmla="*/ 22 w 75"/>
                <a:gd name="T11" fmla="*/ 60 h 60"/>
                <a:gd name="T12" fmla="*/ 53 w 75"/>
                <a:gd name="T13" fmla="*/ 60 h 60"/>
                <a:gd name="T14" fmla="*/ 75 w 75"/>
                <a:gd name="T15" fmla="*/ 60 h 60"/>
                <a:gd name="T16" fmla="*/ 65 w 7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0">
                  <a:moveTo>
                    <a:pt x="65" y="0"/>
                  </a:moveTo>
                  <a:lnTo>
                    <a:pt x="53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60"/>
                  </a:lnTo>
                  <a:lnTo>
                    <a:pt x="22" y="60"/>
                  </a:lnTo>
                  <a:lnTo>
                    <a:pt x="53" y="60"/>
                  </a:lnTo>
                  <a:lnTo>
                    <a:pt x="75" y="6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77"/>
            <p:cNvSpPr/>
            <p:nvPr/>
          </p:nvSpPr>
          <p:spPr bwMode="auto">
            <a:xfrm>
              <a:off x="5892801" y="3087688"/>
              <a:ext cx="136525" cy="133350"/>
            </a:xfrm>
            <a:custGeom>
              <a:avLst/>
              <a:gdLst>
                <a:gd name="T0" fmla="*/ 48 w 86"/>
                <a:gd name="T1" fmla="*/ 0 h 84"/>
                <a:gd name="T2" fmla="*/ 38 w 86"/>
                <a:gd name="T3" fmla="*/ 7 h 84"/>
                <a:gd name="T4" fmla="*/ 9 w 86"/>
                <a:gd name="T5" fmla="*/ 22 h 84"/>
                <a:gd name="T6" fmla="*/ 0 w 86"/>
                <a:gd name="T7" fmla="*/ 29 h 84"/>
                <a:gd name="T8" fmla="*/ 21 w 86"/>
                <a:gd name="T9" fmla="*/ 84 h 84"/>
                <a:gd name="T10" fmla="*/ 40 w 86"/>
                <a:gd name="T11" fmla="*/ 72 h 84"/>
                <a:gd name="T12" fmla="*/ 67 w 86"/>
                <a:gd name="T13" fmla="*/ 58 h 84"/>
                <a:gd name="T14" fmla="*/ 86 w 86"/>
                <a:gd name="T15" fmla="*/ 48 h 84"/>
                <a:gd name="T16" fmla="*/ 48 w 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48" y="0"/>
                  </a:moveTo>
                  <a:lnTo>
                    <a:pt x="38" y="7"/>
                  </a:lnTo>
                  <a:lnTo>
                    <a:pt x="9" y="22"/>
                  </a:lnTo>
                  <a:lnTo>
                    <a:pt x="0" y="29"/>
                  </a:lnTo>
                  <a:lnTo>
                    <a:pt x="21" y="84"/>
                  </a:lnTo>
                  <a:lnTo>
                    <a:pt x="40" y="72"/>
                  </a:lnTo>
                  <a:lnTo>
                    <a:pt x="67" y="58"/>
                  </a:lnTo>
                  <a:lnTo>
                    <a:pt x="86" y="4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78"/>
            <p:cNvSpPr/>
            <p:nvPr/>
          </p:nvSpPr>
          <p:spPr bwMode="auto">
            <a:xfrm>
              <a:off x="5770563" y="3198813"/>
              <a:ext cx="133350" cy="136525"/>
            </a:xfrm>
            <a:custGeom>
              <a:avLst/>
              <a:gdLst>
                <a:gd name="T0" fmla="*/ 28 w 84"/>
                <a:gd name="T1" fmla="*/ 0 h 86"/>
                <a:gd name="T2" fmla="*/ 21 w 84"/>
                <a:gd name="T3" fmla="*/ 9 h 86"/>
                <a:gd name="T4" fmla="*/ 7 w 84"/>
                <a:gd name="T5" fmla="*/ 38 h 86"/>
                <a:gd name="T6" fmla="*/ 0 w 84"/>
                <a:gd name="T7" fmla="*/ 48 h 86"/>
                <a:gd name="T8" fmla="*/ 48 w 84"/>
                <a:gd name="T9" fmla="*/ 86 h 86"/>
                <a:gd name="T10" fmla="*/ 57 w 84"/>
                <a:gd name="T11" fmla="*/ 67 h 86"/>
                <a:gd name="T12" fmla="*/ 74 w 84"/>
                <a:gd name="T13" fmla="*/ 41 h 86"/>
                <a:gd name="T14" fmla="*/ 84 w 84"/>
                <a:gd name="T15" fmla="*/ 21 h 86"/>
                <a:gd name="T16" fmla="*/ 28 w 8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28" y="0"/>
                  </a:moveTo>
                  <a:lnTo>
                    <a:pt x="21" y="9"/>
                  </a:lnTo>
                  <a:lnTo>
                    <a:pt x="7" y="38"/>
                  </a:lnTo>
                  <a:lnTo>
                    <a:pt x="0" y="48"/>
                  </a:lnTo>
                  <a:lnTo>
                    <a:pt x="48" y="86"/>
                  </a:lnTo>
                  <a:lnTo>
                    <a:pt x="57" y="67"/>
                  </a:lnTo>
                  <a:lnTo>
                    <a:pt x="74" y="41"/>
                  </a:lnTo>
                  <a:lnTo>
                    <a:pt x="84" y="21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79"/>
            <p:cNvSpPr/>
            <p:nvPr/>
          </p:nvSpPr>
          <p:spPr bwMode="auto">
            <a:xfrm>
              <a:off x="5738813" y="3354388"/>
              <a:ext cx="92075" cy="119063"/>
            </a:xfrm>
            <a:custGeom>
              <a:avLst/>
              <a:gdLst>
                <a:gd name="T0" fmla="*/ 0 w 58"/>
                <a:gd name="T1" fmla="*/ 10 h 75"/>
                <a:gd name="T2" fmla="*/ 0 w 58"/>
                <a:gd name="T3" fmla="*/ 22 h 75"/>
                <a:gd name="T4" fmla="*/ 0 w 58"/>
                <a:gd name="T5" fmla="*/ 53 h 75"/>
                <a:gd name="T6" fmla="*/ 0 w 58"/>
                <a:gd name="T7" fmla="*/ 65 h 75"/>
                <a:gd name="T8" fmla="*/ 58 w 58"/>
                <a:gd name="T9" fmla="*/ 75 h 75"/>
                <a:gd name="T10" fmla="*/ 58 w 58"/>
                <a:gd name="T11" fmla="*/ 53 h 75"/>
                <a:gd name="T12" fmla="*/ 58 w 58"/>
                <a:gd name="T13" fmla="*/ 22 h 75"/>
                <a:gd name="T14" fmla="*/ 58 w 58"/>
                <a:gd name="T15" fmla="*/ 0 h 75"/>
                <a:gd name="T16" fmla="*/ 0 w 58"/>
                <a:gd name="T17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0" y="10"/>
                  </a:moveTo>
                  <a:lnTo>
                    <a:pt x="0" y="22"/>
                  </a:lnTo>
                  <a:lnTo>
                    <a:pt x="0" y="53"/>
                  </a:lnTo>
                  <a:lnTo>
                    <a:pt x="0" y="65"/>
                  </a:lnTo>
                  <a:lnTo>
                    <a:pt x="58" y="75"/>
                  </a:lnTo>
                  <a:lnTo>
                    <a:pt x="58" y="53"/>
                  </a:lnTo>
                  <a:lnTo>
                    <a:pt x="58" y="22"/>
                  </a:lnTo>
                  <a:lnTo>
                    <a:pt x="58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80"/>
            <p:cNvSpPr/>
            <p:nvPr/>
          </p:nvSpPr>
          <p:spPr bwMode="auto">
            <a:xfrm>
              <a:off x="5757863" y="3495676"/>
              <a:ext cx="130175" cy="138113"/>
            </a:xfrm>
            <a:custGeom>
              <a:avLst/>
              <a:gdLst>
                <a:gd name="T0" fmla="*/ 0 w 82"/>
                <a:gd name="T1" fmla="*/ 39 h 87"/>
                <a:gd name="T2" fmla="*/ 5 w 82"/>
                <a:gd name="T3" fmla="*/ 51 h 87"/>
                <a:gd name="T4" fmla="*/ 22 w 82"/>
                <a:gd name="T5" fmla="*/ 77 h 87"/>
                <a:gd name="T6" fmla="*/ 27 w 82"/>
                <a:gd name="T7" fmla="*/ 87 h 87"/>
                <a:gd name="T8" fmla="*/ 82 w 82"/>
                <a:gd name="T9" fmla="*/ 65 h 87"/>
                <a:gd name="T10" fmla="*/ 73 w 82"/>
                <a:gd name="T11" fmla="*/ 46 h 87"/>
                <a:gd name="T12" fmla="*/ 56 w 82"/>
                <a:gd name="T13" fmla="*/ 19 h 87"/>
                <a:gd name="T14" fmla="*/ 46 w 82"/>
                <a:gd name="T15" fmla="*/ 0 h 87"/>
                <a:gd name="T16" fmla="*/ 0 w 82"/>
                <a:gd name="T1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7">
                  <a:moveTo>
                    <a:pt x="0" y="39"/>
                  </a:moveTo>
                  <a:lnTo>
                    <a:pt x="5" y="51"/>
                  </a:lnTo>
                  <a:lnTo>
                    <a:pt x="22" y="77"/>
                  </a:lnTo>
                  <a:lnTo>
                    <a:pt x="27" y="87"/>
                  </a:lnTo>
                  <a:lnTo>
                    <a:pt x="82" y="65"/>
                  </a:lnTo>
                  <a:lnTo>
                    <a:pt x="73" y="46"/>
                  </a:lnTo>
                  <a:lnTo>
                    <a:pt x="56" y="19"/>
                  </a:lnTo>
                  <a:lnTo>
                    <a:pt x="4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81"/>
            <p:cNvSpPr/>
            <p:nvPr/>
          </p:nvSpPr>
          <p:spPr bwMode="auto">
            <a:xfrm>
              <a:off x="5865813" y="3621088"/>
              <a:ext cx="136525" cy="134938"/>
            </a:xfrm>
            <a:custGeom>
              <a:avLst/>
              <a:gdLst>
                <a:gd name="T0" fmla="*/ 0 w 86"/>
                <a:gd name="T1" fmla="*/ 56 h 85"/>
                <a:gd name="T2" fmla="*/ 12 w 86"/>
                <a:gd name="T3" fmla="*/ 63 h 85"/>
                <a:gd name="T4" fmla="*/ 38 w 86"/>
                <a:gd name="T5" fmla="*/ 77 h 85"/>
                <a:gd name="T6" fmla="*/ 48 w 86"/>
                <a:gd name="T7" fmla="*/ 85 h 85"/>
                <a:gd name="T8" fmla="*/ 86 w 86"/>
                <a:gd name="T9" fmla="*/ 36 h 85"/>
                <a:gd name="T10" fmla="*/ 67 w 86"/>
                <a:gd name="T11" fmla="*/ 27 h 85"/>
                <a:gd name="T12" fmla="*/ 41 w 86"/>
                <a:gd name="T13" fmla="*/ 10 h 85"/>
                <a:gd name="T14" fmla="*/ 21 w 86"/>
                <a:gd name="T15" fmla="*/ 0 h 85"/>
                <a:gd name="T16" fmla="*/ 0 w 86"/>
                <a:gd name="T1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">
                  <a:moveTo>
                    <a:pt x="0" y="56"/>
                  </a:moveTo>
                  <a:lnTo>
                    <a:pt x="12" y="63"/>
                  </a:lnTo>
                  <a:lnTo>
                    <a:pt x="38" y="77"/>
                  </a:lnTo>
                  <a:lnTo>
                    <a:pt x="48" y="85"/>
                  </a:lnTo>
                  <a:lnTo>
                    <a:pt x="86" y="36"/>
                  </a:lnTo>
                  <a:lnTo>
                    <a:pt x="67" y="27"/>
                  </a:lnTo>
                  <a:lnTo>
                    <a:pt x="41" y="10"/>
                  </a:lnTo>
                  <a:lnTo>
                    <a:pt x="21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82"/>
            <p:cNvSpPr/>
            <p:nvPr/>
          </p:nvSpPr>
          <p:spPr bwMode="auto">
            <a:xfrm>
              <a:off x="6026151" y="3694113"/>
              <a:ext cx="114300" cy="92075"/>
            </a:xfrm>
            <a:custGeom>
              <a:avLst/>
              <a:gdLst>
                <a:gd name="T0" fmla="*/ 7 w 72"/>
                <a:gd name="T1" fmla="*/ 58 h 58"/>
                <a:gd name="T2" fmla="*/ 21 w 72"/>
                <a:gd name="T3" fmla="*/ 58 h 58"/>
                <a:gd name="T4" fmla="*/ 52 w 72"/>
                <a:gd name="T5" fmla="*/ 58 h 58"/>
                <a:gd name="T6" fmla="*/ 64 w 72"/>
                <a:gd name="T7" fmla="*/ 58 h 58"/>
                <a:gd name="T8" fmla="*/ 72 w 72"/>
                <a:gd name="T9" fmla="*/ 0 h 58"/>
                <a:gd name="T10" fmla="*/ 52 w 72"/>
                <a:gd name="T11" fmla="*/ 0 h 58"/>
                <a:gd name="T12" fmla="*/ 21 w 72"/>
                <a:gd name="T13" fmla="*/ 0 h 58"/>
                <a:gd name="T14" fmla="*/ 0 w 72"/>
                <a:gd name="T15" fmla="*/ 0 h 58"/>
                <a:gd name="T16" fmla="*/ 7 w 7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8">
                  <a:moveTo>
                    <a:pt x="7" y="58"/>
                  </a:moveTo>
                  <a:lnTo>
                    <a:pt x="21" y="58"/>
                  </a:lnTo>
                  <a:lnTo>
                    <a:pt x="52" y="58"/>
                  </a:lnTo>
                  <a:lnTo>
                    <a:pt x="64" y="58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21" y="0"/>
                  </a:lnTo>
                  <a:lnTo>
                    <a:pt x="0" y="0"/>
                  </a:lnTo>
                  <a:lnTo>
                    <a:pt x="7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83"/>
            <p:cNvSpPr/>
            <p:nvPr/>
          </p:nvSpPr>
          <p:spPr bwMode="auto">
            <a:xfrm>
              <a:off x="6165851" y="3636963"/>
              <a:ext cx="138113" cy="130175"/>
            </a:xfrm>
            <a:custGeom>
              <a:avLst/>
              <a:gdLst>
                <a:gd name="T0" fmla="*/ 39 w 87"/>
                <a:gd name="T1" fmla="*/ 82 h 82"/>
                <a:gd name="T2" fmla="*/ 48 w 87"/>
                <a:gd name="T3" fmla="*/ 77 h 82"/>
                <a:gd name="T4" fmla="*/ 75 w 87"/>
                <a:gd name="T5" fmla="*/ 60 h 82"/>
                <a:gd name="T6" fmla="*/ 87 w 87"/>
                <a:gd name="T7" fmla="*/ 55 h 82"/>
                <a:gd name="T8" fmla="*/ 65 w 87"/>
                <a:gd name="T9" fmla="*/ 0 h 82"/>
                <a:gd name="T10" fmla="*/ 46 w 87"/>
                <a:gd name="T11" fmla="*/ 10 h 82"/>
                <a:gd name="T12" fmla="*/ 20 w 87"/>
                <a:gd name="T13" fmla="*/ 26 h 82"/>
                <a:gd name="T14" fmla="*/ 0 w 87"/>
                <a:gd name="T15" fmla="*/ 36 h 82"/>
                <a:gd name="T16" fmla="*/ 39 w 87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39" y="82"/>
                  </a:moveTo>
                  <a:lnTo>
                    <a:pt x="48" y="77"/>
                  </a:lnTo>
                  <a:lnTo>
                    <a:pt x="75" y="60"/>
                  </a:lnTo>
                  <a:lnTo>
                    <a:pt x="87" y="55"/>
                  </a:lnTo>
                  <a:lnTo>
                    <a:pt x="65" y="0"/>
                  </a:lnTo>
                  <a:lnTo>
                    <a:pt x="46" y="10"/>
                  </a:lnTo>
                  <a:lnTo>
                    <a:pt x="20" y="26"/>
                  </a:lnTo>
                  <a:lnTo>
                    <a:pt x="0" y="36"/>
                  </a:lnTo>
                  <a:lnTo>
                    <a:pt x="3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84"/>
            <p:cNvSpPr/>
            <p:nvPr/>
          </p:nvSpPr>
          <p:spPr bwMode="auto">
            <a:xfrm>
              <a:off x="6288088" y="3522663"/>
              <a:ext cx="133350" cy="136525"/>
            </a:xfrm>
            <a:custGeom>
              <a:avLst/>
              <a:gdLst>
                <a:gd name="T0" fmla="*/ 58 w 84"/>
                <a:gd name="T1" fmla="*/ 86 h 86"/>
                <a:gd name="T2" fmla="*/ 63 w 84"/>
                <a:gd name="T3" fmla="*/ 74 h 86"/>
                <a:gd name="T4" fmla="*/ 80 w 84"/>
                <a:gd name="T5" fmla="*/ 48 h 86"/>
                <a:gd name="T6" fmla="*/ 84 w 84"/>
                <a:gd name="T7" fmla="*/ 38 h 86"/>
                <a:gd name="T8" fmla="*/ 39 w 84"/>
                <a:gd name="T9" fmla="*/ 0 h 86"/>
                <a:gd name="T10" fmla="*/ 27 w 84"/>
                <a:gd name="T11" fmla="*/ 19 h 86"/>
                <a:gd name="T12" fmla="*/ 12 w 84"/>
                <a:gd name="T13" fmla="*/ 46 h 86"/>
                <a:gd name="T14" fmla="*/ 0 w 84"/>
                <a:gd name="T15" fmla="*/ 65 h 86"/>
                <a:gd name="T16" fmla="*/ 58 w 84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58" y="86"/>
                  </a:moveTo>
                  <a:lnTo>
                    <a:pt x="63" y="74"/>
                  </a:lnTo>
                  <a:lnTo>
                    <a:pt x="80" y="48"/>
                  </a:lnTo>
                  <a:lnTo>
                    <a:pt x="84" y="38"/>
                  </a:lnTo>
                  <a:lnTo>
                    <a:pt x="39" y="0"/>
                  </a:lnTo>
                  <a:lnTo>
                    <a:pt x="27" y="19"/>
                  </a:lnTo>
                  <a:lnTo>
                    <a:pt x="12" y="46"/>
                  </a:lnTo>
                  <a:lnTo>
                    <a:pt x="0" y="65"/>
                  </a:lnTo>
                  <a:lnTo>
                    <a:pt x="5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85"/>
            <p:cNvSpPr/>
            <p:nvPr/>
          </p:nvSpPr>
          <p:spPr bwMode="auto">
            <a:xfrm>
              <a:off x="6361113" y="3386138"/>
              <a:ext cx="95250" cy="114300"/>
            </a:xfrm>
            <a:custGeom>
              <a:avLst/>
              <a:gdLst>
                <a:gd name="T0" fmla="*/ 60 w 60"/>
                <a:gd name="T1" fmla="*/ 64 h 72"/>
                <a:gd name="T2" fmla="*/ 60 w 60"/>
                <a:gd name="T3" fmla="*/ 50 h 72"/>
                <a:gd name="T4" fmla="*/ 60 w 60"/>
                <a:gd name="T5" fmla="*/ 21 h 72"/>
                <a:gd name="T6" fmla="*/ 60 w 60"/>
                <a:gd name="T7" fmla="*/ 7 h 72"/>
                <a:gd name="T8" fmla="*/ 0 w 60"/>
                <a:gd name="T9" fmla="*/ 0 h 72"/>
                <a:gd name="T10" fmla="*/ 0 w 60"/>
                <a:gd name="T11" fmla="*/ 21 h 72"/>
                <a:gd name="T12" fmla="*/ 0 w 60"/>
                <a:gd name="T13" fmla="*/ 50 h 72"/>
                <a:gd name="T14" fmla="*/ 0 w 60"/>
                <a:gd name="T15" fmla="*/ 72 h 72"/>
                <a:gd name="T16" fmla="*/ 60 w 60"/>
                <a:gd name="T1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2">
                  <a:moveTo>
                    <a:pt x="60" y="64"/>
                  </a:moveTo>
                  <a:lnTo>
                    <a:pt x="60" y="50"/>
                  </a:lnTo>
                  <a:lnTo>
                    <a:pt x="60" y="21"/>
                  </a:lnTo>
                  <a:lnTo>
                    <a:pt x="60" y="7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50"/>
                  </a:lnTo>
                  <a:lnTo>
                    <a:pt x="0" y="72"/>
                  </a:lnTo>
                  <a:lnTo>
                    <a:pt x="6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86"/>
            <p:cNvSpPr/>
            <p:nvPr/>
          </p:nvSpPr>
          <p:spPr bwMode="auto">
            <a:xfrm>
              <a:off x="6303963" y="3221038"/>
              <a:ext cx="133350" cy="138113"/>
            </a:xfrm>
            <a:custGeom>
              <a:avLst/>
              <a:gdLst>
                <a:gd name="T0" fmla="*/ 84 w 84"/>
                <a:gd name="T1" fmla="*/ 48 h 87"/>
                <a:gd name="T2" fmla="*/ 77 w 84"/>
                <a:gd name="T3" fmla="*/ 39 h 87"/>
                <a:gd name="T4" fmla="*/ 62 w 84"/>
                <a:gd name="T5" fmla="*/ 12 h 87"/>
                <a:gd name="T6" fmla="*/ 55 w 84"/>
                <a:gd name="T7" fmla="*/ 0 h 87"/>
                <a:gd name="T8" fmla="*/ 0 w 84"/>
                <a:gd name="T9" fmla="*/ 22 h 87"/>
                <a:gd name="T10" fmla="*/ 12 w 84"/>
                <a:gd name="T11" fmla="*/ 41 h 87"/>
                <a:gd name="T12" fmla="*/ 26 w 84"/>
                <a:gd name="T13" fmla="*/ 68 h 87"/>
                <a:gd name="T14" fmla="*/ 38 w 84"/>
                <a:gd name="T15" fmla="*/ 87 h 87"/>
                <a:gd name="T16" fmla="*/ 84 w 84"/>
                <a:gd name="T17" fmla="*/ 4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7">
                  <a:moveTo>
                    <a:pt x="84" y="48"/>
                  </a:moveTo>
                  <a:lnTo>
                    <a:pt x="77" y="39"/>
                  </a:lnTo>
                  <a:lnTo>
                    <a:pt x="62" y="12"/>
                  </a:lnTo>
                  <a:lnTo>
                    <a:pt x="55" y="0"/>
                  </a:lnTo>
                  <a:lnTo>
                    <a:pt x="0" y="22"/>
                  </a:lnTo>
                  <a:lnTo>
                    <a:pt x="12" y="41"/>
                  </a:lnTo>
                  <a:lnTo>
                    <a:pt x="26" y="68"/>
                  </a:lnTo>
                  <a:lnTo>
                    <a:pt x="38" y="87"/>
                  </a:lnTo>
                  <a:lnTo>
                    <a:pt x="8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87"/>
            <p:cNvSpPr/>
            <p:nvPr/>
          </p:nvSpPr>
          <p:spPr bwMode="auto">
            <a:xfrm>
              <a:off x="6189663" y="3103563"/>
              <a:ext cx="136525" cy="133350"/>
            </a:xfrm>
            <a:custGeom>
              <a:avLst/>
              <a:gdLst>
                <a:gd name="T0" fmla="*/ 86 w 86"/>
                <a:gd name="T1" fmla="*/ 26 h 84"/>
                <a:gd name="T2" fmla="*/ 77 w 86"/>
                <a:gd name="T3" fmla="*/ 21 h 84"/>
                <a:gd name="T4" fmla="*/ 48 w 86"/>
                <a:gd name="T5" fmla="*/ 5 h 84"/>
                <a:gd name="T6" fmla="*/ 38 w 86"/>
                <a:gd name="T7" fmla="*/ 0 h 84"/>
                <a:gd name="T8" fmla="*/ 0 w 86"/>
                <a:gd name="T9" fmla="*/ 45 h 84"/>
                <a:gd name="T10" fmla="*/ 19 w 86"/>
                <a:gd name="T11" fmla="*/ 57 h 84"/>
                <a:gd name="T12" fmla="*/ 45 w 86"/>
                <a:gd name="T13" fmla="*/ 72 h 84"/>
                <a:gd name="T14" fmla="*/ 65 w 86"/>
                <a:gd name="T15" fmla="*/ 84 h 84"/>
                <a:gd name="T16" fmla="*/ 86 w 86"/>
                <a:gd name="T17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86" y="26"/>
                  </a:moveTo>
                  <a:lnTo>
                    <a:pt x="77" y="21"/>
                  </a:lnTo>
                  <a:lnTo>
                    <a:pt x="48" y="5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19" y="57"/>
                  </a:lnTo>
                  <a:lnTo>
                    <a:pt x="45" y="72"/>
                  </a:lnTo>
                  <a:lnTo>
                    <a:pt x="65" y="84"/>
                  </a:lnTo>
                  <a:lnTo>
                    <a:pt x="8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 animBg="1"/>
      <p:bldP spid="23" grpId="0"/>
      <p:bldP spid="24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57007" y="1144976"/>
            <a:ext cx="2077982" cy="20779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solidFill>
                    <a:schemeClr val="tx1"/>
                  </a:solidFill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69719" y="3507064"/>
            <a:ext cx="5590700" cy="788687"/>
            <a:chOff x="1837766" y="2133600"/>
            <a:chExt cx="3030069" cy="788892"/>
          </a:xfrm>
        </p:grpSpPr>
        <p:sp>
          <p:nvSpPr>
            <p:cNvPr id="13" name="平行四边形 12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16" name="文本框 61"/>
          <p:cNvSpPr txBox="1"/>
          <p:nvPr/>
        </p:nvSpPr>
        <p:spPr>
          <a:xfrm>
            <a:off x="5080600" y="402310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99720" y="4548267"/>
            <a:ext cx="623290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请在此处添加具体内容，文字尽量言简意赅，表明意思即可，不必过于繁杂，注意版面的美观度。请在此处添加具体内容，文字尽量言简意赅，表明意思即可，不必过于繁杂，注意版面的美观度。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500"/>
              </a:lnSpc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第四章标题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512276" y="2744940"/>
            <a:ext cx="9506649" cy="2006078"/>
            <a:chOff x="1362075" y="2755900"/>
            <a:chExt cx="9509125" cy="2006600"/>
          </a:xfrm>
          <a:solidFill>
            <a:schemeClr val="bg1">
              <a:lumMod val="95000"/>
            </a:schemeClr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  <a:grpFill/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grp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组合 16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  <a:grpFill/>
            </p:grpSpPr>
            <p:cxnSp>
              <p:nvCxnSpPr>
                <p:cNvPr id="18" name="直接连接符 17"/>
                <p:cNvCxnSpPr>
                  <a:stCxn id="15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>
                  <a:endCxn id="14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" name="椭圆 13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标题 11"/>
          <p:cNvSpPr txBox="1"/>
          <p:nvPr/>
        </p:nvSpPr>
        <p:spPr>
          <a:xfrm>
            <a:off x="1799140" y="1984652"/>
            <a:ext cx="2281933" cy="79644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6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标题 11"/>
          <p:cNvSpPr txBox="1"/>
          <p:nvPr/>
        </p:nvSpPr>
        <p:spPr>
          <a:xfrm>
            <a:off x="1776645" y="1629269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标题 11"/>
          <p:cNvSpPr txBox="1"/>
          <p:nvPr/>
        </p:nvSpPr>
        <p:spPr>
          <a:xfrm>
            <a:off x="3094947" y="5152179"/>
            <a:ext cx="2424704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6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标题 11"/>
          <p:cNvSpPr txBox="1"/>
          <p:nvPr/>
        </p:nvSpPr>
        <p:spPr>
          <a:xfrm>
            <a:off x="3072451" y="4796796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标题 11"/>
          <p:cNvSpPr txBox="1"/>
          <p:nvPr/>
        </p:nvSpPr>
        <p:spPr>
          <a:xfrm>
            <a:off x="4966667" y="1984652"/>
            <a:ext cx="2281933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6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标题 11"/>
          <p:cNvSpPr txBox="1"/>
          <p:nvPr/>
        </p:nvSpPr>
        <p:spPr>
          <a:xfrm>
            <a:off x="4944172" y="1629269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标题 11"/>
          <p:cNvSpPr txBox="1"/>
          <p:nvPr/>
        </p:nvSpPr>
        <p:spPr>
          <a:xfrm>
            <a:off x="8134194" y="2137012"/>
            <a:ext cx="2278463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6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标题 11"/>
          <p:cNvSpPr txBox="1"/>
          <p:nvPr/>
        </p:nvSpPr>
        <p:spPr>
          <a:xfrm>
            <a:off x="8111699" y="1781629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标题 11"/>
          <p:cNvSpPr txBox="1"/>
          <p:nvPr/>
        </p:nvSpPr>
        <p:spPr>
          <a:xfrm>
            <a:off x="7342313" y="5296158"/>
            <a:ext cx="2424704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6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标题 11"/>
          <p:cNvSpPr txBox="1"/>
          <p:nvPr/>
        </p:nvSpPr>
        <p:spPr>
          <a:xfrm>
            <a:off x="7319817" y="4940774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287981" y="2818012"/>
            <a:ext cx="1613933" cy="16139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22121" y="2822917"/>
            <a:ext cx="1613933" cy="16139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93842" y="2853086"/>
            <a:ext cx="1613933" cy="16139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865563" y="2853086"/>
            <a:ext cx="1613933" cy="16139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666400" y="3209287"/>
            <a:ext cx="908926" cy="726330"/>
            <a:chOff x="5738813" y="3144838"/>
            <a:chExt cx="711200" cy="568325"/>
          </a:xfrm>
          <a:solidFill>
            <a:srgbClr val="4188CE"/>
          </a:solidFill>
        </p:grpSpPr>
        <p:sp>
          <p:nvSpPr>
            <p:cNvPr id="47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96235" y="3011832"/>
            <a:ext cx="698768" cy="1085044"/>
            <a:chOff x="5840413" y="3032125"/>
            <a:chExt cx="511175" cy="793750"/>
          </a:xfrm>
          <a:solidFill>
            <a:srgbClr val="FCEC2D"/>
          </a:solidFill>
        </p:grpSpPr>
        <p:sp>
          <p:nvSpPr>
            <p:cNvPr id="55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52030" y="3109501"/>
            <a:ext cx="823809" cy="980534"/>
            <a:chOff x="5772150" y="3038475"/>
            <a:chExt cx="650876" cy="774701"/>
          </a:xfrm>
          <a:solidFill>
            <a:srgbClr val="9EDAE4"/>
          </a:solidFill>
        </p:grpSpPr>
        <p:sp>
          <p:nvSpPr>
            <p:cNvPr id="58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Freeform 258"/>
          <p:cNvSpPr/>
          <p:nvPr/>
        </p:nvSpPr>
        <p:spPr bwMode="auto">
          <a:xfrm>
            <a:off x="8240446" y="3227547"/>
            <a:ext cx="864164" cy="85059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FF9298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" y="0"/>
            <a:ext cx="12190844" cy="6858000"/>
          </a:xfrm>
          <a:prstGeom prst="rect">
            <a:avLst/>
          </a:prstGeom>
        </p:spPr>
      </p:pic>
      <p:sp>
        <p:nvSpPr>
          <p:cNvPr id="26" name="Rectangle 33"/>
          <p:cNvSpPr/>
          <p:nvPr/>
        </p:nvSpPr>
        <p:spPr>
          <a:xfrm>
            <a:off x="328182" y="850674"/>
            <a:ext cx="2167054" cy="79016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defTabSz="914400">
              <a:lnSpc>
                <a:spcPts val="5000"/>
              </a:lnSpc>
            </a:pPr>
            <a:r>
              <a:rPr lang="zh-CN" altLang="en-US" sz="6000" b="1" noProof="1">
                <a:solidFill>
                  <a:schemeClr val="bg1"/>
                </a:solidFill>
                <a:cs typeface="+mn-ea"/>
                <a:sym typeface="+mn-lt"/>
              </a:rPr>
              <a:t>目  录</a:t>
            </a:r>
            <a:endParaRPr lang="en-US" altLang="zh-CN" sz="6000" b="1" noProof="1">
              <a:solidFill>
                <a:schemeClr val="bg1"/>
              </a:solidFill>
              <a:cs typeface="+mn-ea"/>
              <a:sym typeface="+mn-lt"/>
            </a:endParaRPr>
          </a:p>
          <a:p>
            <a:pPr defTabSz="914400">
              <a:lnSpc>
                <a:spcPts val="5000"/>
              </a:lnSpc>
            </a:pPr>
            <a:r>
              <a:rPr lang="en-US" altLang="zh-CN" sz="5400" b="1" noProof="1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sz="5400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33389" y="2163687"/>
            <a:ext cx="1384237" cy="138423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68239" y="2163687"/>
            <a:ext cx="1384237" cy="138423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3389" y="4267816"/>
            <a:ext cx="1384237" cy="138423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384680" y="4267816"/>
            <a:ext cx="1384237" cy="138423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89410" y="3577193"/>
            <a:ext cx="4391344" cy="788687"/>
            <a:chOff x="1837766" y="2133600"/>
            <a:chExt cx="3030069" cy="788892"/>
          </a:xfrm>
        </p:grpSpPr>
        <p:sp>
          <p:nvSpPr>
            <p:cNvPr id="47" name="平行四边形 46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49" name="梯形 48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50" name="文本框 61"/>
          <p:cNvSpPr txBox="1"/>
          <p:nvPr/>
        </p:nvSpPr>
        <p:spPr>
          <a:xfrm>
            <a:off x="2100380" y="2477934"/>
            <a:ext cx="2030796" cy="461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103421" y="2895608"/>
            <a:ext cx="2489377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请在此输入您的详细文本信息和文字介绍信息。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168712" y="3603267"/>
            <a:ext cx="4391344" cy="788687"/>
            <a:chOff x="1837766" y="2133600"/>
            <a:chExt cx="3030069" cy="788892"/>
          </a:xfrm>
        </p:grpSpPr>
        <p:sp>
          <p:nvSpPr>
            <p:cNvPr id="62" name="平行四边形 61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4" name="梯形 63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65" name="文本框 61"/>
          <p:cNvSpPr txBox="1"/>
          <p:nvPr/>
        </p:nvSpPr>
        <p:spPr>
          <a:xfrm>
            <a:off x="6782688" y="2503823"/>
            <a:ext cx="2030796" cy="461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782723" y="2921682"/>
            <a:ext cx="2489377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请在此输入您的详细文本信息和文字介绍信息。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89410" y="5690955"/>
            <a:ext cx="4391344" cy="788687"/>
            <a:chOff x="1837766" y="2133600"/>
            <a:chExt cx="3030069" cy="788892"/>
          </a:xfrm>
        </p:grpSpPr>
        <p:sp>
          <p:nvSpPr>
            <p:cNvPr id="69" name="平行四边形 68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1" name="梯形 70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72" name="文本框 61"/>
          <p:cNvSpPr txBox="1"/>
          <p:nvPr/>
        </p:nvSpPr>
        <p:spPr>
          <a:xfrm>
            <a:off x="2110698" y="4591511"/>
            <a:ext cx="2030796" cy="461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103421" y="5009371"/>
            <a:ext cx="2489377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请在此输入您的详细文本信息和文字介绍信息。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168712" y="5717029"/>
            <a:ext cx="4391344" cy="788687"/>
            <a:chOff x="1837766" y="2133600"/>
            <a:chExt cx="3030069" cy="788892"/>
          </a:xfrm>
        </p:grpSpPr>
        <p:sp>
          <p:nvSpPr>
            <p:cNvPr id="76" name="平行四边形 75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78" name="梯形 77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79" name="文本框 61"/>
          <p:cNvSpPr txBox="1"/>
          <p:nvPr/>
        </p:nvSpPr>
        <p:spPr>
          <a:xfrm>
            <a:off x="6786408" y="4589338"/>
            <a:ext cx="2030796" cy="461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782723" y="5035445"/>
            <a:ext cx="2489377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请在此输入您的详细文本信息和文字介绍信息。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3" name="Rectangle 33"/>
          <p:cNvSpPr/>
          <p:nvPr/>
        </p:nvSpPr>
        <p:spPr>
          <a:xfrm>
            <a:off x="447863" y="1238378"/>
            <a:ext cx="3285938" cy="65163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dist" defTabSz="914400">
              <a:lnSpc>
                <a:spcPts val="5000"/>
              </a:lnSpc>
            </a:pPr>
            <a:r>
              <a:rPr lang="en-US" altLang="zh-CN" sz="3600" b="1" noProof="1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r>
              <a:rPr lang="en-US" altLang="zh-CN" sz="5400" b="1" noProof="1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sz="5400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0" grpId="0"/>
      <p:bldP spid="51" grpId="0"/>
      <p:bldP spid="65" grpId="0"/>
      <p:bldP spid="66" grpId="0"/>
      <p:bldP spid="72" grpId="0"/>
      <p:bldP spid="73" grpId="0"/>
      <p:bldP spid="79" grpId="0"/>
      <p:bldP spid="80" grpId="0"/>
      <p:bldP spid="10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第四章标题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2675732" y="3284539"/>
            <a:ext cx="1708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278858" y="4738689"/>
            <a:ext cx="1716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8255795" y="3267075"/>
            <a:ext cx="1857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7623969" y="4743450"/>
            <a:ext cx="1855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2297908" y="1827213"/>
            <a:ext cx="1711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7593807" y="1873250"/>
            <a:ext cx="213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24"/>
          <p:cNvSpPr txBox="1">
            <a:spLocks noChangeArrowheads="1"/>
          </p:cNvSpPr>
          <p:nvPr/>
        </p:nvSpPr>
        <p:spPr bwMode="auto">
          <a:xfrm>
            <a:off x="683421" y="2235883"/>
            <a:ext cx="3284219" cy="54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ts val="19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4510883" y="1704975"/>
            <a:ext cx="1208087" cy="1208088"/>
            <a:chOff x="5834690" y="1948068"/>
            <a:chExt cx="935998" cy="935996"/>
          </a:xfrm>
        </p:grpSpPr>
        <p:grpSp>
          <p:nvGrpSpPr>
            <p:cNvPr id="20" name="组合 19"/>
            <p:cNvGrpSpPr/>
            <p:nvPr/>
          </p:nvGrpSpPr>
          <p:grpSpPr>
            <a:xfrm>
              <a:off x="5834690" y="1948068"/>
              <a:ext cx="935998" cy="93599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5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KSO_Shape"/>
            <p:cNvSpPr/>
            <p:nvPr/>
          </p:nvSpPr>
          <p:spPr bwMode="auto">
            <a:xfrm>
              <a:off x="6024104" y="2217428"/>
              <a:ext cx="493213" cy="41941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7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7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7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FF9298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5198269" y="3165475"/>
            <a:ext cx="1208088" cy="1206500"/>
            <a:chOff x="6522471" y="3407563"/>
            <a:chExt cx="935998" cy="935996"/>
          </a:xfrm>
        </p:grpSpPr>
        <p:grpSp>
          <p:nvGrpSpPr>
            <p:cNvPr id="25" name="组合 24"/>
            <p:cNvGrpSpPr/>
            <p:nvPr/>
          </p:nvGrpSpPr>
          <p:grpSpPr>
            <a:xfrm>
              <a:off x="6522471" y="3407563"/>
              <a:ext cx="935998" cy="93599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6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KSO_Shape"/>
            <p:cNvSpPr/>
            <p:nvPr/>
          </p:nvSpPr>
          <p:spPr bwMode="auto">
            <a:xfrm>
              <a:off x="6770922" y="3641562"/>
              <a:ext cx="463694" cy="464304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rgbClr val="9EDAE4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4510883" y="4622800"/>
            <a:ext cx="1208087" cy="1208088"/>
            <a:chOff x="5834690" y="4865552"/>
            <a:chExt cx="935998" cy="935996"/>
          </a:xfrm>
        </p:grpSpPr>
        <p:grpSp>
          <p:nvGrpSpPr>
            <p:cNvPr id="30" name="组合 29"/>
            <p:cNvGrpSpPr/>
            <p:nvPr/>
          </p:nvGrpSpPr>
          <p:grpSpPr>
            <a:xfrm>
              <a:off x="5834690" y="4865552"/>
              <a:ext cx="935998" cy="93599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7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KSO_Shape"/>
            <p:cNvSpPr/>
            <p:nvPr/>
          </p:nvSpPr>
          <p:spPr bwMode="auto">
            <a:xfrm>
              <a:off x="6017953" y="5086944"/>
              <a:ext cx="461235" cy="397276"/>
            </a:xfrm>
            <a:custGeom>
              <a:avLst/>
              <a:gdLst>
                <a:gd name="T0" fmla="*/ 838518 w 3856038"/>
                <a:gd name="T1" fmla="*/ 3035936 h 3319463"/>
                <a:gd name="T2" fmla="*/ 807086 w 3856038"/>
                <a:gd name="T3" fmla="*/ 3078481 h 3319463"/>
                <a:gd name="T4" fmla="*/ 345758 w 3856038"/>
                <a:gd name="T5" fmla="*/ 3083244 h 3319463"/>
                <a:gd name="T6" fmla="*/ 306705 w 3856038"/>
                <a:gd name="T7" fmla="*/ 3047684 h 3319463"/>
                <a:gd name="T8" fmla="*/ 1938189 w 3856038"/>
                <a:gd name="T9" fmla="*/ 1874411 h 3319463"/>
                <a:gd name="T10" fmla="*/ 2032113 w 3856038"/>
                <a:gd name="T11" fmla="*/ 1927728 h 3319463"/>
                <a:gd name="T12" fmla="*/ 2127625 w 3856038"/>
                <a:gd name="T13" fmla="*/ 1936931 h 3319463"/>
                <a:gd name="T14" fmla="*/ 2209174 w 3856038"/>
                <a:gd name="T15" fmla="*/ 1913446 h 3319463"/>
                <a:gd name="T16" fmla="*/ 2208222 w 3856038"/>
                <a:gd name="T17" fmla="*/ 3063251 h 3319463"/>
                <a:gd name="T18" fmla="*/ 2159673 w 3856038"/>
                <a:gd name="T19" fmla="*/ 3086101 h 3319463"/>
                <a:gd name="T20" fmla="*/ 1703060 w 3856038"/>
                <a:gd name="T21" fmla="*/ 3067694 h 3319463"/>
                <a:gd name="T22" fmla="*/ 1684338 w 3856038"/>
                <a:gd name="T23" fmla="*/ 1620838 h 3319463"/>
                <a:gd name="T24" fmla="*/ 1517659 w 3856038"/>
                <a:gd name="T25" fmla="*/ 3063249 h 3319463"/>
                <a:gd name="T26" fmla="*/ 1469110 w 3856038"/>
                <a:gd name="T27" fmla="*/ 3086100 h 3319463"/>
                <a:gd name="T28" fmla="*/ 1012179 w 3856038"/>
                <a:gd name="T29" fmla="*/ 3067693 h 3319463"/>
                <a:gd name="T30" fmla="*/ 993775 w 3856038"/>
                <a:gd name="T31" fmla="*/ 2030516 h 3319463"/>
                <a:gd name="T32" fmla="*/ 2903512 w 3856038"/>
                <a:gd name="T33" fmla="*/ 3058483 h 3319463"/>
                <a:gd name="T34" fmla="*/ 2858002 w 3856038"/>
                <a:gd name="T35" fmla="*/ 3085784 h 3319463"/>
                <a:gd name="T36" fmla="*/ 2397814 w 3856038"/>
                <a:gd name="T37" fmla="*/ 3071816 h 3319463"/>
                <a:gd name="T38" fmla="*/ 2374900 w 3856038"/>
                <a:gd name="T39" fmla="*/ 3023247 h 3319463"/>
                <a:gd name="T40" fmla="*/ 3393565 w 3856038"/>
                <a:gd name="T41" fmla="*/ 829618 h 3319463"/>
                <a:gd name="T42" fmla="*/ 3441797 w 3856038"/>
                <a:gd name="T43" fmla="*/ 916284 h 3319463"/>
                <a:gd name="T44" fmla="*/ 3518904 w 3856038"/>
                <a:gd name="T45" fmla="*/ 976601 h 3319463"/>
                <a:gd name="T46" fmla="*/ 3605213 w 3856038"/>
                <a:gd name="T47" fmla="*/ 3023244 h 3319463"/>
                <a:gd name="T48" fmla="*/ 3582367 w 3856038"/>
                <a:gd name="T49" fmla="*/ 3071815 h 3319463"/>
                <a:gd name="T50" fmla="*/ 3123532 w 3856038"/>
                <a:gd name="T51" fmla="*/ 3085783 h 3319463"/>
                <a:gd name="T52" fmla="*/ 3077839 w 3856038"/>
                <a:gd name="T53" fmla="*/ 3058481 h 3319463"/>
                <a:gd name="T54" fmla="*/ 3032368 w 3856038"/>
                <a:gd name="T55" fmla="*/ 0 h 3319463"/>
                <a:gd name="T56" fmla="*/ 3669057 w 3856038"/>
                <a:gd name="T57" fmla="*/ 6984 h 3319463"/>
                <a:gd name="T58" fmla="*/ 3714445 w 3856038"/>
                <a:gd name="T59" fmla="*/ 35552 h 3319463"/>
                <a:gd name="T60" fmla="*/ 3742692 w 3856038"/>
                <a:gd name="T61" fmla="*/ 80308 h 3319463"/>
                <a:gd name="T62" fmla="*/ 3749358 w 3856038"/>
                <a:gd name="T63" fmla="*/ 717377 h 3319463"/>
                <a:gd name="T64" fmla="*/ 3735075 w 3856038"/>
                <a:gd name="T65" fmla="*/ 769117 h 3319463"/>
                <a:gd name="T66" fmla="*/ 3700797 w 3856038"/>
                <a:gd name="T67" fmla="*/ 808795 h 3319463"/>
                <a:gd name="T68" fmla="*/ 3652870 w 3856038"/>
                <a:gd name="T69" fmla="*/ 830698 h 3319463"/>
                <a:gd name="T70" fmla="*/ 3597644 w 3856038"/>
                <a:gd name="T71" fmla="*/ 829110 h 3319463"/>
                <a:gd name="T72" fmla="*/ 3550670 w 3856038"/>
                <a:gd name="T73" fmla="*/ 804986 h 3319463"/>
                <a:gd name="T74" fmla="*/ 3518296 w 3856038"/>
                <a:gd name="T75" fmla="*/ 764039 h 3319463"/>
                <a:gd name="T76" fmla="*/ 3506552 w 3856038"/>
                <a:gd name="T77" fmla="*/ 711346 h 3319463"/>
                <a:gd name="T78" fmla="*/ 2155095 w 3856038"/>
                <a:gd name="T79" fmla="*/ 1756621 h 3319463"/>
                <a:gd name="T80" fmla="*/ 2103678 w 3856038"/>
                <a:gd name="T81" fmla="*/ 1768049 h 3319463"/>
                <a:gd name="T82" fmla="*/ 2052577 w 3856038"/>
                <a:gd name="T83" fmla="*/ 1756621 h 3319463"/>
                <a:gd name="T84" fmla="*/ 207257 w 3856038"/>
                <a:gd name="T85" fmla="*/ 2594619 h 3319463"/>
                <a:gd name="T86" fmla="*/ 161553 w 3856038"/>
                <a:gd name="T87" fmla="*/ 2623505 h 3319463"/>
                <a:gd name="T88" fmla="*/ 109818 w 3856038"/>
                <a:gd name="T89" fmla="*/ 2629853 h 3319463"/>
                <a:gd name="T90" fmla="*/ 59670 w 3856038"/>
                <a:gd name="T91" fmla="*/ 2613665 h 3319463"/>
                <a:gd name="T92" fmla="*/ 19996 w 3856038"/>
                <a:gd name="T93" fmla="*/ 2575574 h 3319463"/>
                <a:gd name="T94" fmla="*/ 952 w 3856038"/>
                <a:gd name="T95" fmla="*/ 2526056 h 3319463"/>
                <a:gd name="T96" fmla="*/ 5078 w 3856038"/>
                <a:gd name="T97" fmla="*/ 2473998 h 3319463"/>
                <a:gd name="T98" fmla="*/ 31105 w 3856038"/>
                <a:gd name="T99" fmla="*/ 2427337 h 3319463"/>
                <a:gd name="T100" fmla="*/ 1492697 w 3856038"/>
                <a:gd name="T101" fmla="*/ 975760 h 3319463"/>
                <a:gd name="T102" fmla="*/ 1543797 w 3856038"/>
                <a:gd name="T103" fmla="*/ 964333 h 3319463"/>
                <a:gd name="T104" fmla="*/ 1595215 w 3856038"/>
                <a:gd name="T105" fmla="*/ 975760 h 3319463"/>
                <a:gd name="T106" fmla="*/ 3334526 w 3856038"/>
                <a:gd name="T107" fmla="*/ 243464 h 3319463"/>
                <a:gd name="T108" fmla="*/ 2991107 w 3856038"/>
                <a:gd name="T109" fmla="*/ 233624 h 3319463"/>
                <a:gd name="T110" fmla="*/ 2948576 w 3856038"/>
                <a:gd name="T111" fmla="*/ 203151 h 3319463"/>
                <a:gd name="T112" fmla="*/ 2922550 w 3856038"/>
                <a:gd name="T113" fmla="*/ 157760 h 3319463"/>
                <a:gd name="T114" fmla="*/ 2918424 w 3856038"/>
                <a:gd name="T115" fmla="*/ 102845 h 3319463"/>
                <a:gd name="T116" fmla="*/ 2937468 w 3856038"/>
                <a:gd name="T117" fmla="*/ 53645 h 3319463"/>
                <a:gd name="T118" fmla="*/ 2975555 w 3856038"/>
                <a:gd name="T119" fmla="*/ 17459 h 3319463"/>
                <a:gd name="T120" fmla="*/ 3026338 w 3856038"/>
                <a:gd name="T121" fmla="*/ 318 h 3319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56038" h="3319463">
                  <a:moveTo>
                    <a:pt x="50800" y="3187700"/>
                  </a:moveTo>
                  <a:lnTo>
                    <a:pt x="3856038" y="3187700"/>
                  </a:lnTo>
                  <a:lnTo>
                    <a:pt x="3856038" y="3319463"/>
                  </a:lnTo>
                  <a:lnTo>
                    <a:pt x="50800" y="3319463"/>
                  </a:lnTo>
                  <a:lnTo>
                    <a:pt x="50800" y="3187700"/>
                  </a:lnTo>
                  <a:close/>
                  <a:moveTo>
                    <a:pt x="839788" y="2182813"/>
                  </a:moveTo>
                  <a:lnTo>
                    <a:pt x="839788" y="3023236"/>
                  </a:lnTo>
                  <a:lnTo>
                    <a:pt x="839471" y="3029586"/>
                  </a:lnTo>
                  <a:lnTo>
                    <a:pt x="838518" y="3035936"/>
                  </a:lnTo>
                  <a:lnTo>
                    <a:pt x="837248" y="3041969"/>
                  </a:lnTo>
                  <a:lnTo>
                    <a:pt x="834708" y="3047684"/>
                  </a:lnTo>
                  <a:lnTo>
                    <a:pt x="832486" y="3053399"/>
                  </a:lnTo>
                  <a:lnTo>
                    <a:pt x="829311" y="3058479"/>
                  </a:lnTo>
                  <a:lnTo>
                    <a:pt x="825501" y="3063241"/>
                  </a:lnTo>
                  <a:lnTo>
                    <a:pt x="821373" y="3067686"/>
                  </a:lnTo>
                  <a:lnTo>
                    <a:pt x="816928" y="3071814"/>
                  </a:lnTo>
                  <a:lnTo>
                    <a:pt x="812166" y="3075306"/>
                  </a:lnTo>
                  <a:lnTo>
                    <a:pt x="807086" y="3078481"/>
                  </a:lnTo>
                  <a:lnTo>
                    <a:pt x="801688" y="3081339"/>
                  </a:lnTo>
                  <a:lnTo>
                    <a:pt x="795656" y="3083244"/>
                  </a:lnTo>
                  <a:lnTo>
                    <a:pt x="789623" y="3084831"/>
                  </a:lnTo>
                  <a:lnTo>
                    <a:pt x="783591" y="3085784"/>
                  </a:lnTo>
                  <a:lnTo>
                    <a:pt x="777241" y="3086101"/>
                  </a:lnTo>
                  <a:lnTo>
                    <a:pt x="364173" y="3086101"/>
                  </a:lnTo>
                  <a:lnTo>
                    <a:pt x="357823" y="3085784"/>
                  </a:lnTo>
                  <a:lnTo>
                    <a:pt x="351473" y="3084831"/>
                  </a:lnTo>
                  <a:lnTo>
                    <a:pt x="345758" y="3083244"/>
                  </a:lnTo>
                  <a:lnTo>
                    <a:pt x="339725" y="3081339"/>
                  </a:lnTo>
                  <a:lnTo>
                    <a:pt x="334328" y="3078481"/>
                  </a:lnTo>
                  <a:lnTo>
                    <a:pt x="329248" y="3075306"/>
                  </a:lnTo>
                  <a:lnTo>
                    <a:pt x="324485" y="3071814"/>
                  </a:lnTo>
                  <a:lnTo>
                    <a:pt x="320040" y="3067686"/>
                  </a:lnTo>
                  <a:lnTo>
                    <a:pt x="315595" y="3063241"/>
                  </a:lnTo>
                  <a:lnTo>
                    <a:pt x="312103" y="3058479"/>
                  </a:lnTo>
                  <a:lnTo>
                    <a:pt x="308928" y="3053399"/>
                  </a:lnTo>
                  <a:lnTo>
                    <a:pt x="306705" y="3047684"/>
                  </a:lnTo>
                  <a:lnTo>
                    <a:pt x="304165" y="3041969"/>
                  </a:lnTo>
                  <a:lnTo>
                    <a:pt x="302578" y="3035936"/>
                  </a:lnTo>
                  <a:lnTo>
                    <a:pt x="301943" y="3029586"/>
                  </a:lnTo>
                  <a:lnTo>
                    <a:pt x="301625" y="3023236"/>
                  </a:lnTo>
                  <a:lnTo>
                    <a:pt x="301625" y="2721293"/>
                  </a:lnTo>
                  <a:lnTo>
                    <a:pt x="839788" y="2182813"/>
                  </a:lnTo>
                  <a:close/>
                  <a:moveTo>
                    <a:pt x="1684338" y="1620838"/>
                  </a:moveTo>
                  <a:lnTo>
                    <a:pt x="1929304" y="1865842"/>
                  </a:lnTo>
                  <a:lnTo>
                    <a:pt x="1938189" y="1874411"/>
                  </a:lnTo>
                  <a:lnTo>
                    <a:pt x="1947708" y="1882345"/>
                  </a:lnTo>
                  <a:lnTo>
                    <a:pt x="1957227" y="1889644"/>
                  </a:lnTo>
                  <a:lnTo>
                    <a:pt x="1967064" y="1896944"/>
                  </a:lnTo>
                  <a:lnTo>
                    <a:pt x="1977218" y="1903291"/>
                  </a:lnTo>
                  <a:lnTo>
                    <a:pt x="1987690" y="1909003"/>
                  </a:lnTo>
                  <a:lnTo>
                    <a:pt x="1998478" y="1914716"/>
                  </a:lnTo>
                  <a:lnTo>
                    <a:pt x="2009267" y="1919476"/>
                  </a:lnTo>
                  <a:lnTo>
                    <a:pt x="2020690" y="1923602"/>
                  </a:lnTo>
                  <a:lnTo>
                    <a:pt x="2032113" y="1927728"/>
                  </a:lnTo>
                  <a:lnTo>
                    <a:pt x="2043537" y="1930901"/>
                  </a:lnTo>
                  <a:lnTo>
                    <a:pt x="2055277" y="1933440"/>
                  </a:lnTo>
                  <a:lnTo>
                    <a:pt x="2067335" y="1935344"/>
                  </a:lnTo>
                  <a:lnTo>
                    <a:pt x="2079393" y="1936931"/>
                  </a:lnTo>
                  <a:lnTo>
                    <a:pt x="2091768" y="1937883"/>
                  </a:lnTo>
                  <a:lnTo>
                    <a:pt x="2103826" y="1938201"/>
                  </a:lnTo>
                  <a:lnTo>
                    <a:pt x="2111759" y="1937883"/>
                  </a:lnTo>
                  <a:lnTo>
                    <a:pt x="2119692" y="1937566"/>
                  </a:lnTo>
                  <a:lnTo>
                    <a:pt x="2127625" y="1936931"/>
                  </a:lnTo>
                  <a:lnTo>
                    <a:pt x="2135240" y="1935979"/>
                  </a:lnTo>
                  <a:lnTo>
                    <a:pt x="2142856" y="1934710"/>
                  </a:lnTo>
                  <a:lnTo>
                    <a:pt x="2150788" y="1933440"/>
                  </a:lnTo>
                  <a:lnTo>
                    <a:pt x="2158404" y="1931536"/>
                  </a:lnTo>
                  <a:lnTo>
                    <a:pt x="2165702" y="1929949"/>
                  </a:lnTo>
                  <a:lnTo>
                    <a:pt x="2173318" y="1927728"/>
                  </a:lnTo>
                  <a:lnTo>
                    <a:pt x="2180299" y="1925189"/>
                  </a:lnTo>
                  <a:lnTo>
                    <a:pt x="2194895" y="1919794"/>
                  </a:lnTo>
                  <a:lnTo>
                    <a:pt x="2209174" y="1913446"/>
                  </a:lnTo>
                  <a:lnTo>
                    <a:pt x="2222501" y="1906782"/>
                  </a:lnTo>
                  <a:lnTo>
                    <a:pt x="2222501" y="3023263"/>
                  </a:lnTo>
                  <a:lnTo>
                    <a:pt x="2222501" y="3029611"/>
                  </a:lnTo>
                  <a:lnTo>
                    <a:pt x="2221232" y="3035958"/>
                  </a:lnTo>
                  <a:lnTo>
                    <a:pt x="2219645" y="3041988"/>
                  </a:lnTo>
                  <a:lnTo>
                    <a:pt x="2217742" y="3047700"/>
                  </a:lnTo>
                  <a:lnTo>
                    <a:pt x="2214886" y="3053413"/>
                  </a:lnTo>
                  <a:lnTo>
                    <a:pt x="2211713" y="3058491"/>
                  </a:lnTo>
                  <a:lnTo>
                    <a:pt x="2208222" y="3063251"/>
                  </a:lnTo>
                  <a:lnTo>
                    <a:pt x="2204414" y="3067694"/>
                  </a:lnTo>
                  <a:lnTo>
                    <a:pt x="2199655" y="3071820"/>
                  </a:lnTo>
                  <a:lnTo>
                    <a:pt x="2194895" y="3075311"/>
                  </a:lnTo>
                  <a:lnTo>
                    <a:pt x="2189818" y="3078484"/>
                  </a:lnTo>
                  <a:lnTo>
                    <a:pt x="2184424" y="3081341"/>
                  </a:lnTo>
                  <a:lnTo>
                    <a:pt x="2178712" y="3083245"/>
                  </a:lnTo>
                  <a:lnTo>
                    <a:pt x="2172366" y="3084832"/>
                  </a:lnTo>
                  <a:lnTo>
                    <a:pt x="2166654" y="3085784"/>
                  </a:lnTo>
                  <a:lnTo>
                    <a:pt x="2159673" y="3086101"/>
                  </a:lnTo>
                  <a:lnTo>
                    <a:pt x="1747166" y="3086101"/>
                  </a:lnTo>
                  <a:lnTo>
                    <a:pt x="1740820" y="3085784"/>
                  </a:lnTo>
                  <a:lnTo>
                    <a:pt x="1734474" y="3084832"/>
                  </a:lnTo>
                  <a:lnTo>
                    <a:pt x="1728445" y="3083245"/>
                  </a:lnTo>
                  <a:lnTo>
                    <a:pt x="1723050" y="3081341"/>
                  </a:lnTo>
                  <a:lnTo>
                    <a:pt x="1717656" y="3078484"/>
                  </a:lnTo>
                  <a:lnTo>
                    <a:pt x="1712579" y="3075311"/>
                  </a:lnTo>
                  <a:lnTo>
                    <a:pt x="1707185" y="3071820"/>
                  </a:lnTo>
                  <a:lnTo>
                    <a:pt x="1703060" y="3067694"/>
                  </a:lnTo>
                  <a:lnTo>
                    <a:pt x="1698935" y="3063251"/>
                  </a:lnTo>
                  <a:lnTo>
                    <a:pt x="1695444" y="3058491"/>
                  </a:lnTo>
                  <a:lnTo>
                    <a:pt x="1692271" y="3053413"/>
                  </a:lnTo>
                  <a:lnTo>
                    <a:pt x="1689415" y="3047700"/>
                  </a:lnTo>
                  <a:lnTo>
                    <a:pt x="1687511" y="3041988"/>
                  </a:lnTo>
                  <a:lnTo>
                    <a:pt x="1685925" y="3035958"/>
                  </a:lnTo>
                  <a:lnTo>
                    <a:pt x="1684973" y="3029611"/>
                  </a:lnTo>
                  <a:lnTo>
                    <a:pt x="1684338" y="3023263"/>
                  </a:lnTo>
                  <a:lnTo>
                    <a:pt x="1684338" y="1620838"/>
                  </a:lnTo>
                  <a:close/>
                  <a:moveTo>
                    <a:pt x="1531938" y="1492251"/>
                  </a:moveTo>
                  <a:lnTo>
                    <a:pt x="1531938" y="3023260"/>
                  </a:lnTo>
                  <a:lnTo>
                    <a:pt x="1531304" y="3029608"/>
                  </a:lnTo>
                  <a:lnTo>
                    <a:pt x="1530669" y="3035955"/>
                  </a:lnTo>
                  <a:lnTo>
                    <a:pt x="1529082" y="3041985"/>
                  </a:lnTo>
                  <a:lnTo>
                    <a:pt x="1527178" y="3047698"/>
                  </a:lnTo>
                  <a:lnTo>
                    <a:pt x="1524323" y="3053411"/>
                  </a:lnTo>
                  <a:lnTo>
                    <a:pt x="1521150" y="3058489"/>
                  </a:lnTo>
                  <a:lnTo>
                    <a:pt x="1517659" y="3063249"/>
                  </a:lnTo>
                  <a:lnTo>
                    <a:pt x="1513217" y="3067693"/>
                  </a:lnTo>
                  <a:lnTo>
                    <a:pt x="1509092" y="3071818"/>
                  </a:lnTo>
                  <a:lnTo>
                    <a:pt x="1504332" y="3075309"/>
                  </a:lnTo>
                  <a:lnTo>
                    <a:pt x="1498938" y="3078483"/>
                  </a:lnTo>
                  <a:lnTo>
                    <a:pt x="1493543" y="3081340"/>
                  </a:lnTo>
                  <a:lnTo>
                    <a:pt x="1487514" y="3083244"/>
                  </a:lnTo>
                  <a:lnTo>
                    <a:pt x="1481803" y="3084831"/>
                  </a:lnTo>
                  <a:lnTo>
                    <a:pt x="1475456" y="3085783"/>
                  </a:lnTo>
                  <a:lnTo>
                    <a:pt x="1469110" y="3086100"/>
                  </a:lnTo>
                  <a:lnTo>
                    <a:pt x="1056286" y="3086100"/>
                  </a:lnTo>
                  <a:lnTo>
                    <a:pt x="1050257" y="3085783"/>
                  </a:lnTo>
                  <a:lnTo>
                    <a:pt x="1043911" y="3084831"/>
                  </a:lnTo>
                  <a:lnTo>
                    <a:pt x="1037882" y="3083244"/>
                  </a:lnTo>
                  <a:lnTo>
                    <a:pt x="1031853" y="3081340"/>
                  </a:lnTo>
                  <a:lnTo>
                    <a:pt x="1026776" y="3078483"/>
                  </a:lnTo>
                  <a:lnTo>
                    <a:pt x="1021381" y="3075309"/>
                  </a:lnTo>
                  <a:lnTo>
                    <a:pt x="1016622" y="3071818"/>
                  </a:lnTo>
                  <a:lnTo>
                    <a:pt x="1012179" y="3067693"/>
                  </a:lnTo>
                  <a:lnTo>
                    <a:pt x="1008372" y="3063249"/>
                  </a:lnTo>
                  <a:lnTo>
                    <a:pt x="1004246" y="3058489"/>
                  </a:lnTo>
                  <a:lnTo>
                    <a:pt x="1001391" y="3053411"/>
                  </a:lnTo>
                  <a:lnTo>
                    <a:pt x="998852" y="3047698"/>
                  </a:lnTo>
                  <a:lnTo>
                    <a:pt x="996631" y="3041985"/>
                  </a:lnTo>
                  <a:lnTo>
                    <a:pt x="995044" y="3035955"/>
                  </a:lnTo>
                  <a:lnTo>
                    <a:pt x="994092" y="3029608"/>
                  </a:lnTo>
                  <a:lnTo>
                    <a:pt x="993775" y="3023260"/>
                  </a:lnTo>
                  <a:lnTo>
                    <a:pt x="993775" y="2030516"/>
                  </a:lnTo>
                  <a:lnTo>
                    <a:pt x="1531938" y="1492251"/>
                  </a:lnTo>
                  <a:close/>
                  <a:moveTo>
                    <a:pt x="2914650" y="1230313"/>
                  </a:moveTo>
                  <a:lnTo>
                    <a:pt x="2914650" y="3023247"/>
                  </a:lnTo>
                  <a:lnTo>
                    <a:pt x="2914014" y="3029596"/>
                  </a:lnTo>
                  <a:lnTo>
                    <a:pt x="2913059" y="3035945"/>
                  </a:lnTo>
                  <a:lnTo>
                    <a:pt x="2911468" y="3041976"/>
                  </a:lnTo>
                  <a:lnTo>
                    <a:pt x="2909240" y="3047690"/>
                  </a:lnTo>
                  <a:lnTo>
                    <a:pt x="2906694" y="3053404"/>
                  </a:lnTo>
                  <a:lnTo>
                    <a:pt x="2903512" y="3058483"/>
                  </a:lnTo>
                  <a:lnTo>
                    <a:pt x="2900011" y="3063245"/>
                  </a:lnTo>
                  <a:lnTo>
                    <a:pt x="2895874" y="3067689"/>
                  </a:lnTo>
                  <a:lnTo>
                    <a:pt x="2891736" y="3071816"/>
                  </a:lnTo>
                  <a:lnTo>
                    <a:pt x="2886326" y="3075308"/>
                  </a:lnTo>
                  <a:lnTo>
                    <a:pt x="2881234" y="3078482"/>
                  </a:lnTo>
                  <a:lnTo>
                    <a:pt x="2875824" y="3081340"/>
                  </a:lnTo>
                  <a:lnTo>
                    <a:pt x="2870414" y="3083244"/>
                  </a:lnTo>
                  <a:lnTo>
                    <a:pt x="2864367" y="3084831"/>
                  </a:lnTo>
                  <a:lnTo>
                    <a:pt x="2858002" y="3085784"/>
                  </a:lnTo>
                  <a:lnTo>
                    <a:pt x="2851637" y="3086101"/>
                  </a:lnTo>
                  <a:lnTo>
                    <a:pt x="2437914" y="3086101"/>
                  </a:lnTo>
                  <a:lnTo>
                    <a:pt x="2430912" y="3085784"/>
                  </a:lnTo>
                  <a:lnTo>
                    <a:pt x="2425184" y="3084831"/>
                  </a:lnTo>
                  <a:lnTo>
                    <a:pt x="2418819" y="3083244"/>
                  </a:lnTo>
                  <a:lnTo>
                    <a:pt x="2413090" y="3081340"/>
                  </a:lnTo>
                  <a:lnTo>
                    <a:pt x="2407680" y="3078482"/>
                  </a:lnTo>
                  <a:lnTo>
                    <a:pt x="2402588" y="3075308"/>
                  </a:lnTo>
                  <a:lnTo>
                    <a:pt x="2397814" y="3071816"/>
                  </a:lnTo>
                  <a:lnTo>
                    <a:pt x="2393040" y="3067689"/>
                  </a:lnTo>
                  <a:lnTo>
                    <a:pt x="2389221" y="3063245"/>
                  </a:lnTo>
                  <a:lnTo>
                    <a:pt x="2385721" y="3058483"/>
                  </a:lnTo>
                  <a:lnTo>
                    <a:pt x="2382538" y="3053404"/>
                  </a:lnTo>
                  <a:lnTo>
                    <a:pt x="2379674" y="3047690"/>
                  </a:lnTo>
                  <a:lnTo>
                    <a:pt x="2377764" y="3041976"/>
                  </a:lnTo>
                  <a:lnTo>
                    <a:pt x="2376173" y="3035945"/>
                  </a:lnTo>
                  <a:lnTo>
                    <a:pt x="2374900" y="3029596"/>
                  </a:lnTo>
                  <a:lnTo>
                    <a:pt x="2374900" y="3023247"/>
                  </a:lnTo>
                  <a:lnTo>
                    <a:pt x="2374900" y="1768701"/>
                  </a:lnTo>
                  <a:lnTo>
                    <a:pt x="2914650" y="1230313"/>
                  </a:lnTo>
                  <a:close/>
                  <a:moveTo>
                    <a:pt x="3382142" y="762000"/>
                  </a:moveTo>
                  <a:lnTo>
                    <a:pt x="3382777" y="774063"/>
                  </a:lnTo>
                  <a:lnTo>
                    <a:pt x="3384046" y="785492"/>
                  </a:lnTo>
                  <a:lnTo>
                    <a:pt x="3385633" y="796920"/>
                  </a:lnTo>
                  <a:lnTo>
                    <a:pt x="3387536" y="808031"/>
                  </a:lnTo>
                  <a:lnTo>
                    <a:pt x="3390392" y="818825"/>
                  </a:lnTo>
                  <a:lnTo>
                    <a:pt x="3393565" y="829618"/>
                  </a:lnTo>
                  <a:lnTo>
                    <a:pt x="3397056" y="840094"/>
                  </a:lnTo>
                  <a:lnTo>
                    <a:pt x="3401181" y="850888"/>
                  </a:lnTo>
                  <a:lnTo>
                    <a:pt x="3405623" y="860729"/>
                  </a:lnTo>
                  <a:lnTo>
                    <a:pt x="3410383" y="870570"/>
                  </a:lnTo>
                  <a:lnTo>
                    <a:pt x="3416095" y="880411"/>
                  </a:lnTo>
                  <a:lnTo>
                    <a:pt x="3421806" y="889935"/>
                  </a:lnTo>
                  <a:lnTo>
                    <a:pt x="3427835" y="899141"/>
                  </a:lnTo>
                  <a:lnTo>
                    <a:pt x="3434499" y="907713"/>
                  </a:lnTo>
                  <a:lnTo>
                    <a:pt x="3441797" y="916284"/>
                  </a:lnTo>
                  <a:lnTo>
                    <a:pt x="3448778" y="924220"/>
                  </a:lnTo>
                  <a:lnTo>
                    <a:pt x="3456711" y="932157"/>
                  </a:lnTo>
                  <a:lnTo>
                    <a:pt x="3464644" y="939776"/>
                  </a:lnTo>
                  <a:lnTo>
                    <a:pt x="3472894" y="946760"/>
                  </a:lnTo>
                  <a:lnTo>
                    <a:pt x="3481461" y="953426"/>
                  </a:lnTo>
                  <a:lnTo>
                    <a:pt x="3490663" y="960093"/>
                  </a:lnTo>
                  <a:lnTo>
                    <a:pt x="3499548" y="966125"/>
                  </a:lnTo>
                  <a:lnTo>
                    <a:pt x="3509067" y="971521"/>
                  </a:lnTo>
                  <a:lnTo>
                    <a:pt x="3518904" y="976601"/>
                  </a:lnTo>
                  <a:lnTo>
                    <a:pt x="3529058" y="981363"/>
                  </a:lnTo>
                  <a:lnTo>
                    <a:pt x="3539529" y="985807"/>
                  </a:lnTo>
                  <a:lnTo>
                    <a:pt x="3549683" y="989616"/>
                  </a:lnTo>
                  <a:lnTo>
                    <a:pt x="3560155" y="992791"/>
                  </a:lnTo>
                  <a:lnTo>
                    <a:pt x="3571261" y="995966"/>
                  </a:lnTo>
                  <a:lnTo>
                    <a:pt x="3582367" y="998505"/>
                  </a:lnTo>
                  <a:lnTo>
                    <a:pt x="3593790" y="1000093"/>
                  </a:lnTo>
                  <a:lnTo>
                    <a:pt x="3605213" y="1001680"/>
                  </a:lnTo>
                  <a:lnTo>
                    <a:pt x="3605213" y="3023244"/>
                  </a:lnTo>
                  <a:lnTo>
                    <a:pt x="3604896" y="3029593"/>
                  </a:lnTo>
                  <a:lnTo>
                    <a:pt x="3603944" y="3035942"/>
                  </a:lnTo>
                  <a:lnTo>
                    <a:pt x="3602357" y="3041974"/>
                  </a:lnTo>
                  <a:lnTo>
                    <a:pt x="3600136" y="3047688"/>
                  </a:lnTo>
                  <a:lnTo>
                    <a:pt x="3597598" y="3053402"/>
                  </a:lnTo>
                  <a:lnTo>
                    <a:pt x="3594425" y="3058481"/>
                  </a:lnTo>
                  <a:lnTo>
                    <a:pt x="3590617" y="3063243"/>
                  </a:lnTo>
                  <a:lnTo>
                    <a:pt x="3586809" y="3067688"/>
                  </a:lnTo>
                  <a:lnTo>
                    <a:pt x="3582367" y="3071815"/>
                  </a:lnTo>
                  <a:lnTo>
                    <a:pt x="3577607" y="3075307"/>
                  </a:lnTo>
                  <a:lnTo>
                    <a:pt x="3572213" y="3078481"/>
                  </a:lnTo>
                  <a:lnTo>
                    <a:pt x="3567136" y="3081338"/>
                  </a:lnTo>
                  <a:lnTo>
                    <a:pt x="3561107" y="3083243"/>
                  </a:lnTo>
                  <a:lnTo>
                    <a:pt x="3555078" y="3084830"/>
                  </a:lnTo>
                  <a:lnTo>
                    <a:pt x="3548732" y="3085783"/>
                  </a:lnTo>
                  <a:lnTo>
                    <a:pt x="3542703" y="3086100"/>
                  </a:lnTo>
                  <a:lnTo>
                    <a:pt x="3129878" y="3086100"/>
                  </a:lnTo>
                  <a:lnTo>
                    <a:pt x="3123532" y="3085783"/>
                  </a:lnTo>
                  <a:lnTo>
                    <a:pt x="3117186" y="3084830"/>
                  </a:lnTo>
                  <a:lnTo>
                    <a:pt x="3111474" y="3083243"/>
                  </a:lnTo>
                  <a:lnTo>
                    <a:pt x="3105445" y="3081338"/>
                  </a:lnTo>
                  <a:lnTo>
                    <a:pt x="3099733" y="3078481"/>
                  </a:lnTo>
                  <a:lnTo>
                    <a:pt x="3094656" y="3075307"/>
                  </a:lnTo>
                  <a:lnTo>
                    <a:pt x="3089897" y="3071815"/>
                  </a:lnTo>
                  <a:lnTo>
                    <a:pt x="3085454" y="3067688"/>
                  </a:lnTo>
                  <a:lnTo>
                    <a:pt x="3081329" y="3063243"/>
                  </a:lnTo>
                  <a:lnTo>
                    <a:pt x="3077839" y="3058481"/>
                  </a:lnTo>
                  <a:lnTo>
                    <a:pt x="3074666" y="3053402"/>
                  </a:lnTo>
                  <a:lnTo>
                    <a:pt x="3071810" y="3047688"/>
                  </a:lnTo>
                  <a:lnTo>
                    <a:pt x="3069906" y="3041974"/>
                  </a:lnTo>
                  <a:lnTo>
                    <a:pt x="3068320" y="3035942"/>
                  </a:lnTo>
                  <a:lnTo>
                    <a:pt x="3067685" y="3029593"/>
                  </a:lnTo>
                  <a:lnTo>
                    <a:pt x="3067050" y="3023244"/>
                  </a:lnTo>
                  <a:lnTo>
                    <a:pt x="3067050" y="1077552"/>
                  </a:lnTo>
                  <a:lnTo>
                    <a:pt x="3382142" y="762000"/>
                  </a:lnTo>
                  <a:close/>
                  <a:moveTo>
                    <a:pt x="3032368" y="0"/>
                  </a:moveTo>
                  <a:lnTo>
                    <a:pt x="3038399" y="0"/>
                  </a:lnTo>
                  <a:lnTo>
                    <a:pt x="3628114" y="0"/>
                  </a:lnTo>
                  <a:lnTo>
                    <a:pt x="3634144" y="0"/>
                  </a:lnTo>
                  <a:lnTo>
                    <a:pt x="3640175" y="318"/>
                  </a:lnTo>
                  <a:lnTo>
                    <a:pt x="3646205" y="1270"/>
                  </a:lnTo>
                  <a:lnTo>
                    <a:pt x="3651918" y="2222"/>
                  </a:lnTo>
                  <a:lnTo>
                    <a:pt x="3657631" y="3492"/>
                  </a:lnTo>
                  <a:lnTo>
                    <a:pt x="3663344" y="5079"/>
                  </a:lnTo>
                  <a:lnTo>
                    <a:pt x="3669057" y="6984"/>
                  </a:lnTo>
                  <a:lnTo>
                    <a:pt x="3674453" y="9206"/>
                  </a:lnTo>
                  <a:lnTo>
                    <a:pt x="3680166" y="11428"/>
                  </a:lnTo>
                  <a:lnTo>
                    <a:pt x="3685562" y="14284"/>
                  </a:lnTo>
                  <a:lnTo>
                    <a:pt x="3690640" y="17459"/>
                  </a:lnTo>
                  <a:lnTo>
                    <a:pt x="3695718" y="20633"/>
                  </a:lnTo>
                  <a:lnTo>
                    <a:pt x="3700479" y="23807"/>
                  </a:lnTo>
                  <a:lnTo>
                    <a:pt x="3705240" y="27616"/>
                  </a:lnTo>
                  <a:lnTo>
                    <a:pt x="3710001" y="31425"/>
                  </a:lnTo>
                  <a:lnTo>
                    <a:pt x="3714445" y="35552"/>
                  </a:lnTo>
                  <a:lnTo>
                    <a:pt x="3718253" y="39678"/>
                  </a:lnTo>
                  <a:lnTo>
                    <a:pt x="3722062" y="44440"/>
                  </a:lnTo>
                  <a:lnTo>
                    <a:pt x="3725871" y="49201"/>
                  </a:lnTo>
                  <a:lnTo>
                    <a:pt x="3729362" y="53962"/>
                  </a:lnTo>
                  <a:lnTo>
                    <a:pt x="3732536" y="59041"/>
                  </a:lnTo>
                  <a:lnTo>
                    <a:pt x="3735075" y="64437"/>
                  </a:lnTo>
                  <a:lnTo>
                    <a:pt x="3737932" y="69516"/>
                  </a:lnTo>
                  <a:lnTo>
                    <a:pt x="3740471" y="74912"/>
                  </a:lnTo>
                  <a:lnTo>
                    <a:pt x="3742692" y="80308"/>
                  </a:lnTo>
                  <a:lnTo>
                    <a:pt x="3744279" y="86339"/>
                  </a:lnTo>
                  <a:lnTo>
                    <a:pt x="3745866" y="91736"/>
                  </a:lnTo>
                  <a:lnTo>
                    <a:pt x="3747453" y="97767"/>
                  </a:lnTo>
                  <a:lnTo>
                    <a:pt x="3748088" y="103798"/>
                  </a:lnTo>
                  <a:lnTo>
                    <a:pt x="3749040" y="109511"/>
                  </a:lnTo>
                  <a:lnTo>
                    <a:pt x="3749358" y="115542"/>
                  </a:lnTo>
                  <a:lnTo>
                    <a:pt x="3749675" y="121573"/>
                  </a:lnTo>
                  <a:lnTo>
                    <a:pt x="3749675" y="711346"/>
                  </a:lnTo>
                  <a:lnTo>
                    <a:pt x="3749358" y="717377"/>
                  </a:lnTo>
                  <a:lnTo>
                    <a:pt x="3749040" y="723726"/>
                  </a:lnTo>
                  <a:lnTo>
                    <a:pt x="3748088" y="729757"/>
                  </a:lnTo>
                  <a:lnTo>
                    <a:pt x="3747453" y="735788"/>
                  </a:lnTo>
                  <a:lnTo>
                    <a:pt x="3745866" y="741819"/>
                  </a:lnTo>
                  <a:lnTo>
                    <a:pt x="3744279" y="747215"/>
                  </a:lnTo>
                  <a:lnTo>
                    <a:pt x="3742375" y="753246"/>
                  </a:lnTo>
                  <a:lnTo>
                    <a:pt x="3740471" y="758642"/>
                  </a:lnTo>
                  <a:lnTo>
                    <a:pt x="3737614" y="764039"/>
                  </a:lnTo>
                  <a:lnTo>
                    <a:pt x="3735075" y="769117"/>
                  </a:lnTo>
                  <a:lnTo>
                    <a:pt x="3732219" y="774196"/>
                  </a:lnTo>
                  <a:lnTo>
                    <a:pt x="3729045" y="779275"/>
                  </a:lnTo>
                  <a:lnTo>
                    <a:pt x="3725871" y="784036"/>
                  </a:lnTo>
                  <a:lnTo>
                    <a:pt x="3721745" y="788798"/>
                  </a:lnTo>
                  <a:lnTo>
                    <a:pt x="3718253" y="793242"/>
                  </a:lnTo>
                  <a:lnTo>
                    <a:pt x="3714445" y="797368"/>
                  </a:lnTo>
                  <a:lnTo>
                    <a:pt x="3710001" y="801495"/>
                  </a:lnTo>
                  <a:lnTo>
                    <a:pt x="3705558" y="804986"/>
                  </a:lnTo>
                  <a:lnTo>
                    <a:pt x="3700797" y="808795"/>
                  </a:lnTo>
                  <a:lnTo>
                    <a:pt x="3696036" y="811970"/>
                  </a:lnTo>
                  <a:lnTo>
                    <a:pt x="3690958" y="815144"/>
                  </a:lnTo>
                  <a:lnTo>
                    <a:pt x="3685879" y="818318"/>
                  </a:lnTo>
                  <a:lnTo>
                    <a:pt x="3680801" y="820857"/>
                  </a:lnTo>
                  <a:lnTo>
                    <a:pt x="3675405" y="823397"/>
                  </a:lnTo>
                  <a:lnTo>
                    <a:pt x="3669692" y="825301"/>
                  </a:lnTo>
                  <a:lnTo>
                    <a:pt x="3664297" y="827523"/>
                  </a:lnTo>
                  <a:lnTo>
                    <a:pt x="3658583" y="829110"/>
                  </a:lnTo>
                  <a:lnTo>
                    <a:pt x="3652870" y="830698"/>
                  </a:lnTo>
                  <a:lnTo>
                    <a:pt x="3646523" y="831332"/>
                  </a:lnTo>
                  <a:lnTo>
                    <a:pt x="3640492" y="832285"/>
                  </a:lnTo>
                  <a:lnTo>
                    <a:pt x="3634144" y="832919"/>
                  </a:lnTo>
                  <a:lnTo>
                    <a:pt x="3628114" y="832919"/>
                  </a:lnTo>
                  <a:lnTo>
                    <a:pt x="3622083" y="832919"/>
                  </a:lnTo>
                  <a:lnTo>
                    <a:pt x="3615735" y="832285"/>
                  </a:lnTo>
                  <a:lnTo>
                    <a:pt x="3609705" y="831332"/>
                  </a:lnTo>
                  <a:lnTo>
                    <a:pt x="3603675" y="830698"/>
                  </a:lnTo>
                  <a:lnTo>
                    <a:pt x="3597644" y="829110"/>
                  </a:lnTo>
                  <a:lnTo>
                    <a:pt x="3592248" y="827523"/>
                  </a:lnTo>
                  <a:lnTo>
                    <a:pt x="3586218" y="825301"/>
                  </a:lnTo>
                  <a:lnTo>
                    <a:pt x="3580822" y="823397"/>
                  </a:lnTo>
                  <a:lnTo>
                    <a:pt x="3575427" y="820857"/>
                  </a:lnTo>
                  <a:lnTo>
                    <a:pt x="3570031" y="818318"/>
                  </a:lnTo>
                  <a:lnTo>
                    <a:pt x="3565270" y="815144"/>
                  </a:lnTo>
                  <a:lnTo>
                    <a:pt x="3560192" y="811970"/>
                  </a:lnTo>
                  <a:lnTo>
                    <a:pt x="3555431" y="808795"/>
                  </a:lnTo>
                  <a:lnTo>
                    <a:pt x="3550670" y="804986"/>
                  </a:lnTo>
                  <a:lnTo>
                    <a:pt x="3546227" y="801495"/>
                  </a:lnTo>
                  <a:lnTo>
                    <a:pt x="3542100" y="797368"/>
                  </a:lnTo>
                  <a:lnTo>
                    <a:pt x="3537974" y="793242"/>
                  </a:lnTo>
                  <a:lnTo>
                    <a:pt x="3534166" y="788798"/>
                  </a:lnTo>
                  <a:lnTo>
                    <a:pt x="3530674" y="784036"/>
                  </a:lnTo>
                  <a:lnTo>
                    <a:pt x="3527500" y="779275"/>
                  </a:lnTo>
                  <a:lnTo>
                    <a:pt x="3524326" y="774196"/>
                  </a:lnTo>
                  <a:lnTo>
                    <a:pt x="3521153" y="769117"/>
                  </a:lnTo>
                  <a:lnTo>
                    <a:pt x="3518296" y="764039"/>
                  </a:lnTo>
                  <a:lnTo>
                    <a:pt x="3516074" y="758642"/>
                  </a:lnTo>
                  <a:lnTo>
                    <a:pt x="3514170" y="753246"/>
                  </a:lnTo>
                  <a:lnTo>
                    <a:pt x="3511948" y="747215"/>
                  </a:lnTo>
                  <a:lnTo>
                    <a:pt x="3510361" y="741819"/>
                  </a:lnTo>
                  <a:lnTo>
                    <a:pt x="3508774" y="735788"/>
                  </a:lnTo>
                  <a:lnTo>
                    <a:pt x="3508139" y="729757"/>
                  </a:lnTo>
                  <a:lnTo>
                    <a:pt x="3507187" y="723726"/>
                  </a:lnTo>
                  <a:lnTo>
                    <a:pt x="3506552" y="717377"/>
                  </a:lnTo>
                  <a:lnTo>
                    <a:pt x="3506552" y="711346"/>
                  </a:lnTo>
                  <a:lnTo>
                    <a:pt x="3506552" y="415190"/>
                  </a:lnTo>
                  <a:lnTo>
                    <a:pt x="2189691" y="1732180"/>
                  </a:lnTo>
                  <a:lnTo>
                    <a:pt x="2185247" y="1736624"/>
                  </a:lnTo>
                  <a:lnTo>
                    <a:pt x="2180487" y="1740433"/>
                  </a:lnTo>
                  <a:lnTo>
                    <a:pt x="2175726" y="1744242"/>
                  </a:lnTo>
                  <a:lnTo>
                    <a:pt x="2170647" y="1748051"/>
                  </a:lnTo>
                  <a:lnTo>
                    <a:pt x="2165569" y="1750908"/>
                  </a:lnTo>
                  <a:lnTo>
                    <a:pt x="2160491" y="1753765"/>
                  </a:lnTo>
                  <a:lnTo>
                    <a:pt x="2155095" y="1756621"/>
                  </a:lnTo>
                  <a:lnTo>
                    <a:pt x="2149382" y="1758843"/>
                  </a:lnTo>
                  <a:lnTo>
                    <a:pt x="2143986" y="1761065"/>
                  </a:lnTo>
                  <a:lnTo>
                    <a:pt x="2138273" y="1762970"/>
                  </a:lnTo>
                  <a:lnTo>
                    <a:pt x="2132878" y="1764557"/>
                  </a:lnTo>
                  <a:lnTo>
                    <a:pt x="2126847" y="1765509"/>
                  </a:lnTo>
                  <a:lnTo>
                    <a:pt x="2121452" y="1766461"/>
                  </a:lnTo>
                  <a:lnTo>
                    <a:pt x="2115421" y="1767096"/>
                  </a:lnTo>
                  <a:lnTo>
                    <a:pt x="2109708" y="1767731"/>
                  </a:lnTo>
                  <a:lnTo>
                    <a:pt x="2103678" y="1768049"/>
                  </a:lnTo>
                  <a:lnTo>
                    <a:pt x="2098282" y="1767731"/>
                  </a:lnTo>
                  <a:lnTo>
                    <a:pt x="2092252" y="1767096"/>
                  </a:lnTo>
                  <a:lnTo>
                    <a:pt x="2086221" y="1766461"/>
                  </a:lnTo>
                  <a:lnTo>
                    <a:pt x="2080508" y="1765509"/>
                  </a:lnTo>
                  <a:lnTo>
                    <a:pt x="2074795" y="1764557"/>
                  </a:lnTo>
                  <a:lnTo>
                    <a:pt x="2069399" y="1762970"/>
                  </a:lnTo>
                  <a:lnTo>
                    <a:pt x="2063369" y="1761065"/>
                  </a:lnTo>
                  <a:lnTo>
                    <a:pt x="2057973" y="1758843"/>
                  </a:lnTo>
                  <a:lnTo>
                    <a:pt x="2052577" y="1756621"/>
                  </a:lnTo>
                  <a:lnTo>
                    <a:pt x="2047182" y="1753765"/>
                  </a:lnTo>
                  <a:lnTo>
                    <a:pt x="2042104" y="1750908"/>
                  </a:lnTo>
                  <a:lnTo>
                    <a:pt x="2037025" y="1748051"/>
                  </a:lnTo>
                  <a:lnTo>
                    <a:pt x="2031947" y="1744242"/>
                  </a:lnTo>
                  <a:lnTo>
                    <a:pt x="2027186" y="1740433"/>
                  </a:lnTo>
                  <a:lnTo>
                    <a:pt x="2022425" y="1736624"/>
                  </a:lnTo>
                  <a:lnTo>
                    <a:pt x="2017664" y="1732180"/>
                  </a:lnTo>
                  <a:lnTo>
                    <a:pt x="1543797" y="1257949"/>
                  </a:lnTo>
                  <a:lnTo>
                    <a:pt x="207257" y="2594619"/>
                  </a:lnTo>
                  <a:lnTo>
                    <a:pt x="202814" y="2599063"/>
                  </a:lnTo>
                  <a:lnTo>
                    <a:pt x="198053" y="2602872"/>
                  </a:lnTo>
                  <a:lnTo>
                    <a:pt x="193292" y="2606999"/>
                  </a:lnTo>
                  <a:lnTo>
                    <a:pt x="188214" y="2610490"/>
                  </a:lnTo>
                  <a:lnTo>
                    <a:pt x="183136" y="2613665"/>
                  </a:lnTo>
                  <a:lnTo>
                    <a:pt x="178057" y="2616204"/>
                  </a:lnTo>
                  <a:lnTo>
                    <a:pt x="172662" y="2619061"/>
                  </a:lnTo>
                  <a:lnTo>
                    <a:pt x="166949" y="2621600"/>
                  </a:lnTo>
                  <a:lnTo>
                    <a:pt x="161553" y="2623505"/>
                  </a:lnTo>
                  <a:lnTo>
                    <a:pt x="155840" y="2625409"/>
                  </a:lnTo>
                  <a:lnTo>
                    <a:pt x="150444" y="2626996"/>
                  </a:lnTo>
                  <a:lnTo>
                    <a:pt x="144414" y="2628266"/>
                  </a:lnTo>
                  <a:lnTo>
                    <a:pt x="139018" y="2628901"/>
                  </a:lnTo>
                  <a:lnTo>
                    <a:pt x="132988" y="2629853"/>
                  </a:lnTo>
                  <a:lnTo>
                    <a:pt x="127275" y="2630171"/>
                  </a:lnTo>
                  <a:lnTo>
                    <a:pt x="121244" y="2630488"/>
                  </a:lnTo>
                  <a:lnTo>
                    <a:pt x="115214" y="2630171"/>
                  </a:lnTo>
                  <a:lnTo>
                    <a:pt x="109818" y="2629853"/>
                  </a:lnTo>
                  <a:lnTo>
                    <a:pt x="103787" y="2628901"/>
                  </a:lnTo>
                  <a:lnTo>
                    <a:pt x="98074" y="2628266"/>
                  </a:lnTo>
                  <a:lnTo>
                    <a:pt x="92361" y="2626996"/>
                  </a:lnTo>
                  <a:lnTo>
                    <a:pt x="86648" y="2625409"/>
                  </a:lnTo>
                  <a:lnTo>
                    <a:pt x="80935" y="2623505"/>
                  </a:lnTo>
                  <a:lnTo>
                    <a:pt x="75540" y="2621600"/>
                  </a:lnTo>
                  <a:lnTo>
                    <a:pt x="70144" y="2619061"/>
                  </a:lnTo>
                  <a:lnTo>
                    <a:pt x="64748" y="2616204"/>
                  </a:lnTo>
                  <a:lnTo>
                    <a:pt x="59670" y="2613665"/>
                  </a:lnTo>
                  <a:lnTo>
                    <a:pt x="54592" y="2610490"/>
                  </a:lnTo>
                  <a:lnTo>
                    <a:pt x="49513" y="2606999"/>
                  </a:lnTo>
                  <a:lnTo>
                    <a:pt x="44752" y="2602872"/>
                  </a:lnTo>
                  <a:lnTo>
                    <a:pt x="39992" y="2599063"/>
                  </a:lnTo>
                  <a:lnTo>
                    <a:pt x="35231" y="2594619"/>
                  </a:lnTo>
                  <a:lnTo>
                    <a:pt x="31105" y="2590175"/>
                  </a:lnTo>
                  <a:lnTo>
                    <a:pt x="26978" y="2585731"/>
                  </a:lnTo>
                  <a:lnTo>
                    <a:pt x="23170" y="2580335"/>
                  </a:lnTo>
                  <a:lnTo>
                    <a:pt x="19996" y="2575574"/>
                  </a:lnTo>
                  <a:lnTo>
                    <a:pt x="16822" y="2570495"/>
                  </a:lnTo>
                  <a:lnTo>
                    <a:pt x="13648" y="2565099"/>
                  </a:lnTo>
                  <a:lnTo>
                    <a:pt x="10791" y="2560020"/>
                  </a:lnTo>
                  <a:lnTo>
                    <a:pt x="8570" y="2554307"/>
                  </a:lnTo>
                  <a:lnTo>
                    <a:pt x="6665" y="2548910"/>
                  </a:lnTo>
                  <a:lnTo>
                    <a:pt x="5078" y="2543514"/>
                  </a:lnTo>
                  <a:lnTo>
                    <a:pt x="3491" y="2537483"/>
                  </a:lnTo>
                  <a:lnTo>
                    <a:pt x="2222" y="2532087"/>
                  </a:lnTo>
                  <a:lnTo>
                    <a:pt x="952" y="2526056"/>
                  </a:lnTo>
                  <a:lnTo>
                    <a:pt x="318" y="2520660"/>
                  </a:lnTo>
                  <a:lnTo>
                    <a:pt x="0" y="2514629"/>
                  </a:lnTo>
                  <a:lnTo>
                    <a:pt x="0" y="2508598"/>
                  </a:lnTo>
                  <a:lnTo>
                    <a:pt x="0" y="2502884"/>
                  </a:lnTo>
                  <a:lnTo>
                    <a:pt x="318" y="2497170"/>
                  </a:lnTo>
                  <a:lnTo>
                    <a:pt x="952" y="2491457"/>
                  </a:lnTo>
                  <a:lnTo>
                    <a:pt x="2222" y="2485426"/>
                  </a:lnTo>
                  <a:lnTo>
                    <a:pt x="3491" y="2480029"/>
                  </a:lnTo>
                  <a:lnTo>
                    <a:pt x="5078" y="2473998"/>
                  </a:lnTo>
                  <a:lnTo>
                    <a:pt x="6665" y="2468285"/>
                  </a:lnTo>
                  <a:lnTo>
                    <a:pt x="8570" y="2462889"/>
                  </a:lnTo>
                  <a:lnTo>
                    <a:pt x="10791" y="2457492"/>
                  </a:lnTo>
                  <a:lnTo>
                    <a:pt x="13648" y="2452414"/>
                  </a:lnTo>
                  <a:lnTo>
                    <a:pt x="16822" y="2446700"/>
                  </a:lnTo>
                  <a:lnTo>
                    <a:pt x="19996" y="2441621"/>
                  </a:lnTo>
                  <a:lnTo>
                    <a:pt x="23487" y="2436860"/>
                  </a:lnTo>
                  <a:lnTo>
                    <a:pt x="26978" y="2431781"/>
                  </a:lnTo>
                  <a:lnTo>
                    <a:pt x="31105" y="2427337"/>
                  </a:lnTo>
                  <a:lnTo>
                    <a:pt x="35231" y="2422576"/>
                  </a:lnTo>
                  <a:lnTo>
                    <a:pt x="1457784" y="1000202"/>
                  </a:lnTo>
                  <a:lnTo>
                    <a:pt x="1462227" y="995758"/>
                  </a:lnTo>
                  <a:lnTo>
                    <a:pt x="1466988" y="991631"/>
                  </a:lnTo>
                  <a:lnTo>
                    <a:pt x="1471749" y="987822"/>
                  </a:lnTo>
                  <a:lnTo>
                    <a:pt x="1476827" y="984330"/>
                  </a:lnTo>
                  <a:lnTo>
                    <a:pt x="1481906" y="981156"/>
                  </a:lnTo>
                  <a:lnTo>
                    <a:pt x="1486984" y="978617"/>
                  </a:lnTo>
                  <a:lnTo>
                    <a:pt x="1492697" y="975760"/>
                  </a:lnTo>
                  <a:lnTo>
                    <a:pt x="1498093" y="973221"/>
                  </a:lnTo>
                  <a:lnTo>
                    <a:pt x="1503488" y="971316"/>
                  </a:lnTo>
                  <a:lnTo>
                    <a:pt x="1509202" y="969411"/>
                  </a:lnTo>
                  <a:lnTo>
                    <a:pt x="1514597" y="967824"/>
                  </a:lnTo>
                  <a:lnTo>
                    <a:pt x="1520628" y="966555"/>
                  </a:lnTo>
                  <a:lnTo>
                    <a:pt x="1526023" y="965602"/>
                  </a:lnTo>
                  <a:lnTo>
                    <a:pt x="1532054" y="964968"/>
                  </a:lnTo>
                  <a:lnTo>
                    <a:pt x="1537767" y="964650"/>
                  </a:lnTo>
                  <a:lnTo>
                    <a:pt x="1543797" y="964333"/>
                  </a:lnTo>
                  <a:lnTo>
                    <a:pt x="1549828" y="964650"/>
                  </a:lnTo>
                  <a:lnTo>
                    <a:pt x="1555223" y="964968"/>
                  </a:lnTo>
                  <a:lnTo>
                    <a:pt x="1561254" y="965602"/>
                  </a:lnTo>
                  <a:lnTo>
                    <a:pt x="1566967" y="966555"/>
                  </a:lnTo>
                  <a:lnTo>
                    <a:pt x="1572680" y="967824"/>
                  </a:lnTo>
                  <a:lnTo>
                    <a:pt x="1578393" y="969411"/>
                  </a:lnTo>
                  <a:lnTo>
                    <a:pt x="1584106" y="971316"/>
                  </a:lnTo>
                  <a:lnTo>
                    <a:pt x="1589502" y="973221"/>
                  </a:lnTo>
                  <a:lnTo>
                    <a:pt x="1595215" y="975760"/>
                  </a:lnTo>
                  <a:lnTo>
                    <a:pt x="1600293" y="978617"/>
                  </a:lnTo>
                  <a:lnTo>
                    <a:pt x="1605371" y="981156"/>
                  </a:lnTo>
                  <a:lnTo>
                    <a:pt x="1610450" y="984330"/>
                  </a:lnTo>
                  <a:lnTo>
                    <a:pt x="1615528" y="987822"/>
                  </a:lnTo>
                  <a:lnTo>
                    <a:pt x="1620289" y="991631"/>
                  </a:lnTo>
                  <a:lnTo>
                    <a:pt x="1625050" y="995758"/>
                  </a:lnTo>
                  <a:lnTo>
                    <a:pt x="1629811" y="1000202"/>
                  </a:lnTo>
                  <a:lnTo>
                    <a:pt x="2103678" y="1474115"/>
                  </a:lnTo>
                  <a:lnTo>
                    <a:pt x="3334526" y="243464"/>
                  </a:lnTo>
                  <a:lnTo>
                    <a:pt x="3038399" y="243464"/>
                  </a:lnTo>
                  <a:lnTo>
                    <a:pt x="3032368" y="242829"/>
                  </a:lnTo>
                  <a:lnTo>
                    <a:pt x="3026338" y="242512"/>
                  </a:lnTo>
                  <a:lnTo>
                    <a:pt x="3019990" y="241877"/>
                  </a:lnTo>
                  <a:lnTo>
                    <a:pt x="3013959" y="240607"/>
                  </a:lnTo>
                  <a:lnTo>
                    <a:pt x="3008246" y="239338"/>
                  </a:lnTo>
                  <a:lnTo>
                    <a:pt x="3002216" y="237750"/>
                  </a:lnTo>
                  <a:lnTo>
                    <a:pt x="2996820" y="235846"/>
                  </a:lnTo>
                  <a:lnTo>
                    <a:pt x="2991107" y="233624"/>
                  </a:lnTo>
                  <a:lnTo>
                    <a:pt x="2985711" y="231085"/>
                  </a:lnTo>
                  <a:lnTo>
                    <a:pt x="2980633" y="228228"/>
                  </a:lnTo>
                  <a:lnTo>
                    <a:pt x="2975555" y="225688"/>
                  </a:lnTo>
                  <a:lnTo>
                    <a:pt x="2970794" y="222514"/>
                  </a:lnTo>
                  <a:lnTo>
                    <a:pt x="2966033" y="219022"/>
                  </a:lnTo>
                  <a:lnTo>
                    <a:pt x="2961272" y="215213"/>
                  </a:lnTo>
                  <a:lnTo>
                    <a:pt x="2956829" y="211404"/>
                  </a:lnTo>
                  <a:lnTo>
                    <a:pt x="2952703" y="207595"/>
                  </a:lnTo>
                  <a:lnTo>
                    <a:pt x="2948576" y="203151"/>
                  </a:lnTo>
                  <a:lnTo>
                    <a:pt x="2944768" y="198707"/>
                  </a:lnTo>
                  <a:lnTo>
                    <a:pt x="2941276" y="194581"/>
                  </a:lnTo>
                  <a:lnTo>
                    <a:pt x="2937468" y="189820"/>
                  </a:lnTo>
                  <a:lnTo>
                    <a:pt x="2934294" y="184423"/>
                  </a:lnTo>
                  <a:lnTo>
                    <a:pt x="2931755" y="179345"/>
                  </a:lnTo>
                  <a:lnTo>
                    <a:pt x="2928898" y="174266"/>
                  </a:lnTo>
                  <a:lnTo>
                    <a:pt x="2926676" y="168870"/>
                  </a:lnTo>
                  <a:lnTo>
                    <a:pt x="2924137" y="163156"/>
                  </a:lnTo>
                  <a:lnTo>
                    <a:pt x="2922550" y="157760"/>
                  </a:lnTo>
                  <a:lnTo>
                    <a:pt x="2920646" y="151729"/>
                  </a:lnTo>
                  <a:lnTo>
                    <a:pt x="2919376" y="146015"/>
                  </a:lnTo>
                  <a:lnTo>
                    <a:pt x="2918424" y="139984"/>
                  </a:lnTo>
                  <a:lnTo>
                    <a:pt x="2917472" y="133953"/>
                  </a:lnTo>
                  <a:lnTo>
                    <a:pt x="2917155" y="127922"/>
                  </a:lnTo>
                  <a:lnTo>
                    <a:pt x="2917155" y="121573"/>
                  </a:lnTo>
                  <a:lnTo>
                    <a:pt x="2917155" y="115225"/>
                  </a:lnTo>
                  <a:lnTo>
                    <a:pt x="2917472" y="109194"/>
                  </a:lnTo>
                  <a:lnTo>
                    <a:pt x="2918424" y="102845"/>
                  </a:lnTo>
                  <a:lnTo>
                    <a:pt x="2919376" y="97132"/>
                  </a:lnTo>
                  <a:lnTo>
                    <a:pt x="2920646" y="91101"/>
                  </a:lnTo>
                  <a:lnTo>
                    <a:pt x="2922550" y="85070"/>
                  </a:lnTo>
                  <a:lnTo>
                    <a:pt x="2924137" y="79674"/>
                  </a:lnTo>
                  <a:lnTo>
                    <a:pt x="2926676" y="74277"/>
                  </a:lnTo>
                  <a:lnTo>
                    <a:pt x="2928898" y="68564"/>
                  </a:lnTo>
                  <a:lnTo>
                    <a:pt x="2931755" y="63485"/>
                  </a:lnTo>
                  <a:lnTo>
                    <a:pt x="2934294" y="58406"/>
                  </a:lnTo>
                  <a:lnTo>
                    <a:pt x="2937468" y="53645"/>
                  </a:lnTo>
                  <a:lnTo>
                    <a:pt x="2941276" y="48883"/>
                  </a:lnTo>
                  <a:lnTo>
                    <a:pt x="2944768" y="44122"/>
                  </a:lnTo>
                  <a:lnTo>
                    <a:pt x="2948576" y="39678"/>
                  </a:lnTo>
                  <a:lnTo>
                    <a:pt x="2952703" y="35552"/>
                  </a:lnTo>
                  <a:lnTo>
                    <a:pt x="2956829" y="31425"/>
                  </a:lnTo>
                  <a:lnTo>
                    <a:pt x="2961272" y="27616"/>
                  </a:lnTo>
                  <a:lnTo>
                    <a:pt x="2966033" y="24124"/>
                  </a:lnTo>
                  <a:lnTo>
                    <a:pt x="2970794" y="20633"/>
                  </a:lnTo>
                  <a:lnTo>
                    <a:pt x="2975555" y="17459"/>
                  </a:lnTo>
                  <a:lnTo>
                    <a:pt x="2980633" y="14602"/>
                  </a:lnTo>
                  <a:lnTo>
                    <a:pt x="2985711" y="11745"/>
                  </a:lnTo>
                  <a:lnTo>
                    <a:pt x="2991107" y="9523"/>
                  </a:lnTo>
                  <a:lnTo>
                    <a:pt x="2996820" y="6984"/>
                  </a:lnTo>
                  <a:lnTo>
                    <a:pt x="3002216" y="5397"/>
                  </a:lnTo>
                  <a:lnTo>
                    <a:pt x="3008246" y="3492"/>
                  </a:lnTo>
                  <a:lnTo>
                    <a:pt x="3013959" y="2222"/>
                  </a:lnTo>
                  <a:lnTo>
                    <a:pt x="3019990" y="1270"/>
                  </a:lnTo>
                  <a:lnTo>
                    <a:pt x="3026338" y="318"/>
                  </a:lnTo>
                  <a:lnTo>
                    <a:pt x="3032368" y="0"/>
                  </a:lnTo>
                  <a:close/>
                </a:path>
              </a:pathLst>
            </a:custGeom>
            <a:solidFill>
              <a:srgbClr val="4188CE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5911058" y="1704975"/>
            <a:ext cx="1208087" cy="1208088"/>
            <a:chOff x="7234960" y="1948068"/>
            <a:chExt cx="935998" cy="935996"/>
          </a:xfrm>
        </p:grpSpPr>
        <p:grpSp>
          <p:nvGrpSpPr>
            <p:cNvPr id="35" name="组合 34"/>
            <p:cNvGrpSpPr/>
            <p:nvPr/>
          </p:nvGrpSpPr>
          <p:grpSpPr>
            <a:xfrm>
              <a:off x="7234960" y="1948068"/>
              <a:ext cx="935998" cy="93599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KSO_Shape"/>
            <p:cNvSpPr/>
            <p:nvPr/>
          </p:nvSpPr>
          <p:spPr bwMode="auto">
            <a:xfrm>
              <a:off x="7385015" y="2244487"/>
              <a:ext cx="532572" cy="365296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4188CE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6600032" y="3165475"/>
            <a:ext cx="1206500" cy="1206500"/>
            <a:chOff x="7922741" y="3407563"/>
            <a:chExt cx="935998" cy="935996"/>
          </a:xfrm>
        </p:grpSpPr>
        <p:grpSp>
          <p:nvGrpSpPr>
            <p:cNvPr id="40" name="组合 39"/>
            <p:cNvGrpSpPr/>
            <p:nvPr/>
          </p:nvGrpSpPr>
          <p:grpSpPr>
            <a:xfrm>
              <a:off x="7922741" y="3407563"/>
              <a:ext cx="935998" cy="93599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2" name="同心圆 6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KSO_Shape"/>
            <p:cNvSpPr/>
            <p:nvPr/>
          </p:nvSpPr>
          <p:spPr bwMode="auto">
            <a:xfrm>
              <a:off x="8144425" y="3620626"/>
              <a:ext cx="465536" cy="461840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7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7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FCEC2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5911058" y="4622800"/>
            <a:ext cx="1208087" cy="1208088"/>
            <a:chOff x="7234960" y="4865552"/>
            <a:chExt cx="935998" cy="935996"/>
          </a:xfrm>
        </p:grpSpPr>
        <p:grpSp>
          <p:nvGrpSpPr>
            <p:cNvPr id="45" name="组合 44"/>
            <p:cNvGrpSpPr/>
            <p:nvPr/>
          </p:nvGrpSpPr>
          <p:grpSpPr>
            <a:xfrm>
              <a:off x="7234960" y="4865552"/>
              <a:ext cx="935998" cy="93599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7" name="同心圆 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KSO_Shape"/>
            <p:cNvSpPr/>
            <p:nvPr/>
          </p:nvSpPr>
          <p:spPr>
            <a:xfrm>
              <a:off x="7492021" y="5114003"/>
              <a:ext cx="428026" cy="428024"/>
            </a:xfrm>
            <a:custGeom>
              <a:avLst/>
              <a:gdLst>
                <a:gd name="connsiteX0" fmla="*/ 1063385 w 1944000"/>
                <a:gd name="connsiteY0" fmla="*/ 1082014 h 1944000"/>
                <a:gd name="connsiteX1" fmla="*/ 1093900 w 1944000"/>
                <a:gd name="connsiteY1" fmla="*/ 1089952 h 1944000"/>
                <a:gd name="connsiteX2" fmla="*/ 1121871 w 1944000"/>
                <a:gd name="connsiteY2" fmla="*/ 1097572 h 1944000"/>
                <a:gd name="connsiteX3" fmla="*/ 1146982 w 1944000"/>
                <a:gd name="connsiteY3" fmla="*/ 1104557 h 1944000"/>
                <a:gd name="connsiteX4" fmla="*/ 1169550 w 1944000"/>
                <a:gd name="connsiteY4" fmla="*/ 1111542 h 1944000"/>
                <a:gd name="connsiteX5" fmla="*/ 1188940 w 1944000"/>
                <a:gd name="connsiteY5" fmla="*/ 1118209 h 1944000"/>
                <a:gd name="connsiteX6" fmla="*/ 1205469 w 1944000"/>
                <a:gd name="connsiteY6" fmla="*/ 1124559 h 1944000"/>
                <a:gd name="connsiteX7" fmla="*/ 1212779 w 1944000"/>
                <a:gd name="connsiteY7" fmla="*/ 1127734 h 1944000"/>
                <a:gd name="connsiteX8" fmla="*/ 1219137 w 1944000"/>
                <a:gd name="connsiteY8" fmla="*/ 1130592 h 1944000"/>
                <a:gd name="connsiteX9" fmla="*/ 1225176 w 1944000"/>
                <a:gd name="connsiteY9" fmla="*/ 1133449 h 1944000"/>
                <a:gd name="connsiteX10" fmla="*/ 1230262 w 1944000"/>
                <a:gd name="connsiteY10" fmla="*/ 1136307 h 1944000"/>
                <a:gd name="connsiteX11" fmla="*/ 1238526 w 1944000"/>
                <a:gd name="connsiteY11" fmla="*/ 1141704 h 1944000"/>
                <a:gd name="connsiteX12" fmla="*/ 1245837 w 1944000"/>
                <a:gd name="connsiteY12" fmla="*/ 1146784 h 1944000"/>
                <a:gd name="connsiteX13" fmla="*/ 1253148 w 1944000"/>
                <a:gd name="connsiteY13" fmla="*/ 1152499 h 1944000"/>
                <a:gd name="connsiteX14" fmla="*/ 1259823 w 1944000"/>
                <a:gd name="connsiteY14" fmla="*/ 1158532 h 1944000"/>
                <a:gd name="connsiteX15" fmla="*/ 1265862 w 1944000"/>
                <a:gd name="connsiteY15" fmla="*/ 1164564 h 1944000"/>
                <a:gd name="connsiteX16" fmla="*/ 1271266 w 1944000"/>
                <a:gd name="connsiteY16" fmla="*/ 1170914 h 1944000"/>
                <a:gd name="connsiteX17" fmla="*/ 1276351 w 1944000"/>
                <a:gd name="connsiteY17" fmla="*/ 1177582 h 1944000"/>
                <a:gd name="connsiteX18" fmla="*/ 1280801 w 1944000"/>
                <a:gd name="connsiteY18" fmla="*/ 1184567 h 1944000"/>
                <a:gd name="connsiteX19" fmla="*/ 1284934 w 1944000"/>
                <a:gd name="connsiteY19" fmla="*/ 1191234 h 1944000"/>
                <a:gd name="connsiteX20" fmla="*/ 1288112 w 1944000"/>
                <a:gd name="connsiteY20" fmla="*/ 1198537 h 1944000"/>
                <a:gd name="connsiteX21" fmla="*/ 1291291 w 1944000"/>
                <a:gd name="connsiteY21" fmla="*/ 1206157 h 1944000"/>
                <a:gd name="connsiteX22" fmla="*/ 1293516 w 1944000"/>
                <a:gd name="connsiteY22" fmla="*/ 1214094 h 1944000"/>
                <a:gd name="connsiteX23" fmla="*/ 1295423 w 1944000"/>
                <a:gd name="connsiteY23" fmla="*/ 1222032 h 1944000"/>
                <a:gd name="connsiteX24" fmla="*/ 1296694 w 1944000"/>
                <a:gd name="connsiteY24" fmla="*/ 1230287 h 1944000"/>
                <a:gd name="connsiteX25" fmla="*/ 1297330 w 1944000"/>
                <a:gd name="connsiteY25" fmla="*/ 1238859 h 1944000"/>
                <a:gd name="connsiteX26" fmla="*/ 1297648 w 1944000"/>
                <a:gd name="connsiteY26" fmla="*/ 1247432 h 1944000"/>
                <a:gd name="connsiteX27" fmla="*/ 1297330 w 1944000"/>
                <a:gd name="connsiteY27" fmla="*/ 1257275 h 1944000"/>
                <a:gd name="connsiteX28" fmla="*/ 1296377 w 1944000"/>
                <a:gd name="connsiteY28" fmla="*/ 1266800 h 1944000"/>
                <a:gd name="connsiteX29" fmla="*/ 1295105 w 1944000"/>
                <a:gd name="connsiteY29" fmla="*/ 1276007 h 1944000"/>
                <a:gd name="connsiteX30" fmla="*/ 1292880 w 1944000"/>
                <a:gd name="connsiteY30" fmla="*/ 1285215 h 1944000"/>
                <a:gd name="connsiteX31" fmla="*/ 1290019 w 1944000"/>
                <a:gd name="connsiteY31" fmla="*/ 1294422 h 1944000"/>
                <a:gd name="connsiteX32" fmla="*/ 1286841 w 1944000"/>
                <a:gd name="connsiteY32" fmla="*/ 1303312 h 1944000"/>
                <a:gd name="connsiteX33" fmla="*/ 1283344 w 1944000"/>
                <a:gd name="connsiteY33" fmla="*/ 1312202 h 1944000"/>
                <a:gd name="connsiteX34" fmla="*/ 1278576 w 1944000"/>
                <a:gd name="connsiteY34" fmla="*/ 1320775 h 1944000"/>
                <a:gd name="connsiteX35" fmla="*/ 1273808 w 1944000"/>
                <a:gd name="connsiteY35" fmla="*/ 1329347 h 1944000"/>
                <a:gd name="connsiteX36" fmla="*/ 1267769 w 1944000"/>
                <a:gd name="connsiteY36" fmla="*/ 1337602 h 1944000"/>
                <a:gd name="connsiteX37" fmla="*/ 1261412 w 1944000"/>
                <a:gd name="connsiteY37" fmla="*/ 1345857 h 1944000"/>
                <a:gd name="connsiteX38" fmla="*/ 1254737 w 1944000"/>
                <a:gd name="connsiteY38" fmla="*/ 1353795 h 1944000"/>
                <a:gd name="connsiteX39" fmla="*/ 1247426 w 1944000"/>
                <a:gd name="connsiteY39" fmla="*/ 1361732 h 1944000"/>
                <a:gd name="connsiteX40" fmla="*/ 1239162 w 1944000"/>
                <a:gd name="connsiteY40" fmla="*/ 1369670 h 1944000"/>
                <a:gd name="connsiteX41" fmla="*/ 1230580 w 1944000"/>
                <a:gd name="connsiteY41" fmla="*/ 1376655 h 1944000"/>
                <a:gd name="connsiteX42" fmla="*/ 1221362 w 1944000"/>
                <a:gd name="connsiteY42" fmla="*/ 1384275 h 1944000"/>
                <a:gd name="connsiteX43" fmla="*/ 1214051 w 1944000"/>
                <a:gd name="connsiteY43" fmla="*/ 1389672 h 1944000"/>
                <a:gd name="connsiteX44" fmla="*/ 1206422 w 1944000"/>
                <a:gd name="connsiteY44" fmla="*/ 1394435 h 1944000"/>
                <a:gd name="connsiteX45" fmla="*/ 1198476 w 1944000"/>
                <a:gd name="connsiteY45" fmla="*/ 1399515 h 1944000"/>
                <a:gd name="connsiteX46" fmla="*/ 1190211 w 1944000"/>
                <a:gd name="connsiteY46" fmla="*/ 1403960 h 1944000"/>
                <a:gd name="connsiteX47" fmla="*/ 1181311 w 1944000"/>
                <a:gd name="connsiteY47" fmla="*/ 1408087 h 1944000"/>
                <a:gd name="connsiteX48" fmla="*/ 1172411 w 1944000"/>
                <a:gd name="connsiteY48" fmla="*/ 1411897 h 1944000"/>
                <a:gd name="connsiteX49" fmla="*/ 1163193 w 1944000"/>
                <a:gd name="connsiteY49" fmla="*/ 1416025 h 1944000"/>
                <a:gd name="connsiteX50" fmla="*/ 1153340 w 1944000"/>
                <a:gd name="connsiteY50" fmla="*/ 1419517 h 1944000"/>
                <a:gd name="connsiteX51" fmla="*/ 1143486 w 1944000"/>
                <a:gd name="connsiteY51" fmla="*/ 1422692 h 1944000"/>
                <a:gd name="connsiteX52" fmla="*/ 1132997 w 1944000"/>
                <a:gd name="connsiteY52" fmla="*/ 1425867 h 1944000"/>
                <a:gd name="connsiteX53" fmla="*/ 1122189 w 1944000"/>
                <a:gd name="connsiteY53" fmla="*/ 1428407 h 1944000"/>
                <a:gd name="connsiteX54" fmla="*/ 1111064 w 1944000"/>
                <a:gd name="connsiteY54" fmla="*/ 1431265 h 1944000"/>
                <a:gd name="connsiteX55" fmla="*/ 1099621 w 1944000"/>
                <a:gd name="connsiteY55" fmla="*/ 1433487 h 1944000"/>
                <a:gd name="connsiteX56" fmla="*/ 1087860 w 1944000"/>
                <a:gd name="connsiteY56" fmla="*/ 1435392 h 1944000"/>
                <a:gd name="connsiteX57" fmla="*/ 1075782 w 1944000"/>
                <a:gd name="connsiteY57" fmla="*/ 1436980 h 1944000"/>
                <a:gd name="connsiteX58" fmla="*/ 1063385 w 1944000"/>
                <a:gd name="connsiteY58" fmla="*/ 1438567 h 1944000"/>
                <a:gd name="connsiteX59" fmla="*/ 880616 w 1944000"/>
                <a:gd name="connsiteY59" fmla="*/ 505752 h 1944000"/>
                <a:gd name="connsiteX60" fmla="*/ 880616 w 1944000"/>
                <a:gd name="connsiteY60" fmla="*/ 814362 h 1944000"/>
                <a:gd name="connsiteX61" fmla="*/ 847241 w 1944000"/>
                <a:gd name="connsiteY61" fmla="*/ 805789 h 1944000"/>
                <a:gd name="connsiteX62" fmla="*/ 820223 w 1944000"/>
                <a:gd name="connsiteY62" fmla="*/ 798804 h 1944000"/>
                <a:gd name="connsiteX63" fmla="*/ 799879 w 1944000"/>
                <a:gd name="connsiteY63" fmla="*/ 793089 h 1944000"/>
                <a:gd name="connsiteX64" fmla="*/ 785894 w 1944000"/>
                <a:gd name="connsiteY64" fmla="*/ 788327 h 1944000"/>
                <a:gd name="connsiteX65" fmla="*/ 771590 w 1944000"/>
                <a:gd name="connsiteY65" fmla="*/ 782929 h 1944000"/>
                <a:gd name="connsiteX66" fmla="*/ 757922 w 1944000"/>
                <a:gd name="connsiteY66" fmla="*/ 776897 h 1944000"/>
                <a:gd name="connsiteX67" fmla="*/ 745843 w 1944000"/>
                <a:gd name="connsiteY67" fmla="*/ 770229 h 1944000"/>
                <a:gd name="connsiteX68" fmla="*/ 739804 w 1944000"/>
                <a:gd name="connsiteY68" fmla="*/ 767054 h 1944000"/>
                <a:gd name="connsiteX69" fmla="*/ 734400 w 1944000"/>
                <a:gd name="connsiteY69" fmla="*/ 763879 h 1944000"/>
                <a:gd name="connsiteX70" fmla="*/ 728679 w 1944000"/>
                <a:gd name="connsiteY70" fmla="*/ 760069 h 1944000"/>
                <a:gd name="connsiteX71" fmla="*/ 723593 w 1944000"/>
                <a:gd name="connsiteY71" fmla="*/ 756577 h 1944000"/>
                <a:gd name="connsiteX72" fmla="*/ 718825 w 1944000"/>
                <a:gd name="connsiteY72" fmla="*/ 752767 h 1944000"/>
                <a:gd name="connsiteX73" fmla="*/ 714057 w 1944000"/>
                <a:gd name="connsiteY73" fmla="*/ 749274 h 1944000"/>
                <a:gd name="connsiteX74" fmla="*/ 709925 w 1944000"/>
                <a:gd name="connsiteY74" fmla="*/ 745464 h 1944000"/>
                <a:gd name="connsiteX75" fmla="*/ 705475 w 1944000"/>
                <a:gd name="connsiteY75" fmla="*/ 741337 h 1944000"/>
                <a:gd name="connsiteX76" fmla="*/ 701979 w 1944000"/>
                <a:gd name="connsiteY76" fmla="*/ 737209 h 1944000"/>
                <a:gd name="connsiteX77" fmla="*/ 698164 w 1944000"/>
                <a:gd name="connsiteY77" fmla="*/ 733082 h 1944000"/>
                <a:gd name="connsiteX78" fmla="*/ 694668 w 1944000"/>
                <a:gd name="connsiteY78" fmla="*/ 728954 h 1944000"/>
                <a:gd name="connsiteX79" fmla="*/ 691807 w 1944000"/>
                <a:gd name="connsiteY79" fmla="*/ 724827 h 1944000"/>
                <a:gd name="connsiteX80" fmla="*/ 688629 w 1944000"/>
                <a:gd name="connsiteY80" fmla="*/ 720699 h 1944000"/>
                <a:gd name="connsiteX81" fmla="*/ 686086 w 1944000"/>
                <a:gd name="connsiteY81" fmla="*/ 716254 h 1944000"/>
                <a:gd name="connsiteX82" fmla="*/ 683543 w 1944000"/>
                <a:gd name="connsiteY82" fmla="*/ 712127 h 1944000"/>
                <a:gd name="connsiteX83" fmla="*/ 681000 w 1944000"/>
                <a:gd name="connsiteY83" fmla="*/ 707682 h 1944000"/>
                <a:gd name="connsiteX84" fmla="*/ 679093 w 1944000"/>
                <a:gd name="connsiteY84" fmla="*/ 703237 h 1944000"/>
                <a:gd name="connsiteX85" fmla="*/ 677186 w 1944000"/>
                <a:gd name="connsiteY85" fmla="*/ 698474 h 1944000"/>
                <a:gd name="connsiteX86" fmla="*/ 675596 w 1944000"/>
                <a:gd name="connsiteY86" fmla="*/ 694347 h 1944000"/>
                <a:gd name="connsiteX87" fmla="*/ 674325 w 1944000"/>
                <a:gd name="connsiteY87" fmla="*/ 689584 h 1944000"/>
                <a:gd name="connsiteX88" fmla="*/ 673053 w 1944000"/>
                <a:gd name="connsiteY88" fmla="*/ 684822 h 1944000"/>
                <a:gd name="connsiteX89" fmla="*/ 671782 w 1944000"/>
                <a:gd name="connsiteY89" fmla="*/ 680059 h 1944000"/>
                <a:gd name="connsiteX90" fmla="*/ 671146 w 1944000"/>
                <a:gd name="connsiteY90" fmla="*/ 675297 h 1944000"/>
                <a:gd name="connsiteX91" fmla="*/ 670511 w 1944000"/>
                <a:gd name="connsiteY91" fmla="*/ 670217 h 1944000"/>
                <a:gd name="connsiteX92" fmla="*/ 670193 w 1944000"/>
                <a:gd name="connsiteY92" fmla="*/ 665137 h 1944000"/>
                <a:gd name="connsiteX93" fmla="*/ 670193 w 1944000"/>
                <a:gd name="connsiteY93" fmla="*/ 660374 h 1944000"/>
                <a:gd name="connsiteX94" fmla="*/ 670511 w 1944000"/>
                <a:gd name="connsiteY94" fmla="*/ 652437 h 1944000"/>
                <a:gd name="connsiteX95" fmla="*/ 671146 w 1944000"/>
                <a:gd name="connsiteY95" fmla="*/ 644499 h 1944000"/>
                <a:gd name="connsiteX96" fmla="*/ 672736 w 1944000"/>
                <a:gd name="connsiteY96" fmla="*/ 636879 h 1944000"/>
                <a:gd name="connsiteX97" fmla="*/ 674643 w 1944000"/>
                <a:gd name="connsiteY97" fmla="*/ 629259 h 1944000"/>
                <a:gd name="connsiteX98" fmla="*/ 676868 w 1944000"/>
                <a:gd name="connsiteY98" fmla="*/ 622274 h 1944000"/>
                <a:gd name="connsiteX99" fmla="*/ 679728 w 1944000"/>
                <a:gd name="connsiteY99" fmla="*/ 614972 h 1944000"/>
                <a:gd name="connsiteX100" fmla="*/ 683225 w 1944000"/>
                <a:gd name="connsiteY100" fmla="*/ 607669 h 1944000"/>
                <a:gd name="connsiteX101" fmla="*/ 687039 w 1944000"/>
                <a:gd name="connsiteY101" fmla="*/ 600684 h 1944000"/>
                <a:gd name="connsiteX102" fmla="*/ 691807 w 1944000"/>
                <a:gd name="connsiteY102" fmla="*/ 593699 h 1944000"/>
                <a:gd name="connsiteX103" fmla="*/ 696575 w 1944000"/>
                <a:gd name="connsiteY103" fmla="*/ 587349 h 1944000"/>
                <a:gd name="connsiteX104" fmla="*/ 702297 w 1944000"/>
                <a:gd name="connsiteY104" fmla="*/ 580682 h 1944000"/>
                <a:gd name="connsiteX105" fmla="*/ 708336 w 1944000"/>
                <a:gd name="connsiteY105" fmla="*/ 574014 h 1944000"/>
                <a:gd name="connsiteX106" fmla="*/ 714693 w 1944000"/>
                <a:gd name="connsiteY106" fmla="*/ 567664 h 1944000"/>
                <a:gd name="connsiteX107" fmla="*/ 722004 w 1944000"/>
                <a:gd name="connsiteY107" fmla="*/ 561632 h 1944000"/>
                <a:gd name="connsiteX108" fmla="*/ 729632 w 1944000"/>
                <a:gd name="connsiteY108" fmla="*/ 555282 h 1944000"/>
                <a:gd name="connsiteX109" fmla="*/ 737897 w 1944000"/>
                <a:gd name="connsiteY109" fmla="*/ 549249 h 1944000"/>
                <a:gd name="connsiteX110" fmla="*/ 743936 w 1944000"/>
                <a:gd name="connsiteY110" fmla="*/ 545122 h 1944000"/>
                <a:gd name="connsiteX111" fmla="*/ 750293 w 1944000"/>
                <a:gd name="connsiteY111" fmla="*/ 540994 h 1944000"/>
                <a:gd name="connsiteX112" fmla="*/ 757286 w 1944000"/>
                <a:gd name="connsiteY112" fmla="*/ 537502 h 1944000"/>
                <a:gd name="connsiteX113" fmla="*/ 764597 w 1944000"/>
                <a:gd name="connsiteY113" fmla="*/ 533692 h 1944000"/>
                <a:gd name="connsiteX114" fmla="*/ 772544 w 1944000"/>
                <a:gd name="connsiteY114" fmla="*/ 530517 h 1944000"/>
                <a:gd name="connsiteX115" fmla="*/ 780490 w 1944000"/>
                <a:gd name="connsiteY115" fmla="*/ 527342 h 1944000"/>
                <a:gd name="connsiteX116" fmla="*/ 789072 w 1944000"/>
                <a:gd name="connsiteY116" fmla="*/ 524167 h 1944000"/>
                <a:gd name="connsiteX117" fmla="*/ 797654 w 1944000"/>
                <a:gd name="connsiteY117" fmla="*/ 521627 h 1944000"/>
                <a:gd name="connsiteX118" fmla="*/ 806872 w 1944000"/>
                <a:gd name="connsiteY118" fmla="*/ 519087 h 1944000"/>
                <a:gd name="connsiteX119" fmla="*/ 816408 w 1944000"/>
                <a:gd name="connsiteY119" fmla="*/ 516229 h 1944000"/>
                <a:gd name="connsiteX120" fmla="*/ 825944 w 1944000"/>
                <a:gd name="connsiteY120" fmla="*/ 514324 h 1944000"/>
                <a:gd name="connsiteX121" fmla="*/ 836116 w 1944000"/>
                <a:gd name="connsiteY121" fmla="*/ 512102 h 1944000"/>
                <a:gd name="connsiteX122" fmla="*/ 846923 w 1944000"/>
                <a:gd name="connsiteY122" fmla="*/ 510514 h 1944000"/>
                <a:gd name="connsiteX123" fmla="*/ 858048 w 1944000"/>
                <a:gd name="connsiteY123" fmla="*/ 508927 h 1944000"/>
                <a:gd name="connsiteX124" fmla="*/ 869173 w 1944000"/>
                <a:gd name="connsiteY124" fmla="*/ 507022 h 1944000"/>
                <a:gd name="connsiteX125" fmla="*/ 880616 w 1944000"/>
                <a:gd name="connsiteY125" fmla="*/ 217144 h 1944000"/>
                <a:gd name="connsiteX126" fmla="*/ 880616 w 1944000"/>
                <a:gd name="connsiteY126" fmla="*/ 333984 h 1944000"/>
                <a:gd name="connsiteX127" fmla="*/ 863451 w 1944000"/>
                <a:gd name="connsiteY127" fmla="*/ 335254 h 1944000"/>
                <a:gd name="connsiteX128" fmla="*/ 846287 w 1944000"/>
                <a:gd name="connsiteY128" fmla="*/ 337159 h 1944000"/>
                <a:gd name="connsiteX129" fmla="*/ 829440 w 1944000"/>
                <a:gd name="connsiteY129" fmla="*/ 339382 h 1944000"/>
                <a:gd name="connsiteX130" fmla="*/ 812912 w 1944000"/>
                <a:gd name="connsiteY130" fmla="*/ 341922 h 1944000"/>
                <a:gd name="connsiteX131" fmla="*/ 796701 w 1944000"/>
                <a:gd name="connsiteY131" fmla="*/ 344779 h 1944000"/>
                <a:gd name="connsiteX132" fmla="*/ 780490 w 1944000"/>
                <a:gd name="connsiteY132" fmla="*/ 347954 h 1944000"/>
                <a:gd name="connsiteX133" fmla="*/ 764279 w 1944000"/>
                <a:gd name="connsiteY133" fmla="*/ 351764 h 1944000"/>
                <a:gd name="connsiteX134" fmla="*/ 748386 w 1944000"/>
                <a:gd name="connsiteY134" fmla="*/ 355892 h 1944000"/>
                <a:gd name="connsiteX135" fmla="*/ 726136 w 1944000"/>
                <a:gd name="connsiteY135" fmla="*/ 362242 h 1944000"/>
                <a:gd name="connsiteX136" fmla="*/ 704839 w 1944000"/>
                <a:gd name="connsiteY136" fmla="*/ 368909 h 1944000"/>
                <a:gd name="connsiteX137" fmla="*/ 684814 w 1944000"/>
                <a:gd name="connsiteY137" fmla="*/ 375894 h 1944000"/>
                <a:gd name="connsiteX138" fmla="*/ 666061 w 1944000"/>
                <a:gd name="connsiteY138" fmla="*/ 383197 h 1944000"/>
                <a:gd name="connsiteX139" fmla="*/ 657160 w 1944000"/>
                <a:gd name="connsiteY139" fmla="*/ 387324 h 1944000"/>
                <a:gd name="connsiteX140" fmla="*/ 648260 w 1944000"/>
                <a:gd name="connsiteY140" fmla="*/ 391134 h 1944000"/>
                <a:gd name="connsiteX141" fmla="*/ 639996 w 1944000"/>
                <a:gd name="connsiteY141" fmla="*/ 395262 h 1944000"/>
                <a:gd name="connsiteX142" fmla="*/ 632050 w 1944000"/>
                <a:gd name="connsiteY142" fmla="*/ 399072 h 1944000"/>
                <a:gd name="connsiteX143" fmla="*/ 624103 w 1944000"/>
                <a:gd name="connsiteY143" fmla="*/ 403517 h 1944000"/>
                <a:gd name="connsiteX144" fmla="*/ 616792 w 1944000"/>
                <a:gd name="connsiteY144" fmla="*/ 407644 h 1944000"/>
                <a:gd name="connsiteX145" fmla="*/ 609481 w 1944000"/>
                <a:gd name="connsiteY145" fmla="*/ 412089 h 1944000"/>
                <a:gd name="connsiteX146" fmla="*/ 602806 w 1944000"/>
                <a:gd name="connsiteY146" fmla="*/ 416534 h 1944000"/>
                <a:gd name="connsiteX147" fmla="*/ 593906 w 1944000"/>
                <a:gd name="connsiteY147" fmla="*/ 422567 h 1944000"/>
                <a:gd name="connsiteX148" fmla="*/ 585642 w 1944000"/>
                <a:gd name="connsiteY148" fmla="*/ 428282 h 1944000"/>
                <a:gd name="connsiteX149" fmla="*/ 577060 w 1944000"/>
                <a:gd name="connsiteY149" fmla="*/ 434632 h 1944000"/>
                <a:gd name="connsiteX150" fmla="*/ 569113 w 1944000"/>
                <a:gd name="connsiteY150" fmla="*/ 440982 h 1944000"/>
                <a:gd name="connsiteX151" fmla="*/ 561167 w 1944000"/>
                <a:gd name="connsiteY151" fmla="*/ 447967 h 1944000"/>
                <a:gd name="connsiteX152" fmla="*/ 553538 w 1944000"/>
                <a:gd name="connsiteY152" fmla="*/ 454317 h 1944000"/>
                <a:gd name="connsiteX153" fmla="*/ 545910 w 1944000"/>
                <a:gd name="connsiteY153" fmla="*/ 461302 h 1944000"/>
                <a:gd name="connsiteX154" fmla="*/ 538917 w 1944000"/>
                <a:gd name="connsiteY154" fmla="*/ 468604 h 1944000"/>
                <a:gd name="connsiteX155" fmla="*/ 532241 w 1944000"/>
                <a:gd name="connsiteY155" fmla="*/ 475907 h 1944000"/>
                <a:gd name="connsiteX156" fmla="*/ 525249 w 1944000"/>
                <a:gd name="connsiteY156" fmla="*/ 483527 h 1944000"/>
                <a:gd name="connsiteX157" fmla="*/ 518891 w 1944000"/>
                <a:gd name="connsiteY157" fmla="*/ 491464 h 1944000"/>
                <a:gd name="connsiteX158" fmla="*/ 512534 w 1944000"/>
                <a:gd name="connsiteY158" fmla="*/ 499402 h 1944000"/>
                <a:gd name="connsiteX159" fmla="*/ 506813 w 1944000"/>
                <a:gd name="connsiteY159" fmla="*/ 507022 h 1944000"/>
                <a:gd name="connsiteX160" fmla="*/ 501091 w 1944000"/>
                <a:gd name="connsiteY160" fmla="*/ 515277 h 1944000"/>
                <a:gd name="connsiteX161" fmla="*/ 495370 w 1944000"/>
                <a:gd name="connsiteY161" fmla="*/ 523849 h 1944000"/>
                <a:gd name="connsiteX162" fmla="*/ 490284 w 1944000"/>
                <a:gd name="connsiteY162" fmla="*/ 532422 h 1944000"/>
                <a:gd name="connsiteX163" fmla="*/ 485198 w 1944000"/>
                <a:gd name="connsiteY163" fmla="*/ 541312 h 1944000"/>
                <a:gd name="connsiteX164" fmla="*/ 480430 w 1944000"/>
                <a:gd name="connsiteY164" fmla="*/ 550202 h 1944000"/>
                <a:gd name="connsiteX165" fmla="*/ 475980 w 1944000"/>
                <a:gd name="connsiteY165" fmla="*/ 559092 h 1944000"/>
                <a:gd name="connsiteX166" fmla="*/ 472166 w 1944000"/>
                <a:gd name="connsiteY166" fmla="*/ 568299 h 1944000"/>
                <a:gd name="connsiteX167" fmla="*/ 468352 w 1944000"/>
                <a:gd name="connsiteY167" fmla="*/ 577507 h 1944000"/>
                <a:gd name="connsiteX168" fmla="*/ 464855 w 1944000"/>
                <a:gd name="connsiteY168" fmla="*/ 586714 h 1944000"/>
                <a:gd name="connsiteX169" fmla="*/ 461994 w 1944000"/>
                <a:gd name="connsiteY169" fmla="*/ 596239 h 1944000"/>
                <a:gd name="connsiteX170" fmla="*/ 459134 w 1944000"/>
                <a:gd name="connsiteY170" fmla="*/ 605764 h 1944000"/>
                <a:gd name="connsiteX171" fmla="*/ 456591 w 1944000"/>
                <a:gd name="connsiteY171" fmla="*/ 615289 h 1944000"/>
                <a:gd name="connsiteX172" fmla="*/ 454684 w 1944000"/>
                <a:gd name="connsiteY172" fmla="*/ 624814 h 1944000"/>
                <a:gd name="connsiteX173" fmla="*/ 453094 w 1944000"/>
                <a:gd name="connsiteY173" fmla="*/ 634657 h 1944000"/>
                <a:gd name="connsiteX174" fmla="*/ 451187 w 1944000"/>
                <a:gd name="connsiteY174" fmla="*/ 644182 h 1944000"/>
                <a:gd name="connsiteX175" fmla="*/ 450234 w 1944000"/>
                <a:gd name="connsiteY175" fmla="*/ 654024 h 1944000"/>
                <a:gd name="connsiteX176" fmla="*/ 449280 w 1944000"/>
                <a:gd name="connsiteY176" fmla="*/ 664184 h 1944000"/>
                <a:gd name="connsiteX177" fmla="*/ 448962 w 1944000"/>
                <a:gd name="connsiteY177" fmla="*/ 674344 h 1944000"/>
                <a:gd name="connsiteX178" fmla="*/ 448644 w 1944000"/>
                <a:gd name="connsiteY178" fmla="*/ 684822 h 1944000"/>
                <a:gd name="connsiteX179" fmla="*/ 448962 w 1944000"/>
                <a:gd name="connsiteY179" fmla="*/ 695934 h 1944000"/>
                <a:gd name="connsiteX180" fmla="*/ 449598 w 1944000"/>
                <a:gd name="connsiteY180" fmla="*/ 706729 h 1944000"/>
                <a:gd name="connsiteX181" fmla="*/ 450552 w 1944000"/>
                <a:gd name="connsiteY181" fmla="*/ 717842 h 1944000"/>
                <a:gd name="connsiteX182" fmla="*/ 452141 w 1944000"/>
                <a:gd name="connsiteY182" fmla="*/ 728637 h 1944000"/>
                <a:gd name="connsiteX183" fmla="*/ 453730 w 1944000"/>
                <a:gd name="connsiteY183" fmla="*/ 739432 h 1944000"/>
                <a:gd name="connsiteX184" fmla="*/ 455955 w 1944000"/>
                <a:gd name="connsiteY184" fmla="*/ 749909 h 1944000"/>
                <a:gd name="connsiteX185" fmla="*/ 458180 w 1944000"/>
                <a:gd name="connsiteY185" fmla="*/ 760387 h 1944000"/>
                <a:gd name="connsiteX186" fmla="*/ 461359 w 1944000"/>
                <a:gd name="connsiteY186" fmla="*/ 770547 h 1944000"/>
                <a:gd name="connsiteX187" fmla="*/ 464537 w 1944000"/>
                <a:gd name="connsiteY187" fmla="*/ 781024 h 1944000"/>
                <a:gd name="connsiteX188" fmla="*/ 468352 w 1944000"/>
                <a:gd name="connsiteY188" fmla="*/ 791184 h 1944000"/>
                <a:gd name="connsiteX189" fmla="*/ 472484 w 1944000"/>
                <a:gd name="connsiteY189" fmla="*/ 801027 h 1944000"/>
                <a:gd name="connsiteX190" fmla="*/ 476934 w 1944000"/>
                <a:gd name="connsiteY190" fmla="*/ 810869 h 1944000"/>
                <a:gd name="connsiteX191" fmla="*/ 482020 w 1944000"/>
                <a:gd name="connsiteY191" fmla="*/ 820712 h 1944000"/>
                <a:gd name="connsiteX192" fmla="*/ 487423 w 1944000"/>
                <a:gd name="connsiteY192" fmla="*/ 830237 h 1944000"/>
                <a:gd name="connsiteX193" fmla="*/ 492827 w 1944000"/>
                <a:gd name="connsiteY193" fmla="*/ 839762 h 1944000"/>
                <a:gd name="connsiteX194" fmla="*/ 498866 w 1944000"/>
                <a:gd name="connsiteY194" fmla="*/ 848969 h 1944000"/>
                <a:gd name="connsiteX195" fmla="*/ 505541 w 1944000"/>
                <a:gd name="connsiteY195" fmla="*/ 858177 h 1944000"/>
                <a:gd name="connsiteX196" fmla="*/ 512216 w 1944000"/>
                <a:gd name="connsiteY196" fmla="*/ 867067 h 1944000"/>
                <a:gd name="connsiteX197" fmla="*/ 519527 w 1944000"/>
                <a:gd name="connsiteY197" fmla="*/ 875957 h 1944000"/>
                <a:gd name="connsiteX198" fmla="*/ 527156 w 1944000"/>
                <a:gd name="connsiteY198" fmla="*/ 884212 h 1944000"/>
                <a:gd name="connsiteX199" fmla="*/ 535102 w 1944000"/>
                <a:gd name="connsiteY199" fmla="*/ 892467 h 1944000"/>
                <a:gd name="connsiteX200" fmla="*/ 543367 w 1944000"/>
                <a:gd name="connsiteY200" fmla="*/ 900404 h 1944000"/>
                <a:gd name="connsiteX201" fmla="*/ 551949 w 1944000"/>
                <a:gd name="connsiteY201" fmla="*/ 908024 h 1944000"/>
                <a:gd name="connsiteX202" fmla="*/ 561167 w 1944000"/>
                <a:gd name="connsiteY202" fmla="*/ 915644 h 1944000"/>
                <a:gd name="connsiteX203" fmla="*/ 570385 w 1944000"/>
                <a:gd name="connsiteY203" fmla="*/ 922947 h 1944000"/>
                <a:gd name="connsiteX204" fmla="*/ 580238 w 1944000"/>
                <a:gd name="connsiteY204" fmla="*/ 929932 h 1944000"/>
                <a:gd name="connsiteX205" fmla="*/ 590410 w 1944000"/>
                <a:gd name="connsiteY205" fmla="*/ 936282 h 1944000"/>
                <a:gd name="connsiteX206" fmla="*/ 600899 w 1944000"/>
                <a:gd name="connsiteY206" fmla="*/ 942632 h 1944000"/>
                <a:gd name="connsiteX207" fmla="*/ 611706 w 1944000"/>
                <a:gd name="connsiteY207" fmla="*/ 948982 h 1944000"/>
                <a:gd name="connsiteX208" fmla="*/ 623149 w 1944000"/>
                <a:gd name="connsiteY208" fmla="*/ 954697 h 1944000"/>
                <a:gd name="connsiteX209" fmla="*/ 634592 w 1944000"/>
                <a:gd name="connsiteY209" fmla="*/ 960412 h 1944000"/>
                <a:gd name="connsiteX210" fmla="*/ 646671 w 1944000"/>
                <a:gd name="connsiteY210" fmla="*/ 966127 h 1944000"/>
                <a:gd name="connsiteX211" fmla="*/ 666378 w 1944000"/>
                <a:gd name="connsiteY211" fmla="*/ 974064 h 1944000"/>
                <a:gd name="connsiteX212" fmla="*/ 688629 w 1944000"/>
                <a:gd name="connsiteY212" fmla="*/ 982637 h 1944000"/>
                <a:gd name="connsiteX213" fmla="*/ 713739 w 1944000"/>
                <a:gd name="connsiteY213" fmla="*/ 991209 h 1944000"/>
                <a:gd name="connsiteX214" fmla="*/ 741711 w 1944000"/>
                <a:gd name="connsiteY214" fmla="*/ 1000099 h 1944000"/>
                <a:gd name="connsiteX215" fmla="*/ 772544 w 1944000"/>
                <a:gd name="connsiteY215" fmla="*/ 1009307 h 1944000"/>
                <a:gd name="connsiteX216" fmla="*/ 805919 w 1944000"/>
                <a:gd name="connsiteY216" fmla="*/ 1018514 h 1944000"/>
                <a:gd name="connsiteX217" fmla="*/ 841837 w 1944000"/>
                <a:gd name="connsiteY217" fmla="*/ 1028357 h 1944000"/>
                <a:gd name="connsiteX218" fmla="*/ 880616 w 1944000"/>
                <a:gd name="connsiteY218" fmla="*/ 1038199 h 1944000"/>
                <a:gd name="connsiteX219" fmla="*/ 880616 w 1944000"/>
                <a:gd name="connsiteY219" fmla="*/ 1433487 h 1944000"/>
                <a:gd name="connsiteX220" fmla="*/ 870444 w 1944000"/>
                <a:gd name="connsiteY220" fmla="*/ 1431582 h 1944000"/>
                <a:gd name="connsiteX221" fmla="*/ 860591 w 1944000"/>
                <a:gd name="connsiteY221" fmla="*/ 1429042 h 1944000"/>
                <a:gd name="connsiteX222" fmla="*/ 850737 w 1944000"/>
                <a:gd name="connsiteY222" fmla="*/ 1426820 h 1944000"/>
                <a:gd name="connsiteX223" fmla="*/ 841519 w 1944000"/>
                <a:gd name="connsiteY223" fmla="*/ 1424280 h 1944000"/>
                <a:gd name="connsiteX224" fmla="*/ 831983 w 1944000"/>
                <a:gd name="connsiteY224" fmla="*/ 1421422 h 1944000"/>
                <a:gd name="connsiteX225" fmla="*/ 823083 w 1944000"/>
                <a:gd name="connsiteY225" fmla="*/ 1418247 h 1944000"/>
                <a:gd name="connsiteX226" fmla="*/ 814183 w 1944000"/>
                <a:gd name="connsiteY226" fmla="*/ 1415072 h 1944000"/>
                <a:gd name="connsiteX227" fmla="*/ 805283 w 1944000"/>
                <a:gd name="connsiteY227" fmla="*/ 1411580 h 1944000"/>
                <a:gd name="connsiteX228" fmla="*/ 796701 w 1944000"/>
                <a:gd name="connsiteY228" fmla="*/ 1408087 h 1944000"/>
                <a:gd name="connsiteX229" fmla="*/ 788437 w 1944000"/>
                <a:gd name="connsiteY229" fmla="*/ 1404277 h 1944000"/>
                <a:gd name="connsiteX230" fmla="*/ 780490 w 1944000"/>
                <a:gd name="connsiteY230" fmla="*/ 1400150 h 1944000"/>
                <a:gd name="connsiteX231" fmla="*/ 772544 w 1944000"/>
                <a:gd name="connsiteY231" fmla="*/ 1396022 h 1944000"/>
                <a:gd name="connsiteX232" fmla="*/ 764915 w 1944000"/>
                <a:gd name="connsiteY232" fmla="*/ 1391260 h 1944000"/>
                <a:gd name="connsiteX233" fmla="*/ 757604 w 1944000"/>
                <a:gd name="connsiteY233" fmla="*/ 1386815 h 1944000"/>
                <a:gd name="connsiteX234" fmla="*/ 750293 w 1944000"/>
                <a:gd name="connsiteY234" fmla="*/ 1381735 h 1944000"/>
                <a:gd name="connsiteX235" fmla="*/ 743618 w 1944000"/>
                <a:gd name="connsiteY235" fmla="*/ 1376655 h 1944000"/>
                <a:gd name="connsiteX236" fmla="*/ 732811 w 1944000"/>
                <a:gd name="connsiteY236" fmla="*/ 1368082 h 1944000"/>
                <a:gd name="connsiteX237" fmla="*/ 722640 w 1944000"/>
                <a:gd name="connsiteY237" fmla="*/ 1359192 h 1944000"/>
                <a:gd name="connsiteX238" fmla="*/ 713104 w 1944000"/>
                <a:gd name="connsiteY238" fmla="*/ 1349985 h 1944000"/>
                <a:gd name="connsiteX239" fmla="*/ 704204 w 1944000"/>
                <a:gd name="connsiteY239" fmla="*/ 1340142 h 1944000"/>
                <a:gd name="connsiteX240" fmla="*/ 695621 w 1944000"/>
                <a:gd name="connsiteY240" fmla="*/ 1329982 h 1944000"/>
                <a:gd name="connsiteX241" fmla="*/ 687675 w 1944000"/>
                <a:gd name="connsiteY241" fmla="*/ 1319187 h 1944000"/>
                <a:gd name="connsiteX242" fmla="*/ 680046 w 1944000"/>
                <a:gd name="connsiteY242" fmla="*/ 1308075 h 1944000"/>
                <a:gd name="connsiteX243" fmla="*/ 673371 w 1944000"/>
                <a:gd name="connsiteY243" fmla="*/ 1296327 h 1944000"/>
                <a:gd name="connsiteX244" fmla="*/ 667014 w 1944000"/>
                <a:gd name="connsiteY244" fmla="*/ 1284262 h 1944000"/>
                <a:gd name="connsiteX245" fmla="*/ 660975 w 1944000"/>
                <a:gd name="connsiteY245" fmla="*/ 1271562 h 1944000"/>
                <a:gd name="connsiteX246" fmla="*/ 655889 w 1944000"/>
                <a:gd name="connsiteY246" fmla="*/ 1258862 h 1944000"/>
                <a:gd name="connsiteX247" fmla="*/ 651121 w 1944000"/>
                <a:gd name="connsiteY247" fmla="*/ 1245209 h 1944000"/>
                <a:gd name="connsiteX248" fmla="*/ 646989 w 1944000"/>
                <a:gd name="connsiteY248" fmla="*/ 1231557 h 1944000"/>
                <a:gd name="connsiteX249" fmla="*/ 642857 w 1944000"/>
                <a:gd name="connsiteY249" fmla="*/ 1217269 h 1944000"/>
                <a:gd name="connsiteX250" fmla="*/ 639996 w 1944000"/>
                <a:gd name="connsiteY250" fmla="*/ 1202664 h 1944000"/>
                <a:gd name="connsiteX251" fmla="*/ 637453 w 1944000"/>
                <a:gd name="connsiteY251" fmla="*/ 1187424 h 1944000"/>
                <a:gd name="connsiteX252" fmla="*/ 410819 w 1944000"/>
                <a:gd name="connsiteY252" fmla="*/ 1219492 h 1944000"/>
                <a:gd name="connsiteX253" fmla="*/ 413044 w 1944000"/>
                <a:gd name="connsiteY253" fmla="*/ 1231557 h 1944000"/>
                <a:gd name="connsiteX254" fmla="*/ 415587 w 1944000"/>
                <a:gd name="connsiteY254" fmla="*/ 1243304 h 1944000"/>
                <a:gd name="connsiteX255" fmla="*/ 418766 w 1944000"/>
                <a:gd name="connsiteY255" fmla="*/ 1255370 h 1944000"/>
                <a:gd name="connsiteX256" fmla="*/ 421626 w 1944000"/>
                <a:gd name="connsiteY256" fmla="*/ 1266800 h 1944000"/>
                <a:gd name="connsiteX257" fmla="*/ 424805 w 1944000"/>
                <a:gd name="connsiteY257" fmla="*/ 1278230 h 1944000"/>
                <a:gd name="connsiteX258" fmla="*/ 428619 w 1944000"/>
                <a:gd name="connsiteY258" fmla="*/ 1289660 h 1944000"/>
                <a:gd name="connsiteX259" fmla="*/ 432116 w 1944000"/>
                <a:gd name="connsiteY259" fmla="*/ 1300455 h 1944000"/>
                <a:gd name="connsiteX260" fmla="*/ 435930 w 1944000"/>
                <a:gd name="connsiteY260" fmla="*/ 1311250 h 1944000"/>
                <a:gd name="connsiteX261" fmla="*/ 440062 w 1944000"/>
                <a:gd name="connsiteY261" fmla="*/ 1321727 h 1944000"/>
                <a:gd name="connsiteX262" fmla="*/ 444512 w 1944000"/>
                <a:gd name="connsiteY262" fmla="*/ 1332205 h 1944000"/>
                <a:gd name="connsiteX263" fmla="*/ 448644 w 1944000"/>
                <a:gd name="connsiteY263" fmla="*/ 1342682 h 1944000"/>
                <a:gd name="connsiteX264" fmla="*/ 453412 w 1944000"/>
                <a:gd name="connsiteY264" fmla="*/ 1352525 h 1944000"/>
                <a:gd name="connsiteX265" fmla="*/ 458180 w 1944000"/>
                <a:gd name="connsiteY265" fmla="*/ 1362367 h 1944000"/>
                <a:gd name="connsiteX266" fmla="*/ 463266 w 1944000"/>
                <a:gd name="connsiteY266" fmla="*/ 1372210 h 1944000"/>
                <a:gd name="connsiteX267" fmla="*/ 468352 w 1944000"/>
                <a:gd name="connsiteY267" fmla="*/ 1381735 h 1944000"/>
                <a:gd name="connsiteX268" fmla="*/ 473755 w 1944000"/>
                <a:gd name="connsiteY268" fmla="*/ 1390942 h 1944000"/>
                <a:gd name="connsiteX269" fmla="*/ 479477 w 1944000"/>
                <a:gd name="connsiteY269" fmla="*/ 1399832 h 1944000"/>
                <a:gd name="connsiteX270" fmla="*/ 485198 w 1944000"/>
                <a:gd name="connsiteY270" fmla="*/ 1409040 h 1944000"/>
                <a:gd name="connsiteX271" fmla="*/ 491238 w 1944000"/>
                <a:gd name="connsiteY271" fmla="*/ 1417612 h 1944000"/>
                <a:gd name="connsiteX272" fmla="*/ 497595 w 1944000"/>
                <a:gd name="connsiteY272" fmla="*/ 1426185 h 1944000"/>
                <a:gd name="connsiteX273" fmla="*/ 503634 w 1944000"/>
                <a:gd name="connsiteY273" fmla="*/ 1434757 h 1944000"/>
                <a:gd name="connsiteX274" fmla="*/ 510309 w 1944000"/>
                <a:gd name="connsiteY274" fmla="*/ 1442695 h 1944000"/>
                <a:gd name="connsiteX275" fmla="*/ 517302 w 1944000"/>
                <a:gd name="connsiteY275" fmla="*/ 1450950 h 1944000"/>
                <a:gd name="connsiteX276" fmla="*/ 524295 w 1944000"/>
                <a:gd name="connsiteY276" fmla="*/ 1458570 h 1944000"/>
                <a:gd name="connsiteX277" fmla="*/ 531288 w 1944000"/>
                <a:gd name="connsiteY277" fmla="*/ 1466190 h 1944000"/>
                <a:gd name="connsiteX278" fmla="*/ 538599 w 1944000"/>
                <a:gd name="connsiteY278" fmla="*/ 1473492 h 1944000"/>
                <a:gd name="connsiteX279" fmla="*/ 546227 w 1944000"/>
                <a:gd name="connsiteY279" fmla="*/ 1480795 h 1944000"/>
                <a:gd name="connsiteX280" fmla="*/ 553856 w 1944000"/>
                <a:gd name="connsiteY280" fmla="*/ 1487780 h 1944000"/>
                <a:gd name="connsiteX281" fmla="*/ 561802 w 1944000"/>
                <a:gd name="connsiteY281" fmla="*/ 1494765 h 1944000"/>
                <a:gd name="connsiteX282" fmla="*/ 570067 w 1944000"/>
                <a:gd name="connsiteY282" fmla="*/ 1501750 h 1944000"/>
                <a:gd name="connsiteX283" fmla="*/ 578331 w 1944000"/>
                <a:gd name="connsiteY283" fmla="*/ 1507782 h 1944000"/>
                <a:gd name="connsiteX284" fmla="*/ 586913 w 1944000"/>
                <a:gd name="connsiteY284" fmla="*/ 1514132 h 1944000"/>
                <a:gd name="connsiteX285" fmla="*/ 600581 w 1944000"/>
                <a:gd name="connsiteY285" fmla="*/ 1523657 h 1944000"/>
                <a:gd name="connsiteX286" fmla="*/ 615203 w 1944000"/>
                <a:gd name="connsiteY286" fmla="*/ 1532865 h 1944000"/>
                <a:gd name="connsiteX287" fmla="*/ 630142 w 1944000"/>
                <a:gd name="connsiteY287" fmla="*/ 1541437 h 1944000"/>
                <a:gd name="connsiteX288" fmla="*/ 645717 w 1944000"/>
                <a:gd name="connsiteY288" fmla="*/ 1549375 h 1944000"/>
                <a:gd name="connsiteX289" fmla="*/ 661928 w 1944000"/>
                <a:gd name="connsiteY289" fmla="*/ 1556995 h 1944000"/>
                <a:gd name="connsiteX290" fmla="*/ 678775 w 1944000"/>
                <a:gd name="connsiteY290" fmla="*/ 1563980 h 1944000"/>
                <a:gd name="connsiteX291" fmla="*/ 696257 w 1944000"/>
                <a:gd name="connsiteY291" fmla="*/ 1570647 h 1944000"/>
                <a:gd name="connsiteX292" fmla="*/ 714375 w 1944000"/>
                <a:gd name="connsiteY292" fmla="*/ 1576680 h 1944000"/>
                <a:gd name="connsiteX293" fmla="*/ 733129 w 1944000"/>
                <a:gd name="connsiteY293" fmla="*/ 1582395 h 1944000"/>
                <a:gd name="connsiteX294" fmla="*/ 752518 w 1944000"/>
                <a:gd name="connsiteY294" fmla="*/ 1587475 h 1944000"/>
                <a:gd name="connsiteX295" fmla="*/ 772544 w 1944000"/>
                <a:gd name="connsiteY295" fmla="*/ 1592237 h 1944000"/>
                <a:gd name="connsiteX296" fmla="*/ 792887 w 1944000"/>
                <a:gd name="connsiteY296" fmla="*/ 1596365 h 1944000"/>
                <a:gd name="connsiteX297" fmla="*/ 814183 w 1944000"/>
                <a:gd name="connsiteY297" fmla="*/ 1600175 h 1944000"/>
                <a:gd name="connsiteX298" fmla="*/ 835480 w 1944000"/>
                <a:gd name="connsiteY298" fmla="*/ 1603350 h 1944000"/>
                <a:gd name="connsiteX299" fmla="*/ 858048 w 1944000"/>
                <a:gd name="connsiteY299" fmla="*/ 1606525 h 1944000"/>
                <a:gd name="connsiteX300" fmla="*/ 880616 w 1944000"/>
                <a:gd name="connsiteY300" fmla="*/ 1608747 h 1944000"/>
                <a:gd name="connsiteX301" fmla="*/ 880616 w 1944000"/>
                <a:gd name="connsiteY301" fmla="*/ 1726857 h 1944000"/>
                <a:gd name="connsiteX302" fmla="*/ 1063385 w 1944000"/>
                <a:gd name="connsiteY302" fmla="*/ 1726857 h 1944000"/>
                <a:gd name="connsiteX303" fmla="*/ 1063385 w 1944000"/>
                <a:gd name="connsiteY303" fmla="*/ 1610652 h 1944000"/>
                <a:gd name="connsiteX304" fmla="*/ 1077371 w 1944000"/>
                <a:gd name="connsiteY304" fmla="*/ 1609382 h 1944000"/>
                <a:gd name="connsiteX305" fmla="*/ 1091675 w 1944000"/>
                <a:gd name="connsiteY305" fmla="*/ 1607795 h 1944000"/>
                <a:gd name="connsiteX306" fmla="*/ 1105661 w 1944000"/>
                <a:gd name="connsiteY306" fmla="*/ 1606207 h 1944000"/>
                <a:gd name="connsiteX307" fmla="*/ 1119329 w 1944000"/>
                <a:gd name="connsiteY307" fmla="*/ 1603985 h 1944000"/>
                <a:gd name="connsiteX308" fmla="*/ 1133314 w 1944000"/>
                <a:gd name="connsiteY308" fmla="*/ 1602080 h 1944000"/>
                <a:gd name="connsiteX309" fmla="*/ 1146665 w 1944000"/>
                <a:gd name="connsiteY309" fmla="*/ 1599857 h 1944000"/>
                <a:gd name="connsiteX310" fmla="*/ 1160015 w 1944000"/>
                <a:gd name="connsiteY310" fmla="*/ 1597317 h 1944000"/>
                <a:gd name="connsiteX311" fmla="*/ 1173047 w 1944000"/>
                <a:gd name="connsiteY311" fmla="*/ 1594142 h 1944000"/>
                <a:gd name="connsiteX312" fmla="*/ 1186397 w 1944000"/>
                <a:gd name="connsiteY312" fmla="*/ 1591285 h 1944000"/>
                <a:gd name="connsiteX313" fmla="*/ 1199111 w 1944000"/>
                <a:gd name="connsiteY313" fmla="*/ 1587792 h 1944000"/>
                <a:gd name="connsiteX314" fmla="*/ 1212144 w 1944000"/>
                <a:gd name="connsiteY314" fmla="*/ 1584300 h 1944000"/>
                <a:gd name="connsiteX315" fmla="*/ 1224540 w 1944000"/>
                <a:gd name="connsiteY315" fmla="*/ 1580807 h 1944000"/>
                <a:gd name="connsiteX316" fmla="*/ 1236937 w 1944000"/>
                <a:gd name="connsiteY316" fmla="*/ 1576680 h 1944000"/>
                <a:gd name="connsiteX317" fmla="*/ 1249333 w 1944000"/>
                <a:gd name="connsiteY317" fmla="*/ 1572552 h 1944000"/>
                <a:gd name="connsiteX318" fmla="*/ 1261412 w 1944000"/>
                <a:gd name="connsiteY318" fmla="*/ 1567790 h 1944000"/>
                <a:gd name="connsiteX319" fmla="*/ 1273491 w 1944000"/>
                <a:gd name="connsiteY319" fmla="*/ 1563345 h 1944000"/>
                <a:gd name="connsiteX320" fmla="*/ 1288748 w 1944000"/>
                <a:gd name="connsiteY320" fmla="*/ 1556995 h 1944000"/>
                <a:gd name="connsiteX321" fmla="*/ 1304005 w 1944000"/>
                <a:gd name="connsiteY321" fmla="*/ 1550010 h 1944000"/>
                <a:gd name="connsiteX322" fmla="*/ 1318627 w 1944000"/>
                <a:gd name="connsiteY322" fmla="*/ 1543025 h 1944000"/>
                <a:gd name="connsiteX323" fmla="*/ 1332613 w 1944000"/>
                <a:gd name="connsiteY323" fmla="*/ 1535722 h 1944000"/>
                <a:gd name="connsiteX324" fmla="*/ 1346598 w 1944000"/>
                <a:gd name="connsiteY324" fmla="*/ 1528102 h 1944000"/>
                <a:gd name="connsiteX325" fmla="*/ 1359631 w 1944000"/>
                <a:gd name="connsiteY325" fmla="*/ 1519847 h 1944000"/>
                <a:gd name="connsiteX326" fmla="*/ 1372345 w 1944000"/>
                <a:gd name="connsiteY326" fmla="*/ 1511592 h 1944000"/>
                <a:gd name="connsiteX327" fmla="*/ 1384742 w 1944000"/>
                <a:gd name="connsiteY327" fmla="*/ 1502702 h 1944000"/>
                <a:gd name="connsiteX328" fmla="*/ 1396185 w 1944000"/>
                <a:gd name="connsiteY328" fmla="*/ 1493812 h 1944000"/>
                <a:gd name="connsiteX329" fmla="*/ 1407945 w 1944000"/>
                <a:gd name="connsiteY329" fmla="*/ 1484287 h 1944000"/>
                <a:gd name="connsiteX330" fmla="*/ 1418753 w 1944000"/>
                <a:gd name="connsiteY330" fmla="*/ 1474762 h 1944000"/>
                <a:gd name="connsiteX331" fmla="*/ 1429242 w 1944000"/>
                <a:gd name="connsiteY331" fmla="*/ 1464602 h 1944000"/>
                <a:gd name="connsiteX332" fmla="*/ 1439096 w 1944000"/>
                <a:gd name="connsiteY332" fmla="*/ 1454125 h 1944000"/>
                <a:gd name="connsiteX333" fmla="*/ 1448631 w 1944000"/>
                <a:gd name="connsiteY333" fmla="*/ 1443647 h 1944000"/>
                <a:gd name="connsiteX334" fmla="*/ 1457531 w 1944000"/>
                <a:gd name="connsiteY334" fmla="*/ 1432535 h 1944000"/>
                <a:gd name="connsiteX335" fmla="*/ 1466114 w 1944000"/>
                <a:gd name="connsiteY335" fmla="*/ 1421422 h 1944000"/>
                <a:gd name="connsiteX336" fmla="*/ 1474378 w 1944000"/>
                <a:gd name="connsiteY336" fmla="*/ 1409675 h 1944000"/>
                <a:gd name="connsiteX337" fmla="*/ 1482007 w 1944000"/>
                <a:gd name="connsiteY337" fmla="*/ 1398245 h 1944000"/>
                <a:gd name="connsiteX338" fmla="*/ 1489000 w 1944000"/>
                <a:gd name="connsiteY338" fmla="*/ 1386497 h 1944000"/>
                <a:gd name="connsiteX339" fmla="*/ 1495675 w 1944000"/>
                <a:gd name="connsiteY339" fmla="*/ 1374432 h 1944000"/>
                <a:gd name="connsiteX340" fmla="*/ 1501396 w 1944000"/>
                <a:gd name="connsiteY340" fmla="*/ 1362685 h 1944000"/>
                <a:gd name="connsiteX341" fmla="*/ 1507118 w 1944000"/>
                <a:gd name="connsiteY341" fmla="*/ 1350620 h 1944000"/>
                <a:gd name="connsiteX342" fmla="*/ 1512203 w 1944000"/>
                <a:gd name="connsiteY342" fmla="*/ 1338555 h 1944000"/>
                <a:gd name="connsiteX343" fmla="*/ 1516335 w 1944000"/>
                <a:gd name="connsiteY343" fmla="*/ 1326490 h 1944000"/>
                <a:gd name="connsiteX344" fmla="*/ 1520468 w 1944000"/>
                <a:gd name="connsiteY344" fmla="*/ 1314107 h 1944000"/>
                <a:gd name="connsiteX345" fmla="*/ 1523964 w 1944000"/>
                <a:gd name="connsiteY345" fmla="*/ 1301725 h 1944000"/>
                <a:gd name="connsiteX346" fmla="*/ 1526507 w 1944000"/>
                <a:gd name="connsiteY346" fmla="*/ 1289025 h 1944000"/>
                <a:gd name="connsiteX347" fmla="*/ 1528732 w 1944000"/>
                <a:gd name="connsiteY347" fmla="*/ 1276642 h 1944000"/>
                <a:gd name="connsiteX348" fmla="*/ 1530957 w 1944000"/>
                <a:gd name="connsiteY348" fmla="*/ 1263942 h 1944000"/>
                <a:gd name="connsiteX349" fmla="*/ 1532228 w 1944000"/>
                <a:gd name="connsiteY349" fmla="*/ 1251242 h 1944000"/>
                <a:gd name="connsiteX350" fmla="*/ 1532864 w 1944000"/>
                <a:gd name="connsiteY350" fmla="*/ 1238542 h 1944000"/>
                <a:gd name="connsiteX351" fmla="*/ 1533182 w 1944000"/>
                <a:gd name="connsiteY351" fmla="*/ 1225207 h 1944000"/>
                <a:gd name="connsiteX352" fmla="*/ 1533182 w 1944000"/>
                <a:gd name="connsiteY352" fmla="*/ 1212189 h 1944000"/>
                <a:gd name="connsiteX353" fmla="*/ 1532546 w 1944000"/>
                <a:gd name="connsiteY353" fmla="*/ 1199172 h 1944000"/>
                <a:gd name="connsiteX354" fmla="*/ 1531275 w 1944000"/>
                <a:gd name="connsiteY354" fmla="*/ 1186789 h 1944000"/>
                <a:gd name="connsiteX355" fmla="*/ 1530003 w 1944000"/>
                <a:gd name="connsiteY355" fmla="*/ 1174407 h 1944000"/>
                <a:gd name="connsiteX356" fmla="*/ 1527778 w 1944000"/>
                <a:gd name="connsiteY356" fmla="*/ 1162342 h 1944000"/>
                <a:gd name="connsiteX357" fmla="*/ 1525553 w 1944000"/>
                <a:gd name="connsiteY357" fmla="*/ 1150594 h 1944000"/>
                <a:gd name="connsiteX358" fmla="*/ 1522693 w 1944000"/>
                <a:gd name="connsiteY358" fmla="*/ 1138847 h 1944000"/>
                <a:gd name="connsiteX359" fmla="*/ 1519514 w 1944000"/>
                <a:gd name="connsiteY359" fmla="*/ 1127734 h 1944000"/>
                <a:gd name="connsiteX360" fmla="*/ 1516018 w 1944000"/>
                <a:gd name="connsiteY360" fmla="*/ 1116939 h 1944000"/>
                <a:gd name="connsiteX361" fmla="*/ 1511885 w 1944000"/>
                <a:gd name="connsiteY361" fmla="*/ 1106144 h 1944000"/>
                <a:gd name="connsiteX362" fmla="*/ 1507435 w 1944000"/>
                <a:gd name="connsiteY362" fmla="*/ 1095349 h 1944000"/>
                <a:gd name="connsiteX363" fmla="*/ 1502350 w 1944000"/>
                <a:gd name="connsiteY363" fmla="*/ 1085189 h 1944000"/>
                <a:gd name="connsiteX364" fmla="*/ 1496946 w 1944000"/>
                <a:gd name="connsiteY364" fmla="*/ 1075347 h 1944000"/>
                <a:gd name="connsiteX365" fmla="*/ 1491225 w 1944000"/>
                <a:gd name="connsiteY365" fmla="*/ 1065822 h 1944000"/>
                <a:gd name="connsiteX366" fmla="*/ 1485185 w 1944000"/>
                <a:gd name="connsiteY366" fmla="*/ 1056614 h 1944000"/>
                <a:gd name="connsiteX367" fmla="*/ 1478510 w 1944000"/>
                <a:gd name="connsiteY367" fmla="*/ 1047407 h 1944000"/>
                <a:gd name="connsiteX368" fmla="*/ 1471517 w 1944000"/>
                <a:gd name="connsiteY368" fmla="*/ 1038517 h 1944000"/>
                <a:gd name="connsiteX369" fmla="*/ 1463889 w 1944000"/>
                <a:gd name="connsiteY369" fmla="*/ 1029944 h 1944000"/>
                <a:gd name="connsiteX370" fmla="*/ 1456260 w 1944000"/>
                <a:gd name="connsiteY370" fmla="*/ 1021689 h 1944000"/>
                <a:gd name="connsiteX371" fmla="*/ 1448314 w 1944000"/>
                <a:gd name="connsiteY371" fmla="*/ 1013752 h 1944000"/>
                <a:gd name="connsiteX372" fmla="*/ 1440049 w 1944000"/>
                <a:gd name="connsiteY372" fmla="*/ 1005814 h 1944000"/>
                <a:gd name="connsiteX373" fmla="*/ 1431467 w 1944000"/>
                <a:gd name="connsiteY373" fmla="*/ 998512 h 1944000"/>
                <a:gd name="connsiteX374" fmla="*/ 1422567 w 1944000"/>
                <a:gd name="connsiteY374" fmla="*/ 991527 h 1944000"/>
                <a:gd name="connsiteX375" fmla="*/ 1413349 w 1944000"/>
                <a:gd name="connsiteY375" fmla="*/ 984542 h 1944000"/>
                <a:gd name="connsiteX376" fmla="*/ 1403813 w 1944000"/>
                <a:gd name="connsiteY376" fmla="*/ 977557 h 1944000"/>
                <a:gd name="connsiteX377" fmla="*/ 1393959 w 1944000"/>
                <a:gd name="connsiteY377" fmla="*/ 971207 h 1944000"/>
                <a:gd name="connsiteX378" fmla="*/ 1383788 w 1944000"/>
                <a:gd name="connsiteY378" fmla="*/ 965174 h 1944000"/>
                <a:gd name="connsiteX379" fmla="*/ 1373299 w 1944000"/>
                <a:gd name="connsiteY379" fmla="*/ 959142 h 1944000"/>
                <a:gd name="connsiteX380" fmla="*/ 1362491 w 1944000"/>
                <a:gd name="connsiteY380" fmla="*/ 953427 h 1944000"/>
                <a:gd name="connsiteX381" fmla="*/ 1351048 w 1944000"/>
                <a:gd name="connsiteY381" fmla="*/ 948347 h 1944000"/>
                <a:gd name="connsiteX382" fmla="*/ 1339605 w 1944000"/>
                <a:gd name="connsiteY382" fmla="*/ 942949 h 1944000"/>
                <a:gd name="connsiteX383" fmla="*/ 1327845 w 1944000"/>
                <a:gd name="connsiteY383" fmla="*/ 937869 h 1944000"/>
                <a:gd name="connsiteX384" fmla="*/ 1305912 w 1944000"/>
                <a:gd name="connsiteY384" fmla="*/ 930249 h 1944000"/>
                <a:gd name="connsiteX385" fmla="*/ 1280801 w 1944000"/>
                <a:gd name="connsiteY385" fmla="*/ 921677 h 1944000"/>
                <a:gd name="connsiteX386" fmla="*/ 1252512 w 1944000"/>
                <a:gd name="connsiteY386" fmla="*/ 912469 h 1944000"/>
                <a:gd name="connsiteX387" fmla="*/ 1221362 w 1944000"/>
                <a:gd name="connsiteY387" fmla="*/ 902627 h 1944000"/>
                <a:gd name="connsiteX388" fmla="*/ 1186397 w 1944000"/>
                <a:gd name="connsiteY388" fmla="*/ 892784 h 1944000"/>
                <a:gd name="connsiteX389" fmla="*/ 1148572 w 1944000"/>
                <a:gd name="connsiteY389" fmla="*/ 882307 h 1944000"/>
                <a:gd name="connsiteX390" fmla="*/ 1107568 w 1944000"/>
                <a:gd name="connsiteY390" fmla="*/ 871512 h 1944000"/>
                <a:gd name="connsiteX391" fmla="*/ 1063385 w 1944000"/>
                <a:gd name="connsiteY391" fmla="*/ 860399 h 1944000"/>
                <a:gd name="connsiteX392" fmla="*/ 1063385 w 1944000"/>
                <a:gd name="connsiteY392" fmla="*/ 511149 h 1944000"/>
                <a:gd name="connsiteX393" fmla="*/ 1078960 w 1944000"/>
                <a:gd name="connsiteY393" fmla="*/ 514642 h 1944000"/>
                <a:gd name="connsiteX394" fmla="*/ 1093582 w 1944000"/>
                <a:gd name="connsiteY394" fmla="*/ 518769 h 1944000"/>
                <a:gd name="connsiteX395" fmla="*/ 1108204 w 1944000"/>
                <a:gd name="connsiteY395" fmla="*/ 523214 h 1944000"/>
                <a:gd name="connsiteX396" fmla="*/ 1121554 w 1944000"/>
                <a:gd name="connsiteY396" fmla="*/ 528612 h 1944000"/>
                <a:gd name="connsiteX397" fmla="*/ 1128229 w 1944000"/>
                <a:gd name="connsiteY397" fmla="*/ 531469 h 1944000"/>
                <a:gd name="connsiteX398" fmla="*/ 1134904 w 1944000"/>
                <a:gd name="connsiteY398" fmla="*/ 534644 h 1944000"/>
                <a:gd name="connsiteX399" fmla="*/ 1141261 w 1944000"/>
                <a:gd name="connsiteY399" fmla="*/ 537502 h 1944000"/>
                <a:gd name="connsiteX400" fmla="*/ 1146982 w 1944000"/>
                <a:gd name="connsiteY400" fmla="*/ 540677 h 1944000"/>
                <a:gd name="connsiteX401" fmla="*/ 1153022 w 1944000"/>
                <a:gd name="connsiteY401" fmla="*/ 544169 h 1944000"/>
                <a:gd name="connsiteX402" fmla="*/ 1159061 w 1944000"/>
                <a:gd name="connsiteY402" fmla="*/ 547662 h 1944000"/>
                <a:gd name="connsiteX403" fmla="*/ 1164465 w 1944000"/>
                <a:gd name="connsiteY403" fmla="*/ 551154 h 1944000"/>
                <a:gd name="connsiteX404" fmla="*/ 1169868 w 1944000"/>
                <a:gd name="connsiteY404" fmla="*/ 555282 h 1944000"/>
                <a:gd name="connsiteX405" fmla="*/ 1178768 w 1944000"/>
                <a:gd name="connsiteY405" fmla="*/ 561949 h 1944000"/>
                <a:gd name="connsiteX406" fmla="*/ 1187351 w 1944000"/>
                <a:gd name="connsiteY406" fmla="*/ 568934 h 1944000"/>
                <a:gd name="connsiteX407" fmla="*/ 1195297 w 1944000"/>
                <a:gd name="connsiteY407" fmla="*/ 576554 h 1944000"/>
                <a:gd name="connsiteX408" fmla="*/ 1202926 w 1944000"/>
                <a:gd name="connsiteY408" fmla="*/ 584174 h 1944000"/>
                <a:gd name="connsiteX409" fmla="*/ 1209919 w 1944000"/>
                <a:gd name="connsiteY409" fmla="*/ 592429 h 1944000"/>
                <a:gd name="connsiteX410" fmla="*/ 1216594 w 1944000"/>
                <a:gd name="connsiteY410" fmla="*/ 601002 h 1944000"/>
                <a:gd name="connsiteX411" fmla="*/ 1222633 w 1944000"/>
                <a:gd name="connsiteY411" fmla="*/ 609574 h 1944000"/>
                <a:gd name="connsiteX412" fmla="*/ 1228355 w 1944000"/>
                <a:gd name="connsiteY412" fmla="*/ 618782 h 1944000"/>
                <a:gd name="connsiteX413" fmla="*/ 1233758 w 1944000"/>
                <a:gd name="connsiteY413" fmla="*/ 627989 h 1944000"/>
                <a:gd name="connsiteX414" fmla="*/ 1238844 w 1944000"/>
                <a:gd name="connsiteY414" fmla="*/ 637832 h 1944000"/>
                <a:gd name="connsiteX415" fmla="*/ 1242976 w 1944000"/>
                <a:gd name="connsiteY415" fmla="*/ 647674 h 1944000"/>
                <a:gd name="connsiteX416" fmla="*/ 1247108 w 1944000"/>
                <a:gd name="connsiteY416" fmla="*/ 658469 h 1944000"/>
                <a:gd name="connsiteX417" fmla="*/ 1250287 w 1944000"/>
                <a:gd name="connsiteY417" fmla="*/ 668947 h 1944000"/>
                <a:gd name="connsiteX418" fmla="*/ 1253465 w 1944000"/>
                <a:gd name="connsiteY418" fmla="*/ 680059 h 1944000"/>
                <a:gd name="connsiteX419" fmla="*/ 1256326 w 1944000"/>
                <a:gd name="connsiteY419" fmla="*/ 691172 h 1944000"/>
                <a:gd name="connsiteX420" fmla="*/ 1258233 w 1944000"/>
                <a:gd name="connsiteY420" fmla="*/ 702919 h 1944000"/>
                <a:gd name="connsiteX421" fmla="*/ 1482324 w 1944000"/>
                <a:gd name="connsiteY421" fmla="*/ 675297 h 1944000"/>
                <a:gd name="connsiteX422" fmla="*/ 1479464 w 1944000"/>
                <a:gd name="connsiteY422" fmla="*/ 660692 h 1944000"/>
                <a:gd name="connsiteX423" fmla="*/ 1475967 w 1944000"/>
                <a:gd name="connsiteY423" fmla="*/ 646087 h 1944000"/>
                <a:gd name="connsiteX424" fmla="*/ 1472789 w 1944000"/>
                <a:gd name="connsiteY424" fmla="*/ 632434 h 1944000"/>
                <a:gd name="connsiteX425" fmla="*/ 1469292 w 1944000"/>
                <a:gd name="connsiteY425" fmla="*/ 618782 h 1944000"/>
                <a:gd name="connsiteX426" fmla="*/ 1465160 w 1944000"/>
                <a:gd name="connsiteY426" fmla="*/ 605764 h 1944000"/>
                <a:gd name="connsiteX427" fmla="*/ 1461028 w 1944000"/>
                <a:gd name="connsiteY427" fmla="*/ 592747 h 1944000"/>
                <a:gd name="connsiteX428" fmla="*/ 1456260 w 1944000"/>
                <a:gd name="connsiteY428" fmla="*/ 580364 h 1944000"/>
                <a:gd name="connsiteX429" fmla="*/ 1451810 w 1944000"/>
                <a:gd name="connsiteY429" fmla="*/ 568299 h 1944000"/>
                <a:gd name="connsiteX430" fmla="*/ 1446406 w 1944000"/>
                <a:gd name="connsiteY430" fmla="*/ 556552 h 1944000"/>
                <a:gd name="connsiteX431" fmla="*/ 1441321 w 1944000"/>
                <a:gd name="connsiteY431" fmla="*/ 545439 h 1944000"/>
                <a:gd name="connsiteX432" fmla="*/ 1435599 w 1944000"/>
                <a:gd name="connsiteY432" fmla="*/ 534644 h 1944000"/>
                <a:gd name="connsiteX433" fmla="*/ 1429560 w 1944000"/>
                <a:gd name="connsiteY433" fmla="*/ 523532 h 1944000"/>
                <a:gd name="connsiteX434" fmla="*/ 1423838 w 1944000"/>
                <a:gd name="connsiteY434" fmla="*/ 513689 h 1944000"/>
                <a:gd name="connsiteX435" fmla="*/ 1417163 w 1944000"/>
                <a:gd name="connsiteY435" fmla="*/ 503847 h 1944000"/>
                <a:gd name="connsiteX436" fmla="*/ 1410488 w 1944000"/>
                <a:gd name="connsiteY436" fmla="*/ 494322 h 1944000"/>
                <a:gd name="connsiteX437" fmla="*/ 1403177 w 1944000"/>
                <a:gd name="connsiteY437" fmla="*/ 485432 h 1944000"/>
                <a:gd name="connsiteX438" fmla="*/ 1395867 w 1944000"/>
                <a:gd name="connsiteY438" fmla="*/ 476542 h 1944000"/>
                <a:gd name="connsiteX439" fmla="*/ 1388238 w 1944000"/>
                <a:gd name="connsiteY439" fmla="*/ 467969 h 1944000"/>
                <a:gd name="connsiteX440" fmla="*/ 1379974 w 1944000"/>
                <a:gd name="connsiteY440" fmla="*/ 459714 h 1944000"/>
                <a:gd name="connsiteX441" fmla="*/ 1371074 w 1944000"/>
                <a:gd name="connsiteY441" fmla="*/ 451459 h 1944000"/>
                <a:gd name="connsiteX442" fmla="*/ 1361538 w 1944000"/>
                <a:gd name="connsiteY442" fmla="*/ 443522 h 1944000"/>
                <a:gd name="connsiteX443" fmla="*/ 1351366 w 1944000"/>
                <a:gd name="connsiteY443" fmla="*/ 435902 h 1944000"/>
                <a:gd name="connsiteX444" fmla="*/ 1341195 w 1944000"/>
                <a:gd name="connsiteY444" fmla="*/ 428599 h 1944000"/>
                <a:gd name="connsiteX445" fmla="*/ 1330388 w 1944000"/>
                <a:gd name="connsiteY445" fmla="*/ 421614 h 1944000"/>
                <a:gd name="connsiteX446" fmla="*/ 1319262 w 1944000"/>
                <a:gd name="connsiteY446" fmla="*/ 414629 h 1944000"/>
                <a:gd name="connsiteX447" fmla="*/ 1307184 w 1944000"/>
                <a:gd name="connsiteY447" fmla="*/ 407962 h 1944000"/>
                <a:gd name="connsiteX448" fmla="*/ 1294787 w 1944000"/>
                <a:gd name="connsiteY448" fmla="*/ 401294 h 1944000"/>
                <a:gd name="connsiteX449" fmla="*/ 1282073 w 1944000"/>
                <a:gd name="connsiteY449" fmla="*/ 395262 h 1944000"/>
                <a:gd name="connsiteX450" fmla="*/ 1268723 w 1944000"/>
                <a:gd name="connsiteY450" fmla="*/ 389229 h 1944000"/>
                <a:gd name="connsiteX451" fmla="*/ 1254737 w 1944000"/>
                <a:gd name="connsiteY451" fmla="*/ 383197 h 1944000"/>
                <a:gd name="connsiteX452" fmla="*/ 1240751 w 1944000"/>
                <a:gd name="connsiteY452" fmla="*/ 378117 h 1944000"/>
                <a:gd name="connsiteX453" fmla="*/ 1225812 w 1944000"/>
                <a:gd name="connsiteY453" fmla="*/ 372402 h 1944000"/>
                <a:gd name="connsiteX454" fmla="*/ 1207058 w 1944000"/>
                <a:gd name="connsiteY454" fmla="*/ 366369 h 1944000"/>
                <a:gd name="connsiteX455" fmla="*/ 1187986 w 1944000"/>
                <a:gd name="connsiteY455" fmla="*/ 360972 h 1944000"/>
                <a:gd name="connsiteX456" fmla="*/ 1168279 w 1944000"/>
                <a:gd name="connsiteY456" fmla="*/ 355574 h 1944000"/>
                <a:gd name="connsiteX457" fmla="*/ 1147936 w 1944000"/>
                <a:gd name="connsiteY457" fmla="*/ 351129 h 1944000"/>
                <a:gd name="connsiteX458" fmla="*/ 1127593 w 1944000"/>
                <a:gd name="connsiteY458" fmla="*/ 346684 h 1944000"/>
                <a:gd name="connsiteX459" fmla="*/ 1106614 w 1944000"/>
                <a:gd name="connsiteY459" fmla="*/ 343192 h 1944000"/>
                <a:gd name="connsiteX460" fmla="*/ 1085000 w 1944000"/>
                <a:gd name="connsiteY460" fmla="*/ 339699 h 1944000"/>
                <a:gd name="connsiteX461" fmla="*/ 1063385 w 1944000"/>
                <a:gd name="connsiteY461" fmla="*/ 337159 h 1944000"/>
                <a:gd name="connsiteX462" fmla="*/ 1063385 w 1944000"/>
                <a:gd name="connsiteY462" fmla="*/ 217144 h 1944000"/>
                <a:gd name="connsiteX463" fmla="*/ 972000 w 1944000"/>
                <a:gd name="connsiteY463" fmla="*/ 0 h 1944000"/>
                <a:gd name="connsiteX464" fmla="*/ 1944000 w 1944000"/>
                <a:gd name="connsiteY464" fmla="*/ 972000 h 1944000"/>
                <a:gd name="connsiteX465" fmla="*/ 972000 w 1944000"/>
                <a:gd name="connsiteY465" fmla="*/ 1944000 h 1944000"/>
                <a:gd name="connsiteX466" fmla="*/ 0 w 1944000"/>
                <a:gd name="connsiteY466" fmla="*/ 972000 h 1944000"/>
                <a:gd name="connsiteX467" fmla="*/ 972000 w 1944000"/>
                <a:gd name="connsiteY467" fmla="*/ 0 h 194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</a:cxnLst>
              <a:rect l="l" t="t" r="r" b="b"/>
              <a:pathLst>
                <a:path w="1944000" h="1944000">
                  <a:moveTo>
                    <a:pt x="1063385" y="1082014"/>
                  </a:moveTo>
                  <a:lnTo>
                    <a:pt x="1093900" y="1089952"/>
                  </a:lnTo>
                  <a:lnTo>
                    <a:pt x="1121871" y="1097572"/>
                  </a:lnTo>
                  <a:lnTo>
                    <a:pt x="1146982" y="1104557"/>
                  </a:lnTo>
                  <a:lnTo>
                    <a:pt x="1169550" y="1111542"/>
                  </a:lnTo>
                  <a:lnTo>
                    <a:pt x="1188940" y="1118209"/>
                  </a:lnTo>
                  <a:lnTo>
                    <a:pt x="1205469" y="1124559"/>
                  </a:lnTo>
                  <a:lnTo>
                    <a:pt x="1212779" y="1127734"/>
                  </a:lnTo>
                  <a:lnTo>
                    <a:pt x="1219137" y="1130592"/>
                  </a:lnTo>
                  <a:lnTo>
                    <a:pt x="1225176" y="1133449"/>
                  </a:lnTo>
                  <a:lnTo>
                    <a:pt x="1230262" y="1136307"/>
                  </a:lnTo>
                  <a:lnTo>
                    <a:pt x="1238526" y="1141704"/>
                  </a:lnTo>
                  <a:lnTo>
                    <a:pt x="1245837" y="1146784"/>
                  </a:lnTo>
                  <a:lnTo>
                    <a:pt x="1253148" y="1152499"/>
                  </a:lnTo>
                  <a:lnTo>
                    <a:pt x="1259823" y="1158532"/>
                  </a:lnTo>
                  <a:lnTo>
                    <a:pt x="1265862" y="1164564"/>
                  </a:lnTo>
                  <a:lnTo>
                    <a:pt x="1271266" y="1170914"/>
                  </a:lnTo>
                  <a:lnTo>
                    <a:pt x="1276351" y="1177582"/>
                  </a:lnTo>
                  <a:lnTo>
                    <a:pt x="1280801" y="1184567"/>
                  </a:lnTo>
                  <a:lnTo>
                    <a:pt x="1284934" y="1191234"/>
                  </a:lnTo>
                  <a:lnTo>
                    <a:pt x="1288112" y="1198537"/>
                  </a:lnTo>
                  <a:lnTo>
                    <a:pt x="1291291" y="1206157"/>
                  </a:lnTo>
                  <a:lnTo>
                    <a:pt x="1293516" y="1214094"/>
                  </a:lnTo>
                  <a:lnTo>
                    <a:pt x="1295423" y="1222032"/>
                  </a:lnTo>
                  <a:lnTo>
                    <a:pt x="1296694" y="1230287"/>
                  </a:lnTo>
                  <a:lnTo>
                    <a:pt x="1297330" y="1238859"/>
                  </a:lnTo>
                  <a:lnTo>
                    <a:pt x="1297648" y="1247432"/>
                  </a:lnTo>
                  <a:lnTo>
                    <a:pt x="1297330" y="1257275"/>
                  </a:lnTo>
                  <a:lnTo>
                    <a:pt x="1296377" y="1266800"/>
                  </a:lnTo>
                  <a:lnTo>
                    <a:pt x="1295105" y="1276007"/>
                  </a:lnTo>
                  <a:lnTo>
                    <a:pt x="1292880" y="1285215"/>
                  </a:lnTo>
                  <a:lnTo>
                    <a:pt x="1290019" y="1294422"/>
                  </a:lnTo>
                  <a:lnTo>
                    <a:pt x="1286841" y="1303312"/>
                  </a:lnTo>
                  <a:lnTo>
                    <a:pt x="1283344" y="1312202"/>
                  </a:lnTo>
                  <a:lnTo>
                    <a:pt x="1278576" y="1320775"/>
                  </a:lnTo>
                  <a:lnTo>
                    <a:pt x="1273808" y="1329347"/>
                  </a:lnTo>
                  <a:lnTo>
                    <a:pt x="1267769" y="1337602"/>
                  </a:lnTo>
                  <a:lnTo>
                    <a:pt x="1261412" y="1345857"/>
                  </a:lnTo>
                  <a:lnTo>
                    <a:pt x="1254737" y="1353795"/>
                  </a:lnTo>
                  <a:lnTo>
                    <a:pt x="1247426" y="1361732"/>
                  </a:lnTo>
                  <a:lnTo>
                    <a:pt x="1239162" y="1369670"/>
                  </a:lnTo>
                  <a:lnTo>
                    <a:pt x="1230580" y="1376655"/>
                  </a:lnTo>
                  <a:lnTo>
                    <a:pt x="1221362" y="1384275"/>
                  </a:lnTo>
                  <a:lnTo>
                    <a:pt x="1214051" y="1389672"/>
                  </a:lnTo>
                  <a:lnTo>
                    <a:pt x="1206422" y="1394435"/>
                  </a:lnTo>
                  <a:lnTo>
                    <a:pt x="1198476" y="1399515"/>
                  </a:lnTo>
                  <a:lnTo>
                    <a:pt x="1190211" y="1403960"/>
                  </a:lnTo>
                  <a:lnTo>
                    <a:pt x="1181311" y="1408087"/>
                  </a:lnTo>
                  <a:lnTo>
                    <a:pt x="1172411" y="1411897"/>
                  </a:lnTo>
                  <a:lnTo>
                    <a:pt x="1163193" y="1416025"/>
                  </a:lnTo>
                  <a:lnTo>
                    <a:pt x="1153340" y="1419517"/>
                  </a:lnTo>
                  <a:lnTo>
                    <a:pt x="1143486" y="1422692"/>
                  </a:lnTo>
                  <a:lnTo>
                    <a:pt x="1132997" y="1425867"/>
                  </a:lnTo>
                  <a:lnTo>
                    <a:pt x="1122189" y="1428407"/>
                  </a:lnTo>
                  <a:lnTo>
                    <a:pt x="1111064" y="1431265"/>
                  </a:lnTo>
                  <a:lnTo>
                    <a:pt x="1099621" y="1433487"/>
                  </a:lnTo>
                  <a:lnTo>
                    <a:pt x="1087860" y="1435392"/>
                  </a:lnTo>
                  <a:lnTo>
                    <a:pt x="1075782" y="1436980"/>
                  </a:lnTo>
                  <a:lnTo>
                    <a:pt x="1063385" y="1438567"/>
                  </a:lnTo>
                  <a:close/>
                  <a:moveTo>
                    <a:pt x="880616" y="505752"/>
                  </a:moveTo>
                  <a:lnTo>
                    <a:pt x="880616" y="814362"/>
                  </a:lnTo>
                  <a:lnTo>
                    <a:pt x="847241" y="805789"/>
                  </a:lnTo>
                  <a:lnTo>
                    <a:pt x="820223" y="798804"/>
                  </a:lnTo>
                  <a:lnTo>
                    <a:pt x="799879" y="793089"/>
                  </a:lnTo>
                  <a:lnTo>
                    <a:pt x="785894" y="788327"/>
                  </a:lnTo>
                  <a:lnTo>
                    <a:pt x="771590" y="782929"/>
                  </a:lnTo>
                  <a:lnTo>
                    <a:pt x="757922" y="776897"/>
                  </a:lnTo>
                  <a:lnTo>
                    <a:pt x="745843" y="770229"/>
                  </a:lnTo>
                  <a:lnTo>
                    <a:pt x="739804" y="767054"/>
                  </a:lnTo>
                  <a:lnTo>
                    <a:pt x="734400" y="763879"/>
                  </a:lnTo>
                  <a:lnTo>
                    <a:pt x="728679" y="760069"/>
                  </a:lnTo>
                  <a:lnTo>
                    <a:pt x="723593" y="756577"/>
                  </a:lnTo>
                  <a:lnTo>
                    <a:pt x="718825" y="752767"/>
                  </a:lnTo>
                  <a:lnTo>
                    <a:pt x="714057" y="749274"/>
                  </a:lnTo>
                  <a:lnTo>
                    <a:pt x="709925" y="745464"/>
                  </a:lnTo>
                  <a:lnTo>
                    <a:pt x="705475" y="741337"/>
                  </a:lnTo>
                  <a:lnTo>
                    <a:pt x="701979" y="737209"/>
                  </a:lnTo>
                  <a:lnTo>
                    <a:pt x="698164" y="733082"/>
                  </a:lnTo>
                  <a:lnTo>
                    <a:pt x="694668" y="728954"/>
                  </a:lnTo>
                  <a:lnTo>
                    <a:pt x="691807" y="724827"/>
                  </a:lnTo>
                  <a:lnTo>
                    <a:pt x="688629" y="720699"/>
                  </a:lnTo>
                  <a:lnTo>
                    <a:pt x="686086" y="716254"/>
                  </a:lnTo>
                  <a:lnTo>
                    <a:pt x="683543" y="712127"/>
                  </a:lnTo>
                  <a:lnTo>
                    <a:pt x="681000" y="707682"/>
                  </a:lnTo>
                  <a:lnTo>
                    <a:pt x="679093" y="703237"/>
                  </a:lnTo>
                  <a:lnTo>
                    <a:pt x="677186" y="698474"/>
                  </a:lnTo>
                  <a:lnTo>
                    <a:pt x="675596" y="694347"/>
                  </a:lnTo>
                  <a:lnTo>
                    <a:pt x="674325" y="689584"/>
                  </a:lnTo>
                  <a:lnTo>
                    <a:pt x="673053" y="684822"/>
                  </a:lnTo>
                  <a:lnTo>
                    <a:pt x="671782" y="680059"/>
                  </a:lnTo>
                  <a:lnTo>
                    <a:pt x="671146" y="675297"/>
                  </a:lnTo>
                  <a:lnTo>
                    <a:pt x="670511" y="670217"/>
                  </a:lnTo>
                  <a:lnTo>
                    <a:pt x="670193" y="665137"/>
                  </a:lnTo>
                  <a:lnTo>
                    <a:pt x="670193" y="660374"/>
                  </a:lnTo>
                  <a:lnTo>
                    <a:pt x="670511" y="652437"/>
                  </a:lnTo>
                  <a:lnTo>
                    <a:pt x="671146" y="644499"/>
                  </a:lnTo>
                  <a:lnTo>
                    <a:pt x="672736" y="636879"/>
                  </a:lnTo>
                  <a:lnTo>
                    <a:pt x="674643" y="629259"/>
                  </a:lnTo>
                  <a:lnTo>
                    <a:pt x="676868" y="622274"/>
                  </a:lnTo>
                  <a:lnTo>
                    <a:pt x="679728" y="614972"/>
                  </a:lnTo>
                  <a:lnTo>
                    <a:pt x="683225" y="607669"/>
                  </a:lnTo>
                  <a:lnTo>
                    <a:pt x="687039" y="600684"/>
                  </a:lnTo>
                  <a:lnTo>
                    <a:pt x="691807" y="593699"/>
                  </a:lnTo>
                  <a:lnTo>
                    <a:pt x="696575" y="587349"/>
                  </a:lnTo>
                  <a:lnTo>
                    <a:pt x="702297" y="580682"/>
                  </a:lnTo>
                  <a:lnTo>
                    <a:pt x="708336" y="574014"/>
                  </a:lnTo>
                  <a:lnTo>
                    <a:pt x="714693" y="567664"/>
                  </a:lnTo>
                  <a:lnTo>
                    <a:pt x="722004" y="561632"/>
                  </a:lnTo>
                  <a:lnTo>
                    <a:pt x="729632" y="555282"/>
                  </a:lnTo>
                  <a:lnTo>
                    <a:pt x="737897" y="549249"/>
                  </a:lnTo>
                  <a:lnTo>
                    <a:pt x="743936" y="545122"/>
                  </a:lnTo>
                  <a:lnTo>
                    <a:pt x="750293" y="540994"/>
                  </a:lnTo>
                  <a:lnTo>
                    <a:pt x="757286" y="537502"/>
                  </a:lnTo>
                  <a:lnTo>
                    <a:pt x="764597" y="533692"/>
                  </a:lnTo>
                  <a:lnTo>
                    <a:pt x="772544" y="530517"/>
                  </a:lnTo>
                  <a:lnTo>
                    <a:pt x="780490" y="527342"/>
                  </a:lnTo>
                  <a:lnTo>
                    <a:pt x="789072" y="524167"/>
                  </a:lnTo>
                  <a:lnTo>
                    <a:pt x="797654" y="521627"/>
                  </a:lnTo>
                  <a:lnTo>
                    <a:pt x="806872" y="519087"/>
                  </a:lnTo>
                  <a:lnTo>
                    <a:pt x="816408" y="516229"/>
                  </a:lnTo>
                  <a:lnTo>
                    <a:pt x="825944" y="514324"/>
                  </a:lnTo>
                  <a:lnTo>
                    <a:pt x="836116" y="512102"/>
                  </a:lnTo>
                  <a:lnTo>
                    <a:pt x="846923" y="510514"/>
                  </a:lnTo>
                  <a:lnTo>
                    <a:pt x="858048" y="508927"/>
                  </a:lnTo>
                  <a:lnTo>
                    <a:pt x="869173" y="507022"/>
                  </a:lnTo>
                  <a:close/>
                  <a:moveTo>
                    <a:pt x="880616" y="217144"/>
                  </a:moveTo>
                  <a:lnTo>
                    <a:pt x="880616" y="333984"/>
                  </a:lnTo>
                  <a:lnTo>
                    <a:pt x="863451" y="335254"/>
                  </a:lnTo>
                  <a:lnTo>
                    <a:pt x="846287" y="337159"/>
                  </a:lnTo>
                  <a:lnTo>
                    <a:pt x="829440" y="339382"/>
                  </a:lnTo>
                  <a:lnTo>
                    <a:pt x="812912" y="341922"/>
                  </a:lnTo>
                  <a:lnTo>
                    <a:pt x="796701" y="344779"/>
                  </a:lnTo>
                  <a:lnTo>
                    <a:pt x="780490" y="347954"/>
                  </a:lnTo>
                  <a:lnTo>
                    <a:pt x="764279" y="351764"/>
                  </a:lnTo>
                  <a:lnTo>
                    <a:pt x="748386" y="355892"/>
                  </a:lnTo>
                  <a:lnTo>
                    <a:pt x="726136" y="362242"/>
                  </a:lnTo>
                  <a:lnTo>
                    <a:pt x="704839" y="368909"/>
                  </a:lnTo>
                  <a:lnTo>
                    <a:pt x="684814" y="375894"/>
                  </a:lnTo>
                  <a:lnTo>
                    <a:pt x="666061" y="383197"/>
                  </a:lnTo>
                  <a:lnTo>
                    <a:pt x="657160" y="387324"/>
                  </a:lnTo>
                  <a:lnTo>
                    <a:pt x="648260" y="391134"/>
                  </a:lnTo>
                  <a:lnTo>
                    <a:pt x="639996" y="395262"/>
                  </a:lnTo>
                  <a:lnTo>
                    <a:pt x="632050" y="399072"/>
                  </a:lnTo>
                  <a:lnTo>
                    <a:pt x="624103" y="403517"/>
                  </a:lnTo>
                  <a:lnTo>
                    <a:pt x="616792" y="407644"/>
                  </a:lnTo>
                  <a:lnTo>
                    <a:pt x="609481" y="412089"/>
                  </a:lnTo>
                  <a:lnTo>
                    <a:pt x="602806" y="416534"/>
                  </a:lnTo>
                  <a:lnTo>
                    <a:pt x="593906" y="422567"/>
                  </a:lnTo>
                  <a:lnTo>
                    <a:pt x="585642" y="428282"/>
                  </a:lnTo>
                  <a:lnTo>
                    <a:pt x="577060" y="434632"/>
                  </a:lnTo>
                  <a:lnTo>
                    <a:pt x="569113" y="440982"/>
                  </a:lnTo>
                  <a:lnTo>
                    <a:pt x="561167" y="447967"/>
                  </a:lnTo>
                  <a:lnTo>
                    <a:pt x="553538" y="454317"/>
                  </a:lnTo>
                  <a:lnTo>
                    <a:pt x="545910" y="461302"/>
                  </a:lnTo>
                  <a:lnTo>
                    <a:pt x="538917" y="468604"/>
                  </a:lnTo>
                  <a:lnTo>
                    <a:pt x="532241" y="475907"/>
                  </a:lnTo>
                  <a:lnTo>
                    <a:pt x="525249" y="483527"/>
                  </a:lnTo>
                  <a:lnTo>
                    <a:pt x="518891" y="491464"/>
                  </a:lnTo>
                  <a:lnTo>
                    <a:pt x="512534" y="499402"/>
                  </a:lnTo>
                  <a:lnTo>
                    <a:pt x="506813" y="507022"/>
                  </a:lnTo>
                  <a:lnTo>
                    <a:pt x="501091" y="515277"/>
                  </a:lnTo>
                  <a:lnTo>
                    <a:pt x="495370" y="523849"/>
                  </a:lnTo>
                  <a:lnTo>
                    <a:pt x="490284" y="532422"/>
                  </a:lnTo>
                  <a:lnTo>
                    <a:pt x="485198" y="541312"/>
                  </a:lnTo>
                  <a:lnTo>
                    <a:pt x="480430" y="550202"/>
                  </a:lnTo>
                  <a:lnTo>
                    <a:pt x="475980" y="559092"/>
                  </a:lnTo>
                  <a:lnTo>
                    <a:pt x="472166" y="568299"/>
                  </a:lnTo>
                  <a:lnTo>
                    <a:pt x="468352" y="577507"/>
                  </a:lnTo>
                  <a:lnTo>
                    <a:pt x="464855" y="586714"/>
                  </a:lnTo>
                  <a:lnTo>
                    <a:pt x="461994" y="596239"/>
                  </a:lnTo>
                  <a:lnTo>
                    <a:pt x="459134" y="605764"/>
                  </a:lnTo>
                  <a:lnTo>
                    <a:pt x="456591" y="615289"/>
                  </a:lnTo>
                  <a:lnTo>
                    <a:pt x="454684" y="624814"/>
                  </a:lnTo>
                  <a:lnTo>
                    <a:pt x="453094" y="634657"/>
                  </a:lnTo>
                  <a:lnTo>
                    <a:pt x="451187" y="644182"/>
                  </a:lnTo>
                  <a:lnTo>
                    <a:pt x="450234" y="654024"/>
                  </a:lnTo>
                  <a:lnTo>
                    <a:pt x="449280" y="664184"/>
                  </a:lnTo>
                  <a:lnTo>
                    <a:pt x="448962" y="674344"/>
                  </a:lnTo>
                  <a:lnTo>
                    <a:pt x="448644" y="684822"/>
                  </a:lnTo>
                  <a:lnTo>
                    <a:pt x="448962" y="695934"/>
                  </a:lnTo>
                  <a:lnTo>
                    <a:pt x="449598" y="706729"/>
                  </a:lnTo>
                  <a:lnTo>
                    <a:pt x="450552" y="717842"/>
                  </a:lnTo>
                  <a:lnTo>
                    <a:pt x="452141" y="728637"/>
                  </a:lnTo>
                  <a:lnTo>
                    <a:pt x="453730" y="739432"/>
                  </a:lnTo>
                  <a:lnTo>
                    <a:pt x="455955" y="749909"/>
                  </a:lnTo>
                  <a:lnTo>
                    <a:pt x="458180" y="760387"/>
                  </a:lnTo>
                  <a:lnTo>
                    <a:pt x="461359" y="770547"/>
                  </a:lnTo>
                  <a:lnTo>
                    <a:pt x="464537" y="781024"/>
                  </a:lnTo>
                  <a:lnTo>
                    <a:pt x="468352" y="791184"/>
                  </a:lnTo>
                  <a:lnTo>
                    <a:pt x="472484" y="801027"/>
                  </a:lnTo>
                  <a:lnTo>
                    <a:pt x="476934" y="810869"/>
                  </a:lnTo>
                  <a:lnTo>
                    <a:pt x="482020" y="820712"/>
                  </a:lnTo>
                  <a:lnTo>
                    <a:pt x="487423" y="830237"/>
                  </a:lnTo>
                  <a:lnTo>
                    <a:pt x="492827" y="839762"/>
                  </a:lnTo>
                  <a:lnTo>
                    <a:pt x="498866" y="848969"/>
                  </a:lnTo>
                  <a:lnTo>
                    <a:pt x="505541" y="858177"/>
                  </a:lnTo>
                  <a:lnTo>
                    <a:pt x="512216" y="867067"/>
                  </a:lnTo>
                  <a:lnTo>
                    <a:pt x="519527" y="875957"/>
                  </a:lnTo>
                  <a:lnTo>
                    <a:pt x="527156" y="884212"/>
                  </a:lnTo>
                  <a:lnTo>
                    <a:pt x="535102" y="892467"/>
                  </a:lnTo>
                  <a:lnTo>
                    <a:pt x="543367" y="900404"/>
                  </a:lnTo>
                  <a:lnTo>
                    <a:pt x="551949" y="908024"/>
                  </a:lnTo>
                  <a:lnTo>
                    <a:pt x="561167" y="915644"/>
                  </a:lnTo>
                  <a:lnTo>
                    <a:pt x="570385" y="922947"/>
                  </a:lnTo>
                  <a:lnTo>
                    <a:pt x="580238" y="929932"/>
                  </a:lnTo>
                  <a:lnTo>
                    <a:pt x="590410" y="936282"/>
                  </a:lnTo>
                  <a:lnTo>
                    <a:pt x="600899" y="942632"/>
                  </a:lnTo>
                  <a:lnTo>
                    <a:pt x="611706" y="948982"/>
                  </a:lnTo>
                  <a:lnTo>
                    <a:pt x="623149" y="954697"/>
                  </a:lnTo>
                  <a:lnTo>
                    <a:pt x="634592" y="960412"/>
                  </a:lnTo>
                  <a:lnTo>
                    <a:pt x="646671" y="966127"/>
                  </a:lnTo>
                  <a:lnTo>
                    <a:pt x="666378" y="974064"/>
                  </a:lnTo>
                  <a:lnTo>
                    <a:pt x="688629" y="982637"/>
                  </a:lnTo>
                  <a:lnTo>
                    <a:pt x="713739" y="991209"/>
                  </a:lnTo>
                  <a:lnTo>
                    <a:pt x="741711" y="1000099"/>
                  </a:lnTo>
                  <a:lnTo>
                    <a:pt x="772544" y="1009307"/>
                  </a:lnTo>
                  <a:lnTo>
                    <a:pt x="805919" y="1018514"/>
                  </a:lnTo>
                  <a:lnTo>
                    <a:pt x="841837" y="1028357"/>
                  </a:lnTo>
                  <a:lnTo>
                    <a:pt x="880616" y="1038199"/>
                  </a:lnTo>
                  <a:lnTo>
                    <a:pt x="880616" y="1433487"/>
                  </a:lnTo>
                  <a:lnTo>
                    <a:pt x="870444" y="1431582"/>
                  </a:lnTo>
                  <a:lnTo>
                    <a:pt x="860591" y="1429042"/>
                  </a:lnTo>
                  <a:lnTo>
                    <a:pt x="850737" y="1426820"/>
                  </a:lnTo>
                  <a:lnTo>
                    <a:pt x="841519" y="1424280"/>
                  </a:lnTo>
                  <a:lnTo>
                    <a:pt x="831983" y="1421422"/>
                  </a:lnTo>
                  <a:lnTo>
                    <a:pt x="823083" y="1418247"/>
                  </a:lnTo>
                  <a:lnTo>
                    <a:pt x="814183" y="1415072"/>
                  </a:lnTo>
                  <a:lnTo>
                    <a:pt x="805283" y="1411580"/>
                  </a:lnTo>
                  <a:lnTo>
                    <a:pt x="796701" y="1408087"/>
                  </a:lnTo>
                  <a:lnTo>
                    <a:pt x="788437" y="1404277"/>
                  </a:lnTo>
                  <a:lnTo>
                    <a:pt x="780490" y="1400150"/>
                  </a:lnTo>
                  <a:lnTo>
                    <a:pt x="772544" y="1396022"/>
                  </a:lnTo>
                  <a:lnTo>
                    <a:pt x="764915" y="1391260"/>
                  </a:lnTo>
                  <a:lnTo>
                    <a:pt x="757604" y="1386815"/>
                  </a:lnTo>
                  <a:lnTo>
                    <a:pt x="750293" y="1381735"/>
                  </a:lnTo>
                  <a:lnTo>
                    <a:pt x="743618" y="1376655"/>
                  </a:lnTo>
                  <a:lnTo>
                    <a:pt x="732811" y="1368082"/>
                  </a:lnTo>
                  <a:lnTo>
                    <a:pt x="722640" y="1359192"/>
                  </a:lnTo>
                  <a:lnTo>
                    <a:pt x="713104" y="1349985"/>
                  </a:lnTo>
                  <a:lnTo>
                    <a:pt x="704204" y="1340142"/>
                  </a:lnTo>
                  <a:lnTo>
                    <a:pt x="695621" y="1329982"/>
                  </a:lnTo>
                  <a:lnTo>
                    <a:pt x="687675" y="1319187"/>
                  </a:lnTo>
                  <a:lnTo>
                    <a:pt x="680046" y="1308075"/>
                  </a:lnTo>
                  <a:lnTo>
                    <a:pt x="673371" y="1296327"/>
                  </a:lnTo>
                  <a:lnTo>
                    <a:pt x="667014" y="1284262"/>
                  </a:lnTo>
                  <a:lnTo>
                    <a:pt x="660975" y="1271562"/>
                  </a:lnTo>
                  <a:lnTo>
                    <a:pt x="655889" y="1258862"/>
                  </a:lnTo>
                  <a:lnTo>
                    <a:pt x="651121" y="1245209"/>
                  </a:lnTo>
                  <a:lnTo>
                    <a:pt x="646989" y="1231557"/>
                  </a:lnTo>
                  <a:lnTo>
                    <a:pt x="642857" y="1217269"/>
                  </a:lnTo>
                  <a:lnTo>
                    <a:pt x="639996" y="1202664"/>
                  </a:lnTo>
                  <a:lnTo>
                    <a:pt x="637453" y="1187424"/>
                  </a:lnTo>
                  <a:lnTo>
                    <a:pt x="410819" y="1219492"/>
                  </a:lnTo>
                  <a:lnTo>
                    <a:pt x="413044" y="1231557"/>
                  </a:lnTo>
                  <a:lnTo>
                    <a:pt x="415587" y="1243304"/>
                  </a:lnTo>
                  <a:lnTo>
                    <a:pt x="418766" y="1255370"/>
                  </a:lnTo>
                  <a:lnTo>
                    <a:pt x="421626" y="1266800"/>
                  </a:lnTo>
                  <a:lnTo>
                    <a:pt x="424805" y="1278230"/>
                  </a:lnTo>
                  <a:lnTo>
                    <a:pt x="428619" y="1289660"/>
                  </a:lnTo>
                  <a:lnTo>
                    <a:pt x="432116" y="1300455"/>
                  </a:lnTo>
                  <a:lnTo>
                    <a:pt x="435930" y="1311250"/>
                  </a:lnTo>
                  <a:lnTo>
                    <a:pt x="440062" y="1321727"/>
                  </a:lnTo>
                  <a:lnTo>
                    <a:pt x="444512" y="1332205"/>
                  </a:lnTo>
                  <a:lnTo>
                    <a:pt x="448644" y="1342682"/>
                  </a:lnTo>
                  <a:lnTo>
                    <a:pt x="453412" y="1352525"/>
                  </a:lnTo>
                  <a:lnTo>
                    <a:pt x="458180" y="1362367"/>
                  </a:lnTo>
                  <a:lnTo>
                    <a:pt x="463266" y="1372210"/>
                  </a:lnTo>
                  <a:lnTo>
                    <a:pt x="468352" y="1381735"/>
                  </a:lnTo>
                  <a:lnTo>
                    <a:pt x="473755" y="1390942"/>
                  </a:lnTo>
                  <a:lnTo>
                    <a:pt x="479477" y="1399832"/>
                  </a:lnTo>
                  <a:lnTo>
                    <a:pt x="485198" y="1409040"/>
                  </a:lnTo>
                  <a:lnTo>
                    <a:pt x="491238" y="1417612"/>
                  </a:lnTo>
                  <a:lnTo>
                    <a:pt x="497595" y="1426185"/>
                  </a:lnTo>
                  <a:lnTo>
                    <a:pt x="503634" y="1434757"/>
                  </a:lnTo>
                  <a:lnTo>
                    <a:pt x="510309" y="1442695"/>
                  </a:lnTo>
                  <a:lnTo>
                    <a:pt x="517302" y="1450950"/>
                  </a:lnTo>
                  <a:lnTo>
                    <a:pt x="524295" y="1458570"/>
                  </a:lnTo>
                  <a:lnTo>
                    <a:pt x="531288" y="1466190"/>
                  </a:lnTo>
                  <a:lnTo>
                    <a:pt x="538599" y="1473492"/>
                  </a:lnTo>
                  <a:lnTo>
                    <a:pt x="546227" y="1480795"/>
                  </a:lnTo>
                  <a:lnTo>
                    <a:pt x="553856" y="1487780"/>
                  </a:lnTo>
                  <a:lnTo>
                    <a:pt x="561802" y="1494765"/>
                  </a:lnTo>
                  <a:lnTo>
                    <a:pt x="570067" y="1501750"/>
                  </a:lnTo>
                  <a:lnTo>
                    <a:pt x="578331" y="1507782"/>
                  </a:lnTo>
                  <a:lnTo>
                    <a:pt x="586913" y="1514132"/>
                  </a:lnTo>
                  <a:lnTo>
                    <a:pt x="600581" y="1523657"/>
                  </a:lnTo>
                  <a:lnTo>
                    <a:pt x="615203" y="1532865"/>
                  </a:lnTo>
                  <a:lnTo>
                    <a:pt x="630142" y="1541437"/>
                  </a:lnTo>
                  <a:lnTo>
                    <a:pt x="645717" y="1549375"/>
                  </a:lnTo>
                  <a:lnTo>
                    <a:pt x="661928" y="1556995"/>
                  </a:lnTo>
                  <a:lnTo>
                    <a:pt x="678775" y="1563980"/>
                  </a:lnTo>
                  <a:lnTo>
                    <a:pt x="696257" y="1570647"/>
                  </a:lnTo>
                  <a:lnTo>
                    <a:pt x="714375" y="1576680"/>
                  </a:lnTo>
                  <a:lnTo>
                    <a:pt x="733129" y="1582395"/>
                  </a:lnTo>
                  <a:lnTo>
                    <a:pt x="752518" y="1587475"/>
                  </a:lnTo>
                  <a:lnTo>
                    <a:pt x="772544" y="1592237"/>
                  </a:lnTo>
                  <a:lnTo>
                    <a:pt x="792887" y="1596365"/>
                  </a:lnTo>
                  <a:lnTo>
                    <a:pt x="814183" y="1600175"/>
                  </a:lnTo>
                  <a:lnTo>
                    <a:pt x="835480" y="1603350"/>
                  </a:lnTo>
                  <a:lnTo>
                    <a:pt x="858048" y="1606525"/>
                  </a:lnTo>
                  <a:lnTo>
                    <a:pt x="880616" y="1608747"/>
                  </a:lnTo>
                  <a:lnTo>
                    <a:pt x="880616" y="1726857"/>
                  </a:lnTo>
                  <a:lnTo>
                    <a:pt x="1063385" y="1726857"/>
                  </a:lnTo>
                  <a:lnTo>
                    <a:pt x="1063385" y="1610652"/>
                  </a:lnTo>
                  <a:lnTo>
                    <a:pt x="1077371" y="1609382"/>
                  </a:lnTo>
                  <a:lnTo>
                    <a:pt x="1091675" y="1607795"/>
                  </a:lnTo>
                  <a:lnTo>
                    <a:pt x="1105661" y="1606207"/>
                  </a:lnTo>
                  <a:lnTo>
                    <a:pt x="1119329" y="1603985"/>
                  </a:lnTo>
                  <a:lnTo>
                    <a:pt x="1133314" y="1602080"/>
                  </a:lnTo>
                  <a:lnTo>
                    <a:pt x="1146665" y="1599857"/>
                  </a:lnTo>
                  <a:lnTo>
                    <a:pt x="1160015" y="1597317"/>
                  </a:lnTo>
                  <a:lnTo>
                    <a:pt x="1173047" y="1594142"/>
                  </a:lnTo>
                  <a:lnTo>
                    <a:pt x="1186397" y="1591285"/>
                  </a:lnTo>
                  <a:lnTo>
                    <a:pt x="1199111" y="1587792"/>
                  </a:lnTo>
                  <a:lnTo>
                    <a:pt x="1212144" y="1584300"/>
                  </a:lnTo>
                  <a:lnTo>
                    <a:pt x="1224540" y="1580807"/>
                  </a:lnTo>
                  <a:lnTo>
                    <a:pt x="1236937" y="1576680"/>
                  </a:lnTo>
                  <a:lnTo>
                    <a:pt x="1249333" y="1572552"/>
                  </a:lnTo>
                  <a:lnTo>
                    <a:pt x="1261412" y="1567790"/>
                  </a:lnTo>
                  <a:lnTo>
                    <a:pt x="1273491" y="1563345"/>
                  </a:lnTo>
                  <a:lnTo>
                    <a:pt x="1288748" y="1556995"/>
                  </a:lnTo>
                  <a:lnTo>
                    <a:pt x="1304005" y="1550010"/>
                  </a:lnTo>
                  <a:lnTo>
                    <a:pt x="1318627" y="1543025"/>
                  </a:lnTo>
                  <a:lnTo>
                    <a:pt x="1332613" y="1535722"/>
                  </a:lnTo>
                  <a:lnTo>
                    <a:pt x="1346598" y="1528102"/>
                  </a:lnTo>
                  <a:lnTo>
                    <a:pt x="1359631" y="1519847"/>
                  </a:lnTo>
                  <a:lnTo>
                    <a:pt x="1372345" y="1511592"/>
                  </a:lnTo>
                  <a:lnTo>
                    <a:pt x="1384742" y="1502702"/>
                  </a:lnTo>
                  <a:lnTo>
                    <a:pt x="1396185" y="1493812"/>
                  </a:lnTo>
                  <a:lnTo>
                    <a:pt x="1407945" y="1484287"/>
                  </a:lnTo>
                  <a:lnTo>
                    <a:pt x="1418753" y="1474762"/>
                  </a:lnTo>
                  <a:lnTo>
                    <a:pt x="1429242" y="1464602"/>
                  </a:lnTo>
                  <a:lnTo>
                    <a:pt x="1439096" y="1454125"/>
                  </a:lnTo>
                  <a:lnTo>
                    <a:pt x="1448631" y="1443647"/>
                  </a:lnTo>
                  <a:lnTo>
                    <a:pt x="1457531" y="1432535"/>
                  </a:lnTo>
                  <a:lnTo>
                    <a:pt x="1466114" y="1421422"/>
                  </a:lnTo>
                  <a:lnTo>
                    <a:pt x="1474378" y="1409675"/>
                  </a:lnTo>
                  <a:lnTo>
                    <a:pt x="1482007" y="1398245"/>
                  </a:lnTo>
                  <a:lnTo>
                    <a:pt x="1489000" y="1386497"/>
                  </a:lnTo>
                  <a:lnTo>
                    <a:pt x="1495675" y="1374432"/>
                  </a:lnTo>
                  <a:lnTo>
                    <a:pt x="1501396" y="1362685"/>
                  </a:lnTo>
                  <a:lnTo>
                    <a:pt x="1507118" y="1350620"/>
                  </a:lnTo>
                  <a:lnTo>
                    <a:pt x="1512203" y="1338555"/>
                  </a:lnTo>
                  <a:lnTo>
                    <a:pt x="1516335" y="1326490"/>
                  </a:lnTo>
                  <a:lnTo>
                    <a:pt x="1520468" y="1314107"/>
                  </a:lnTo>
                  <a:lnTo>
                    <a:pt x="1523964" y="1301725"/>
                  </a:lnTo>
                  <a:lnTo>
                    <a:pt x="1526507" y="1289025"/>
                  </a:lnTo>
                  <a:lnTo>
                    <a:pt x="1528732" y="1276642"/>
                  </a:lnTo>
                  <a:lnTo>
                    <a:pt x="1530957" y="1263942"/>
                  </a:lnTo>
                  <a:lnTo>
                    <a:pt x="1532228" y="1251242"/>
                  </a:lnTo>
                  <a:lnTo>
                    <a:pt x="1532864" y="1238542"/>
                  </a:lnTo>
                  <a:lnTo>
                    <a:pt x="1533182" y="1225207"/>
                  </a:lnTo>
                  <a:lnTo>
                    <a:pt x="1533182" y="1212189"/>
                  </a:lnTo>
                  <a:lnTo>
                    <a:pt x="1532546" y="1199172"/>
                  </a:lnTo>
                  <a:lnTo>
                    <a:pt x="1531275" y="1186789"/>
                  </a:lnTo>
                  <a:lnTo>
                    <a:pt x="1530003" y="1174407"/>
                  </a:lnTo>
                  <a:lnTo>
                    <a:pt x="1527778" y="1162342"/>
                  </a:lnTo>
                  <a:lnTo>
                    <a:pt x="1525553" y="1150594"/>
                  </a:lnTo>
                  <a:lnTo>
                    <a:pt x="1522693" y="1138847"/>
                  </a:lnTo>
                  <a:lnTo>
                    <a:pt x="1519514" y="1127734"/>
                  </a:lnTo>
                  <a:lnTo>
                    <a:pt x="1516018" y="1116939"/>
                  </a:lnTo>
                  <a:lnTo>
                    <a:pt x="1511885" y="1106144"/>
                  </a:lnTo>
                  <a:lnTo>
                    <a:pt x="1507435" y="1095349"/>
                  </a:lnTo>
                  <a:lnTo>
                    <a:pt x="1502350" y="1085189"/>
                  </a:lnTo>
                  <a:lnTo>
                    <a:pt x="1496946" y="1075347"/>
                  </a:lnTo>
                  <a:lnTo>
                    <a:pt x="1491225" y="1065822"/>
                  </a:lnTo>
                  <a:lnTo>
                    <a:pt x="1485185" y="1056614"/>
                  </a:lnTo>
                  <a:lnTo>
                    <a:pt x="1478510" y="1047407"/>
                  </a:lnTo>
                  <a:lnTo>
                    <a:pt x="1471517" y="1038517"/>
                  </a:lnTo>
                  <a:lnTo>
                    <a:pt x="1463889" y="1029944"/>
                  </a:lnTo>
                  <a:lnTo>
                    <a:pt x="1456260" y="1021689"/>
                  </a:lnTo>
                  <a:lnTo>
                    <a:pt x="1448314" y="1013752"/>
                  </a:lnTo>
                  <a:lnTo>
                    <a:pt x="1440049" y="1005814"/>
                  </a:lnTo>
                  <a:lnTo>
                    <a:pt x="1431467" y="998512"/>
                  </a:lnTo>
                  <a:lnTo>
                    <a:pt x="1422567" y="991527"/>
                  </a:lnTo>
                  <a:lnTo>
                    <a:pt x="1413349" y="984542"/>
                  </a:lnTo>
                  <a:lnTo>
                    <a:pt x="1403813" y="977557"/>
                  </a:lnTo>
                  <a:lnTo>
                    <a:pt x="1393959" y="971207"/>
                  </a:lnTo>
                  <a:lnTo>
                    <a:pt x="1383788" y="965174"/>
                  </a:lnTo>
                  <a:lnTo>
                    <a:pt x="1373299" y="959142"/>
                  </a:lnTo>
                  <a:lnTo>
                    <a:pt x="1362491" y="953427"/>
                  </a:lnTo>
                  <a:lnTo>
                    <a:pt x="1351048" y="948347"/>
                  </a:lnTo>
                  <a:lnTo>
                    <a:pt x="1339605" y="942949"/>
                  </a:lnTo>
                  <a:lnTo>
                    <a:pt x="1327845" y="937869"/>
                  </a:lnTo>
                  <a:lnTo>
                    <a:pt x="1305912" y="930249"/>
                  </a:lnTo>
                  <a:lnTo>
                    <a:pt x="1280801" y="921677"/>
                  </a:lnTo>
                  <a:lnTo>
                    <a:pt x="1252512" y="912469"/>
                  </a:lnTo>
                  <a:lnTo>
                    <a:pt x="1221362" y="902627"/>
                  </a:lnTo>
                  <a:lnTo>
                    <a:pt x="1186397" y="892784"/>
                  </a:lnTo>
                  <a:lnTo>
                    <a:pt x="1148572" y="882307"/>
                  </a:lnTo>
                  <a:lnTo>
                    <a:pt x="1107568" y="871512"/>
                  </a:lnTo>
                  <a:lnTo>
                    <a:pt x="1063385" y="860399"/>
                  </a:lnTo>
                  <a:lnTo>
                    <a:pt x="1063385" y="511149"/>
                  </a:lnTo>
                  <a:lnTo>
                    <a:pt x="1078960" y="514642"/>
                  </a:lnTo>
                  <a:lnTo>
                    <a:pt x="1093582" y="518769"/>
                  </a:lnTo>
                  <a:lnTo>
                    <a:pt x="1108204" y="523214"/>
                  </a:lnTo>
                  <a:lnTo>
                    <a:pt x="1121554" y="528612"/>
                  </a:lnTo>
                  <a:lnTo>
                    <a:pt x="1128229" y="531469"/>
                  </a:lnTo>
                  <a:lnTo>
                    <a:pt x="1134904" y="534644"/>
                  </a:lnTo>
                  <a:lnTo>
                    <a:pt x="1141261" y="537502"/>
                  </a:lnTo>
                  <a:lnTo>
                    <a:pt x="1146982" y="540677"/>
                  </a:lnTo>
                  <a:lnTo>
                    <a:pt x="1153022" y="544169"/>
                  </a:lnTo>
                  <a:lnTo>
                    <a:pt x="1159061" y="547662"/>
                  </a:lnTo>
                  <a:lnTo>
                    <a:pt x="1164465" y="551154"/>
                  </a:lnTo>
                  <a:lnTo>
                    <a:pt x="1169868" y="555282"/>
                  </a:lnTo>
                  <a:lnTo>
                    <a:pt x="1178768" y="561949"/>
                  </a:lnTo>
                  <a:lnTo>
                    <a:pt x="1187351" y="568934"/>
                  </a:lnTo>
                  <a:lnTo>
                    <a:pt x="1195297" y="576554"/>
                  </a:lnTo>
                  <a:lnTo>
                    <a:pt x="1202926" y="584174"/>
                  </a:lnTo>
                  <a:lnTo>
                    <a:pt x="1209919" y="592429"/>
                  </a:lnTo>
                  <a:lnTo>
                    <a:pt x="1216594" y="601002"/>
                  </a:lnTo>
                  <a:lnTo>
                    <a:pt x="1222633" y="609574"/>
                  </a:lnTo>
                  <a:lnTo>
                    <a:pt x="1228355" y="618782"/>
                  </a:lnTo>
                  <a:lnTo>
                    <a:pt x="1233758" y="627989"/>
                  </a:lnTo>
                  <a:lnTo>
                    <a:pt x="1238844" y="637832"/>
                  </a:lnTo>
                  <a:lnTo>
                    <a:pt x="1242976" y="647674"/>
                  </a:lnTo>
                  <a:lnTo>
                    <a:pt x="1247108" y="658469"/>
                  </a:lnTo>
                  <a:lnTo>
                    <a:pt x="1250287" y="668947"/>
                  </a:lnTo>
                  <a:lnTo>
                    <a:pt x="1253465" y="680059"/>
                  </a:lnTo>
                  <a:lnTo>
                    <a:pt x="1256326" y="691172"/>
                  </a:lnTo>
                  <a:lnTo>
                    <a:pt x="1258233" y="702919"/>
                  </a:lnTo>
                  <a:lnTo>
                    <a:pt x="1482324" y="675297"/>
                  </a:lnTo>
                  <a:lnTo>
                    <a:pt x="1479464" y="660692"/>
                  </a:lnTo>
                  <a:lnTo>
                    <a:pt x="1475967" y="646087"/>
                  </a:lnTo>
                  <a:lnTo>
                    <a:pt x="1472789" y="632434"/>
                  </a:lnTo>
                  <a:lnTo>
                    <a:pt x="1469292" y="618782"/>
                  </a:lnTo>
                  <a:lnTo>
                    <a:pt x="1465160" y="605764"/>
                  </a:lnTo>
                  <a:lnTo>
                    <a:pt x="1461028" y="592747"/>
                  </a:lnTo>
                  <a:lnTo>
                    <a:pt x="1456260" y="580364"/>
                  </a:lnTo>
                  <a:lnTo>
                    <a:pt x="1451810" y="568299"/>
                  </a:lnTo>
                  <a:lnTo>
                    <a:pt x="1446406" y="556552"/>
                  </a:lnTo>
                  <a:lnTo>
                    <a:pt x="1441321" y="545439"/>
                  </a:lnTo>
                  <a:lnTo>
                    <a:pt x="1435599" y="534644"/>
                  </a:lnTo>
                  <a:lnTo>
                    <a:pt x="1429560" y="523532"/>
                  </a:lnTo>
                  <a:lnTo>
                    <a:pt x="1423838" y="513689"/>
                  </a:lnTo>
                  <a:lnTo>
                    <a:pt x="1417163" y="503847"/>
                  </a:lnTo>
                  <a:lnTo>
                    <a:pt x="1410488" y="494322"/>
                  </a:lnTo>
                  <a:lnTo>
                    <a:pt x="1403177" y="485432"/>
                  </a:lnTo>
                  <a:lnTo>
                    <a:pt x="1395867" y="476542"/>
                  </a:lnTo>
                  <a:lnTo>
                    <a:pt x="1388238" y="467969"/>
                  </a:lnTo>
                  <a:lnTo>
                    <a:pt x="1379974" y="459714"/>
                  </a:lnTo>
                  <a:lnTo>
                    <a:pt x="1371074" y="451459"/>
                  </a:lnTo>
                  <a:lnTo>
                    <a:pt x="1361538" y="443522"/>
                  </a:lnTo>
                  <a:lnTo>
                    <a:pt x="1351366" y="435902"/>
                  </a:lnTo>
                  <a:lnTo>
                    <a:pt x="1341195" y="428599"/>
                  </a:lnTo>
                  <a:lnTo>
                    <a:pt x="1330388" y="421614"/>
                  </a:lnTo>
                  <a:lnTo>
                    <a:pt x="1319262" y="414629"/>
                  </a:lnTo>
                  <a:lnTo>
                    <a:pt x="1307184" y="407962"/>
                  </a:lnTo>
                  <a:lnTo>
                    <a:pt x="1294787" y="401294"/>
                  </a:lnTo>
                  <a:lnTo>
                    <a:pt x="1282073" y="395262"/>
                  </a:lnTo>
                  <a:lnTo>
                    <a:pt x="1268723" y="389229"/>
                  </a:lnTo>
                  <a:lnTo>
                    <a:pt x="1254737" y="383197"/>
                  </a:lnTo>
                  <a:lnTo>
                    <a:pt x="1240751" y="378117"/>
                  </a:lnTo>
                  <a:lnTo>
                    <a:pt x="1225812" y="372402"/>
                  </a:lnTo>
                  <a:lnTo>
                    <a:pt x="1207058" y="366369"/>
                  </a:lnTo>
                  <a:lnTo>
                    <a:pt x="1187986" y="360972"/>
                  </a:lnTo>
                  <a:lnTo>
                    <a:pt x="1168279" y="355574"/>
                  </a:lnTo>
                  <a:lnTo>
                    <a:pt x="1147936" y="351129"/>
                  </a:lnTo>
                  <a:lnTo>
                    <a:pt x="1127593" y="346684"/>
                  </a:lnTo>
                  <a:lnTo>
                    <a:pt x="1106614" y="343192"/>
                  </a:lnTo>
                  <a:lnTo>
                    <a:pt x="1085000" y="339699"/>
                  </a:lnTo>
                  <a:lnTo>
                    <a:pt x="1063385" y="337159"/>
                  </a:lnTo>
                  <a:lnTo>
                    <a:pt x="1063385" y="217144"/>
                  </a:lnTo>
                  <a:close/>
                  <a:moveTo>
                    <a:pt x="972000" y="0"/>
                  </a:moveTo>
                  <a:cubicBezTo>
                    <a:pt x="1508821" y="0"/>
                    <a:pt x="1944000" y="435179"/>
                    <a:pt x="1944000" y="972000"/>
                  </a:cubicBezTo>
                  <a:cubicBezTo>
                    <a:pt x="1944000" y="1508821"/>
                    <a:pt x="1508821" y="1944000"/>
                    <a:pt x="972000" y="1944000"/>
                  </a:cubicBezTo>
                  <a:cubicBezTo>
                    <a:pt x="435179" y="1944000"/>
                    <a:pt x="0" y="1508821"/>
                    <a:pt x="0" y="972000"/>
                  </a:cubicBezTo>
                  <a:cubicBezTo>
                    <a:pt x="0" y="435179"/>
                    <a:pt x="435179" y="0"/>
                    <a:pt x="972000" y="0"/>
                  </a:cubicBezTo>
                  <a:close/>
                </a:path>
              </a:pathLst>
            </a:custGeom>
            <a:solidFill>
              <a:srgbClr val="FF92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2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TextBox 24"/>
          <p:cNvSpPr txBox="1">
            <a:spLocks noChangeArrowheads="1"/>
          </p:cNvSpPr>
          <p:nvPr/>
        </p:nvSpPr>
        <p:spPr bwMode="auto">
          <a:xfrm>
            <a:off x="1012826" y="3643311"/>
            <a:ext cx="3284219" cy="54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ts val="19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24"/>
          <p:cNvSpPr txBox="1">
            <a:spLocks noChangeArrowheads="1"/>
          </p:cNvSpPr>
          <p:nvPr/>
        </p:nvSpPr>
        <p:spPr bwMode="auto">
          <a:xfrm>
            <a:off x="669133" y="5050739"/>
            <a:ext cx="3284219" cy="54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9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pPr algn="r"/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TextBox 24"/>
          <p:cNvSpPr txBox="1">
            <a:spLocks noChangeArrowheads="1"/>
          </p:cNvSpPr>
          <p:nvPr/>
        </p:nvSpPr>
        <p:spPr bwMode="auto">
          <a:xfrm>
            <a:off x="7623969" y="2283686"/>
            <a:ext cx="3284219" cy="54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Box 24"/>
          <p:cNvSpPr txBox="1">
            <a:spLocks noChangeArrowheads="1"/>
          </p:cNvSpPr>
          <p:nvPr/>
        </p:nvSpPr>
        <p:spPr bwMode="auto">
          <a:xfrm>
            <a:off x="8285775" y="3671459"/>
            <a:ext cx="3284219" cy="54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9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3" name="TextBox 24"/>
          <p:cNvSpPr txBox="1">
            <a:spLocks noChangeArrowheads="1"/>
          </p:cNvSpPr>
          <p:nvPr/>
        </p:nvSpPr>
        <p:spPr bwMode="auto">
          <a:xfrm>
            <a:off x="7623969" y="5088625"/>
            <a:ext cx="3284219" cy="54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1900"/>
              </a:lnSpc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00"/>
                            </p:stCondLst>
                            <p:childTnLst>
                              <p:par>
                                <p:cTn id="9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49" grpId="0"/>
      <p:bldP spid="50" grpId="0"/>
      <p:bldP spid="51" grpId="0"/>
      <p:bldP spid="52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第四章标题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179592" y="2195753"/>
            <a:ext cx="2646878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rot="8094">
            <a:off x="1213836" y="2826680"/>
            <a:ext cx="4106426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22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22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21412" y="1457325"/>
            <a:ext cx="1448805" cy="4195762"/>
            <a:chOff x="5548312" y="1323976"/>
            <a:chExt cx="1757362" cy="419576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548312" y="1323976"/>
              <a:ext cx="1757362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dash"/>
              <a:miter lim="800000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>
            <a:xfrm>
              <a:off x="5548312" y="2732088"/>
              <a:ext cx="1757362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dash"/>
              <a:miter lim="800000"/>
            </a:ln>
            <a:effectLst/>
          </p:spPr>
        </p:cxnSp>
        <p:cxnSp>
          <p:nvCxnSpPr>
            <p:cNvPr id="17" name="直接连接符 16"/>
            <p:cNvCxnSpPr/>
            <p:nvPr/>
          </p:nvCxnSpPr>
          <p:spPr>
            <a:xfrm>
              <a:off x="5548312" y="4125913"/>
              <a:ext cx="1757362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dash"/>
              <a:miter lim="800000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>
            <a:xfrm>
              <a:off x="5548312" y="5519738"/>
              <a:ext cx="1757362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dash"/>
              <a:miter lim="800000"/>
            </a:ln>
            <a:effectLst/>
          </p:spPr>
        </p:cxnSp>
      </p:grpSp>
      <p:grpSp>
        <p:nvGrpSpPr>
          <p:cNvPr id="19" name="组合 18"/>
          <p:cNvGrpSpPr/>
          <p:nvPr/>
        </p:nvGrpSpPr>
        <p:grpSpPr>
          <a:xfrm>
            <a:off x="5554662" y="1152525"/>
            <a:ext cx="5179041" cy="1136122"/>
            <a:chOff x="4995862" y="923926"/>
            <a:chExt cx="5179041" cy="1136122"/>
          </a:xfrm>
        </p:grpSpPr>
        <p:sp>
          <p:nvSpPr>
            <p:cNvPr id="20" name="椭圆 19"/>
            <p:cNvSpPr/>
            <p:nvPr/>
          </p:nvSpPr>
          <p:spPr>
            <a:xfrm>
              <a:off x="4995862" y="923926"/>
              <a:ext cx="828676" cy="82867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5100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18900000" scaled="0"/>
            </a:gradFill>
            <a:ln w="38100" cap="flat" cmpd="sng" algn="ctr">
              <a:gradFill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8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079568" y="98361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108529" y="1443469"/>
              <a:ext cx="3066374" cy="6165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28712" y="1152030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accent2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54662" y="5162550"/>
            <a:ext cx="5428969" cy="1196729"/>
            <a:chOff x="4995862" y="5105401"/>
            <a:chExt cx="5428969" cy="1196729"/>
          </a:xfrm>
        </p:grpSpPr>
        <p:sp>
          <p:nvSpPr>
            <p:cNvPr id="25" name="椭圆 24"/>
            <p:cNvSpPr/>
            <p:nvPr/>
          </p:nvSpPr>
          <p:spPr>
            <a:xfrm>
              <a:off x="4995862" y="5105401"/>
              <a:ext cx="828676" cy="82867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5100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18900000" scaled="0"/>
            </a:gradFill>
            <a:ln w="38100" cap="flat" cmpd="sng" algn="ctr">
              <a:gradFill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8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108529" y="523352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26567" y="5682473"/>
              <a:ext cx="3298264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28712" y="5282882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accent2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07112" y="3825875"/>
            <a:ext cx="4730661" cy="1203724"/>
            <a:chOff x="5548312" y="3711576"/>
            <a:chExt cx="4730661" cy="1203724"/>
          </a:xfrm>
        </p:grpSpPr>
        <p:sp>
          <p:nvSpPr>
            <p:cNvPr id="30" name="椭圆 29"/>
            <p:cNvSpPr/>
            <p:nvPr/>
          </p:nvSpPr>
          <p:spPr>
            <a:xfrm>
              <a:off x="5548312" y="3711576"/>
              <a:ext cx="828676" cy="82867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5100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18900000" scaled="0"/>
            </a:gradFill>
            <a:ln w="38100" cap="flat" cmpd="sng" algn="ctr">
              <a:gradFill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8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34056" y="3850583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23800" y="4298721"/>
              <a:ext cx="3055173" cy="6165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2200"/>
                </a:lnSpc>
                <a:defRPr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681161" y="3895081"/>
              <a:ext cx="5629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accent2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107112" y="2489200"/>
            <a:ext cx="4694623" cy="1152135"/>
            <a:chOff x="5548312" y="2317751"/>
            <a:chExt cx="4694623" cy="1152135"/>
          </a:xfrm>
        </p:grpSpPr>
        <p:sp>
          <p:nvSpPr>
            <p:cNvPr id="35" name="椭圆 34"/>
            <p:cNvSpPr/>
            <p:nvPr/>
          </p:nvSpPr>
          <p:spPr>
            <a:xfrm>
              <a:off x="5548312" y="2317751"/>
              <a:ext cx="828676" cy="82867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5100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18900000" scaled="0"/>
            </a:gradFill>
            <a:ln w="38100" cap="flat" cmpd="sng" algn="ctr">
              <a:gradFill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8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147600" y="2415533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187762" y="2853307"/>
              <a:ext cx="3055173" cy="6165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ts val="2200"/>
                </a:lnSpc>
                <a:defRPr sz="100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681162" y="2497436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accent2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2" grpId="0"/>
          <p:bldP spid="1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第四章标题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394257" y="1493606"/>
            <a:ext cx="1384237" cy="138423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67517" y="1485290"/>
            <a:ext cx="1384237" cy="138423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23807" y="4292871"/>
            <a:ext cx="1384237" cy="138423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39237" y="4292871"/>
            <a:ext cx="1384237" cy="138423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燕尾形 8"/>
          <p:cNvSpPr/>
          <p:nvPr/>
        </p:nvSpPr>
        <p:spPr>
          <a:xfrm>
            <a:off x="4080301" y="3426939"/>
            <a:ext cx="2015699" cy="287957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rot="10800000">
            <a:off x="5088150" y="3570918"/>
            <a:ext cx="0" cy="84114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燕尾形 10"/>
          <p:cNvSpPr/>
          <p:nvPr/>
        </p:nvSpPr>
        <p:spPr>
          <a:xfrm>
            <a:off x="2136591" y="3426939"/>
            <a:ext cx="2015699" cy="287957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098626" y="2729774"/>
            <a:ext cx="1" cy="84114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燕尾形 12"/>
          <p:cNvSpPr/>
          <p:nvPr/>
        </p:nvSpPr>
        <p:spPr>
          <a:xfrm>
            <a:off x="6024011" y="3426939"/>
            <a:ext cx="2015699" cy="287957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燕尾形 13"/>
          <p:cNvSpPr/>
          <p:nvPr/>
        </p:nvSpPr>
        <p:spPr>
          <a:xfrm>
            <a:off x="7967721" y="3426939"/>
            <a:ext cx="2015699" cy="287957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788003" y="1899136"/>
            <a:ext cx="711015" cy="568177"/>
            <a:chOff x="5738813" y="3144838"/>
            <a:chExt cx="711200" cy="568325"/>
          </a:xfrm>
          <a:solidFill>
            <a:srgbClr val="4188CE"/>
          </a:solidFill>
        </p:grpSpPr>
        <p:sp>
          <p:nvSpPr>
            <p:cNvPr id="31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标题 11"/>
          <p:cNvSpPr txBox="1"/>
          <p:nvPr/>
        </p:nvSpPr>
        <p:spPr>
          <a:xfrm>
            <a:off x="1848635" y="4256785"/>
            <a:ext cx="719893" cy="571351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标题 11"/>
          <p:cNvSpPr txBox="1"/>
          <p:nvPr/>
        </p:nvSpPr>
        <p:spPr>
          <a:xfrm>
            <a:off x="2402052" y="4684157"/>
            <a:ext cx="1750238" cy="79644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9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标题 11"/>
          <p:cNvSpPr txBox="1"/>
          <p:nvPr/>
        </p:nvSpPr>
        <p:spPr>
          <a:xfrm>
            <a:off x="2402052" y="4328774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reeform 258"/>
          <p:cNvSpPr/>
          <p:nvPr/>
        </p:nvSpPr>
        <p:spPr bwMode="auto">
          <a:xfrm>
            <a:off x="4825202" y="4706868"/>
            <a:ext cx="606267" cy="596745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FF9298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标题 11"/>
          <p:cNvSpPr txBox="1"/>
          <p:nvPr/>
        </p:nvSpPr>
        <p:spPr>
          <a:xfrm>
            <a:off x="3794275" y="1657892"/>
            <a:ext cx="719893" cy="571351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标题 11"/>
          <p:cNvSpPr txBox="1"/>
          <p:nvPr/>
        </p:nvSpPr>
        <p:spPr>
          <a:xfrm>
            <a:off x="4359979" y="2057337"/>
            <a:ext cx="1750238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9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标题 11"/>
          <p:cNvSpPr txBox="1"/>
          <p:nvPr/>
        </p:nvSpPr>
        <p:spPr>
          <a:xfrm>
            <a:off x="4359979" y="1701954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7058035" y="2707046"/>
            <a:ext cx="1" cy="84114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标题 11"/>
          <p:cNvSpPr txBox="1"/>
          <p:nvPr/>
        </p:nvSpPr>
        <p:spPr>
          <a:xfrm>
            <a:off x="5808043" y="4119541"/>
            <a:ext cx="719893" cy="571351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标题 11"/>
          <p:cNvSpPr txBox="1"/>
          <p:nvPr/>
        </p:nvSpPr>
        <p:spPr>
          <a:xfrm>
            <a:off x="6361461" y="4521730"/>
            <a:ext cx="1750238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9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标题 11"/>
          <p:cNvSpPr txBox="1"/>
          <p:nvPr/>
        </p:nvSpPr>
        <p:spPr>
          <a:xfrm>
            <a:off x="6361461" y="4166347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rot="10800000">
            <a:off x="8903581" y="3568856"/>
            <a:ext cx="0" cy="84114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标题 11"/>
          <p:cNvSpPr txBox="1"/>
          <p:nvPr/>
        </p:nvSpPr>
        <p:spPr>
          <a:xfrm>
            <a:off x="7607774" y="1603943"/>
            <a:ext cx="719893" cy="571351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标题 11"/>
          <p:cNvSpPr txBox="1"/>
          <p:nvPr/>
        </p:nvSpPr>
        <p:spPr>
          <a:xfrm>
            <a:off x="8161192" y="1993432"/>
            <a:ext cx="1750238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9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标题 11"/>
          <p:cNvSpPr txBox="1"/>
          <p:nvPr/>
        </p:nvSpPr>
        <p:spPr>
          <a:xfrm>
            <a:off x="8161192" y="1638049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746692" y="1773248"/>
            <a:ext cx="650707" cy="774499"/>
            <a:chOff x="5772150" y="3038475"/>
            <a:chExt cx="650876" cy="774701"/>
          </a:xfrm>
          <a:solidFill>
            <a:srgbClr val="FCEC2D"/>
          </a:solidFill>
        </p:grpSpPr>
        <p:sp>
          <p:nvSpPr>
            <p:cNvPr id="54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684054" y="4580828"/>
            <a:ext cx="511042" cy="793543"/>
            <a:chOff x="5840413" y="3032125"/>
            <a:chExt cx="511175" cy="793750"/>
          </a:xfrm>
          <a:solidFill>
            <a:srgbClr val="9EDAE4"/>
          </a:solidFill>
        </p:grpSpPr>
        <p:sp>
          <p:nvSpPr>
            <p:cNvPr id="62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 animBg="1"/>
      <p:bldP spid="26" grpId="0" animBg="1"/>
      <p:bldP spid="28" grpId="0" animBg="1"/>
      <p:bldP spid="29" grpId="0" animBg="1"/>
      <p:bldP spid="38" grpId="0"/>
      <p:bldP spid="39" grpId="0"/>
      <p:bldP spid="40" grpId="0"/>
      <p:bldP spid="41" grpId="0" animBg="1"/>
      <p:bldP spid="42" grpId="0"/>
      <p:bldP spid="43" grpId="0"/>
      <p:bldP spid="44" grpId="0"/>
      <p:bldP spid="46" grpId="0"/>
      <p:bldP spid="47" grpId="0"/>
      <p:bldP spid="48" grpId="0"/>
      <p:bldP spid="50" grpId="0"/>
      <p:bldP spid="51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第四章标题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574996" y="1730165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27338" y="1701258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16880" y="4070894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82468" y="4070894"/>
            <a:ext cx="1789273" cy="17892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040933" y="2308491"/>
            <a:ext cx="979985" cy="783113"/>
            <a:chOff x="5738813" y="3144838"/>
            <a:chExt cx="711200" cy="568325"/>
          </a:xfrm>
          <a:solidFill>
            <a:srgbClr val="9EDAE4"/>
          </a:solidFill>
        </p:grpSpPr>
        <p:sp>
          <p:nvSpPr>
            <p:cNvPr id="25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标题 11"/>
          <p:cNvSpPr txBox="1"/>
          <p:nvPr/>
        </p:nvSpPr>
        <p:spPr>
          <a:xfrm>
            <a:off x="3366595" y="2416587"/>
            <a:ext cx="2573771" cy="79644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8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标题 11"/>
          <p:cNvSpPr txBox="1"/>
          <p:nvPr/>
        </p:nvSpPr>
        <p:spPr>
          <a:xfrm>
            <a:off x="3382199" y="2133194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800585" y="1669895"/>
            <a:ext cx="1301507" cy="485535"/>
            <a:chOff x="5902457" y="4797152"/>
            <a:chExt cx="1301846" cy="485661"/>
          </a:xfrm>
        </p:grpSpPr>
        <p:sp>
          <p:nvSpPr>
            <p:cNvPr id="35" name="椭圆 34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>
              <a:stCxn id="35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椭圆 37"/>
          <p:cNvSpPr/>
          <p:nvPr/>
        </p:nvSpPr>
        <p:spPr>
          <a:xfrm>
            <a:off x="3794928" y="1269323"/>
            <a:ext cx="807349" cy="807349"/>
          </a:xfrm>
          <a:prstGeom prst="ellipse">
            <a:avLst/>
          </a:prstGeom>
          <a:solidFill>
            <a:srgbClr val="9EDAE4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标题 11"/>
          <p:cNvSpPr txBox="1"/>
          <p:nvPr/>
        </p:nvSpPr>
        <p:spPr>
          <a:xfrm>
            <a:off x="3794928" y="1444489"/>
            <a:ext cx="807349" cy="571351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标题 11"/>
          <p:cNvSpPr txBox="1"/>
          <p:nvPr/>
        </p:nvSpPr>
        <p:spPr>
          <a:xfrm>
            <a:off x="8439107" y="2416587"/>
            <a:ext cx="2573771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8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标题 11"/>
          <p:cNvSpPr txBox="1"/>
          <p:nvPr/>
        </p:nvSpPr>
        <p:spPr>
          <a:xfrm>
            <a:off x="8416611" y="2133194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34996" y="1669895"/>
            <a:ext cx="1301507" cy="485535"/>
            <a:chOff x="5902457" y="4797152"/>
            <a:chExt cx="1301846" cy="485661"/>
          </a:xfrm>
        </p:grpSpPr>
        <p:sp>
          <p:nvSpPr>
            <p:cNvPr id="43" name="椭圆 42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>
              <a:stCxn id="43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椭圆 45"/>
          <p:cNvSpPr/>
          <p:nvPr/>
        </p:nvSpPr>
        <p:spPr>
          <a:xfrm>
            <a:off x="8829339" y="1269323"/>
            <a:ext cx="807349" cy="807349"/>
          </a:xfrm>
          <a:prstGeom prst="ellipse">
            <a:avLst/>
          </a:prstGeom>
          <a:solidFill>
            <a:srgbClr val="FCEC2D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标题 11"/>
          <p:cNvSpPr txBox="1"/>
          <p:nvPr/>
        </p:nvSpPr>
        <p:spPr>
          <a:xfrm>
            <a:off x="8829339" y="1444489"/>
            <a:ext cx="807349" cy="571351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标题 11"/>
          <p:cNvSpPr txBox="1"/>
          <p:nvPr/>
        </p:nvSpPr>
        <p:spPr>
          <a:xfrm>
            <a:off x="3404695" y="4775765"/>
            <a:ext cx="2573771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8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标题 11"/>
          <p:cNvSpPr txBox="1"/>
          <p:nvPr/>
        </p:nvSpPr>
        <p:spPr>
          <a:xfrm>
            <a:off x="3382199" y="4492371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800585" y="4029073"/>
            <a:ext cx="1301507" cy="485535"/>
            <a:chOff x="5902457" y="4797152"/>
            <a:chExt cx="1301846" cy="485661"/>
          </a:xfrm>
        </p:grpSpPr>
        <p:sp>
          <p:nvSpPr>
            <p:cNvPr id="51" name="椭圆 50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52" name="直接连接符 51"/>
            <p:cNvCxnSpPr>
              <a:stCxn id="51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椭圆 53"/>
          <p:cNvSpPr/>
          <p:nvPr/>
        </p:nvSpPr>
        <p:spPr>
          <a:xfrm>
            <a:off x="3794928" y="3628500"/>
            <a:ext cx="807349" cy="807349"/>
          </a:xfrm>
          <a:prstGeom prst="ellipse">
            <a:avLst/>
          </a:prstGeom>
          <a:solidFill>
            <a:srgbClr val="FF9298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标题 11"/>
          <p:cNvSpPr txBox="1"/>
          <p:nvPr/>
        </p:nvSpPr>
        <p:spPr>
          <a:xfrm>
            <a:off x="3794928" y="3803666"/>
            <a:ext cx="807349" cy="571351"/>
          </a:xfrm>
          <a:prstGeom prst="rect">
            <a:avLst/>
          </a:prstGeom>
          <a:noFill/>
          <a:effectLst/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标题 11"/>
          <p:cNvSpPr txBox="1"/>
          <p:nvPr/>
        </p:nvSpPr>
        <p:spPr>
          <a:xfrm>
            <a:off x="8439107" y="4775765"/>
            <a:ext cx="2573771" cy="7964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ts val="18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标题 11"/>
          <p:cNvSpPr txBox="1"/>
          <p:nvPr/>
        </p:nvSpPr>
        <p:spPr>
          <a:xfrm>
            <a:off x="8416611" y="4492371"/>
            <a:ext cx="1727742" cy="2833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输入文字标题</a:t>
            </a:r>
            <a:endParaRPr lang="zh-CN" alt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34996" y="4029073"/>
            <a:ext cx="1301507" cy="485535"/>
            <a:chOff x="5902457" y="4797152"/>
            <a:chExt cx="1301846" cy="485661"/>
          </a:xfrm>
        </p:grpSpPr>
        <p:sp>
          <p:nvSpPr>
            <p:cNvPr id="59" name="椭圆 58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直接连接符 59"/>
            <p:cNvCxnSpPr>
              <a:stCxn id="59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椭圆 61"/>
          <p:cNvSpPr/>
          <p:nvPr/>
        </p:nvSpPr>
        <p:spPr>
          <a:xfrm>
            <a:off x="8829339" y="3628500"/>
            <a:ext cx="807349" cy="807349"/>
          </a:xfrm>
          <a:prstGeom prst="ellipse">
            <a:avLst/>
          </a:prstGeom>
          <a:solidFill>
            <a:srgbClr val="4188C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标题 11"/>
          <p:cNvSpPr txBox="1"/>
          <p:nvPr/>
        </p:nvSpPr>
        <p:spPr>
          <a:xfrm>
            <a:off x="8829339" y="3803666"/>
            <a:ext cx="807349" cy="571351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Freeform 258"/>
          <p:cNvSpPr/>
          <p:nvPr/>
        </p:nvSpPr>
        <p:spPr bwMode="auto">
          <a:xfrm>
            <a:off x="7120805" y="2168493"/>
            <a:ext cx="930160" cy="91555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FCEC2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075864" y="4416544"/>
            <a:ext cx="768858" cy="1193878"/>
            <a:chOff x="5840413" y="3032125"/>
            <a:chExt cx="511175" cy="793750"/>
          </a:xfrm>
          <a:solidFill>
            <a:srgbClr val="FF9298"/>
          </a:solidFill>
        </p:grpSpPr>
        <p:sp>
          <p:nvSpPr>
            <p:cNvPr id="66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093251" y="4489210"/>
            <a:ext cx="941452" cy="1120557"/>
            <a:chOff x="5772150" y="3038475"/>
            <a:chExt cx="650876" cy="774701"/>
          </a:xfrm>
          <a:solidFill>
            <a:srgbClr val="4188CE"/>
          </a:solidFill>
        </p:grpSpPr>
        <p:sp>
          <p:nvSpPr>
            <p:cNvPr id="69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/>
      <p:bldP spid="33" grpId="0"/>
      <p:bldP spid="38" grpId="0" animBg="1"/>
      <p:bldP spid="39" grpId="0"/>
      <p:bldP spid="40" grpId="0"/>
      <p:bldP spid="41" grpId="0"/>
      <p:bldP spid="46" grpId="0" animBg="1"/>
      <p:bldP spid="47" grpId="0"/>
      <p:bldP spid="48" grpId="0"/>
      <p:bldP spid="49" grpId="0"/>
      <p:bldP spid="54" grpId="0" animBg="1"/>
      <p:bldP spid="55" grpId="0"/>
      <p:bldP spid="56" grpId="0"/>
      <p:bldP spid="57" grpId="0"/>
      <p:bldP spid="62" grpId="0" animBg="1"/>
      <p:bldP spid="63" grpId="0"/>
      <p:bldP spid="6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6" y="0"/>
            <a:ext cx="12190844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791759" y="1452884"/>
            <a:ext cx="1391257" cy="139125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17500" dist="152400" dir="8100000" algn="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422111" y="1033801"/>
            <a:ext cx="1391257" cy="139125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17500" dist="152400" dir="8100000" algn="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334740" y="1019469"/>
            <a:ext cx="1391257" cy="139125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17500" dist="152400" dir="8100000" algn="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49376" y="1452884"/>
            <a:ext cx="1391257" cy="1391257"/>
          </a:xfrm>
          <a:prstGeom prst="ellipse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38100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17500" dist="152400" dir="8100000" algn="t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03543" y="3094290"/>
            <a:ext cx="6354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感谢欣赏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82690" y="4333763"/>
            <a:ext cx="4826615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意气风发，时光如梭看我少年学子六月追风去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;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风华正茂，云帆直挂令那美丽人生明朝入眼来。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79060" y="5314315"/>
            <a:ext cx="2547620" cy="521970"/>
            <a:chOff x="1264428" y="1152525"/>
            <a:chExt cx="6847285" cy="2795588"/>
          </a:xfrm>
        </p:grpSpPr>
        <p:sp>
          <p:nvSpPr>
            <p:cNvPr id="3" name="圆角矩形 7"/>
            <p:cNvSpPr/>
            <p:nvPr/>
          </p:nvSpPr>
          <p:spPr bwMode="auto">
            <a:xfrm>
              <a:off x="1264428" y="1152525"/>
              <a:ext cx="6847285" cy="2795588"/>
            </a:xfrm>
            <a:prstGeom prst="roundRect">
              <a:avLst>
                <a:gd name="adj" fmla="val 996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8" rIns="51435" bIns="25718" anchor="ctr"/>
            <a:p>
              <a:pPr algn="ctr">
                <a:defRPr/>
              </a:pPr>
              <a:endParaRPr lang="en-US" sz="101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圆角矩形 8"/>
            <p:cNvSpPr/>
            <p:nvPr/>
          </p:nvSpPr>
          <p:spPr bwMode="auto">
            <a:xfrm>
              <a:off x="1473978" y="1362076"/>
              <a:ext cx="6428185" cy="2306241"/>
            </a:xfrm>
            <a:prstGeom prst="roundRect">
              <a:avLst>
                <a:gd name="adj" fmla="val 11474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8" rIns="51435" bIns="25718" anchor="ctr"/>
            <a:p>
              <a:pPr algn="ctr">
                <a:defRPr/>
              </a:pPr>
              <a:endParaRPr lang="en-US" sz="101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338445" y="5396865"/>
            <a:ext cx="2277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92ppt.net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2" grpId="0" animBg="1"/>
      <p:bldP spid="25" grpId="0" animBg="1"/>
      <p:bldP spid="30" grpId="0"/>
      <p:bldP spid="3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57007" y="1144976"/>
            <a:ext cx="2077982" cy="20779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solidFill>
                    <a:schemeClr val="tx1"/>
                  </a:solidFill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69719" y="3507064"/>
            <a:ext cx="5590700" cy="788687"/>
            <a:chOff x="1837766" y="2133600"/>
            <a:chExt cx="3030069" cy="788892"/>
          </a:xfrm>
        </p:grpSpPr>
        <p:sp>
          <p:nvSpPr>
            <p:cNvPr id="13" name="平行四边形 12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16" name="文本框 61"/>
          <p:cNvSpPr txBox="1"/>
          <p:nvPr/>
        </p:nvSpPr>
        <p:spPr>
          <a:xfrm>
            <a:off x="5080600" y="402310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99720" y="4548267"/>
            <a:ext cx="623290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请在此处添加具体内容，文字尽量言简意赅，表明意思即可，不必过于繁杂，注意版面的美观度。请在此处添加具体内容，文字尽量言简意赅，表明意思即可，不必过于繁杂，注意版面的美观度。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500"/>
              </a:lnSpc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第一章标题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PA_文本框 21"/>
          <p:cNvSpPr txBox="1"/>
          <p:nvPr>
            <p:custDataLst>
              <p:tags r:id="rId2"/>
            </p:custDataLst>
          </p:nvPr>
        </p:nvSpPr>
        <p:spPr>
          <a:xfrm>
            <a:off x="1206312" y="4773150"/>
            <a:ext cx="1879137" cy="12824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25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PA_文本框 22"/>
          <p:cNvSpPr txBox="1"/>
          <p:nvPr>
            <p:custDataLst>
              <p:tags r:id="rId3"/>
            </p:custDataLst>
          </p:nvPr>
        </p:nvSpPr>
        <p:spPr>
          <a:xfrm>
            <a:off x="3883346" y="4773150"/>
            <a:ext cx="1879137" cy="12824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PA_文本框 28"/>
          <p:cNvSpPr txBox="1"/>
          <p:nvPr>
            <p:custDataLst>
              <p:tags r:id="rId4"/>
            </p:custDataLst>
          </p:nvPr>
        </p:nvSpPr>
        <p:spPr>
          <a:xfrm>
            <a:off x="6542816" y="4783770"/>
            <a:ext cx="1879137" cy="12824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PA_文本框 29"/>
          <p:cNvSpPr txBox="1"/>
          <p:nvPr>
            <p:custDataLst>
              <p:tags r:id="rId5"/>
            </p:custDataLst>
          </p:nvPr>
        </p:nvSpPr>
        <p:spPr>
          <a:xfrm>
            <a:off x="9160506" y="4783770"/>
            <a:ext cx="1879137" cy="12824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请在此处添加具体内容，文字尽量言简意赅，表明意思即可，不必过于繁杂，注意版面的美观度。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PA_燕尾形箭头 30"/>
          <p:cNvSpPr/>
          <p:nvPr>
            <p:custDataLst>
              <p:tags r:id="rId6"/>
            </p:custDataLst>
          </p:nvPr>
        </p:nvSpPr>
        <p:spPr>
          <a:xfrm>
            <a:off x="623392" y="3236979"/>
            <a:ext cx="10945216" cy="304800"/>
          </a:xfrm>
          <a:prstGeom prst="notched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9200">
              <a:defRPr/>
            </a:pPr>
            <a:endParaRPr lang="zh-CN" altLang="en-US" sz="332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PA_组合 31"/>
          <p:cNvGrpSpPr/>
          <p:nvPr>
            <p:custDataLst>
              <p:tags r:id="rId7"/>
            </p:custDataLst>
          </p:nvPr>
        </p:nvGrpSpPr>
        <p:grpSpPr>
          <a:xfrm>
            <a:off x="1044102" y="2180862"/>
            <a:ext cx="2263180" cy="2263180"/>
            <a:chOff x="1278794" y="3334906"/>
            <a:chExt cx="914014" cy="914014"/>
          </a:xfrm>
        </p:grpSpPr>
        <p:grpSp>
          <p:nvGrpSpPr>
            <p:cNvPr id="14" name="组合 13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PA_同心圆 34"/>
              <p:cNvSpPr/>
              <p:nvPr>
                <p:custDataLst>
                  <p:tags r:id="rId8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PA_椭圆 35"/>
              <p:cNvSpPr/>
              <p:nvPr>
                <p:custDataLst>
                  <p:tags r:id="rId9"/>
                </p:custDataLst>
              </p:nvPr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PA_文本框 33"/>
            <p:cNvSpPr txBox="1"/>
            <p:nvPr>
              <p:custDataLst>
                <p:tags r:id="rId10"/>
              </p:custDataLst>
            </p:nvPr>
          </p:nvSpPr>
          <p:spPr>
            <a:xfrm>
              <a:off x="1490370" y="3742514"/>
              <a:ext cx="488911" cy="16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PA_组合 36"/>
          <p:cNvGrpSpPr/>
          <p:nvPr>
            <p:custDataLst>
              <p:tags r:id="rId11"/>
            </p:custDataLst>
          </p:nvPr>
        </p:nvGrpSpPr>
        <p:grpSpPr>
          <a:xfrm>
            <a:off x="3661513" y="2185809"/>
            <a:ext cx="2263180" cy="2263180"/>
            <a:chOff x="1278794" y="3334906"/>
            <a:chExt cx="914014" cy="914014"/>
          </a:xfrm>
        </p:grpSpPr>
        <p:grpSp>
          <p:nvGrpSpPr>
            <p:cNvPr id="19" name="组合 18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PA_同心圆 39"/>
              <p:cNvSpPr/>
              <p:nvPr>
                <p:custDataLst>
                  <p:tags r:id="rId12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PA_椭圆 40"/>
              <p:cNvSpPr/>
              <p:nvPr>
                <p:custDataLst>
                  <p:tags r:id="rId13"/>
                </p:custDataLst>
              </p:nvPr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PA_文本框 38"/>
            <p:cNvSpPr txBox="1"/>
            <p:nvPr>
              <p:custDataLst>
                <p:tags r:id="rId14"/>
              </p:custDataLst>
            </p:nvPr>
          </p:nvSpPr>
          <p:spPr>
            <a:xfrm>
              <a:off x="1490369" y="3740516"/>
              <a:ext cx="488912" cy="16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PA_组合 45"/>
          <p:cNvGrpSpPr/>
          <p:nvPr>
            <p:custDataLst>
              <p:tags r:id="rId15"/>
            </p:custDataLst>
          </p:nvPr>
        </p:nvGrpSpPr>
        <p:grpSpPr>
          <a:xfrm>
            <a:off x="6251355" y="2180862"/>
            <a:ext cx="2263180" cy="2263180"/>
            <a:chOff x="1278794" y="3334906"/>
            <a:chExt cx="914014" cy="914014"/>
          </a:xfrm>
        </p:grpSpPr>
        <p:grpSp>
          <p:nvGrpSpPr>
            <p:cNvPr id="24" name="组合 23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PA_同心圆 49"/>
              <p:cNvSpPr/>
              <p:nvPr>
                <p:custDataLst>
                  <p:tags r:id="rId16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PA_椭圆 50"/>
              <p:cNvSpPr/>
              <p:nvPr>
                <p:custDataLst>
                  <p:tags r:id="rId17"/>
                </p:custDataLst>
              </p:nvPr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PA_文本框 48"/>
            <p:cNvSpPr txBox="1"/>
            <p:nvPr>
              <p:custDataLst>
                <p:tags r:id="rId18"/>
              </p:custDataLst>
            </p:nvPr>
          </p:nvSpPr>
          <p:spPr>
            <a:xfrm>
              <a:off x="1490369" y="3742514"/>
              <a:ext cx="488912" cy="16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PA_组合 51"/>
          <p:cNvGrpSpPr/>
          <p:nvPr>
            <p:custDataLst>
              <p:tags r:id="rId19"/>
            </p:custDataLst>
          </p:nvPr>
        </p:nvGrpSpPr>
        <p:grpSpPr>
          <a:xfrm>
            <a:off x="8825375" y="2190029"/>
            <a:ext cx="2263180" cy="2263180"/>
            <a:chOff x="1278794" y="3334906"/>
            <a:chExt cx="914014" cy="914014"/>
          </a:xfrm>
        </p:grpSpPr>
        <p:grpSp>
          <p:nvGrpSpPr>
            <p:cNvPr id="29" name="组合 28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PA_同心圆 54"/>
              <p:cNvSpPr/>
              <p:nvPr>
                <p:custDataLst>
                  <p:tags r:id="rId20"/>
                </p:custDataLst>
              </p:nvPr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PA_椭圆 55"/>
              <p:cNvSpPr/>
              <p:nvPr>
                <p:custDataLst>
                  <p:tags r:id="rId21"/>
                </p:custDataLst>
              </p:nvPr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PA_文本框 53"/>
            <p:cNvSpPr txBox="1"/>
            <p:nvPr>
              <p:custDataLst>
                <p:tags r:id="rId22"/>
              </p:custDataLst>
            </p:nvPr>
          </p:nvSpPr>
          <p:spPr>
            <a:xfrm>
              <a:off x="1490369" y="3738812"/>
              <a:ext cx="488912" cy="16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PA_椭圆 56"/>
          <p:cNvSpPr/>
          <p:nvPr>
            <p:custDataLst>
              <p:tags r:id="rId23"/>
            </p:custDataLst>
          </p:nvPr>
        </p:nvSpPr>
        <p:spPr>
          <a:xfrm>
            <a:off x="1099036" y="1988840"/>
            <a:ext cx="860485" cy="860485"/>
          </a:xfrm>
          <a:prstGeom prst="ellipse">
            <a:avLst/>
          </a:prstGeom>
          <a:solidFill>
            <a:srgbClr val="FF929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PA_椭圆 57"/>
          <p:cNvSpPr/>
          <p:nvPr>
            <p:custDataLst>
              <p:tags r:id="rId24"/>
            </p:custDataLst>
          </p:nvPr>
        </p:nvSpPr>
        <p:spPr>
          <a:xfrm>
            <a:off x="3710907" y="1988840"/>
            <a:ext cx="860485" cy="860485"/>
          </a:xfrm>
          <a:prstGeom prst="ellipse">
            <a:avLst/>
          </a:prstGeom>
          <a:solidFill>
            <a:srgbClr val="FCEC2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PA_椭圆 58"/>
          <p:cNvSpPr/>
          <p:nvPr>
            <p:custDataLst>
              <p:tags r:id="rId25"/>
            </p:custDataLst>
          </p:nvPr>
        </p:nvSpPr>
        <p:spPr>
          <a:xfrm>
            <a:off x="6347366" y="1997567"/>
            <a:ext cx="860485" cy="860485"/>
          </a:xfrm>
          <a:prstGeom prst="ellipse">
            <a:avLst/>
          </a:prstGeom>
          <a:solidFill>
            <a:srgbClr val="4188C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PA_椭圆 59"/>
          <p:cNvSpPr/>
          <p:nvPr>
            <p:custDataLst>
              <p:tags r:id="rId26"/>
            </p:custDataLst>
          </p:nvPr>
        </p:nvSpPr>
        <p:spPr>
          <a:xfrm>
            <a:off x="8942771" y="1997567"/>
            <a:ext cx="860485" cy="860485"/>
          </a:xfrm>
          <a:prstGeom prst="ellipse">
            <a:avLst/>
          </a:prstGeom>
          <a:solidFill>
            <a:srgbClr val="9EDAE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PA_任意多边形 34"/>
          <p:cNvSpPr>
            <a:spLocks noEditPoints="1"/>
          </p:cNvSpPr>
          <p:nvPr>
            <p:custDataLst>
              <p:tags r:id="rId27"/>
            </p:custDataLst>
          </p:nvPr>
        </p:nvSpPr>
        <p:spPr bwMode="auto">
          <a:xfrm>
            <a:off x="1334441" y="2190028"/>
            <a:ext cx="445676" cy="457405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PA_任意多边形 26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>
            <a:off x="3937291" y="2217695"/>
            <a:ext cx="407717" cy="402776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PA_任意多边形 35"/>
          <p:cNvSpPr>
            <a:spLocks noEditPoints="1"/>
          </p:cNvSpPr>
          <p:nvPr>
            <p:custDataLst>
              <p:tags r:id="rId29"/>
            </p:custDataLst>
          </p:nvPr>
        </p:nvSpPr>
        <p:spPr bwMode="auto">
          <a:xfrm>
            <a:off x="9194379" y="2239423"/>
            <a:ext cx="392087" cy="424052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PA_任意多边形 20"/>
          <p:cNvSpPr>
            <a:spLocks noEditPoints="1"/>
          </p:cNvSpPr>
          <p:nvPr>
            <p:custDataLst>
              <p:tags r:id="rId30"/>
            </p:custDataLst>
          </p:nvPr>
        </p:nvSpPr>
        <p:spPr bwMode="auto">
          <a:xfrm>
            <a:off x="6599997" y="2180862"/>
            <a:ext cx="383552" cy="482613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9" grpId="0"/>
          <p:bldP spid="10" grpId="0"/>
          <p:bldP spid="11" grpId="0"/>
          <p:bldP spid="1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9" grpId="0"/>
          <p:bldP spid="10" grpId="0"/>
          <p:bldP spid="11" grpId="0"/>
          <p:bldP spid="1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第一章标题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3928004" y="1770744"/>
            <a:ext cx="4351678" cy="4281714"/>
            <a:chOff x="3207658" y="1814287"/>
            <a:chExt cx="4513940" cy="4441370"/>
          </a:xfrm>
        </p:grpSpPr>
        <p:sp>
          <p:nvSpPr>
            <p:cNvPr id="9" name="椭圆 8"/>
            <p:cNvSpPr/>
            <p:nvPr/>
          </p:nvSpPr>
          <p:spPr>
            <a:xfrm>
              <a:off x="3207658" y="1814287"/>
              <a:ext cx="2104570" cy="21045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7028" y="1814287"/>
              <a:ext cx="2104570" cy="21045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207658" y="4151087"/>
              <a:ext cx="2104570" cy="21045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617028" y="4151087"/>
              <a:ext cx="2104570" cy="21045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34808" y="1997125"/>
            <a:ext cx="2474067" cy="1214398"/>
            <a:chOff x="1257064" y="4407828"/>
            <a:chExt cx="2474067" cy="1214398"/>
          </a:xfrm>
        </p:grpSpPr>
        <p:sp>
          <p:nvSpPr>
            <p:cNvPr id="14" name="矩形 13"/>
            <p:cNvSpPr/>
            <p:nvPr/>
          </p:nvSpPr>
          <p:spPr>
            <a:xfrm>
              <a:off x="1257064" y="4760452"/>
              <a:ext cx="2474067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34808" y="4435525"/>
            <a:ext cx="2474067" cy="1214398"/>
            <a:chOff x="1257064" y="4407828"/>
            <a:chExt cx="2474067" cy="1214398"/>
          </a:xfrm>
        </p:grpSpPr>
        <p:sp>
          <p:nvSpPr>
            <p:cNvPr id="17" name="矩形 16"/>
            <p:cNvSpPr/>
            <p:nvPr/>
          </p:nvSpPr>
          <p:spPr>
            <a:xfrm>
              <a:off x="1257064" y="4760452"/>
              <a:ext cx="2474067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83126" y="1997125"/>
            <a:ext cx="2474067" cy="1214398"/>
            <a:chOff x="1257064" y="4407828"/>
            <a:chExt cx="2474067" cy="1214398"/>
          </a:xfrm>
        </p:grpSpPr>
        <p:sp>
          <p:nvSpPr>
            <p:cNvPr id="20" name="矩形 19"/>
            <p:cNvSpPr/>
            <p:nvPr/>
          </p:nvSpPr>
          <p:spPr>
            <a:xfrm>
              <a:off x="1257064" y="4760452"/>
              <a:ext cx="2474067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89157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83126" y="4435525"/>
            <a:ext cx="2474067" cy="1214398"/>
            <a:chOff x="1257064" y="4407828"/>
            <a:chExt cx="2474067" cy="1214398"/>
          </a:xfrm>
        </p:grpSpPr>
        <p:sp>
          <p:nvSpPr>
            <p:cNvPr id="23" name="矩形 22"/>
            <p:cNvSpPr/>
            <p:nvPr/>
          </p:nvSpPr>
          <p:spPr>
            <a:xfrm>
              <a:off x="1257064" y="4760452"/>
              <a:ext cx="2474067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489157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392833" y="2287754"/>
            <a:ext cx="3418478" cy="3243959"/>
            <a:chOff x="4392833" y="2287754"/>
            <a:chExt cx="3418478" cy="3243959"/>
          </a:xfrm>
        </p:grpSpPr>
        <p:sp>
          <p:nvSpPr>
            <p:cNvPr id="26" name="椭圆 24"/>
            <p:cNvSpPr/>
            <p:nvPr/>
          </p:nvSpPr>
          <p:spPr>
            <a:xfrm>
              <a:off x="4425529" y="2287754"/>
              <a:ext cx="929504" cy="994896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rgbClr val="9ED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5"/>
            <p:cNvSpPr/>
            <p:nvPr/>
          </p:nvSpPr>
          <p:spPr>
            <a:xfrm>
              <a:off x="6816415" y="2287756"/>
              <a:ext cx="994896" cy="994892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rgbClr val="FCEC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6"/>
            <p:cNvSpPr/>
            <p:nvPr/>
          </p:nvSpPr>
          <p:spPr>
            <a:xfrm>
              <a:off x="6816415" y="4546338"/>
              <a:ext cx="994896" cy="985375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rgbClr val="FF92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392833" y="4604635"/>
              <a:ext cx="994896" cy="868780"/>
            </a:xfrm>
            <a:custGeom>
              <a:avLst/>
              <a:gdLst>
                <a:gd name="connsiteX0" fmla="*/ 153417 w 338138"/>
                <a:gd name="connsiteY0" fmla="*/ 182239 h 295275"/>
                <a:gd name="connsiteX1" fmla="*/ 158329 w 338138"/>
                <a:gd name="connsiteY1" fmla="*/ 185510 h 295275"/>
                <a:gd name="connsiteX2" fmla="*/ 183356 w 338138"/>
                <a:gd name="connsiteY2" fmla="*/ 190500 h 295275"/>
                <a:gd name="connsiteX3" fmla="*/ 208382 w 338138"/>
                <a:gd name="connsiteY3" fmla="*/ 185510 h 295275"/>
                <a:gd name="connsiteX4" fmla="*/ 213017 w 338138"/>
                <a:gd name="connsiteY4" fmla="*/ 182424 h 295275"/>
                <a:gd name="connsiteX5" fmla="*/ 225680 w 338138"/>
                <a:gd name="connsiteY5" fmla="*/ 185018 h 295275"/>
                <a:gd name="connsiteX6" fmla="*/ 284893 w 338138"/>
                <a:gd name="connsiteY6" fmla="*/ 244301 h 295275"/>
                <a:gd name="connsiteX7" fmla="*/ 287278 w 338138"/>
                <a:gd name="connsiteY7" fmla="*/ 255971 h 295275"/>
                <a:gd name="connsiteX8" fmla="*/ 286544 w 338138"/>
                <a:gd name="connsiteY8" fmla="*/ 255971 h 295275"/>
                <a:gd name="connsiteX9" fmla="*/ 278606 w 338138"/>
                <a:gd name="connsiteY9" fmla="*/ 263854 h 295275"/>
                <a:gd name="connsiteX10" fmla="*/ 286544 w 338138"/>
                <a:gd name="connsiteY10" fmla="*/ 273050 h 295275"/>
                <a:gd name="connsiteX11" fmla="*/ 290768 w 338138"/>
                <a:gd name="connsiteY11" fmla="*/ 273050 h 295275"/>
                <a:gd name="connsiteX12" fmla="*/ 293688 w 338138"/>
                <a:gd name="connsiteY12" fmla="*/ 287338 h 295275"/>
                <a:gd name="connsiteX13" fmla="*/ 285760 w 338138"/>
                <a:gd name="connsiteY13" fmla="*/ 295275 h 295275"/>
                <a:gd name="connsiteX14" fmla="*/ 276510 w 338138"/>
                <a:gd name="connsiteY14" fmla="*/ 287338 h 295275"/>
                <a:gd name="connsiteX15" fmla="*/ 182696 w 338138"/>
                <a:gd name="connsiteY15" fmla="*/ 193410 h 295275"/>
                <a:gd name="connsiteX16" fmla="*/ 88881 w 338138"/>
                <a:gd name="connsiteY16" fmla="*/ 287338 h 295275"/>
                <a:gd name="connsiteX17" fmla="*/ 80953 w 338138"/>
                <a:gd name="connsiteY17" fmla="*/ 295275 h 295275"/>
                <a:gd name="connsiteX18" fmla="*/ 73025 w 338138"/>
                <a:gd name="connsiteY18" fmla="*/ 287338 h 295275"/>
                <a:gd name="connsiteX19" fmla="*/ 77268 w 338138"/>
                <a:gd name="connsiteY19" fmla="*/ 266075 h 295275"/>
                <a:gd name="connsiteX20" fmla="*/ 79521 w 338138"/>
                <a:gd name="connsiteY20" fmla="*/ 263839 h 295275"/>
                <a:gd name="connsiteX21" fmla="*/ 77977 w 338138"/>
                <a:gd name="connsiteY21" fmla="*/ 262525 h 295275"/>
                <a:gd name="connsiteX22" fmla="*/ 81613 w 338138"/>
                <a:gd name="connsiteY22" fmla="*/ 244301 h 295275"/>
                <a:gd name="connsiteX23" fmla="*/ 105067 w 338138"/>
                <a:gd name="connsiteY23" fmla="*/ 208955 h 295275"/>
                <a:gd name="connsiteX24" fmla="*/ 121487 w 338138"/>
                <a:gd name="connsiteY24" fmla="*/ 197677 h 295275"/>
                <a:gd name="connsiteX25" fmla="*/ 131209 w 338138"/>
                <a:gd name="connsiteY25" fmla="*/ 200672 h 295275"/>
                <a:gd name="connsiteX26" fmla="*/ 141812 w 338138"/>
                <a:gd name="connsiteY26" fmla="*/ 196725 h 295275"/>
                <a:gd name="connsiteX27" fmla="*/ 139161 w 338138"/>
                <a:gd name="connsiteY27" fmla="*/ 186197 h 295275"/>
                <a:gd name="connsiteX28" fmla="*/ 138577 w 338138"/>
                <a:gd name="connsiteY28" fmla="*/ 185939 h 295275"/>
                <a:gd name="connsiteX29" fmla="*/ 139917 w 338138"/>
                <a:gd name="connsiteY29" fmla="*/ 185018 h 295275"/>
                <a:gd name="connsiteX30" fmla="*/ 120516 w 338138"/>
                <a:gd name="connsiteY30" fmla="*/ 177954 h 295275"/>
                <a:gd name="connsiteX31" fmla="*/ 138577 w 338138"/>
                <a:gd name="connsiteY31" fmla="*/ 185939 h 295275"/>
                <a:gd name="connsiteX32" fmla="*/ 121487 w 338138"/>
                <a:gd name="connsiteY32" fmla="*/ 197677 h 295275"/>
                <a:gd name="connsiteX33" fmla="*/ 92774 w 338138"/>
                <a:gd name="connsiteY33" fmla="*/ 188829 h 295275"/>
                <a:gd name="connsiteX34" fmla="*/ 17229 w 338138"/>
                <a:gd name="connsiteY34" fmla="*/ 255943 h 295275"/>
                <a:gd name="connsiteX35" fmla="*/ 70243 w 338138"/>
                <a:gd name="connsiteY35" fmla="*/ 255943 h 295275"/>
                <a:gd name="connsiteX36" fmla="*/ 77977 w 338138"/>
                <a:gd name="connsiteY36" fmla="*/ 262525 h 295275"/>
                <a:gd name="connsiteX37" fmla="*/ 77268 w 338138"/>
                <a:gd name="connsiteY37" fmla="*/ 266075 h 295275"/>
                <a:gd name="connsiteX38" fmla="*/ 70243 w 338138"/>
                <a:gd name="connsiteY38" fmla="*/ 273050 h 295275"/>
                <a:gd name="connsiteX39" fmla="*/ 7952 w 338138"/>
                <a:gd name="connsiteY39" fmla="*/ 273050 h 295275"/>
                <a:gd name="connsiteX40" fmla="*/ 0 w 338138"/>
                <a:gd name="connsiteY40" fmla="*/ 263839 h 295275"/>
                <a:gd name="connsiteX41" fmla="*/ 55913 w 338138"/>
                <a:gd name="connsiteY41" fmla="*/ 180008 h 295275"/>
                <a:gd name="connsiteX42" fmla="*/ 63954 w 338138"/>
                <a:gd name="connsiteY42" fmla="*/ 178487 h 295275"/>
                <a:gd name="connsiteX43" fmla="*/ 70942 w 338138"/>
                <a:gd name="connsiteY43" fmla="*/ 183150 h 295275"/>
                <a:gd name="connsiteX44" fmla="*/ 92198 w 338138"/>
                <a:gd name="connsiteY44" fmla="*/ 187325 h 295275"/>
                <a:gd name="connsiteX45" fmla="*/ 117104 w 338138"/>
                <a:gd name="connsiteY45" fmla="*/ 180908 h 295275"/>
                <a:gd name="connsiteX46" fmla="*/ 242887 w 338138"/>
                <a:gd name="connsiteY46" fmla="*/ 82550 h 295275"/>
                <a:gd name="connsiteX47" fmla="*/ 299773 w 338138"/>
                <a:gd name="connsiteY47" fmla="*/ 137730 h 295275"/>
                <a:gd name="connsiteX48" fmla="*/ 278606 w 338138"/>
                <a:gd name="connsiteY48" fmla="*/ 179771 h 295275"/>
                <a:gd name="connsiteX49" fmla="*/ 338138 w 338138"/>
                <a:gd name="connsiteY49" fmla="*/ 263854 h 295275"/>
                <a:gd name="connsiteX50" fmla="*/ 330201 w 338138"/>
                <a:gd name="connsiteY50" fmla="*/ 273050 h 295275"/>
                <a:gd name="connsiteX51" fmla="*/ 292001 w 338138"/>
                <a:gd name="connsiteY51" fmla="*/ 273050 h 295275"/>
                <a:gd name="connsiteX52" fmla="*/ 290768 w 338138"/>
                <a:gd name="connsiteY52" fmla="*/ 273050 h 295275"/>
                <a:gd name="connsiteX53" fmla="*/ 287278 w 338138"/>
                <a:gd name="connsiteY53" fmla="*/ 255971 h 295275"/>
                <a:gd name="connsiteX54" fmla="*/ 306429 w 338138"/>
                <a:gd name="connsiteY54" fmla="*/ 255971 h 295275"/>
                <a:gd name="connsiteX55" fmla="*/ 320940 w 338138"/>
                <a:gd name="connsiteY55" fmla="*/ 255971 h 295275"/>
                <a:gd name="connsiteX56" fmla="*/ 253471 w 338138"/>
                <a:gd name="connsiteY56" fmla="*/ 190281 h 295275"/>
                <a:gd name="connsiteX57" fmla="*/ 245533 w 338138"/>
                <a:gd name="connsiteY57" fmla="*/ 182399 h 295275"/>
                <a:gd name="connsiteX58" fmla="*/ 252148 w 338138"/>
                <a:gd name="connsiteY58" fmla="*/ 174516 h 295275"/>
                <a:gd name="connsiteX59" fmla="*/ 283898 w 338138"/>
                <a:gd name="connsiteY59" fmla="*/ 137730 h 295275"/>
                <a:gd name="connsiteX60" fmla="*/ 242887 w 338138"/>
                <a:gd name="connsiteY60" fmla="*/ 98316 h 295275"/>
                <a:gd name="connsiteX61" fmla="*/ 234950 w 338138"/>
                <a:gd name="connsiteY61" fmla="*/ 90433 h 295275"/>
                <a:gd name="connsiteX62" fmla="*/ 242887 w 338138"/>
                <a:gd name="connsiteY62" fmla="*/ 82550 h 295275"/>
                <a:gd name="connsiteX63" fmla="*/ 182562 w 338138"/>
                <a:gd name="connsiteY63" fmla="*/ 79375 h 295275"/>
                <a:gd name="connsiteX64" fmla="*/ 134937 w 338138"/>
                <a:gd name="connsiteY64" fmla="*/ 127000 h 295275"/>
                <a:gd name="connsiteX65" fmla="*/ 182562 w 338138"/>
                <a:gd name="connsiteY65" fmla="*/ 174625 h 295275"/>
                <a:gd name="connsiteX66" fmla="*/ 230187 w 338138"/>
                <a:gd name="connsiteY66" fmla="*/ 127000 h 295275"/>
                <a:gd name="connsiteX67" fmla="*/ 182562 w 338138"/>
                <a:gd name="connsiteY67" fmla="*/ 79375 h 295275"/>
                <a:gd name="connsiteX68" fmla="*/ 92198 w 338138"/>
                <a:gd name="connsiteY68" fmla="*/ 79375 h 295275"/>
                <a:gd name="connsiteX69" fmla="*/ 112815 w 338138"/>
                <a:gd name="connsiteY69" fmla="*/ 83325 h 295275"/>
                <a:gd name="connsiteX70" fmla="*/ 129438 w 338138"/>
                <a:gd name="connsiteY70" fmla="*/ 94484 h 295275"/>
                <a:gd name="connsiteX71" fmla="*/ 124114 w 338138"/>
                <a:gd name="connsiteY71" fmla="*/ 102283 h 295275"/>
                <a:gd name="connsiteX72" fmla="*/ 123146 w 338138"/>
                <a:gd name="connsiteY72" fmla="*/ 107021 h 295275"/>
                <a:gd name="connsiteX73" fmla="*/ 118588 w 338138"/>
                <a:gd name="connsiteY73" fmla="*/ 107021 h 295275"/>
                <a:gd name="connsiteX74" fmla="*/ 92198 w 338138"/>
                <a:gd name="connsiteY74" fmla="*/ 95173 h 295275"/>
                <a:gd name="connsiteX75" fmla="*/ 53934 w 338138"/>
                <a:gd name="connsiteY75" fmla="*/ 133350 h 295275"/>
                <a:gd name="connsiteX76" fmla="*/ 92198 w 338138"/>
                <a:gd name="connsiteY76" fmla="*/ 171528 h 295275"/>
                <a:gd name="connsiteX77" fmla="*/ 123866 w 338138"/>
                <a:gd name="connsiteY77" fmla="*/ 154414 h 295275"/>
                <a:gd name="connsiteX78" fmla="*/ 125791 w 338138"/>
                <a:gd name="connsiteY78" fmla="*/ 154174 h 295275"/>
                <a:gd name="connsiteX79" fmla="*/ 134034 w 338138"/>
                <a:gd name="connsiteY79" fmla="*/ 166249 h 295275"/>
                <a:gd name="connsiteX80" fmla="*/ 120516 w 338138"/>
                <a:gd name="connsiteY80" fmla="*/ 177954 h 295275"/>
                <a:gd name="connsiteX81" fmla="*/ 116465 w 338138"/>
                <a:gd name="connsiteY81" fmla="*/ 176163 h 295275"/>
                <a:gd name="connsiteX82" fmla="*/ 92774 w 338138"/>
                <a:gd name="connsiteY82" fmla="*/ 173037 h 295275"/>
                <a:gd name="connsiteX83" fmla="*/ 63954 w 338138"/>
                <a:gd name="connsiteY83" fmla="*/ 178487 h 295275"/>
                <a:gd name="connsiteX84" fmla="*/ 53769 w 338138"/>
                <a:gd name="connsiteY84" fmla="*/ 171692 h 295275"/>
                <a:gd name="connsiteX85" fmla="*/ 38100 w 338138"/>
                <a:gd name="connsiteY85" fmla="*/ 133350 h 295275"/>
                <a:gd name="connsiteX86" fmla="*/ 92198 w 338138"/>
                <a:gd name="connsiteY86" fmla="*/ 79375 h 295275"/>
                <a:gd name="connsiteX87" fmla="*/ 183356 w 338138"/>
                <a:gd name="connsiteY87" fmla="*/ 63500 h 295275"/>
                <a:gd name="connsiteX88" fmla="*/ 247650 w 338138"/>
                <a:gd name="connsiteY88" fmla="*/ 127000 h 295275"/>
                <a:gd name="connsiteX89" fmla="*/ 228819 w 338138"/>
                <a:gd name="connsiteY89" fmla="*/ 171902 h 295275"/>
                <a:gd name="connsiteX90" fmla="*/ 213017 w 338138"/>
                <a:gd name="connsiteY90" fmla="*/ 182424 h 295275"/>
                <a:gd name="connsiteX91" fmla="*/ 182696 w 338138"/>
                <a:gd name="connsiteY91" fmla="*/ 176212 h 295275"/>
                <a:gd name="connsiteX92" fmla="*/ 153417 w 338138"/>
                <a:gd name="connsiteY92" fmla="*/ 182239 h 295275"/>
                <a:gd name="connsiteX93" fmla="*/ 137893 w 338138"/>
                <a:gd name="connsiteY93" fmla="*/ 171902 h 295275"/>
                <a:gd name="connsiteX94" fmla="*/ 134034 w 338138"/>
                <a:gd name="connsiteY94" fmla="*/ 166249 h 295275"/>
                <a:gd name="connsiteX95" fmla="*/ 137061 w 338138"/>
                <a:gd name="connsiteY95" fmla="*/ 163629 h 295275"/>
                <a:gd name="connsiteX96" fmla="*/ 134422 w 338138"/>
                <a:gd name="connsiteY96" fmla="*/ 153097 h 295275"/>
                <a:gd name="connsiteX97" fmla="*/ 125791 w 338138"/>
                <a:gd name="connsiteY97" fmla="*/ 154174 h 295275"/>
                <a:gd name="connsiteX98" fmla="*/ 124114 w 338138"/>
                <a:gd name="connsiteY98" fmla="*/ 151717 h 295275"/>
                <a:gd name="connsiteX99" fmla="*/ 119062 w 338138"/>
                <a:gd name="connsiteY99" fmla="*/ 127000 h 295275"/>
                <a:gd name="connsiteX100" fmla="*/ 123146 w 338138"/>
                <a:gd name="connsiteY100" fmla="*/ 107021 h 295275"/>
                <a:gd name="connsiteX101" fmla="*/ 130463 w 338138"/>
                <a:gd name="connsiteY101" fmla="*/ 107021 h 295275"/>
                <a:gd name="connsiteX102" fmla="*/ 130463 w 338138"/>
                <a:gd name="connsiteY102" fmla="*/ 95173 h 295275"/>
                <a:gd name="connsiteX103" fmla="*/ 129438 w 338138"/>
                <a:gd name="connsiteY103" fmla="*/ 94484 h 295275"/>
                <a:gd name="connsiteX104" fmla="*/ 137893 w 338138"/>
                <a:gd name="connsiteY104" fmla="*/ 82099 h 295275"/>
                <a:gd name="connsiteX105" fmla="*/ 183356 w 338138"/>
                <a:gd name="connsiteY105" fmla="*/ 63500 h 295275"/>
                <a:gd name="connsiteX106" fmla="*/ 284162 w 338138"/>
                <a:gd name="connsiteY106" fmla="*/ 36513 h 295275"/>
                <a:gd name="connsiteX107" fmla="*/ 300037 w 338138"/>
                <a:gd name="connsiteY107" fmla="*/ 36513 h 295275"/>
                <a:gd name="connsiteX108" fmla="*/ 300037 w 338138"/>
                <a:gd name="connsiteY108" fmla="*/ 46752 h 295275"/>
                <a:gd name="connsiteX109" fmla="*/ 300037 w 338138"/>
                <a:gd name="connsiteY109" fmla="*/ 52282 h 295275"/>
                <a:gd name="connsiteX110" fmla="*/ 292100 w 338138"/>
                <a:gd name="connsiteY110" fmla="*/ 60325 h 295275"/>
                <a:gd name="connsiteX111" fmla="*/ 284162 w 338138"/>
                <a:gd name="connsiteY111" fmla="*/ 52282 h 295275"/>
                <a:gd name="connsiteX112" fmla="*/ 300037 w 338138"/>
                <a:gd name="connsiteY112" fmla="*/ 19050 h 295275"/>
                <a:gd name="connsiteX113" fmla="*/ 302507 w 338138"/>
                <a:gd name="connsiteY113" fmla="*/ 19050 h 295275"/>
                <a:gd name="connsiteX114" fmla="*/ 307869 w 338138"/>
                <a:gd name="connsiteY114" fmla="*/ 19050 h 295275"/>
                <a:gd name="connsiteX115" fmla="*/ 315912 w 338138"/>
                <a:gd name="connsiteY115" fmla="*/ 28453 h 295275"/>
                <a:gd name="connsiteX116" fmla="*/ 307869 w 338138"/>
                <a:gd name="connsiteY116" fmla="*/ 36513 h 295275"/>
                <a:gd name="connsiteX117" fmla="*/ 300037 w 338138"/>
                <a:gd name="connsiteY117" fmla="*/ 36513 h 295275"/>
                <a:gd name="connsiteX118" fmla="*/ 300037 w 338138"/>
                <a:gd name="connsiteY118" fmla="*/ 33619 h 295275"/>
                <a:gd name="connsiteX119" fmla="*/ 264971 w 338138"/>
                <a:gd name="connsiteY119" fmla="*/ 19050 h 295275"/>
                <a:gd name="connsiteX120" fmla="*/ 284162 w 338138"/>
                <a:gd name="connsiteY120" fmla="*/ 19050 h 295275"/>
                <a:gd name="connsiteX121" fmla="*/ 284162 w 338138"/>
                <a:gd name="connsiteY121" fmla="*/ 26707 h 295275"/>
                <a:gd name="connsiteX122" fmla="*/ 284162 w 338138"/>
                <a:gd name="connsiteY122" fmla="*/ 36513 h 295275"/>
                <a:gd name="connsiteX123" fmla="*/ 283068 w 338138"/>
                <a:gd name="connsiteY123" fmla="*/ 36513 h 295275"/>
                <a:gd name="connsiteX124" fmla="*/ 264971 w 338138"/>
                <a:gd name="connsiteY124" fmla="*/ 36513 h 295275"/>
                <a:gd name="connsiteX125" fmla="*/ 255587 w 338138"/>
                <a:gd name="connsiteY125" fmla="*/ 28453 h 295275"/>
                <a:gd name="connsiteX126" fmla="*/ 264971 w 338138"/>
                <a:gd name="connsiteY126" fmla="*/ 19050 h 295275"/>
                <a:gd name="connsiteX127" fmla="*/ 292100 w 338138"/>
                <a:gd name="connsiteY127" fmla="*/ 0 h 295275"/>
                <a:gd name="connsiteX128" fmla="*/ 300037 w 338138"/>
                <a:gd name="connsiteY128" fmla="*/ 8044 h 295275"/>
                <a:gd name="connsiteX129" fmla="*/ 300037 w 338138"/>
                <a:gd name="connsiteY129" fmla="*/ 19050 h 295275"/>
                <a:gd name="connsiteX130" fmla="*/ 289771 w 338138"/>
                <a:gd name="connsiteY130" fmla="*/ 19050 h 295275"/>
                <a:gd name="connsiteX131" fmla="*/ 284162 w 338138"/>
                <a:gd name="connsiteY131" fmla="*/ 19050 h 295275"/>
                <a:gd name="connsiteX132" fmla="*/ 284162 w 338138"/>
                <a:gd name="connsiteY132" fmla="*/ 13574 h 295275"/>
                <a:gd name="connsiteX133" fmla="*/ 284162 w 338138"/>
                <a:gd name="connsiteY133" fmla="*/ 8044 h 295275"/>
                <a:gd name="connsiteX134" fmla="*/ 292100 w 338138"/>
                <a:gd name="connsiteY134" fmla="*/ 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38138" h="295275">
                  <a:moveTo>
                    <a:pt x="153417" y="182239"/>
                  </a:moveTo>
                  <a:lnTo>
                    <a:pt x="158329" y="185510"/>
                  </a:lnTo>
                  <a:cubicBezTo>
                    <a:pt x="166022" y="188723"/>
                    <a:pt x="174479" y="190500"/>
                    <a:pt x="183356" y="190500"/>
                  </a:cubicBezTo>
                  <a:cubicBezTo>
                    <a:pt x="192233" y="190500"/>
                    <a:pt x="200690" y="188723"/>
                    <a:pt x="208382" y="185510"/>
                  </a:cubicBezTo>
                  <a:lnTo>
                    <a:pt x="213017" y="182424"/>
                  </a:lnTo>
                  <a:lnTo>
                    <a:pt x="225680" y="185018"/>
                  </a:lnTo>
                  <a:cubicBezTo>
                    <a:pt x="252189" y="196345"/>
                    <a:pt x="273579" y="217760"/>
                    <a:pt x="284893" y="244301"/>
                  </a:cubicBezTo>
                  <a:lnTo>
                    <a:pt x="287278" y="255971"/>
                  </a:lnTo>
                  <a:lnTo>
                    <a:pt x="286544" y="255971"/>
                  </a:lnTo>
                  <a:cubicBezTo>
                    <a:pt x="282575" y="255971"/>
                    <a:pt x="278606" y="259912"/>
                    <a:pt x="278606" y="263854"/>
                  </a:cubicBezTo>
                  <a:cubicBezTo>
                    <a:pt x="278606" y="269109"/>
                    <a:pt x="282575" y="273050"/>
                    <a:pt x="286544" y="273050"/>
                  </a:cubicBezTo>
                  <a:lnTo>
                    <a:pt x="290768" y="273050"/>
                  </a:lnTo>
                  <a:lnTo>
                    <a:pt x="293688" y="287338"/>
                  </a:lnTo>
                  <a:cubicBezTo>
                    <a:pt x="293688" y="291306"/>
                    <a:pt x="289724" y="295275"/>
                    <a:pt x="285760" y="295275"/>
                  </a:cubicBezTo>
                  <a:cubicBezTo>
                    <a:pt x="280474" y="295275"/>
                    <a:pt x="276510" y="291306"/>
                    <a:pt x="276510" y="287338"/>
                  </a:cubicBezTo>
                  <a:cubicBezTo>
                    <a:pt x="276510" y="235744"/>
                    <a:pt x="235549" y="193410"/>
                    <a:pt x="182696" y="193410"/>
                  </a:cubicBezTo>
                  <a:cubicBezTo>
                    <a:pt x="131164" y="193410"/>
                    <a:pt x="88881" y="235744"/>
                    <a:pt x="88881" y="287338"/>
                  </a:cubicBezTo>
                  <a:cubicBezTo>
                    <a:pt x="88881" y="291306"/>
                    <a:pt x="86238" y="295275"/>
                    <a:pt x="80953" y="295275"/>
                  </a:cubicBezTo>
                  <a:cubicBezTo>
                    <a:pt x="76989" y="295275"/>
                    <a:pt x="73025" y="291306"/>
                    <a:pt x="73025" y="287338"/>
                  </a:cubicBezTo>
                  <a:lnTo>
                    <a:pt x="77268" y="266075"/>
                  </a:lnTo>
                  <a:lnTo>
                    <a:pt x="79521" y="263839"/>
                  </a:lnTo>
                  <a:lnTo>
                    <a:pt x="77977" y="262525"/>
                  </a:lnTo>
                  <a:lnTo>
                    <a:pt x="81613" y="244301"/>
                  </a:lnTo>
                  <a:cubicBezTo>
                    <a:pt x="87147" y="231031"/>
                    <a:pt x="95157" y="219042"/>
                    <a:pt x="105067" y="208955"/>
                  </a:cubicBezTo>
                  <a:lnTo>
                    <a:pt x="121487" y="197677"/>
                  </a:lnTo>
                  <a:lnTo>
                    <a:pt x="131209" y="200672"/>
                  </a:lnTo>
                  <a:cubicBezTo>
                    <a:pt x="135185" y="201988"/>
                    <a:pt x="140487" y="200672"/>
                    <a:pt x="141812" y="196725"/>
                  </a:cubicBezTo>
                  <a:cubicBezTo>
                    <a:pt x="144463" y="192777"/>
                    <a:pt x="143137" y="188829"/>
                    <a:pt x="139161" y="186197"/>
                  </a:cubicBezTo>
                  <a:lnTo>
                    <a:pt x="138577" y="185939"/>
                  </a:lnTo>
                  <a:lnTo>
                    <a:pt x="139917" y="185018"/>
                  </a:lnTo>
                  <a:close/>
                  <a:moveTo>
                    <a:pt x="120516" y="177954"/>
                  </a:moveTo>
                  <a:lnTo>
                    <a:pt x="138577" y="185939"/>
                  </a:lnTo>
                  <a:lnTo>
                    <a:pt x="121487" y="197677"/>
                  </a:lnTo>
                  <a:lnTo>
                    <a:pt x="92774" y="188829"/>
                  </a:lnTo>
                  <a:cubicBezTo>
                    <a:pt x="51688" y="188829"/>
                    <a:pt x="19880" y="217780"/>
                    <a:pt x="17229" y="255943"/>
                  </a:cubicBezTo>
                  <a:cubicBezTo>
                    <a:pt x="70243" y="255943"/>
                    <a:pt x="70243" y="255943"/>
                    <a:pt x="70243" y="255943"/>
                  </a:cubicBezTo>
                  <a:lnTo>
                    <a:pt x="77977" y="262525"/>
                  </a:lnTo>
                  <a:lnTo>
                    <a:pt x="77268" y="266075"/>
                  </a:lnTo>
                  <a:lnTo>
                    <a:pt x="70243" y="273050"/>
                  </a:lnTo>
                  <a:cubicBezTo>
                    <a:pt x="7952" y="273050"/>
                    <a:pt x="7952" y="273050"/>
                    <a:pt x="7952" y="273050"/>
                  </a:cubicBezTo>
                  <a:cubicBezTo>
                    <a:pt x="3976" y="273050"/>
                    <a:pt x="0" y="269102"/>
                    <a:pt x="0" y="263839"/>
                  </a:cubicBezTo>
                  <a:cubicBezTo>
                    <a:pt x="0" y="225347"/>
                    <a:pt x="22365" y="193517"/>
                    <a:pt x="55913" y="180008"/>
                  </a:cubicBezTo>
                  <a:lnTo>
                    <a:pt x="63954" y="178487"/>
                  </a:lnTo>
                  <a:lnTo>
                    <a:pt x="70942" y="183150"/>
                  </a:lnTo>
                  <a:cubicBezTo>
                    <a:pt x="77437" y="185844"/>
                    <a:pt x="84611" y="187325"/>
                    <a:pt x="92198" y="187325"/>
                  </a:cubicBezTo>
                  <a:cubicBezTo>
                    <a:pt x="100775" y="187325"/>
                    <a:pt x="109352" y="185022"/>
                    <a:pt x="117104" y="180908"/>
                  </a:cubicBezTo>
                  <a:close/>
                  <a:moveTo>
                    <a:pt x="242887" y="82550"/>
                  </a:moveTo>
                  <a:cubicBezTo>
                    <a:pt x="273315" y="82550"/>
                    <a:pt x="299773" y="108826"/>
                    <a:pt x="299773" y="137730"/>
                  </a:cubicBezTo>
                  <a:cubicBezTo>
                    <a:pt x="299773" y="154809"/>
                    <a:pt x="291836" y="169261"/>
                    <a:pt x="278606" y="179771"/>
                  </a:cubicBezTo>
                  <a:cubicBezTo>
                    <a:pt x="314326" y="192909"/>
                    <a:pt x="338138" y="225754"/>
                    <a:pt x="338138" y="263854"/>
                  </a:cubicBezTo>
                  <a:cubicBezTo>
                    <a:pt x="338138" y="269109"/>
                    <a:pt x="334169" y="273050"/>
                    <a:pt x="330201" y="273050"/>
                  </a:cubicBezTo>
                  <a:cubicBezTo>
                    <a:pt x="308373" y="273050"/>
                    <a:pt x="297458" y="273050"/>
                    <a:pt x="292001" y="273050"/>
                  </a:cubicBezTo>
                  <a:lnTo>
                    <a:pt x="290768" y="273050"/>
                  </a:lnTo>
                  <a:lnTo>
                    <a:pt x="287278" y="255971"/>
                  </a:lnTo>
                  <a:lnTo>
                    <a:pt x="306429" y="255971"/>
                  </a:lnTo>
                  <a:cubicBezTo>
                    <a:pt x="320940" y="255971"/>
                    <a:pt x="320940" y="255971"/>
                    <a:pt x="320940" y="255971"/>
                  </a:cubicBezTo>
                  <a:cubicBezTo>
                    <a:pt x="318294" y="221812"/>
                    <a:pt x="289190" y="194223"/>
                    <a:pt x="253471" y="190281"/>
                  </a:cubicBezTo>
                  <a:cubicBezTo>
                    <a:pt x="249502" y="190281"/>
                    <a:pt x="246856" y="186340"/>
                    <a:pt x="245533" y="182399"/>
                  </a:cubicBezTo>
                  <a:cubicBezTo>
                    <a:pt x="245533" y="178457"/>
                    <a:pt x="248179" y="174516"/>
                    <a:pt x="252148" y="174516"/>
                  </a:cubicBezTo>
                  <a:cubicBezTo>
                    <a:pt x="270669" y="170574"/>
                    <a:pt x="283898" y="156123"/>
                    <a:pt x="283898" y="137730"/>
                  </a:cubicBezTo>
                  <a:cubicBezTo>
                    <a:pt x="283898" y="116709"/>
                    <a:pt x="264054" y="98316"/>
                    <a:pt x="242887" y="98316"/>
                  </a:cubicBezTo>
                  <a:cubicBezTo>
                    <a:pt x="237596" y="98316"/>
                    <a:pt x="234950" y="94374"/>
                    <a:pt x="234950" y="90433"/>
                  </a:cubicBezTo>
                  <a:cubicBezTo>
                    <a:pt x="234950" y="86492"/>
                    <a:pt x="237596" y="82550"/>
                    <a:pt x="242887" y="82550"/>
                  </a:cubicBezTo>
                  <a:close/>
                  <a:moveTo>
                    <a:pt x="182562" y="79375"/>
                  </a:moveTo>
                  <a:cubicBezTo>
                    <a:pt x="156259" y="79375"/>
                    <a:pt x="134937" y="100697"/>
                    <a:pt x="134937" y="127000"/>
                  </a:cubicBezTo>
                  <a:cubicBezTo>
                    <a:pt x="134937" y="153303"/>
                    <a:pt x="156259" y="174625"/>
                    <a:pt x="182562" y="174625"/>
                  </a:cubicBezTo>
                  <a:cubicBezTo>
                    <a:pt x="208865" y="174625"/>
                    <a:pt x="230187" y="153303"/>
                    <a:pt x="230187" y="127000"/>
                  </a:cubicBezTo>
                  <a:cubicBezTo>
                    <a:pt x="230187" y="100697"/>
                    <a:pt x="208865" y="79375"/>
                    <a:pt x="182562" y="79375"/>
                  </a:cubicBezTo>
                  <a:close/>
                  <a:moveTo>
                    <a:pt x="92198" y="79375"/>
                  </a:moveTo>
                  <a:cubicBezTo>
                    <a:pt x="99456" y="79375"/>
                    <a:pt x="106383" y="80692"/>
                    <a:pt x="112815" y="83325"/>
                  </a:cubicBezTo>
                  <a:lnTo>
                    <a:pt x="129438" y="94484"/>
                  </a:lnTo>
                  <a:lnTo>
                    <a:pt x="124114" y="102283"/>
                  </a:lnTo>
                  <a:lnTo>
                    <a:pt x="123146" y="107021"/>
                  </a:lnTo>
                  <a:lnTo>
                    <a:pt x="118588" y="107021"/>
                  </a:lnTo>
                  <a:cubicBezTo>
                    <a:pt x="111991" y="99122"/>
                    <a:pt x="102754" y="95173"/>
                    <a:pt x="92198" y="95173"/>
                  </a:cubicBezTo>
                  <a:cubicBezTo>
                    <a:pt x="71087" y="95173"/>
                    <a:pt x="53934" y="112287"/>
                    <a:pt x="53934" y="133350"/>
                  </a:cubicBezTo>
                  <a:cubicBezTo>
                    <a:pt x="53934" y="154414"/>
                    <a:pt x="71087" y="171528"/>
                    <a:pt x="92198" y="171528"/>
                  </a:cubicBezTo>
                  <a:cubicBezTo>
                    <a:pt x="104074" y="171528"/>
                    <a:pt x="115949" y="164945"/>
                    <a:pt x="123866" y="154414"/>
                  </a:cubicBezTo>
                  <a:lnTo>
                    <a:pt x="125791" y="154174"/>
                  </a:lnTo>
                  <a:lnTo>
                    <a:pt x="134034" y="166249"/>
                  </a:lnTo>
                  <a:lnTo>
                    <a:pt x="120516" y="177954"/>
                  </a:lnTo>
                  <a:lnTo>
                    <a:pt x="116465" y="176163"/>
                  </a:lnTo>
                  <a:cubicBezTo>
                    <a:pt x="108678" y="174024"/>
                    <a:pt x="100726" y="173037"/>
                    <a:pt x="92774" y="173037"/>
                  </a:cubicBezTo>
                  <a:lnTo>
                    <a:pt x="63954" y="178487"/>
                  </a:lnTo>
                  <a:lnTo>
                    <a:pt x="53769" y="171692"/>
                  </a:lnTo>
                  <a:cubicBezTo>
                    <a:pt x="44037" y="161983"/>
                    <a:pt x="38100" y="148490"/>
                    <a:pt x="38100" y="133350"/>
                  </a:cubicBezTo>
                  <a:cubicBezTo>
                    <a:pt x="38100" y="103072"/>
                    <a:pt x="61850" y="79375"/>
                    <a:pt x="92198" y="79375"/>
                  </a:cubicBezTo>
                  <a:close/>
                  <a:moveTo>
                    <a:pt x="183356" y="63500"/>
                  </a:moveTo>
                  <a:cubicBezTo>
                    <a:pt x="218865" y="63500"/>
                    <a:pt x="247650" y="91930"/>
                    <a:pt x="247650" y="127000"/>
                  </a:cubicBezTo>
                  <a:cubicBezTo>
                    <a:pt x="247650" y="144535"/>
                    <a:pt x="240454" y="160410"/>
                    <a:pt x="228819" y="171902"/>
                  </a:cubicBezTo>
                  <a:lnTo>
                    <a:pt x="213017" y="182424"/>
                  </a:lnTo>
                  <a:lnTo>
                    <a:pt x="182696" y="176212"/>
                  </a:lnTo>
                  <a:lnTo>
                    <a:pt x="153417" y="182239"/>
                  </a:lnTo>
                  <a:lnTo>
                    <a:pt x="137893" y="171902"/>
                  </a:lnTo>
                  <a:lnTo>
                    <a:pt x="134034" y="166249"/>
                  </a:lnTo>
                  <a:lnTo>
                    <a:pt x="137061" y="163629"/>
                  </a:lnTo>
                  <a:cubicBezTo>
                    <a:pt x="139700" y="160996"/>
                    <a:pt x="138380" y="155730"/>
                    <a:pt x="134422" y="153097"/>
                  </a:cubicBezTo>
                  <a:lnTo>
                    <a:pt x="125791" y="154174"/>
                  </a:lnTo>
                  <a:lnTo>
                    <a:pt x="124114" y="151717"/>
                  </a:lnTo>
                  <a:cubicBezTo>
                    <a:pt x="120861" y="144120"/>
                    <a:pt x="119062" y="135768"/>
                    <a:pt x="119062" y="127000"/>
                  </a:cubicBezTo>
                  <a:lnTo>
                    <a:pt x="123146" y="107021"/>
                  </a:lnTo>
                  <a:lnTo>
                    <a:pt x="130463" y="107021"/>
                  </a:lnTo>
                  <a:cubicBezTo>
                    <a:pt x="133102" y="103072"/>
                    <a:pt x="133102" y="97806"/>
                    <a:pt x="130463" y="95173"/>
                  </a:cubicBezTo>
                  <a:lnTo>
                    <a:pt x="129438" y="94484"/>
                  </a:lnTo>
                  <a:lnTo>
                    <a:pt x="137893" y="82099"/>
                  </a:lnTo>
                  <a:cubicBezTo>
                    <a:pt x="149528" y="70608"/>
                    <a:pt x="165601" y="63500"/>
                    <a:pt x="183356" y="63500"/>
                  </a:cubicBezTo>
                  <a:close/>
                  <a:moveTo>
                    <a:pt x="284162" y="36513"/>
                  </a:moveTo>
                  <a:lnTo>
                    <a:pt x="300037" y="36513"/>
                  </a:lnTo>
                  <a:lnTo>
                    <a:pt x="300037" y="46752"/>
                  </a:lnTo>
                  <a:cubicBezTo>
                    <a:pt x="300037" y="52282"/>
                    <a:pt x="300037" y="52282"/>
                    <a:pt x="300037" y="52282"/>
                  </a:cubicBezTo>
                  <a:cubicBezTo>
                    <a:pt x="300037" y="56304"/>
                    <a:pt x="296068" y="60325"/>
                    <a:pt x="292100" y="60325"/>
                  </a:cubicBezTo>
                  <a:cubicBezTo>
                    <a:pt x="286808" y="60325"/>
                    <a:pt x="284162" y="56304"/>
                    <a:pt x="284162" y="52282"/>
                  </a:cubicBezTo>
                  <a:close/>
                  <a:moveTo>
                    <a:pt x="300037" y="19050"/>
                  </a:moveTo>
                  <a:lnTo>
                    <a:pt x="302507" y="19050"/>
                  </a:lnTo>
                  <a:cubicBezTo>
                    <a:pt x="307869" y="19050"/>
                    <a:pt x="307869" y="19050"/>
                    <a:pt x="307869" y="19050"/>
                  </a:cubicBezTo>
                  <a:cubicBezTo>
                    <a:pt x="313231" y="19050"/>
                    <a:pt x="315912" y="23080"/>
                    <a:pt x="315912" y="28453"/>
                  </a:cubicBezTo>
                  <a:cubicBezTo>
                    <a:pt x="315912" y="32483"/>
                    <a:pt x="313231" y="36513"/>
                    <a:pt x="307869" y="36513"/>
                  </a:cubicBezTo>
                  <a:lnTo>
                    <a:pt x="300037" y="36513"/>
                  </a:lnTo>
                  <a:lnTo>
                    <a:pt x="300037" y="33619"/>
                  </a:lnTo>
                  <a:close/>
                  <a:moveTo>
                    <a:pt x="264971" y="19050"/>
                  </a:moveTo>
                  <a:lnTo>
                    <a:pt x="284162" y="19050"/>
                  </a:lnTo>
                  <a:lnTo>
                    <a:pt x="284162" y="26707"/>
                  </a:lnTo>
                  <a:lnTo>
                    <a:pt x="284162" y="36513"/>
                  </a:lnTo>
                  <a:lnTo>
                    <a:pt x="283068" y="36513"/>
                  </a:lnTo>
                  <a:cubicBezTo>
                    <a:pt x="264971" y="36513"/>
                    <a:pt x="264971" y="36513"/>
                    <a:pt x="264971" y="36513"/>
                  </a:cubicBezTo>
                  <a:cubicBezTo>
                    <a:pt x="259608" y="36513"/>
                    <a:pt x="255587" y="32483"/>
                    <a:pt x="255587" y="28453"/>
                  </a:cubicBezTo>
                  <a:cubicBezTo>
                    <a:pt x="255587" y="23080"/>
                    <a:pt x="259608" y="19050"/>
                    <a:pt x="264971" y="19050"/>
                  </a:cubicBezTo>
                  <a:close/>
                  <a:moveTo>
                    <a:pt x="292100" y="0"/>
                  </a:moveTo>
                  <a:cubicBezTo>
                    <a:pt x="296068" y="0"/>
                    <a:pt x="300037" y="4022"/>
                    <a:pt x="300037" y="8044"/>
                  </a:cubicBezTo>
                  <a:lnTo>
                    <a:pt x="300037" y="19050"/>
                  </a:lnTo>
                  <a:lnTo>
                    <a:pt x="289771" y="19050"/>
                  </a:lnTo>
                  <a:lnTo>
                    <a:pt x="284162" y="19050"/>
                  </a:lnTo>
                  <a:lnTo>
                    <a:pt x="284162" y="13574"/>
                  </a:lnTo>
                  <a:cubicBezTo>
                    <a:pt x="284162" y="8044"/>
                    <a:pt x="284162" y="8044"/>
                    <a:pt x="284162" y="8044"/>
                  </a:cubicBezTo>
                  <a:cubicBezTo>
                    <a:pt x="284162" y="4022"/>
                    <a:pt x="286808" y="0"/>
                    <a:pt x="292100" y="0"/>
                  </a:cubicBezTo>
                  <a:close/>
                </a:path>
              </a:pathLst>
            </a:custGeom>
            <a:solidFill>
              <a:srgbClr val="418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第一章标题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PA_任意多边形 2"/>
          <p:cNvSpPr/>
          <p:nvPr>
            <p:custDataLst>
              <p:tags r:id="rId2"/>
            </p:custDataLst>
          </p:nvPr>
        </p:nvSpPr>
        <p:spPr>
          <a:xfrm>
            <a:off x="1428751" y="2247262"/>
            <a:ext cx="9067800" cy="282003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PA_组合 35"/>
          <p:cNvGrpSpPr/>
          <p:nvPr>
            <p:custDataLst>
              <p:tags r:id="rId3"/>
            </p:custDataLst>
          </p:nvPr>
        </p:nvGrpSpPr>
        <p:grpSpPr>
          <a:xfrm>
            <a:off x="2343330" y="3072490"/>
            <a:ext cx="812545" cy="8125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PA_同心圆 36"/>
            <p:cNvSpPr/>
            <p:nvPr>
              <p:custDataLst>
                <p:tags r:id="rId4"/>
              </p:custDataLst>
            </p:nvPr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PA_椭圆 37"/>
            <p:cNvSpPr/>
            <p:nvPr>
              <p:custDataLst>
                <p:tags r:id="rId5"/>
              </p:custDataLst>
            </p:nvPr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PA_椭圆 38"/>
          <p:cNvSpPr/>
          <p:nvPr>
            <p:custDataLst>
              <p:tags r:id="rId6"/>
            </p:custDataLst>
          </p:nvPr>
        </p:nvSpPr>
        <p:spPr>
          <a:xfrm>
            <a:off x="1045691" y="4606032"/>
            <a:ext cx="824765" cy="824765"/>
          </a:xfrm>
          <a:prstGeom prst="ellipse">
            <a:avLst/>
          </a:prstGeom>
          <a:solidFill>
            <a:srgbClr val="FF929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PA_组合 39"/>
          <p:cNvGrpSpPr/>
          <p:nvPr>
            <p:custDataLst>
              <p:tags r:id="rId7"/>
            </p:custDataLst>
          </p:nvPr>
        </p:nvGrpSpPr>
        <p:grpSpPr>
          <a:xfrm>
            <a:off x="4926388" y="1865296"/>
            <a:ext cx="812545" cy="8125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PA_同心圆 40"/>
            <p:cNvSpPr/>
            <p:nvPr>
              <p:custDataLst>
                <p:tags r:id="rId8"/>
              </p:custDataLst>
            </p:nvPr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PA_椭圆 41"/>
            <p:cNvSpPr/>
            <p:nvPr>
              <p:custDataLst>
                <p:tags r:id="rId9"/>
              </p:custDataLst>
            </p:nvPr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PA_椭圆 42"/>
          <p:cNvSpPr/>
          <p:nvPr>
            <p:custDataLst>
              <p:tags r:id="rId10"/>
            </p:custDataLst>
          </p:nvPr>
        </p:nvSpPr>
        <p:spPr>
          <a:xfrm>
            <a:off x="3628748" y="3915262"/>
            <a:ext cx="824765" cy="824765"/>
          </a:xfrm>
          <a:prstGeom prst="ellipse">
            <a:avLst/>
          </a:prstGeom>
          <a:solidFill>
            <a:srgbClr val="4188C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椭圆 43"/>
          <p:cNvSpPr/>
          <p:nvPr>
            <p:custDataLst>
              <p:tags r:id="rId11"/>
            </p:custDataLst>
          </p:nvPr>
        </p:nvSpPr>
        <p:spPr>
          <a:xfrm>
            <a:off x="6211806" y="4186175"/>
            <a:ext cx="824765" cy="824765"/>
          </a:xfrm>
          <a:prstGeom prst="ellipse">
            <a:avLst/>
          </a:prstGeom>
          <a:solidFill>
            <a:srgbClr val="FCEC2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PA_组合 44"/>
          <p:cNvGrpSpPr/>
          <p:nvPr>
            <p:custDataLst>
              <p:tags r:id="rId12"/>
            </p:custDataLst>
          </p:nvPr>
        </p:nvGrpSpPr>
        <p:grpSpPr>
          <a:xfrm>
            <a:off x="7509445" y="2980208"/>
            <a:ext cx="812545" cy="8125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PA_同心圆 45"/>
            <p:cNvSpPr/>
            <p:nvPr>
              <p:custDataLst>
                <p:tags r:id="rId13"/>
              </p:custDataLst>
            </p:nvPr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PA_椭圆 46"/>
            <p:cNvSpPr/>
            <p:nvPr>
              <p:custDataLst>
                <p:tags r:id="rId14"/>
              </p:custDataLst>
            </p:nvPr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PA_椭圆 47"/>
          <p:cNvSpPr/>
          <p:nvPr>
            <p:custDataLst>
              <p:tags r:id="rId15"/>
            </p:custDataLst>
          </p:nvPr>
        </p:nvSpPr>
        <p:spPr>
          <a:xfrm>
            <a:off x="8794863" y="3377811"/>
            <a:ext cx="824765" cy="824765"/>
          </a:xfrm>
          <a:prstGeom prst="ellipse">
            <a:avLst/>
          </a:prstGeom>
          <a:solidFill>
            <a:srgbClr val="9EDAE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PA_组合 48"/>
          <p:cNvGrpSpPr/>
          <p:nvPr>
            <p:custDataLst>
              <p:tags r:id="rId16"/>
            </p:custDataLst>
          </p:nvPr>
        </p:nvGrpSpPr>
        <p:grpSpPr>
          <a:xfrm>
            <a:off x="10092506" y="1815536"/>
            <a:ext cx="812545" cy="8125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PA_同心圆 49"/>
            <p:cNvSpPr/>
            <p:nvPr>
              <p:custDataLst>
                <p:tags r:id="rId17"/>
              </p:custDataLst>
            </p:nvPr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PA_椭圆 50"/>
            <p:cNvSpPr/>
            <p:nvPr>
              <p:custDataLst>
                <p:tags r:id="rId18"/>
              </p:custDataLst>
            </p:nvPr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PA_文本框 53"/>
          <p:cNvSpPr txBox="1"/>
          <p:nvPr>
            <p:custDataLst>
              <p:tags r:id="rId19"/>
            </p:custDataLst>
          </p:nvPr>
        </p:nvSpPr>
        <p:spPr>
          <a:xfrm>
            <a:off x="719409" y="566865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PA_文本框 54"/>
          <p:cNvSpPr txBox="1"/>
          <p:nvPr>
            <p:custDataLst>
              <p:tags r:id="rId20"/>
            </p:custDataLst>
          </p:nvPr>
        </p:nvSpPr>
        <p:spPr>
          <a:xfrm>
            <a:off x="2010937" y="249317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PA_文本框 55"/>
          <p:cNvSpPr txBox="1"/>
          <p:nvPr>
            <p:custDataLst>
              <p:tags r:id="rId21"/>
            </p:custDataLst>
          </p:nvPr>
        </p:nvSpPr>
        <p:spPr>
          <a:xfrm>
            <a:off x="3380676" y="501094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PA_文本框 59"/>
          <p:cNvSpPr txBox="1"/>
          <p:nvPr>
            <p:custDataLst>
              <p:tags r:id="rId22"/>
            </p:custDataLst>
          </p:nvPr>
        </p:nvSpPr>
        <p:spPr>
          <a:xfrm>
            <a:off x="4561525" y="127714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PA_文本框 60"/>
          <p:cNvSpPr txBox="1"/>
          <p:nvPr>
            <p:custDataLst>
              <p:tags r:id="rId23"/>
            </p:custDataLst>
          </p:nvPr>
        </p:nvSpPr>
        <p:spPr>
          <a:xfrm>
            <a:off x="5858007" y="523954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PA_文本框 61"/>
          <p:cNvSpPr txBox="1"/>
          <p:nvPr>
            <p:custDataLst>
              <p:tags r:id="rId24"/>
            </p:custDataLst>
          </p:nvPr>
        </p:nvSpPr>
        <p:spPr>
          <a:xfrm>
            <a:off x="7177053" y="234947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PA_文本框 62"/>
          <p:cNvSpPr txBox="1"/>
          <p:nvPr>
            <p:custDataLst>
              <p:tags r:id="rId25"/>
            </p:custDataLst>
          </p:nvPr>
        </p:nvSpPr>
        <p:spPr>
          <a:xfrm>
            <a:off x="8468581" y="445199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PA_文本框 65"/>
          <p:cNvSpPr txBox="1"/>
          <p:nvPr>
            <p:custDataLst>
              <p:tags r:id="rId26"/>
            </p:custDataLst>
          </p:nvPr>
        </p:nvSpPr>
        <p:spPr>
          <a:xfrm>
            <a:off x="9760115" y="121998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4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 animBg="1"/>
          <p:bldP spid="12" grpId="0" animBg="1"/>
          <p:bldP spid="16" grpId="0" animBg="1"/>
          <p:bldP spid="17" grpId="0" animBg="1"/>
          <p:bldP spid="21" grpId="0" animBg="1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4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 animBg="1"/>
          <p:bldP spid="12" grpId="0" animBg="1"/>
          <p:bldP spid="16" grpId="0" animBg="1"/>
          <p:bldP spid="17" grpId="0" animBg="1"/>
          <p:bldP spid="21" grpId="0" animBg="1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第一章标题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269358" y="1727061"/>
            <a:ext cx="7653284" cy="3160212"/>
            <a:chOff x="2612572" y="1797148"/>
            <a:chExt cx="6821714" cy="2816838"/>
          </a:xfrm>
        </p:grpSpPr>
        <p:sp>
          <p:nvSpPr>
            <p:cNvPr id="13" name="椭圆 12"/>
            <p:cNvSpPr/>
            <p:nvPr/>
          </p:nvSpPr>
          <p:spPr>
            <a:xfrm>
              <a:off x="2612572" y="2249713"/>
              <a:ext cx="2218282" cy="221828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437310" y="1797148"/>
              <a:ext cx="1706713" cy="170671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750479" y="2774240"/>
              <a:ext cx="1839746" cy="183974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196682" y="2136668"/>
              <a:ext cx="2237604" cy="223760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57491" y="5294317"/>
            <a:ext cx="4232110" cy="930411"/>
            <a:chOff x="1257064" y="4407828"/>
            <a:chExt cx="4232110" cy="930411"/>
          </a:xfrm>
        </p:grpSpPr>
        <p:sp>
          <p:nvSpPr>
            <p:cNvPr id="18" name="矩形 17"/>
            <p:cNvSpPr/>
            <p:nvPr/>
          </p:nvSpPr>
          <p:spPr>
            <a:xfrm>
              <a:off x="1257064" y="4760452"/>
              <a:ext cx="4232110" cy="5777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45247" y="5275267"/>
            <a:ext cx="4381093" cy="930411"/>
            <a:chOff x="1696297" y="4407828"/>
            <a:chExt cx="4381093" cy="930411"/>
          </a:xfrm>
        </p:grpSpPr>
        <p:sp>
          <p:nvSpPr>
            <p:cNvPr id="21" name="矩形 20"/>
            <p:cNvSpPr/>
            <p:nvPr/>
          </p:nvSpPr>
          <p:spPr>
            <a:xfrm>
              <a:off x="1696297" y="4760452"/>
              <a:ext cx="4381093" cy="5777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690276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椭圆 28"/>
          <p:cNvSpPr/>
          <p:nvPr/>
        </p:nvSpPr>
        <p:spPr>
          <a:xfrm>
            <a:off x="2917142" y="2822351"/>
            <a:ext cx="1146283" cy="1313578"/>
          </a:xfrm>
          <a:custGeom>
            <a:avLst/>
            <a:gdLst>
              <a:gd name="connsiteX0" fmla="*/ 123825 w 293688"/>
              <a:gd name="connsiteY0" fmla="*/ 284163 h 336550"/>
              <a:gd name="connsiteX1" fmla="*/ 123825 w 293688"/>
              <a:gd name="connsiteY1" fmla="*/ 312738 h 336550"/>
              <a:gd name="connsiteX2" fmla="*/ 169863 w 293688"/>
              <a:gd name="connsiteY2" fmla="*/ 312738 h 336550"/>
              <a:gd name="connsiteX3" fmla="*/ 169863 w 293688"/>
              <a:gd name="connsiteY3" fmla="*/ 284163 h 336550"/>
              <a:gd name="connsiteX4" fmla="*/ 233363 w 293688"/>
              <a:gd name="connsiteY4" fmla="*/ 58738 h 336550"/>
              <a:gd name="connsiteX5" fmla="*/ 233363 w 293688"/>
              <a:gd name="connsiteY5" fmla="*/ 97959 h 336550"/>
              <a:gd name="connsiteX6" fmla="*/ 233363 w 293688"/>
              <a:gd name="connsiteY6" fmla="*/ 103188 h 336550"/>
              <a:gd name="connsiteX7" fmla="*/ 263526 w 293688"/>
              <a:gd name="connsiteY7" fmla="*/ 74426 h 336550"/>
              <a:gd name="connsiteX8" fmla="*/ 263526 w 293688"/>
              <a:gd name="connsiteY8" fmla="*/ 58738 h 336550"/>
              <a:gd name="connsiteX9" fmla="*/ 30163 w 293688"/>
              <a:gd name="connsiteY9" fmla="*/ 58738 h 336550"/>
              <a:gd name="connsiteX10" fmla="*/ 30163 w 293688"/>
              <a:gd name="connsiteY10" fmla="*/ 74426 h 336550"/>
              <a:gd name="connsiteX11" fmla="*/ 60326 w 293688"/>
              <a:gd name="connsiteY11" fmla="*/ 103188 h 336550"/>
              <a:gd name="connsiteX12" fmla="*/ 60326 w 293688"/>
              <a:gd name="connsiteY12" fmla="*/ 97959 h 336550"/>
              <a:gd name="connsiteX13" fmla="*/ 60326 w 293688"/>
              <a:gd name="connsiteY13" fmla="*/ 58738 h 336550"/>
              <a:gd name="connsiteX14" fmla="*/ 30163 w 293688"/>
              <a:gd name="connsiteY14" fmla="*/ 58738 h 336550"/>
              <a:gd name="connsiteX15" fmla="*/ 142753 w 293688"/>
              <a:gd name="connsiteY15" fmla="*/ 46781 h 336550"/>
              <a:gd name="connsiteX16" fmla="*/ 133521 w 293688"/>
              <a:gd name="connsiteY16" fmla="*/ 67674 h 336550"/>
              <a:gd name="connsiteX17" fmla="*/ 109782 w 293688"/>
              <a:gd name="connsiteY17" fmla="*/ 70286 h 336550"/>
              <a:gd name="connsiteX18" fmla="*/ 107144 w 293688"/>
              <a:gd name="connsiteY18" fmla="*/ 78121 h 336550"/>
              <a:gd name="connsiteX19" fmla="*/ 125608 w 293688"/>
              <a:gd name="connsiteY19" fmla="*/ 93791 h 336550"/>
              <a:gd name="connsiteX20" fmla="*/ 119014 w 293688"/>
              <a:gd name="connsiteY20" fmla="*/ 115991 h 336550"/>
              <a:gd name="connsiteX21" fmla="*/ 126927 w 293688"/>
              <a:gd name="connsiteY21" fmla="*/ 121214 h 336550"/>
              <a:gd name="connsiteX22" fmla="*/ 146710 w 293688"/>
              <a:gd name="connsiteY22" fmla="*/ 109462 h 336550"/>
              <a:gd name="connsiteX23" fmla="*/ 166493 w 293688"/>
              <a:gd name="connsiteY23" fmla="*/ 121214 h 336550"/>
              <a:gd name="connsiteX24" fmla="*/ 174406 w 293688"/>
              <a:gd name="connsiteY24" fmla="*/ 115991 h 336550"/>
              <a:gd name="connsiteX25" fmla="*/ 167811 w 293688"/>
              <a:gd name="connsiteY25" fmla="*/ 93791 h 336550"/>
              <a:gd name="connsiteX26" fmla="*/ 186275 w 293688"/>
              <a:gd name="connsiteY26" fmla="*/ 78121 h 336550"/>
              <a:gd name="connsiteX27" fmla="*/ 183638 w 293688"/>
              <a:gd name="connsiteY27" fmla="*/ 70286 h 336550"/>
              <a:gd name="connsiteX28" fmla="*/ 159898 w 293688"/>
              <a:gd name="connsiteY28" fmla="*/ 67674 h 336550"/>
              <a:gd name="connsiteX29" fmla="*/ 150666 w 293688"/>
              <a:gd name="connsiteY29" fmla="*/ 46781 h 336550"/>
              <a:gd name="connsiteX30" fmla="*/ 142753 w 293688"/>
              <a:gd name="connsiteY30" fmla="*/ 46781 h 336550"/>
              <a:gd name="connsiteX31" fmla="*/ 59531 w 293688"/>
              <a:gd name="connsiteY31" fmla="*/ 0 h 336550"/>
              <a:gd name="connsiteX32" fmla="*/ 234157 w 293688"/>
              <a:gd name="connsiteY32" fmla="*/ 0 h 336550"/>
              <a:gd name="connsiteX33" fmla="*/ 234157 w 293688"/>
              <a:gd name="connsiteY33" fmla="*/ 27608 h 336550"/>
              <a:gd name="connsiteX34" fmla="*/ 293688 w 293688"/>
              <a:gd name="connsiteY34" fmla="*/ 27608 h 336550"/>
              <a:gd name="connsiteX35" fmla="*/ 293688 w 293688"/>
              <a:gd name="connsiteY35" fmla="*/ 73620 h 336550"/>
              <a:gd name="connsiteX36" fmla="*/ 234157 w 293688"/>
              <a:gd name="connsiteY36" fmla="*/ 132780 h 336550"/>
              <a:gd name="connsiteX37" fmla="*/ 226219 w 293688"/>
              <a:gd name="connsiteY37" fmla="*/ 132780 h 336550"/>
              <a:gd name="connsiteX38" fmla="*/ 190500 w 293688"/>
              <a:gd name="connsiteY38" fmla="*/ 170904 h 336550"/>
              <a:gd name="connsiteX39" fmla="*/ 165365 w 293688"/>
              <a:gd name="connsiteY39" fmla="*/ 216917 h 336550"/>
              <a:gd name="connsiteX40" fmla="*/ 165365 w 293688"/>
              <a:gd name="connsiteY40" fmla="*/ 253727 h 336550"/>
              <a:gd name="connsiteX41" fmla="*/ 186531 w 293688"/>
              <a:gd name="connsiteY41" fmla="*/ 253727 h 336550"/>
              <a:gd name="connsiteX42" fmla="*/ 198438 w 293688"/>
              <a:gd name="connsiteY42" fmla="*/ 265559 h 336550"/>
              <a:gd name="connsiteX43" fmla="*/ 198438 w 293688"/>
              <a:gd name="connsiteY43" fmla="*/ 281335 h 336550"/>
              <a:gd name="connsiteX44" fmla="*/ 216959 w 293688"/>
              <a:gd name="connsiteY44" fmla="*/ 281335 h 336550"/>
              <a:gd name="connsiteX45" fmla="*/ 216959 w 293688"/>
              <a:gd name="connsiteY45" fmla="*/ 336550 h 336550"/>
              <a:gd name="connsiteX46" fmla="*/ 76729 w 293688"/>
              <a:gd name="connsiteY46" fmla="*/ 336550 h 336550"/>
              <a:gd name="connsiteX47" fmla="*/ 76729 w 293688"/>
              <a:gd name="connsiteY47" fmla="*/ 281335 h 336550"/>
              <a:gd name="connsiteX48" fmla="*/ 95250 w 293688"/>
              <a:gd name="connsiteY48" fmla="*/ 281335 h 336550"/>
              <a:gd name="connsiteX49" fmla="*/ 95250 w 293688"/>
              <a:gd name="connsiteY49" fmla="*/ 265559 h 336550"/>
              <a:gd name="connsiteX50" fmla="*/ 107156 w 293688"/>
              <a:gd name="connsiteY50" fmla="*/ 253727 h 336550"/>
              <a:gd name="connsiteX51" fmla="*/ 128323 w 293688"/>
              <a:gd name="connsiteY51" fmla="*/ 253727 h 336550"/>
              <a:gd name="connsiteX52" fmla="*/ 128323 w 293688"/>
              <a:gd name="connsiteY52" fmla="*/ 216917 h 336550"/>
              <a:gd name="connsiteX53" fmla="*/ 103188 w 293688"/>
              <a:gd name="connsiteY53" fmla="*/ 170904 h 336550"/>
              <a:gd name="connsiteX54" fmla="*/ 67469 w 293688"/>
              <a:gd name="connsiteY54" fmla="*/ 132780 h 336550"/>
              <a:gd name="connsiteX55" fmla="*/ 59531 w 293688"/>
              <a:gd name="connsiteY55" fmla="*/ 132780 h 336550"/>
              <a:gd name="connsiteX56" fmla="*/ 0 w 293688"/>
              <a:gd name="connsiteY56" fmla="*/ 73620 h 336550"/>
              <a:gd name="connsiteX57" fmla="*/ 0 w 293688"/>
              <a:gd name="connsiteY57" fmla="*/ 27608 h 336550"/>
              <a:gd name="connsiteX58" fmla="*/ 59531 w 293688"/>
              <a:gd name="connsiteY58" fmla="*/ 27608 h 336550"/>
              <a:gd name="connsiteX59" fmla="*/ 59531 w 293688"/>
              <a:gd name="connsiteY5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93688" h="336550">
                <a:moveTo>
                  <a:pt x="123825" y="284163"/>
                </a:moveTo>
                <a:lnTo>
                  <a:pt x="123825" y="312738"/>
                </a:lnTo>
                <a:lnTo>
                  <a:pt x="169863" y="312738"/>
                </a:lnTo>
                <a:lnTo>
                  <a:pt x="169863" y="284163"/>
                </a:lnTo>
                <a:close/>
                <a:moveTo>
                  <a:pt x="233363" y="58738"/>
                </a:moveTo>
                <a:cubicBezTo>
                  <a:pt x="233363" y="58738"/>
                  <a:pt x="233363" y="58738"/>
                  <a:pt x="233363" y="97959"/>
                </a:cubicBezTo>
                <a:cubicBezTo>
                  <a:pt x="233363" y="99266"/>
                  <a:pt x="233363" y="101881"/>
                  <a:pt x="233363" y="103188"/>
                </a:cubicBezTo>
                <a:cubicBezTo>
                  <a:pt x="249816" y="103188"/>
                  <a:pt x="263526" y="90114"/>
                  <a:pt x="263526" y="74426"/>
                </a:cubicBezTo>
                <a:cubicBezTo>
                  <a:pt x="263526" y="74426"/>
                  <a:pt x="263526" y="74426"/>
                  <a:pt x="263526" y="58738"/>
                </a:cubicBezTo>
                <a:close/>
                <a:moveTo>
                  <a:pt x="30163" y="58738"/>
                </a:moveTo>
                <a:cubicBezTo>
                  <a:pt x="30163" y="58738"/>
                  <a:pt x="30163" y="58738"/>
                  <a:pt x="30163" y="74426"/>
                </a:cubicBezTo>
                <a:cubicBezTo>
                  <a:pt x="30163" y="90114"/>
                  <a:pt x="43873" y="103188"/>
                  <a:pt x="60326" y="103188"/>
                </a:cubicBezTo>
                <a:cubicBezTo>
                  <a:pt x="60326" y="101881"/>
                  <a:pt x="60326" y="99266"/>
                  <a:pt x="60326" y="97959"/>
                </a:cubicBezTo>
                <a:cubicBezTo>
                  <a:pt x="60326" y="97959"/>
                  <a:pt x="60326" y="97959"/>
                  <a:pt x="60326" y="58738"/>
                </a:cubicBezTo>
                <a:cubicBezTo>
                  <a:pt x="60326" y="58738"/>
                  <a:pt x="60326" y="58738"/>
                  <a:pt x="30163" y="58738"/>
                </a:cubicBezTo>
                <a:close/>
                <a:moveTo>
                  <a:pt x="142753" y="46781"/>
                </a:moveTo>
                <a:cubicBezTo>
                  <a:pt x="142753" y="46781"/>
                  <a:pt x="142753" y="46781"/>
                  <a:pt x="133521" y="67674"/>
                </a:cubicBezTo>
                <a:cubicBezTo>
                  <a:pt x="133521" y="67674"/>
                  <a:pt x="133521" y="67674"/>
                  <a:pt x="109782" y="70286"/>
                </a:cubicBezTo>
                <a:cubicBezTo>
                  <a:pt x="105826" y="70286"/>
                  <a:pt x="103188" y="75509"/>
                  <a:pt x="107144" y="78121"/>
                </a:cubicBezTo>
                <a:cubicBezTo>
                  <a:pt x="107144" y="78121"/>
                  <a:pt x="107144" y="78121"/>
                  <a:pt x="125608" y="93791"/>
                </a:cubicBezTo>
                <a:cubicBezTo>
                  <a:pt x="125608" y="93791"/>
                  <a:pt x="125608" y="93791"/>
                  <a:pt x="119014" y="115991"/>
                </a:cubicBezTo>
                <a:cubicBezTo>
                  <a:pt x="119014" y="119908"/>
                  <a:pt x="122971" y="123826"/>
                  <a:pt x="126927" y="121214"/>
                </a:cubicBezTo>
                <a:cubicBezTo>
                  <a:pt x="126927" y="121214"/>
                  <a:pt x="126927" y="121214"/>
                  <a:pt x="146710" y="109462"/>
                </a:cubicBezTo>
                <a:cubicBezTo>
                  <a:pt x="146710" y="109462"/>
                  <a:pt x="146710" y="109462"/>
                  <a:pt x="166493" y="121214"/>
                </a:cubicBezTo>
                <a:cubicBezTo>
                  <a:pt x="170449" y="123826"/>
                  <a:pt x="174406" y="119908"/>
                  <a:pt x="174406" y="115991"/>
                </a:cubicBezTo>
                <a:cubicBezTo>
                  <a:pt x="174406" y="115991"/>
                  <a:pt x="174406" y="115991"/>
                  <a:pt x="167811" y="93791"/>
                </a:cubicBezTo>
                <a:cubicBezTo>
                  <a:pt x="167811" y="93791"/>
                  <a:pt x="167811" y="93791"/>
                  <a:pt x="186275" y="78121"/>
                </a:cubicBezTo>
                <a:cubicBezTo>
                  <a:pt x="188913" y="75509"/>
                  <a:pt x="187594" y="70286"/>
                  <a:pt x="183638" y="70286"/>
                </a:cubicBezTo>
                <a:cubicBezTo>
                  <a:pt x="183638" y="70286"/>
                  <a:pt x="183638" y="70286"/>
                  <a:pt x="159898" y="67674"/>
                </a:cubicBezTo>
                <a:cubicBezTo>
                  <a:pt x="159898" y="67674"/>
                  <a:pt x="159898" y="67674"/>
                  <a:pt x="150666" y="46781"/>
                </a:cubicBezTo>
                <a:cubicBezTo>
                  <a:pt x="149348" y="42863"/>
                  <a:pt x="144072" y="42863"/>
                  <a:pt x="142753" y="46781"/>
                </a:cubicBezTo>
                <a:close/>
                <a:moveTo>
                  <a:pt x="59531" y="0"/>
                </a:moveTo>
                <a:cubicBezTo>
                  <a:pt x="59531" y="0"/>
                  <a:pt x="59531" y="0"/>
                  <a:pt x="234157" y="0"/>
                </a:cubicBezTo>
                <a:lnTo>
                  <a:pt x="234157" y="27608"/>
                </a:lnTo>
                <a:cubicBezTo>
                  <a:pt x="234157" y="27608"/>
                  <a:pt x="234157" y="27608"/>
                  <a:pt x="293688" y="27608"/>
                </a:cubicBezTo>
                <a:cubicBezTo>
                  <a:pt x="293688" y="27608"/>
                  <a:pt x="293688" y="27608"/>
                  <a:pt x="293688" y="73620"/>
                </a:cubicBezTo>
                <a:cubicBezTo>
                  <a:pt x="293688" y="106487"/>
                  <a:pt x="267230" y="132780"/>
                  <a:pt x="234157" y="132780"/>
                </a:cubicBezTo>
                <a:cubicBezTo>
                  <a:pt x="234157" y="132780"/>
                  <a:pt x="234157" y="132780"/>
                  <a:pt x="226219" y="132780"/>
                </a:cubicBezTo>
                <a:cubicBezTo>
                  <a:pt x="218282" y="148555"/>
                  <a:pt x="206375" y="163016"/>
                  <a:pt x="190500" y="170904"/>
                </a:cubicBezTo>
                <a:cubicBezTo>
                  <a:pt x="174625" y="181421"/>
                  <a:pt x="165365" y="198512"/>
                  <a:pt x="165365" y="216917"/>
                </a:cubicBezTo>
                <a:cubicBezTo>
                  <a:pt x="165365" y="216917"/>
                  <a:pt x="165365" y="216917"/>
                  <a:pt x="165365" y="253727"/>
                </a:cubicBezTo>
                <a:cubicBezTo>
                  <a:pt x="165365" y="253727"/>
                  <a:pt x="165365" y="253727"/>
                  <a:pt x="186531" y="253727"/>
                </a:cubicBezTo>
                <a:cubicBezTo>
                  <a:pt x="193146" y="253727"/>
                  <a:pt x="198438" y="258986"/>
                  <a:pt x="198438" y="265559"/>
                </a:cubicBezTo>
                <a:cubicBezTo>
                  <a:pt x="198438" y="265559"/>
                  <a:pt x="198438" y="265559"/>
                  <a:pt x="198438" y="281335"/>
                </a:cubicBezTo>
                <a:cubicBezTo>
                  <a:pt x="198438" y="281335"/>
                  <a:pt x="198438" y="281335"/>
                  <a:pt x="216959" y="281335"/>
                </a:cubicBezTo>
                <a:cubicBezTo>
                  <a:pt x="216959" y="281335"/>
                  <a:pt x="216959" y="281335"/>
                  <a:pt x="216959" y="336550"/>
                </a:cubicBezTo>
                <a:cubicBezTo>
                  <a:pt x="216959" y="336550"/>
                  <a:pt x="216959" y="336550"/>
                  <a:pt x="76729" y="336550"/>
                </a:cubicBezTo>
                <a:cubicBezTo>
                  <a:pt x="76729" y="336550"/>
                  <a:pt x="76729" y="336550"/>
                  <a:pt x="76729" y="281335"/>
                </a:cubicBezTo>
                <a:cubicBezTo>
                  <a:pt x="76729" y="281335"/>
                  <a:pt x="76729" y="281335"/>
                  <a:pt x="95250" y="281335"/>
                </a:cubicBezTo>
                <a:cubicBezTo>
                  <a:pt x="95250" y="281335"/>
                  <a:pt x="95250" y="281335"/>
                  <a:pt x="95250" y="265559"/>
                </a:cubicBezTo>
                <a:cubicBezTo>
                  <a:pt x="95250" y="258986"/>
                  <a:pt x="100542" y="253727"/>
                  <a:pt x="107156" y="253727"/>
                </a:cubicBezTo>
                <a:cubicBezTo>
                  <a:pt x="107156" y="253727"/>
                  <a:pt x="107156" y="253727"/>
                  <a:pt x="128323" y="253727"/>
                </a:cubicBezTo>
                <a:cubicBezTo>
                  <a:pt x="128323" y="253727"/>
                  <a:pt x="128323" y="253727"/>
                  <a:pt x="128323" y="216917"/>
                </a:cubicBezTo>
                <a:cubicBezTo>
                  <a:pt x="128323" y="198512"/>
                  <a:pt x="119063" y="181421"/>
                  <a:pt x="103188" y="170904"/>
                </a:cubicBezTo>
                <a:cubicBezTo>
                  <a:pt x="87313" y="163016"/>
                  <a:pt x="75406" y="148555"/>
                  <a:pt x="67469" y="132780"/>
                </a:cubicBezTo>
                <a:cubicBezTo>
                  <a:pt x="67469" y="132780"/>
                  <a:pt x="67469" y="132780"/>
                  <a:pt x="59531" y="132780"/>
                </a:cubicBezTo>
                <a:cubicBezTo>
                  <a:pt x="26458" y="132780"/>
                  <a:pt x="0" y="106487"/>
                  <a:pt x="0" y="73620"/>
                </a:cubicBezTo>
                <a:cubicBezTo>
                  <a:pt x="0" y="73620"/>
                  <a:pt x="0" y="73620"/>
                  <a:pt x="0" y="27608"/>
                </a:cubicBezTo>
                <a:cubicBezTo>
                  <a:pt x="0" y="27608"/>
                  <a:pt x="0" y="27608"/>
                  <a:pt x="59531" y="27608"/>
                </a:cubicBezTo>
                <a:cubicBezTo>
                  <a:pt x="59531" y="27608"/>
                  <a:pt x="59531" y="27608"/>
                  <a:pt x="59531" y="0"/>
                </a:cubicBezTo>
                <a:close/>
              </a:path>
            </a:pathLst>
          </a:custGeom>
          <a:solidFill>
            <a:srgbClr val="9ED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9"/>
          <p:cNvSpPr/>
          <p:nvPr/>
        </p:nvSpPr>
        <p:spPr>
          <a:xfrm>
            <a:off x="4824265" y="2234793"/>
            <a:ext cx="899298" cy="899298"/>
          </a:xfrm>
          <a:custGeom>
            <a:avLst/>
            <a:gdLst>
              <a:gd name="connsiteX0" fmla="*/ 15554 w 331788"/>
              <a:gd name="connsiteY0" fmla="*/ 301625 h 331788"/>
              <a:gd name="connsiteX1" fmla="*/ 127029 w 331788"/>
              <a:gd name="connsiteY1" fmla="*/ 301625 h 331788"/>
              <a:gd name="connsiteX2" fmla="*/ 141288 w 331788"/>
              <a:gd name="connsiteY2" fmla="*/ 316051 h 331788"/>
              <a:gd name="connsiteX3" fmla="*/ 127029 w 331788"/>
              <a:gd name="connsiteY3" fmla="*/ 331788 h 331788"/>
              <a:gd name="connsiteX4" fmla="*/ 15554 w 331788"/>
              <a:gd name="connsiteY4" fmla="*/ 331788 h 331788"/>
              <a:gd name="connsiteX5" fmla="*/ 0 w 331788"/>
              <a:gd name="connsiteY5" fmla="*/ 316051 h 331788"/>
              <a:gd name="connsiteX6" fmla="*/ 15554 w 331788"/>
              <a:gd name="connsiteY6" fmla="*/ 301625 h 331788"/>
              <a:gd name="connsiteX7" fmla="*/ 15554 w 331788"/>
              <a:gd name="connsiteY7" fmla="*/ 263525 h 331788"/>
              <a:gd name="connsiteX8" fmla="*/ 95920 w 331788"/>
              <a:gd name="connsiteY8" fmla="*/ 263525 h 331788"/>
              <a:gd name="connsiteX9" fmla="*/ 141288 w 331788"/>
              <a:gd name="connsiteY9" fmla="*/ 283634 h 331788"/>
              <a:gd name="connsiteX10" fmla="*/ 127029 w 331788"/>
              <a:gd name="connsiteY10" fmla="*/ 293688 h 331788"/>
              <a:gd name="connsiteX11" fmla="*/ 15554 w 331788"/>
              <a:gd name="connsiteY11" fmla="*/ 293688 h 331788"/>
              <a:gd name="connsiteX12" fmla="*/ 0 w 331788"/>
              <a:gd name="connsiteY12" fmla="*/ 278607 h 331788"/>
              <a:gd name="connsiteX13" fmla="*/ 15554 w 331788"/>
              <a:gd name="connsiteY13" fmla="*/ 263525 h 331788"/>
              <a:gd name="connsiteX14" fmla="*/ 270156 w 331788"/>
              <a:gd name="connsiteY14" fmla="*/ 228600 h 331788"/>
              <a:gd name="connsiteX15" fmla="*/ 316380 w 331788"/>
              <a:gd name="connsiteY15" fmla="*/ 228600 h 331788"/>
              <a:gd name="connsiteX16" fmla="*/ 331788 w 331788"/>
              <a:gd name="connsiteY16" fmla="*/ 244337 h 331788"/>
              <a:gd name="connsiteX17" fmla="*/ 316380 w 331788"/>
              <a:gd name="connsiteY17" fmla="*/ 258763 h 331788"/>
              <a:gd name="connsiteX18" fmla="*/ 244475 w 331788"/>
              <a:gd name="connsiteY18" fmla="*/ 258763 h 331788"/>
              <a:gd name="connsiteX19" fmla="*/ 270156 w 331788"/>
              <a:gd name="connsiteY19" fmla="*/ 228600 h 331788"/>
              <a:gd name="connsiteX20" fmla="*/ 15586 w 331788"/>
              <a:gd name="connsiteY20" fmla="*/ 225425 h 331788"/>
              <a:gd name="connsiteX21" fmla="*/ 61046 w 331788"/>
              <a:gd name="connsiteY21" fmla="*/ 225425 h 331788"/>
              <a:gd name="connsiteX22" fmla="*/ 85725 w 331788"/>
              <a:gd name="connsiteY22" fmla="*/ 255588 h 331788"/>
              <a:gd name="connsiteX23" fmla="*/ 15586 w 331788"/>
              <a:gd name="connsiteY23" fmla="*/ 255588 h 331788"/>
              <a:gd name="connsiteX24" fmla="*/ 0 w 331788"/>
              <a:gd name="connsiteY24" fmla="*/ 241162 h 331788"/>
              <a:gd name="connsiteX25" fmla="*/ 15586 w 331788"/>
              <a:gd name="connsiteY25" fmla="*/ 225425 h 331788"/>
              <a:gd name="connsiteX26" fmla="*/ 283493 w 331788"/>
              <a:gd name="connsiteY26" fmla="*/ 190500 h 331788"/>
              <a:gd name="connsiteX27" fmla="*/ 316125 w 331788"/>
              <a:gd name="connsiteY27" fmla="*/ 190500 h 331788"/>
              <a:gd name="connsiteX28" fmla="*/ 331788 w 331788"/>
              <a:gd name="connsiteY28" fmla="*/ 204926 h 331788"/>
              <a:gd name="connsiteX29" fmla="*/ 316125 w 331788"/>
              <a:gd name="connsiteY29" fmla="*/ 220663 h 331788"/>
              <a:gd name="connsiteX30" fmla="*/ 273050 w 331788"/>
              <a:gd name="connsiteY30" fmla="*/ 220663 h 331788"/>
              <a:gd name="connsiteX31" fmla="*/ 283493 w 331788"/>
              <a:gd name="connsiteY31" fmla="*/ 190500 h 331788"/>
              <a:gd name="connsiteX32" fmla="*/ 15586 w 331788"/>
              <a:gd name="connsiteY32" fmla="*/ 188912 h 331788"/>
              <a:gd name="connsiteX33" fmla="*/ 46759 w 331788"/>
              <a:gd name="connsiteY33" fmla="*/ 188912 h 331788"/>
              <a:gd name="connsiteX34" fmla="*/ 57150 w 331788"/>
              <a:gd name="connsiteY34" fmla="*/ 217487 h 331788"/>
              <a:gd name="connsiteX35" fmla="*/ 15586 w 331788"/>
              <a:gd name="connsiteY35" fmla="*/ 217487 h 331788"/>
              <a:gd name="connsiteX36" fmla="*/ 0 w 331788"/>
              <a:gd name="connsiteY36" fmla="*/ 202578 h 331788"/>
              <a:gd name="connsiteX37" fmla="*/ 15586 w 331788"/>
              <a:gd name="connsiteY37" fmla="*/ 188912 h 331788"/>
              <a:gd name="connsiteX38" fmla="*/ 169863 w 331788"/>
              <a:gd name="connsiteY38" fmla="*/ 174625 h 331788"/>
              <a:gd name="connsiteX39" fmla="*/ 169863 w 331788"/>
              <a:gd name="connsiteY39" fmla="*/ 201613 h 331788"/>
              <a:gd name="connsiteX40" fmla="*/ 187326 w 331788"/>
              <a:gd name="connsiteY40" fmla="*/ 188762 h 331788"/>
              <a:gd name="connsiteX41" fmla="*/ 169863 w 331788"/>
              <a:gd name="connsiteY41" fmla="*/ 174625 h 331788"/>
              <a:gd name="connsiteX42" fmla="*/ 285750 w 331788"/>
              <a:gd name="connsiteY42" fmla="*/ 152400 h 331788"/>
              <a:gd name="connsiteX43" fmla="*/ 316442 w 331788"/>
              <a:gd name="connsiteY43" fmla="*/ 152400 h 331788"/>
              <a:gd name="connsiteX44" fmla="*/ 331788 w 331788"/>
              <a:gd name="connsiteY44" fmla="*/ 167481 h 331788"/>
              <a:gd name="connsiteX45" fmla="*/ 316442 w 331788"/>
              <a:gd name="connsiteY45" fmla="*/ 182563 h 331788"/>
              <a:gd name="connsiteX46" fmla="*/ 285750 w 331788"/>
              <a:gd name="connsiteY46" fmla="*/ 182563 h 331788"/>
              <a:gd name="connsiteX47" fmla="*/ 287029 w 331788"/>
              <a:gd name="connsiteY47" fmla="*/ 166225 h 331788"/>
              <a:gd name="connsiteX48" fmla="*/ 285750 w 331788"/>
              <a:gd name="connsiteY48" fmla="*/ 152400 h 331788"/>
              <a:gd name="connsiteX49" fmla="*/ 15875 w 331788"/>
              <a:gd name="connsiteY49" fmla="*/ 149225 h 331788"/>
              <a:gd name="connsiteX50" fmla="*/ 47625 w 331788"/>
              <a:gd name="connsiteY50" fmla="*/ 149225 h 331788"/>
              <a:gd name="connsiteX51" fmla="*/ 46302 w 331788"/>
              <a:gd name="connsiteY51" fmla="*/ 166423 h 331788"/>
              <a:gd name="connsiteX52" fmla="*/ 47625 w 331788"/>
              <a:gd name="connsiteY52" fmla="*/ 180975 h 331788"/>
              <a:gd name="connsiteX53" fmla="*/ 15875 w 331788"/>
              <a:gd name="connsiteY53" fmla="*/ 180975 h 331788"/>
              <a:gd name="connsiteX54" fmla="*/ 0 w 331788"/>
              <a:gd name="connsiteY54" fmla="*/ 165100 h 331788"/>
              <a:gd name="connsiteX55" fmla="*/ 15875 w 331788"/>
              <a:gd name="connsiteY55" fmla="*/ 149225 h 331788"/>
              <a:gd name="connsiteX56" fmla="*/ 161925 w 331788"/>
              <a:gd name="connsiteY56" fmla="*/ 130175 h 331788"/>
              <a:gd name="connsiteX57" fmla="*/ 146050 w 331788"/>
              <a:gd name="connsiteY57" fmla="*/ 141455 h 331788"/>
              <a:gd name="connsiteX58" fmla="*/ 161925 w 331788"/>
              <a:gd name="connsiteY58" fmla="*/ 153988 h 331788"/>
              <a:gd name="connsiteX59" fmla="*/ 274638 w 331788"/>
              <a:gd name="connsiteY59" fmla="*/ 114300 h 331788"/>
              <a:gd name="connsiteX60" fmla="*/ 316202 w 331788"/>
              <a:gd name="connsiteY60" fmla="*/ 114300 h 331788"/>
              <a:gd name="connsiteX61" fmla="*/ 331788 w 331788"/>
              <a:gd name="connsiteY61" fmla="*/ 130037 h 331788"/>
              <a:gd name="connsiteX62" fmla="*/ 316202 w 331788"/>
              <a:gd name="connsiteY62" fmla="*/ 144463 h 331788"/>
              <a:gd name="connsiteX63" fmla="*/ 283730 w 331788"/>
              <a:gd name="connsiteY63" fmla="*/ 144463 h 331788"/>
              <a:gd name="connsiteX64" fmla="*/ 274638 w 331788"/>
              <a:gd name="connsiteY64" fmla="*/ 114300 h 331788"/>
              <a:gd name="connsiteX65" fmla="*/ 15663 w 331788"/>
              <a:gd name="connsiteY65" fmla="*/ 111125 h 331788"/>
              <a:gd name="connsiteX66" fmla="*/ 58738 w 331788"/>
              <a:gd name="connsiteY66" fmla="*/ 111125 h 331788"/>
              <a:gd name="connsiteX67" fmla="*/ 48295 w 331788"/>
              <a:gd name="connsiteY67" fmla="*/ 141288 h 331788"/>
              <a:gd name="connsiteX68" fmla="*/ 15663 w 331788"/>
              <a:gd name="connsiteY68" fmla="*/ 141288 h 331788"/>
              <a:gd name="connsiteX69" fmla="*/ 0 w 331788"/>
              <a:gd name="connsiteY69" fmla="*/ 126862 h 331788"/>
              <a:gd name="connsiteX70" fmla="*/ 15663 w 331788"/>
              <a:gd name="connsiteY70" fmla="*/ 111125 h 331788"/>
              <a:gd name="connsiteX71" fmla="*/ 165894 w 331788"/>
              <a:gd name="connsiteY71" fmla="*/ 104775 h 331788"/>
              <a:gd name="connsiteX72" fmla="*/ 169783 w 331788"/>
              <a:gd name="connsiteY72" fmla="*/ 109934 h 331788"/>
              <a:gd name="connsiteX73" fmla="*/ 169783 w 331788"/>
              <a:gd name="connsiteY73" fmla="*/ 116383 h 331788"/>
              <a:gd name="connsiteX74" fmla="*/ 203492 w 331788"/>
              <a:gd name="connsiteY74" fmla="*/ 137021 h 331788"/>
              <a:gd name="connsiteX75" fmla="*/ 194417 w 331788"/>
              <a:gd name="connsiteY75" fmla="*/ 146050 h 331788"/>
              <a:gd name="connsiteX76" fmla="*/ 169783 w 331788"/>
              <a:gd name="connsiteY76" fmla="*/ 130572 h 331788"/>
              <a:gd name="connsiteX77" fmla="*/ 169783 w 331788"/>
              <a:gd name="connsiteY77" fmla="*/ 156369 h 331788"/>
              <a:gd name="connsiteX78" fmla="*/ 204788 w 331788"/>
              <a:gd name="connsiteY78" fmla="*/ 187325 h 331788"/>
              <a:gd name="connsiteX79" fmla="*/ 169783 w 331788"/>
              <a:gd name="connsiteY79" fmla="*/ 215702 h 331788"/>
              <a:gd name="connsiteX80" fmla="*/ 169783 w 331788"/>
              <a:gd name="connsiteY80" fmla="*/ 223441 h 331788"/>
              <a:gd name="connsiteX81" fmla="*/ 165894 w 331788"/>
              <a:gd name="connsiteY81" fmla="*/ 228600 h 331788"/>
              <a:gd name="connsiteX82" fmla="*/ 162004 w 331788"/>
              <a:gd name="connsiteY82" fmla="*/ 223441 h 331788"/>
              <a:gd name="connsiteX83" fmla="*/ 162004 w 331788"/>
              <a:gd name="connsiteY83" fmla="*/ 215702 h 331788"/>
              <a:gd name="connsiteX84" fmla="*/ 127000 w 331788"/>
              <a:gd name="connsiteY84" fmla="*/ 189905 h 331788"/>
              <a:gd name="connsiteX85" fmla="*/ 136075 w 331788"/>
              <a:gd name="connsiteY85" fmla="*/ 182166 h 331788"/>
              <a:gd name="connsiteX86" fmla="*/ 162004 w 331788"/>
              <a:gd name="connsiteY86" fmla="*/ 201513 h 331788"/>
              <a:gd name="connsiteX87" fmla="*/ 162004 w 331788"/>
              <a:gd name="connsiteY87" fmla="*/ 173137 h 331788"/>
              <a:gd name="connsiteX88" fmla="*/ 129593 w 331788"/>
              <a:gd name="connsiteY88" fmla="*/ 144760 h 331788"/>
              <a:gd name="connsiteX89" fmla="*/ 162004 w 331788"/>
              <a:gd name="connsiteY89" fmla="*/ 116383 h 331788"/>
              <a:gd name="connsiteX90" fmla="*/ 162004 w 331788"/>
              <a:gd name="connsiteY90" fmla="*/ 109934 h 331788"/>
              <a:gd name="connsiteX91" fmla="*/ 165894 w 331788"/>
              <a:gd name="connsiteY91" fmla="*/ 104775 h 331788"/>
              <a:gd name="connsiteX92" fmla="*/ 165895 w 331788"/>
              <a:gd name="connsiteY92" fmla="*/ 90487 h 331788"/>
              <a:gd name="connsiteX93" fmla="*/ 90488 w 331788"/>
              <a:gd name="connsiteY93" fmla="*/ 165894 h 331788"/>
              <a:gd name="connsiteX94" fmla="*/ 165895 w 331788"/>
              <a:gd name="connsiteY94" fmla="*/ 241301 h 331788"/>
              <a:gd name="connsiteX95" fmla="*/ 241302 w 331788"/>
              <a:gd name="connsiteY95" fmla="*/ 165894 h 331788"/>
              <a:gd name="connsiteX96" fmla="*/ 165895 w 331788"/>
              <a:gd name="connsiteY96" fmla="*/ 90487 h 331788"/>
              <a:gd name="connsiteX97" fmla="*/ 246063 w 331788"/>
              <a:gd name="connsiteY97" fmla="*/ 76200 h 331788"/>
              <a:gd name="connsiteX98" fmla="*/ 316202 w 331788"/>
              <a:gd name="connsiteY98" fmla="*/ 76200 h 331788"/>
              <a:gd name="connsiteX99" fmla="*/ 331788 w 331788"/>
              <a:gd name="connsiteY99" fmla="*/ 90626 h 331788"/>
              <a:gd name="connsiteX100" fmla="*/ 316202 w 331788"/>
              <a:gd name="connsiteY100" fmla="*/ 106363 h 331788"/>
              <a:gd name="connsiteX101" fmla="*/ 270742 w 331788"/>
              <a:gd name="connsiteY101" fmla="*/ 106363 h 331788"/>
              <a:gd name="connsiteX102" fmla="*/ 246063 w 331788"/>
              <a:gd name="connsiteY102" fmla="*/ 76200 h 331788"/>
              <a:gd name="connsiteX103" fmla="*/ 15688 w 331788"/>
              <a:gd name="connsiteY103" fmla="*/ 74612 h 331788"/>
              <a:gd name="connsiteX104" fmla="*/ 88900 w 331788"/>
              <a:gd name="connsiteY104" fmla="*/ 74612 h 331788"/>
              <a:gd name="connsiteX105" fmla="*/ 62753 w 331788"/>
              <a:gd name="connsiteY105" fmla="*/ 104775 h 331788"/>
              <a:gd name="connsiteX106" fmla="*/ 15688 w 331788"/>
              <a:gd name="connsiteY106" fmla="*/ 104775 h 331788"/>
              <a:gd name="connsiteX107" fmla="*/ 0 w 331788"/>
              <a:gd name="connsiteY107" fmla="*/ 89038 h 331788"/>
              <a:gd name="connsiteX108" fmla="*/ 15688 w 331788"/>
              <a:gd name="connsiteY108" fmla="*/ 74612 h 331788"/>
              <a:gd name="connsiteX109" fmla="*/ 166688 w 331788"/>
              <a:gd name="connsiteY109" fmla="*/ 61912 h 331788"/>
              <a:gd name="connsiteX110" fmla="*/ 271463 w 331788"/>
              <a:gd name="connsiteY110" fmla="*/ 166687 h 331788"/>
              <a:gd name="connsiteX111" fmla="*/ 166688 w 331788"/>
              <a:gd name="connsiteY111" fmla="*/ 271462 h 331788"/>
              <a:gd name="connsiteX112" fmla="*/ 61913 w 331788"/>
              <a:gd name="connsiteY112" fmla="*/ 166687 h 331788"/>
              <a:gd name="connsiteX113" fmla="*/ 166688 w 331788"/>
              <a:gd name="connsiteY113" fmla="*/ 61912 h 331788"/>
              <a:gd name="connsiteX114" fmla="*/ 204759 w 331788"/>
              <a:gd name="connsiteY114" fmla="*/ 38100 h 331788"/>
              <a:gd name="connsiteX115" fmla="*/ 316234 w 331788"/>
              <a:gd name="connsiteY115" fmla="*/ 38100 h 331788"/>
              <a:gd name="connsiteX116" fmla="*/ 331788 w 331788"/>
              <a:gd name="connsiteY116" fmla="*/ 53975 h 331788"/>
              <a:gd name="connsiteX117" fmla="*/ 316234 w 331788"/>
              <a:gd name="connsiteY117" fmla="*/ 69850 h 331788"/>
              <a:gd name="connsiteX118" fmla="*/ 235868 w 331788"/>
              <a:gd name="connsiteY118" fmla="*/ 69850 h 331788"/>
              <a:gd name="connsiteX119" fmla="*/ 190500 w 331788"/>
              <a:gd name="connsiteY119" fmla="*/ 48683 h 331788"/>
              <a:gd name="connsiteX120" fmla="*/ 204759 w 331788"/>
              <a:gd name="connsiteY120" fmla="*/ 38100 h 331788"/>
              <a:gd name="connsiteX121" fmla="*/ 204759 w 331788"/>
              <a:gd name="connsiteY121" fmla="*/ 0 h 331788"/>
              <a:gd name="connsiteX122" fmla="*/ 316234 w 331788"/>
              <a:gd name="connsiteY122" fmla="*/ 0 h 331788"/>
              <a:gd name="connsiteX123" fmla="*/ 331788 w 331788"/>
              <a:gd name="connsiteY123" fmla="*/ 15737 h 331788"/>
              <a:gd name="connsiteX124" fmla="*/ 316234 w 331788"/>
              <a:gd name="connsiteY124" fmla="*/ 30163 h 331788"/>
              <a:gd name="connsiteX125" fmla="*/ 204759 w 331788"/>
              <a:gd name="connsiteY125" fmla="*/ 30163 h 331788"/>
              <a:gd name="connsiteX126" fmla="*/ 190500 w 331788"/>
              <a:gd name="connsiteY126" fmla="*/ 15737 h 331788"/>
              <a:gd name="connsiteX127" fmla="*/ 204759 w 331788"/>
              <a:gd name="connsiteY127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331788" h="331788">
                <a:moveTo>
                  <a:pt x="15554" y="301625"/>
                </a:moveTo>
                <a:cubicBezTo>
                  <a:pt x="15554" y="301625"/>
                  <a:pt x="15554" y="301625"/>
                  <a:pt x="127029" y="301625"/>
                </a:cubicBezTo>
                <a:cubicBezTo>
                  <a:pt x="134807" y="301625"/>
                  <a:pt x="141288" y="308182"/>
                  <a:pt x="141288" y="316051"/>
                </a:cubicBezTo>
                <a:cubicBezTo>
                  <a:pt x="141288" y="325231"/>
                  <a:pt x="134807" y="331788"/>
                  <a:pt x="127029" y="331788"/>
                </a:cubicBezTo>
                <a:cubicBezTo>
                  <a:pt x="127029" y="331788"/>
                  <a:pt x="127029" y="331788"/>
                  <a:pt x="15554" y="331788"/>
                </a:cubicBezTo>
                <a:cubicBezTo>
                  <a:pt x="6481" y="331788"/>
                  <a:pt x="0" y="325231"/>
                  <a:pt x="0" y="316051"/>
                </a:cubicBezTo>
                <a:cubicBezTo>
                  <a:pt x="0" y="308182"/>
                  <a:pt x="6481" y="301625"/>
                  <a:pt x="15554" y="301625"/>
                </a:cubicBezTo>
                <a:close/>
                <a:moveTo>
                  <a:pt x="15554" y="263525"/>
                </a:moveTo>
                <a:cubicBezTo>
                  <a:pt x="15554" y="263525"/>
                  <a:pt x="15554" y="263525"/>
                  <a:pt x="95920" y="263525"/>
                </a:cubicBezTo>
                <a:cubicBezTo>
                  <a:pt x="108882" y="273579"/>
                  <a:pt x="124437" y="279863"/>
                  <a:pt x="141288" y="283634"/>
                </a:cubicBezTo>
                <a:cubicBezTo>
                  <a:pt x="138695" y="288661"/>
                  <a:pt x="133510" y="293688"/>
                  <a:pt x="127029" y="293688"/>
                </a:cubicBezTo>
                <a:cubicBezTo>
                  <a:pt x="127029" y="293688"/>
                  <a:pt x="127029" y="293688"/>
                  <a:pt x="15554" y="293688"/>
                </a:cubicBezTo>
                <a:cubicBezTo>
                  <a:pt x="6481" y="293688"/>
                  <a:pt x="0" y="286147"/>
                  <a:pt x="0" y="278607"/>
                </a:cubicBezTo>
                <a:cubicBezTo>
                  <a:pt x="0" y="271066"/>
                  <a:pt x="6481" y="263525"/>
                  <a:pt x="15554" y="263525"/>
                </a:cubicBezTo>
                <a:close/>
                <a:moveTo>
                  <a:pt x="270156" y="228600"/>
                </a:moveTo>
                <a:cubicBezTo>
                  <a:pt x="270156" y="228600"/>
                  <a:pt x="270156" y="228600"/>
                  <a:pt x="316380" y="228600"/>
                </a:cubicBezTo>
                <a:cubicBezTo>
                  <a:pt x="325368" y="228600"/>
                  <a:pt x="331788" y="235157"/>
                  <a:pt x="331788" y="244337"/>
                </a:cubicBezTo>
                <a:cubicBezTo>
                  <a:pt x="331788" y="252206"/>
                  <a:pt x="325368" y="258763"/>
                  <a:pt x="316380" y="258763"/>
                </a:cubicBezTo>
                <a:cubicBezTo>
                  <a:pt x="316380" y="258763"/>
                  <a:pt x="316380" y="258763"/>
                  <a:pt x="244475" y="258763"/>
                </a:cubicBezTo>
                <a:cubicBezTo>
                  <a:pt x="254747" y="250895"/>
                  <a:pt x="262451" y="240403"/>
                  <a:pt x="270156" y="228600"/>
                </a:cubicBezTo>
                <a:close/>
                <a:moveTo>
                  <a:pt x="15586" y="225425"/>
                </a:moveTo>
                <a:cubicBezTo>
                  <a:pt x="15586" y="225425"/>
                  <a:pt x="15586" y="225425"/>
                  <a:pt x="61046" y="225425"/>
                </a:cubicBezTo>
                <a:cubicBezTo>
                  <a:pt x="67541" y="237228"/>
                  <a:pt x="76633" y="247720"/>
                  <a:pt x="85725" y="255588"/>
                </a:cubicBezTo>
                <a:cubicBezTo>
                  <a:pt x="85725" y="255588"/>
                  <a:pt x="85725" y="255588"/>
                  <a:pt x="15586" y="255588"/>
                </a:cubicBezTo>
                <a:cubicBezTo>
                  <a:pt x="6494" y="255588"/>
                  <a:pt x="0" y="249031"/>
                  <a:pt x="0" y="241162"/>
                </a:cubicBezTo>
                <a:cubicBezTo>
                  <a:pt x="0" y="231982"/>
                  <a:pt x="6494" y="225425"/>
                  <a:pt x="15586" y="225425"/>
                </a:cubicBezTo>
                <a:close/>
                <a:moveTo>
                  <a:pt x="283493" y="190500"/>
                </a:moveTo>
                <a:cubicBezTo>
                  <a:pt x="283493" y="190500"/>
                  <a:pt x="283493" y="190500"/>
                  <a:pt x="316125" y="190500"/>
                </a:cubicBezTo>
                <a:cubicBezTo>
                  <a:pt x="325262" y="190500"/>
                  <a:pt x="331788" y="197057"/>
                  <a:pt x="331788" y="204926"/>
                </a:cubicBezTo>
                <a:cubicBezTo>
                  <a:pt x="331788" y="214106"/>
                  <a:pt x="325262" y="220663"/>
                  <a:pt x="316125" y="220663"/>
                </a:cubicBezTo>
                <a:cubicBezTo>
                  <a:pt x="316125" y="220663"/>
                  <a:pt x="316125" y="220663"/>
                  <a:pt x="273050" y="220663"/>
                </a:cubicBezTo>
                <a:cubicBezTo>
                  <a:pt x="278271" y="211483"/>
                  <a:pt x="282187" y="200992"/>
                  <a:pt x="283493" y="190500"/>
                </a:cubicBezTo>
                <a:close/>
                <a:moveTo>
                  <a:pt x="15586" y="188912"/>
                </a:moveTo>
                <a:cubicBezTo>
                  <a:pt x="15586" y="188912"/>
                  <a:pt x="15586" y="188912"/>
                  <a:pt x="46759" y="188912"/>
                </a:cubicBezTo>
                <a:cubicBezTo>
                  <a:pt x="49357" y="198851"/>
                  <a:pt x="53253" y="208790"/>
                  <a:pt x="57150" y="217487"/>
                </a:cubicBezTo>
                <a:cubicBezTo>
                  <a:pt x="57150" y="217487"/>
                  <a:pt x="57150" y="217487"/>
                  <a:pt x="15586" y="217487"/>
                </a:cubicBezTo>
                <a:cubicBezTo>
                  <a:pt x="6494" y="217487"/>
                  <a:pt x="0" y="211275"/>
                  <a:pt x="0" y="202578"/>
                </a:cubicBezTo>
                <a:cubicBezTo>
                  <a:pt x="0" y="195124"/>
                  <a:pt x="6494" y="188912"/>
                  <a:pt x="15586" y="188912"/>
                </a:cubicBezTo>
                <a:close/>
                <a:moveTo>
                  <a:pt x="169863" y="174625"/>
                </a:moveTo>
                <a:cubicBezTo>
                  <a:pt x="169863" y="174625"/>
                  <a:pt x="169863" y="174625"/>
                  <a:pt x="169863" y="201613"/>
                </a:cubicBezTo>
                <a:cubicBezTo>
                  <a:pt x="179266" y="201613"/>
                  <a:pt x="187326" y="197758"/>
                  <a:pt x="187326" y="188762"/>
                </a:cubicBezTo>
                <a:cubicBezTo>
                  <a:pt x="187326" y="178481"/>
                  <a:pt x="177923" y="175910"/>
                  <a:pt x="169863" y="174625"/>
                </a:cubicBezTo>
                <a:close/>
                <a:moveTo>
                  <a:pt x="285750" y="152400"/>
                </a:moveTo>
                <a:cubicBezTo>
                  <a:pt x="285750" y="152400"/>
                  <a:pt x="285750" y="152400"/>
                  <a:pt x="316442" y="152400"/>
                </a:cubicBezTo>
                <a:cubicBezTo>
                  <a:pt x="325394" y="152400"/>
                  <a:pt x="331788" y="159941"/>
                  <a:pt x="331788" y="167481"/>
                </a:cubicBezTo>
                <a:cubicBezTo>
                  <a:pt x="331788" y="175022"/>
                  <a:pt x="325394" y="182563"/>
                  <a:pt x="316442" y="182563"/>
                </a:cubicBezTo>
                <a:cubicBezTo>
                  <a:pt x="316442" y="182563"/>
                  <a:pt x="316442" y="182563"/>
                  <a:pt x="285750" y="182563"/>
                </a:cubicBezTo>
                <a:cubicBezTo>
                  <a:pt x="287029" y="176279"/>
                  <a:pt x="287029" y="171252"/>
                  <a:pt x="287029" y="166225"/>
                </a:cubicBezTo>
                <a:cubicBezTo>
                  <a:pt x="287029" y="161197"/>
                  <a:pt x="287029" y="157427"/>
                  <a:pt x="285750" y="152400"/>
                </a:cubicBezTo>
                <a:close/>
                <a:moveTo>
                  <a:pt x="15875" y="149225"/>
                </a:moveTo>
                <a:cubicBezTo>
                  <a:pt x="15875" y="149225"/>
                  <a:pt x="15875" y="149225"/>
                  <a:pt x="47625" y="149225"/>
                </a:cubicBezTo>
                <a:cubicBezTo>
                  <a:pt x="46302" y="155839"/>
                  <a:pt x="46302" y="161131"/>
                  <a:pt x="46302" y="166423"/>
                </a:cubicBezTo>
                <a:cubicBezTo>
                  <a:pt x="46302" y="171714"/>
                  <a:pt x="46302" y="175683"/>
                  <a:pt x="47625" y="180975"/>
                </a:cubicBezTo>
                <a:cubicBezTo>
                  <a:pt x="47625" y="180975"/>
                  <a:pt x="47625" y="180975"/>
                  <a:pt x="15875" y="180975"/>
                </a:cubicBezTo>
                <a:cubicBezTo>
                  <a:pt x="6614" y="180975"/>
                  <a:pt x="0" y="173037"/>
                  <a:pt x="0" y="165100"/>
                </a:cubicBezTo>
                <a:cubicBezTo>
                  <a:pt x="0" y="157162"/>
                  <a:pt x="6614" y="149225"/>
                  <a:pt x="15875" y="149225"/>
                </a:cubicBezTo>
                <a:close/>
                <a:moveTo>
                  <a:pt x="161925" y="130175"/>
                </a:moveTo>
                <a:cubicBezTo>
                  <a:pt x="152664" y="130175"/>
                  <a:pt x="146050" y="135188"/>
                  <a:pt x="146050" y="141455"/>
                </a:cubicBezTo>
                <a:cubicBezTo>
                  <a:pt x="146050" y="147721"/>
                  <a:pt x="151341" y="151481"/>
                  <a:pt x="161925" y="153988"/>
                </a:cubicBezTo>
                <a:close/>
                <a:moveTo>
                  <a:pt x="274638" y="114300"/>
                </a:moveTo>
                <a:cubicBezTo>
                  <a:pt x="274638" y="114300"/>
                  <a:pt x="274638" y="114300"/>
                  <a:pt x="316202" y="114300"/>
                </a:cubicBezTo>
                <a:cubicBezTo>
                  <a:pt x="325294" y="114300"/>
                  <a:pt x="331788" y="120857"/>
                  <a:pt x="331788" y="130037"/>
                </a:cubicBezTo>
                <a:cubicBezTo>
                  <a:pt x="331788" y="137906"/>
                  <a:pt x="325294" y="144463"/>
                  <a:pt x="316202" y="144463"/>
                </a:cubicBezTo>
                <a:cubicBezTo>
                  <a:pt x="316202" y="144463"/>
                  <a:pt x="316202" y="144463"/>
                  <a:pt x="283730" y="144463"/>
                </a:cubicBezTo>
                <a:cubicBezTo>
                  <a:pt x="282431" y="133971"/>
                  <a:pt x="278535" y="123480"/>
                  <a:pt x="274638" y="114300"/>
                </a:cubicBezTo>
                <a:close/>
                <a:moveTo>
                  <a:pt x="15663" y="111125"/>
                </a:moveTo>
                <a:cubicBezTo>
                  <a:pt x="15663" y="111125"/>
                  <a:pt x="15663" y="111125"/>
                  <a:pt x="58738" y="111125"/>
                </a:cubicBezTo>
                <a:cubicBezTo>
                  <a:pt x="53517" y="120305"/>
                  <a:pt x="49601" y="130796"/>
                  <a:pt x="48295" y="141288"/>
                </a:cubicBezTo>
                <a:cubicBezTo>
                  <a:pt x="48295" y="141288"/>
                  <a:pt x="48295" y="141288"/>
                  <a:pt x="15663" y="141288"/>
                </a:cubicBezTo>
                <a:cubicBezTo>
                  <a:pt x="6526" y="141288"/>
                  <a:pt x="0" y="134731"/>
                  <a:pt x="0" y="126862"/>
                </a:cubicBezTo>
                <a:cubicBezTo>
                  <a:pt x="0" y="117682"/>
                  <a:pt x="6526" y="111125"/>
                  <a:pt x="15663" y="111125"/>
                </a:cubicBezTo>
                <a:close/>
                <a:moveTo>
                  <a:pt x="165894" y="104775"/>
                </a:moveTo>
                <a:cubicBezTo>
                  <a:pt x="168487" y="104775"/>
                  <a:pt x="169783" y="107355"/>
                  <a:pt x="169783" y="109934"/>
                </a:cubicBezTo>
                <a:cubicBezTo>
                  <a:pt x="169783" y="109934"/>
                  <a:pt x="169783" y="109934"/>
                  <a:pt x="169783" y="116383"/>
                </a:cubicBezTo>
                <a:cubicBezTo>
                  <a:pt x="181452" y="116383"/>
                  <a:pt x="203492" y="124123"/>
                  <a:pt x="203492" y="137021"/>
                </a:cubicBezTo>
                <a:cubicBezTo>
                  <a:pt x="203492" y="142180"/>
                  <a:pt x="198306" y="146050"/>
                  <a:pt x="194417" y="146050"/>
                </a:cubicBezTo>
                <a:cubicBezTo>
                  <a:pt x="185341" y="146050"/>
                  <a:pt x="185341" y="130572"/>
                  <a:pt x="169783" y="130572"/>
                </a:cubicBezTo>
                <a:cubicBezTo>
                  <a:pt x="169783" y="130572"/>
                  <a:pt x="169783" y="130572"/>
                  <a:pt x="169783" y="156369"/>
                </a:cubicBezTo>
                <a:cubicBezTo>
                  <a:pt x="187934" y="160238"/>
                  <a:pt x="204788" y="165398"/>
                  <a:pt x="204788" y="187325"/>
                </a:cubicBezTo>
                <a:cubicBezTo>
                  <a:pt x="204788" y="205383"/>
                  <a:pt x="190527" y="214412"/>
                  <a:pt x="169783" y="215702"/>
                </a:cubicBezTo>
                <a:cubicBezTo>
                  <a:pt x="169783" y="215702"/>
                  <a:pt x="169783" y="215702"/>
                  <a:pt x="169783" y="223441"/>
                </a:cubicBezTo>
                <a:cubicBezTo>
                  <a:pt x="169783" y="226020"/>
                  <a:pt x="168487" y="228600"/>
                  <a:pt x="165894" y="228600"/>
                </a:cubicBezTo>
                <a:cubicBezTo>
                  <a:pt x="163301" y="228600"/>
                  <a:pt x="162004" y="226020"/>
                  <a:pt x="162004" y="223441"/>
                </a:cubicBezTo>
                <a:cubicBezTo>
                  <a:pt x="162004" y="223441"/>
                  <a:pt x="162004" y="223441"/>
                  <a:pt x="162004" y="215702"/>
                </a:cubicBezTo>
                <a:cubicBezTo>
                  <a:pt x="138668" y="214412"/>
                  <a:pt x="127000" y="201513"/>
                  <a:pt x="127000" y="189905"/>
                </a:cubicBezTo>
                <a:cubicBezTo>
                  <a:pt x="127000" y="184745"/>
                  <a:pt x="130889" y="182166"/>
                  <a:pt x="136075" y="182166"/>
                </a:cubicBezTo>
                <a:cubicBezTo>
                  <a:pt x="151633" y="182166"/>
                  <a:pt x="138668" y="200224"/>
                  <a:pt x="162004" y="201513"/>
                </a:cubicBezTo>
                <a:cubicBezTo>
                  <a:pt x="162004" y="201513"/>
                  <a:pt x="162004" y="201513"/>
                  <a:pt x="162004" y="173137"/>
                </a:cubicBezTo>
                <a:cubicBezTo>
                  <a:pt x="141261" y="169267"/>
                  <a:pt x="129593" y="160238"/>
                  <a:pt x="129593" y="144760"/>
                </a:cubicBezTo>
                <a:cubicBezTo>
                  <a:pt x="129593" y="126702"/>
                  <a:pt x="145150" y="117673"/>
                  <a:pt x="162004" y="116383"/>
                </a:cubicBezTo>
                <a:cubicBezTo>
                  <a:pt x="162004" y="116383"/>
                  <a:pt x="162004" y="116383"/>
                  <a:pt x="162004" y="109934"/>
                </a:cubicBezTo>
                <a:cubicBezTo>
                  <a:pt x="162004" y="107355"/>
                  <a:pt x="163301" y="104775"/>
                  <a:pt x="165894" y="104775"/>
                </a:cubicBezTo>
                <a:close/>
                <a:moveTo>
                  <a:pt x="165895" y="90487"/>
                </a:moveTo>
                <a:cubicBezTo>
                  <a:pt x="124249" y="90487"/>
                  <a:pt x="90488" y="124248"/>
                  <a:pt x="90488" y="165894"/>
                </a:cubicBezTo>
                <a:cubicBezTo>
                  <a:pt x="90488" y="207540"/>
                  <a:pt x="124249" y="241301"/>
                  <a:pt x="165895" y="241301"/>
                </a:cubicBezTo>
                <a:cubicBezTo>
                  <a:pt x="207541" y="241301"/>
                  <a:pt x="241302" y="207540"/>
                  <a:pt x="241302" y="165894"/>
                </a:cubicBezTo>
                <a:cubicBezTo>
                  <a:pt x="241302" y="124248"/>
                  <a:pt x="207541" y="90487"/>
                  <a:pt x="165895" y="90487"/>
                </a:cubicBezTo>
                <a:close/>
                <a:moveTo>
                  <a:pt x="246063" y="76200"/>
                </a:moveTo>
                <a:cubicBezTo>
                  <a:pt x="246063" y="76200"/>
                  <a:pt x="246063" y="76200"/>
                  <a:pt x="316202" y="76200"/>
                </a:cubicBezTo>
                <a:cubicBezTo>
                  <a:pt x="325294" y="76200"/>
                  <a:pt x="331788" y="82757"/>
                  <a:pt x="331788" y="90626"/>
                </a:cubicBezTo>
                <a:cubicBezTo>
                  <a:pt x="331788" y="99806"/>
                  <a:pt x="325294" y="106363"/>
                  <a:pt x="316202" y="106363"/>
                </a:cubicBezTo>
                <a:cubicBezTo>
                  <a:pt x="316202" y="106363"/>
                  <a:pt x="316202" y="106363"/>
                  <a:pt x="270742" y="106363"/>
                </a:cubicBezTo>
                <a:cubicBezTo>
                  <a:pt x="264247" y="94560"/>
                  <a:pt x="255155" y="84068"/>
                  <a:pt x="246063" y="76200"/>
                </a:cubicBezTo>
                <a:close/>
                <a:moveTo>
                  <a:pt x="15688" y="74612"/>
                </a:moveTo>
                <a:cubicBezTo>
                  <a:pt x="15688" y="74612"/>
                  <a:pt x="15688" y="74612"/>
                  <a:pt x="88900" y="74612"/>
                </a:cubicBezTo>
                <a:cubicBezTo>
                  <a:pt x="78441" y="82480"/>
                  <a:pt x="70597" y="92972"/>
                  <a:pt x="62753" y="104775"/>
                </a:cubicBezTo>
                <a:cubicBezTo>
                  <a:pt x="62753" y="104775"/>
                  <a:pt x="62753" y="104775"/>
                  <a:pt x="15688" y="104775"/>
                </a:cubicBezTo>
                <a:cubicBezTo>
                  <a:pt x="6537" y="104775"/>
                  <a:pt x="0" y="98218"/>
                  <a:pt x="0" y="89038"/>
                </a:cubicBezTo>
                <a:cubicBezTo>
                  <a:pt x="0" y="81169"/>
                  <a:pt x="6537" y="74612"/>
                  <a:pt x="15688" y="74612"/>
                </a:cubicBezTo>
                <a:close/>
                <a:moveTo>
                  <a:pt x="166688" y="61912"/>
                </a:moveTo>
                <a:cubicBezTo>
                  <a:pt x="224554" y="61912"/>
                  <a:pt x="271463" y="108821"/>
                  <a:pt x="271463" y="166687"/>
                </a:cubicBezTo>
                <a:cubicBezTo>
                  <a:pt x="271463" y="224553"/>
                  <a:pt x="224554" y="271462"/>
                  <a:pt x="166688" y="271462"/>
                </a:cubicBezTo>
                <a:cubicBezTo>
                  <a:pt x="108822" y="271462"/>
                  <a:pt x="61913" y="224553"/>
                  <a:pt x="61913" y="166687"/>
                </a:cubicBezTo>
                <a:cubicBezTo>
                  <a:pt x="61913" y="108821"/>
                  <a:pt x="108822" y="61912"/>
                  <a:pt x="166688" y="61912"/>
                </a:cubicBezTo>
                <a:close/>
                <a:moveTo>
                  <a:pt x="204759" y="38100"/>
                </a:moveTo>
                <a:cubicBezTo>
                  <a:pt x="204759" y="38100"/>
                  <a:pt x="204759" y="38100"/>
                  <a:pt x="316234" y="38100"/>
                </a:cubicBezTo>
                <a:cubicBezTo>
                  <a:pt x="325307" y="38100"/>
                  <a:pt x="331788" y="46037"/>
                  <a:pt x="331788" y="53975"/>
                </a:cubicBezTo>
                <a:cubicBezTo>
                  <a:pt x="331788" y="61912"/>
                  <a:pt x="325307" y="69850"/>
                  <a:pt x="316234" y="69850"/>
                </a:cubicBezTo>
                <a:cubicBezTo>
                  <a:pt x="316234" y="69850"/>
                  <a:pt x="316234" y="69850"/>
                  <a:pt x="235868" y="69850"/>
                </a:cubicBezTo>
                <a:cubicBezTo>
                  <a:pt x="222906" y="59267"/>
                  <a:pt x="207351" y="52652"/>
                  <a:pt x="190500" y="48683"/>
                </a:cubicBezTo>
                <a:cubicBezTo>
                  <a:pt x="193093" y="43392"/>
                  <a:pt x="198278" y="38100"/>
                  <a:pt x="204759" y="38100"/>
                </a:cubicBezTo>
                <a:close/>
                <a:moveTo>
                  <a:pt x="204759" y="0"/>
                </a:moveTo>
                <a:cubicBezTo>
                  <a:pt x="204759" y="0"/>
                  <a:pt x="204759" y="0"/>
                  <a:pt x="316234" y="0"/>
                </a:cubicBezTo>
                <a:cubicBezTo>
                  <a:pt x="325307" y="0"/>
                  <a:pt x="331788" y="6557"/>
                  <a:pt x="331788" y="15737"/>
                </a:cubicBezTo>
                <a:cubicBezTo>
                  <a:pt x="331788" y="23606"/>
                  <a:pt x="325307" y="30163"/>
                  <a:pt x="316234" y="30163"/>
                </a:cubicBezTo>
                <a:cubicBezTo>
                  <a:pt x="316234" y="30163"/>
                  <a:pt x="316234" y="30163"/>
                  <a:pt x="204759" y="30163"/>
                </a:cubicBezTo>
                <a:cubicBezTo>
                  <a:pt x="196981" y="30163"/>
                  <a:pt x="190500" y="23606"/>
                  <a:pt x="190500" y="15737"/>
                </a:cubicBezTo>
                <a:cubicBezTo>
                  <a:pt x="190500" y="6557"/>
                  <a:pt x="196981" y="0"/>
                  <a:pt x="204759" y="0"/>
                </a:cubicBezTo>
                <a:close/>
              </a:path>
            </a:pathLst>
          </a:custGeom>
          <a:solidFill>
            <a:srgbClr val="418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30"/>
          <p:cNvSpPr/>
          <p:nvPr/>
        </p:nvSpPr>
        <p:spPr>
          <a:xfrm>
            <a:off x="6432577" y="3414029"/>
            <a:ext cx="778411" cy="882476"/>
          </a:xfrm>
          <a:custGeom>
            <a:avLst/>
            <a:gdLst>
              <a:gd name="connsiteX0" fmla="*/ 85348 w 296863"/>
              <a:gd name="connsiteY0" fmla="*/ 236537 h 336550"/>
              <a:gd name="connsiteX1" fmla="*/ 211516 w 296863"/>
              <a:gd name="connsiteY1" fmla="*/ 236537 h 336550"/>
              <a:gd name="connsiteX2" fmla="*/ 228601 w 296863"/>
              <a:gd name="connsiteY2" fmla="*/ 253206 h 336550"/>
              <a:gd name="connsiteX3" fmla="*/ 211516 w 296863"/>
              <a:gd name="connsiteY3" fmla="*/ 269875 h 336550"/>
              <a:gd name="connsiteX4" fmla="*/ 85348 w 296863"/>
              <a:gd name="connsiteY4" fmla="*/ 269875 h 336550"/>
              <a:gd name="connsiteX5" fmla="*/ 68263 w 296863"/>
              <a:gd name="connsiteY5" fmla="*/ 253206 h 336550"/>
              <a:gd name="connsiteX6" fmla="*/ 85348 w 296863"/>
              <a:gd name="connsiteY6" fmla="*/ 236537 h 336550"/>
              <a:gd name="connsiteX7" fmla="*/ 85348 w 296863"/>
              <a:gd name="connsiteY7" fmla="*/ 173037 h 336550"/>
              <a:gd name="connsiteX8" fmla="*/ 211516 w 296863"/>
              <a:gd name="connsiteY8" fmla="*/ 173037 h 336550"/>
              <a:gd name="connsiteX9" fmla="*/ 228601 w 296863"/>
              <a:gd name="connsiteY9" fmla="*/ 190373 h 336550"/>
              <a:gd name="connsiteX10" fmla="*/ 211516 w 296863"/>
              <a:gd name="connsiteY10" fmla="*/ 206375 h 336550"/>
              <a:gd name="connsiteX11" fmla="*/ 85348 w 296863"/>
              <a:gd name="connsiteY11" fmla="*/ 206375 h 336550"/>
              <a:gd name="connsiteX12" fmla="*/ 68263 w 296863"/>
              <a:gd name="connsiteY12" fmla="*/ 190373 h 336550"/>
              <a:gd name="connsiteX13" fmla="*/ 85348 w 296863"/>
              <a:gd name="connsiteY13" fmla="*/ 173037 h 336550"/>
              <a:gd name="connsiteX14" fmla="*/ 164614 w 296863"/>
              <a:gd name="connsiteY14" fmla="*/ 115887 h 336550"/>
              <a:gd name="connsiteX15" fmla="*/ 211625 w 296863"/>
              <a:gd name="connsiteY15" fmla="*/ 115887 h 336550"/>
              <a:gd name="connsiteX16" fmla="*/ 228601 w 296863"/>
              <a:gd name="connsiteY16" fmla="*/ 133349 h 336550"/>
              <a:gd name="connsiteX17" fmla="*/ 211625 w 296863"/>
              <a:gd name="connsiteY17" fmla="*/ 150812 h 336550"/>
              <a:gd name="connsiteX18" fmla="*/ 164614 w 296863"/>
              <a:gd name="connsiteY18" fmla="*/ 150812 h 336550"/>
              <a:gd name="connsiteX19" fmla="*/ 147638 w 296863"/>
              <a:gd name="connsiteY19" fmla="*/ 133349 h 336550"/>
              <a:gd name="connsiteX20" fmla="*/ 164614 w 296863"/>
              <a:gd name="connsiteY20" fmla="*/ 115887 h 336550"/>
              <a:gd name="connsiteX21" fmla="*/ 164614 w 296863"/>
              <a:gd name="connsiteY21" fmla="*/ 61912 h 336550"/>
              <a:gd name="connsiteX22" fmla="*/ 211625 w 296863"/>
              <a:gd name="connsiteY22" fmla="*/ 61912 h 336550"/>
              <a:gd name="connsiteX23" fmla="*/ 228601 w 296863"/>
              <a:gd name="connsiteY23" fmla="*/ 77152 h 336550"/>
              <a:gd name="connsiteX24" fmla="*/ 211625 w 296863"/>
              <a:gd name="connsiteY24" fmla="*/ 93662 h 336550"/>
              <a:gd name="connsiteX25" fmla="*/ 164614 w 296863"/>
              <a:gd name="connsiteY25" fmla="*/ 93662 h 336550"/>
              <a:gd name="connsiteX26" fmla="*/ 147638 w 296863"/>
              <a:gd name="connsiteY26" fmla="*/ 77152 h 336550"/>
              <a:gd name="connsiteX27" fmla="*/ 164614 w 296863"/>
              <a:gd name="connsiteY27" fmla="*/ 61912 h 336550"/>
              <a:gd name="connsiteX28" fmla="*/ 127397 w 296863"/>
              <a:gd name="connsiteY28" fmla="*/ 22225 h 336550"/>
              <a:gd name="connsiteX29" fmla="*/ 127397 w 296863"/>
              <a:gd name="connsiteY29" fmla="*/ 110381 h 336550"/>
              <a:gd name="connsiteX30" fmla="*/ 111621 w 296863"/>
              <a:gd name="connsiteY30" fmla="*/ 124854 h 336550"/>
              <a:gd name="connsiteX31" fmla="*/ 22225 w 296863"/>
              <a:gd name="connsiteY31" fmla="*/ 124854 h 336550"/>
              <a:gd name="connsiteX32" fmla="*/ 22225 w 296863"/>
              <a:gd name="connsiteY32" fmla="*/ 305115 h 336550"/>
              <a:gd name="connsiteX33" fmla="*/ 31427 w 296863"/>
              <a:gd name="connsiteY33" fmla="*/ 314325 h 336550"/>
              <a:gd name="connsiteX34" fmla="*/ 265436 w 296863"/>
              <a:gd name="connsiteY34" fmla="*/ 314325 h 336550"/>
              <a:gd name="connsiteX35" fmla="*/ 274638 w 296863"/>
              <a:gd name="connsiteY35" fmla="*/ 305115 h 336550"/>
              <a:gd name="connsiteX36" fmla="*/ 274638 w 296863"/>
              <a:gd name="connsiteY36" fmla="*/ 31435 h 336550"/>
              <a:gd name="connsiteX37" fmla="*/ 265436 w 296863"/>
              <a:gd name="connsiteY37" fmla="*/ 22225 h 336550"/>
              <a:gd name="connsiteX38" fmla="*/ 127397 w 296863"/>
              <a:gd name="connsiteY38" fmla="*/ 22225 h 336550"/>
              <a:gd name="connsiteX39" fmla="*/ 118220 w 296863"/>
              <a:gd name="connsiteY39" fmla="*/ 0 h 336550"/>
              <a:gd name="connsiteX40" fmla="*/ 265338 w 296863"/>
              <a:gd name="connsiteY40" fmla="*/ 0 h 336550"/>
              <a:gd name="connsiteX41" fmla="*/ 296863 w 296863"/>
              <a:gd name="connsiteY41" fmla="*/ 31551 h 336550"/>
              <a:gd name="connsiteX42" fmla="*/ 296863 w 296863"/>
              <a:gd name="connsiteY42" fmla="*/ 304999 h 336550"/>
              <a:gd name="connsiteX43" fmla="*/ 265338 w 296863"/>
              <a:gd name="connsiteY43" fmla="*/ 336550 h 336550"/>
              <a:gd name="connsiteX44" fmla="*/ 31525 w 296863"/>
              <a:gd name="connsiteY44" fmla="*/ 336550 h 336550"/>
              <a:gd name="connsiteX45" fmla="*/ 0 w 296863"/>
              <a:gd name="connsiteY45" fmla="*/ 304999 h 336550"/>
              <a:gd name="connsiteX46" fmla="*/ 0 w 296863"/>
              <a:gd name="connsiteY46" fmla="*/ 119633 h 336550"/>
              <a:gd name="connsiteX47" fmla="*/ 9195 w 296863"/>
              <a:gd name="connsiteY47" fmla="*/ 97284 h 336550"/>
              <a:gd name="connsiteX48" fmla="*/ 95889 w 296863"/>
              <a:gd name="connsiteY48" fmla="*/ 9202 h 336550"/>
              <a:gd name="connsiteX49" fmla="*/ 118220 w 296863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96863" h="336550">
                <a:moveTo>
                  <a:pt x="85348" y="236537"/>
                </a:moveTo>
                <a:cubicBezTo>
                  <a:pt x="85348" y="236537"/>
                  <a:pt x="85348" y="236537"/>
                  <a:pt x="211516" y="236537"/>
                </a:cubicBezTo>
                <a:cubicBezTo>
                  <a:pt x="220716" y="236537"/>
                  <a:pt x="228601" y="244231"/>
                  <a:pt x="228601" y="253206"/>
                </a:cubicBezTo>
                <a:cubicBezTo>
                  <a:pt x="228601" y="262182"/>
                  <a:pt x="220716" y="269875"/>
                  <a:pt x="211516" y="269875"/>
                </a:cubicBezTo>
                <a:cubicBezTo>
                  <a:pt x="211516" y="269875"/>
                  <a:pt x="211516" y="269875"/>
                  <a:pt x="85348" y="269875"/>
                </a:cubicBezTo>
                <a:cubicBezTo>
                  <a:pt x="76149" y="269875"/>
                  <a:pt x="68263" y="262182"/>
                  <a:pt x="68263" y="253206"/>
                </a:cubicBezTo>
                <a:cubicBezTo>
                  <a:pt x="68263" y="244231"/>
                  <a:pt x="76149" y="236537"/>
                  <a:pt x="85348" y="236537"/>
                </a:cubicBezTo>
                <a:close/>
                <a:moveTo>
                  <a:pt x="85348" y="173037"/>
                </a:moveTo>
                <a:cubicBezTo>
                  <a:pt x="85348" y="173037"/>
                  <a:pt x="85348" y="173037"/>
                  <a:pt x="211516" y="173037"/>
                </a:cubicBezTo>
                <a:cubicBezTo>
                  <a:pt x="220716" y="173037"/>
                  <a:pt x="228601" y="181038"/>
                  <a:pt x="228601" y="190373"/>
                </a:cubicBezTo>
                <a:cubicBezTo>
                  <a:pt x="228601" y="199707"/>
                  <a:pt x="220716" y="206375"/>
                  <a:pt x="211516" y="206375"/>
                </a:cubicBezTo>
                <a:cubicBezTo>
                  <a:pt x="211516" y="206375"/>
                  <a:pt x="211516" y="206375"/>
                  <a:pt x="85348" y="206375"/>
                </a:cubicBezTo>
                <a:cubicBezTo>
                  <a:pt x="76149" y="206375"/>
                  <a:pt x="68263" y="199707"/>
                  <a:pt x="68263" y="190373"/>
                </a:cubicBezTo>
                <a:cubicBezTo>
                  <a:pt x="68263" y="181038"/>
                  <a:pt x="76149" y="173037"/>
                  <a:pt x="85348" y="173037"/>
                </a:cubicBezTo>
                <a:close/>
                <a:moveTo>
                  <a:pt x="164614" y="115887"/>
                </a:moveTo>
                <a:cubicBezTo>
                  <a:pt x="164614" y="115887"/>
                  <a:pt x="164614" y="115887"/>
                  <a:pt x="211625" y="115887"/>
                </a:cubicBezTo>
                <a:cubicBezTo>
                  <a:pt x="220766" y="115887"/>
                  <a:pt x="228601" y="123946"/>
                  <a:pt x="228601" y="133349"/>
                </a:cubicBezTo>
                <a:cubicBezTo>
                  <a:pt x="228601" y="142752"/>
                  <a:pt x="220766" y="150812"/>
                  <a:pt x="211625" y="150812"/>
                </a:cubicBezTo>
                <a:cubicBezTo>
                  <a:pt x="211625" y="150812"/>
                  <a:pt x="211625" y="150812"/>
                  <a:pt x="164614" y="150812"/>
                </a:cubicBezTo>
                <a:cubicBezTo>
                  <a:pt x="155473" y="150812"/>
                  <a:pt x="147638" y="142752"/>
                  <a:pt x="147638" y="133349"/>
                </a:cubicBezTo>
                <a:cubicBezTo>
                  <a:pt x="147638" y="123946"/>
                  <a:pt x="155473" y="115887"/>
                  <a:pt x="164614" y="115887"/>
                </a:cubicBezTo>
                <a:close/>
                <a:moveTo>
                  <a:pt x="164614" y="61912"/>
                </a:moveTo>
                <a:cubicBezTo>
                  <a:pt x="164614" y="61912"/>
                  <a:pt x="164614" y="61912"/>
                  <a:pt x="211625" y="61912"/>
                </a:cubicBezTo>
                <a:cubicBezTo>
                  <a:pt x="220766" y="61912"/>
                  <a:pt x="228601" y="68262"/>
                  <a:pt x="228601" y="77152"/>
                </a:cubicBezTo>
                <a:cubicBezTo>
                  <a:pt x="228601" y="86042"/>
                  <a:pt x="220766" y="93662"/>
                  <a:pt x="211625" y="93662"/>
                </a:cubicBezTo>
                <a:cubicBezTo>
                  <a:pt x="211625" y="93662"/>
                  <a:pt x="211625" y="93662"/>
                  <a:pt x="164614" y="93662"/>
                </a:cubicBezTo>
                <a:cubicBezTo>
                  <a:pt x="155473" y="93662"/>
                  <a:pt x="147638" y="86042"/>
                  <a:pt x="147638" y="77152"/>
                </a:cubicBezTo>
                <a:cubicBezTo>
                  <a:pt x="147638" y="68262"/>
                  <a:pt x="155473" y="61912"/>
                  <a:pt x="164614" y="61912"/>
                </a:cubicBezTo>
                <a:close/>
                <a:moveTo>
                  <a:pt x="127397" y="22225"/>
                </a:moveTo>
                <a:cubicBezTo>
                  <a:pt x="127397" y="22225"/>
                  <a:pt x="127397" y="22225"/>
                  <a:pt x="127397" y="110381"/>
                </a:cubicBezTo>
                <a:cubicBezTo>
                  <a:pt x="127397" y="118276"/>
                  <a:pt x="119509" y="124854"/>
                  <a:pt x="111621" y="124854"/>
                </a:cubicBezTo>
                <a:cubicBezTo>
                  <a:pt x="111621" y="124854"/>
                  <a:pt x="111621" y="124854"/>
                  <a:pt x="22225" y="124854"/>
                </a:cubicBezTo>
                <a:cubicBezTo>
                  <a:pt x="22225" y="124854"/>
                  <a:pt x="22225" y="124854"/>
                  <a:pt x="22225" y="305115"/>
                </a:cubicBezTo>
                <a:cubicBezTo>
                  <a:pt x="22225" y="310378"/>
                  <a:pt x="26169" y="314325"/>
                  <a:pt x="31427" y="314325"/>
                </a:cubicBezTo>
                <a:cubicBezTo>
                  <a:pt x="31427" y="314325"/>
                  <a:pt x="31427" y="314325"/>
                  <a:pt x="265436" y="314325"/>
                </a:cubicBezTo>
                <a:cubicBezTo>
                  <a:pt x="270694" y="314325"/>
                  <a:pt x="274638" y="310378"/>
                  <a:pt x="274638" y="305115"/>
                </a:cubicBezTo>
                <a:lnTo>
                  <a:pt x="274638" y="31435"/>
                </a:lnTo>
                <a:cubicBezTo>
                  <a:pt x="274638" y="26172"/>
                  <a:pt x="270694" y="22225"/>
                  <a:pt x="265436" y="22225"/>
                </a:cubicBezTo>
                <a:cubicBezTo>
                  <a:pt x="265436" y="22225"/>
                  <a:pt x="265436" y="22225"/>
                  <a:pt x="127397" y="22225"/>
                </a:cubicBezTo>
                <a:close/>
                <a:moveTo>
                  <a:pt x="118220" y="0"/>
                </a:moveTo>
                <a:cubicBezTo>
                  <a:pt x="118220" y="0"/>
                  <a:pt x="118220" y="0"/>
                  <a:pt x="265338" y="0"/>
                </a:cubicBezTo>
                <a:cubicBezTo>
                  <a:pt x="282414" y="0"/>
                  <a:pt x="296863" y="14461"/>
                  <a:pt x="296863" y="31551"/>
                </a:cubicBezTo>
                <a:cubicBezTo>
                  <a:pt x="296863" y="31551"/>
                  <a:pt x="296863" y="31551"/>
                  <a:pt x="296863" y="304999"/>
                </a:cubicBezTo>
                <a:cubicBezTo>
                  <a:pt x="296863" y="322089"/>
                  <a:pt x="282414" y="336550"/>
                  <a:pt x="265338" y="336550"/>
                </a:cubicBezTo>
                <a:cubicBezTo>
                  <a:pt x="265338" y="336550"/>
                  <a:pt x="265338" y="336550"/>
                  <a:pt x="31525" y="336550"/>
                </a:cubicBezTo>
                <a:cubicBezTo>
                  <a:pt x="14449" y="336550"/>
                  <a:pt x="0" y="322089"/>
                  <a:pt x="0" y="304999"/>
                </a:cubicBezTo>
                <a:cubicBezTo>
                  <a:pt x="0" y="304999"/>
                  <a:pt x="0" y="304999"/>
                  <a:pt x="0" y="119633"/>
                </a:cubicBezTo>
                <a:cubicBezTo>
                  <a:pt x="0" y="110430"/>
                  <a:pt x="3941" y="102542"/>
                  <a:pt x="9195" y="97284"/>
                </a:cubicBezTo>
                <a:cubicBezTo>
                  <a:pt x="9195" y="97284"/>
                  <a:pt x="9195" y="97284"/>
                  <a:pt x="95889" y="9202"/>
                </a:cubicBezTo>
                <a:cubicBezTo>
                  <a:pt x="102457" y="3944"/>
                  <a:pt x="110339" y="0"/>
                  <a:pt x="118220" y="0"/>
                </a:cubicBezTo>
                <a:close/>
              </a:path>
            </a:pathLst>
          </a:custGeom>
          <a:solidFill>
            <a:srgbClr val="FF9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31"/>
          <p:cNvSpPr/>
          <p:nvPr/>
        </p:nvSpPr>
        <p:spPr>
          <a:xfrm>
            <a:off x="8263492" y="2823260"/>
            <a:ext cx="884128" cy="1079786"/>
          </a:xfrm>
          <a:custGeom>
            <a:avLst/>
            <a:gdLst>
              <a:gd name="connsiteX0" fmla="*/ 257144 w 271667"/>
              <a:gd name="connsiteY0" fmla="*/ 19113 h 331787"/>
              <a:gd name="connsiteX1" fmla="*/ 267707 w 271667"/>
              <a:gd name="connsiteY1" fmla="*/ 24066 h 331787"/>
              <a:gd name="connsiteX2" fmla="*/ 267707 w 271667"/>
              <a:gd name="connsiteY2" fmla="*/ 46517 h 331787"/>
              <a:gd name="connsiteX3" fmla="*/ 199047 w 271667"/>
              <a:gd name="connsiteY3" fmla="*/ 115193 h 331787"/>
              <a:gd name="connsiteX4" fmla="*/ 188484 w 271667"/>
              <a:gd name="connsiteY4" fmla="*/ 144249 h 331787"/>
              <a:gd name="connsiteX5" fmla="*/ 188484 w 271667"/>
              <a:gd name="connsiteY5" fmla="*/ 331787 h 331787"/>
              <a:gd name="connsiteX6" fmla="*/ 146232 w 271667"/>
              <a:gd name="connsiteY6" fmla="*/ 331787 h 331787"/>
              <a:gd name="connsiteX7" fmla="*/ 146232 w 271667"/>
              <a:gd name="connsiteY7" fmla="*/ 207642 h 331787"/>
              <a:gd name="connsiteX8" fmla="*/ 126427 w 271667"/>
              <a:gd name="connsiteY8" fmla="*/ 207642 h 331787"/>
              <a:gd name="connsiteX9" fmla="*/ 126427 w 271667"/>
              <a:gd name="connsiteY9" fmla="*/ 331787 h 331787"/>
              <a:gd name="connsiteX10" fmla="*/ 84175 w 271667"/>
              <a:gd name="connsiteY10" fmla="*/ 331787 h 331787"/>
              <a:gd name="connsiteX11" fmla="*/ 84175 w 271667"/>
              <a:gd name="connsiteY11" fmla="*/ 144249 h 331787"/>
              <a:gd name="connsiteX12" fmla="*/ 73612 w 271667"/>
              <a:gd name="connsiteY12" fmla="*/ 113873 h 331787"/>
              <a:gd name="connsiteX13" fmla="*/ 4952 w 271667"/>
              <a:gd name="connsiteY13" fmla="*/ 45197 h 331787"/>
              <a:gd name="connsiteX14" fmla="*/ 4952 w 271667"/>
              <a:gd name="connsiteY14" fmla="*/ 24066 h 331787"/>
              <a:gd name="connsiteX15" fmla="*/ 26078 w 271667"/>
              <a:gd name="connsiteY15" fmla="*/ 25386 h 331787"/>
              <a:gd name="connsiteX16" fmla="*/ 76252 w 271667"/>
              <a:gd name="connsiteY16" fmla="*/ 74252 h 331787"/>
              <a:gd name="connsiteX17" fmla="*/ 92097 w 271667"/>
              <a:gd name="connsiteY17" fmla="*/ 82176 h 331787"/>
              <a:gd name="connsiteX18" fmla="*/ 128861 w 271667"/>
              <a:gd name="connsiteY18" fmla="*/ 82176 h 331787"/>
              <a:gd name="connsiteX19" fmla="*/ 135559 w 271667"/>
              <a:gd name="connsiteY19" fmla="*/ 82176 h 331787"/>
              <a:gd name="connsiteX20" fmla="*/ 136462 w 271667"/>
              <a:gd name="connsiteY20" fmla="*/ 82550 h 331787"/>
              <a:gd name="connsiteX21" fmla="*/ 137365 w 271667"/>
              <a:gd name="connsiteY21" fmla="*/ 82176 h 331787"/>
              <a:gd name="connsiteX22" fmla="*/ 150477 w 271667"/>
              <a:gd name="connsiteY22" fmla="*/ 82176 h 331787"/>
              <a:gd name="connsiteX23" fmla="*/ 179242 w 271667"/>
              <a:gd name="connsiteY23" fmla="*/ 82176 h 331787"/>
              <a:gd name="connsiteX24" fmla="*/ 199047 w 271667"/>
              <a:gd name="connsiteY24" fmla="*/ 74252 h 331787"/>
              <a:gd name="connsiteX25" fmla="*/ 246581 w 271667"/>
              <a:gd name="connsiteY25" fmla="*/ 24066 h 331787"/>
              <a:gd name="connsiteX26" fmla="*/ 257144 w 271667"/>
              <a:gd name="connsiteY26" fmla="*/ 19113 h 331787"/>
              <a:gd name="connsiteX27" fmla="*/ 136462 w 271667"/>
              <a:gd name="connsiteY27" fmla="*/ 0 h 331787"/>
              <a:gd name="connsiteX28" fmla="*/ 177737 w 271667"/>
              <a:gd name="connsiteY28" fmla="*/ 41275 h 331787"/>
              <a:gd name="connsiteX29" fmla="*/ 165648 w 271667"/>
              <a:gd name="connsiteY29" fmla="*/ 70461 h 331787"/>
              <a:gd name="connsiteX30" fmla="*/ 137365 w 271667"/>
              <a:gd name="connsiteY30" fmla="*/ 82176 h 331787"/>
              <a:gd name="connsiteX31" fmla="*/ 135559 w 271667"/>
              <a:gd name="connsiteY31" fmla="*/ 82176 h 331787"/>
              <a:gd name="connsiteX32" fmla="*/ 107276 w 271667"/>
              <a:gd name="connsiteY32" fmla="*/ 70461 h 331787"/>
              <a:gd name="connsiteX33" fmla="*/ 95187 w 271667"/>
              <a:gd name="connsiteY33" fmla="*/ 41275 h 331787"/>
              <a:gd name="connsiteX34" fmla="*/ 136462 w 271667"/>
              <a:gd name="connsiteY34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1667" h="331787">
                <a:moveTo>
                  <a:pt x="257144" y="19113"/>
                </a:moveTo>
                <a:cubicBezTo>
                  <a:pt x="260775" y="19113"/>
                  <a:pt x="264406" y="20764"/>
                  <a:pt x="267707" y="24066"/>
                </a:cubicBezTo>
                <a:cubicBezTo>
                  <a:pt x="272988" y="30669"/>
                  <a:pt x="272988" y="41235"/>
                  <a:pt x="267707" y="46517"/>
                </a:cubicBezTo>
                <a:cubicBezTo>
                  <a:pt x="267707" y="46517"/>
                  <a:pt x="267707" y="46517"/>
                  <a:pt x="199047" y="115193"/>
                </a:cubicBezTo>
                <a:cubicBezTo>
                  <a:pt x="199047" y="115193"/>
                  <a:pt x="188484" y="125759"/>
                  <a:pt x="188484" y="144249"/>
                </a:cubicBezTo>
                <a:cubicBezTo>
                  <a:pt x="188484" y="144249"/>
                  <a:pt x="188484" y="144249"/>
                  <a:pt x="188484" y="331787"/>
                </a:cubicBezTo>
                <a:cubicBezTo>
                  <a:pt x="188484" y="331787"/>
                  <a:pt x="188484" y="331787"/>
                  <a:pt x="146232" y="331787"/>
                </a:cubicBezTo>
                <a:cubicBezTo>
                  <a:pt x="146232" y="331787"/>
                  <a:pt x="146232" y="331787"/>
                  <a:pt x="146232" y="207642"/>
                </a:cubicBezTo>
                <a:cubicBezTo>
                  <a:pt x="146232" y="207642"/>
                  <a:pt x="146232" y="207642"/>
                  <a:pt x="126427" y="207642"/>
                </a:cubicBezTo>
                <a:cubicBezTo>
                  <a:pt x="126427" y="207642"/>
                  <a:pt x="126427" y="207642"/>
                  <a:pt x="126427" y="331787"/>
                </a:cubicBezTo>
                <a:cubicBezTo>
                  <a:pt x="126427" y="331787"/>
                  <a:pt x="126427" y="331787"/>
                  <a:pt x="84175" y="331787"/>
                </a:cubicBezTo>
                <a:cubicBezTo>
                  <a:pt x="84175" y="331787"/>
                  <a:pt x="84175" y="331787"/>
                  <a:pt x="84175" y="144249"/>
                </a:cubicBezTo>
                <a:cubicBezTo>
                  <a:pt x="84175" y="125759"/>
                  <a:pt x="73612" y="115193"/>
                  <a:pt x="73612" y="113873"/>
                </a:cubicBezTo>
                <a:cubicBezTo>
                  <a:pt x="73612" y="113873"/>
                  <a:pt x="73612" y="113873"/>
                  <a:pt x="4952" y="45197"/>
                </a:cubicBezTo>
                <a:cubicBezTo>
                  <a:pt x="-1650" y="41235"/>
                  <a:pt x="-1650" y="30669"/>
                  <a:pt x="4952" y="24066"/>
                </a:cubicBezTo>
                <a:cubicBezTo>
                  <a:pt x="11554" y="20104"/>
                  <a:pt x="22117" y="20104"/>
                  <a:pt x="26078" y="25386"/>
                </a:cubicBezTo>
                <a:cubicBezTo>
                  <a:pt x="26078" y="25386"/>
                  <a:pt x="26078" y="25386"/>
                  <a:pt x="76252" y="74252"/>
                </a:cubicBezTo>
                <a:cubicBezTo>
                  <a:pt x="80213" y="79535"/>
                  <a:pt x="86815" y="82176"/>
                  <a:pt x="92097" y="82176"/>
                </a:cubicBezTo>
                <a:cubicBezTo>
                  <a:pt x="92097" y="82176"/>
                  <a:pt x="92097" y="82176"/>
                  <a:pt x="128861" y="82176"/>
                </a:cubicBezTo>
                <a:lnTo>
                  <a:pt x="135559" y="82176"/>
                </a:lnTo>
                <a:lnTo>
                  <a:pt x="136462" y="82550"/>
                </a:lnTo>
                <a:lnTo>
                  <a:pt x="137365" y="82176"/>
                </a:lnTo>
                <a:lnTo>
                  <a:pt x="150477" y="82176"/>
                </a:lnTo>
                <a:cubicBezTo>
                  <a:pt x="158817" y="82176"/>
                  <a:pt x="168349" y="82176"/>
                  <a:pt x="179242" y="82176"/>
                </a:cubicBezTo>
                <a:cubicBezTo>
                  <a:pt x="185843" y="82176"/>
                  <a:pt x="192445" y="79535"/>
                  <a:pt x="199047" y="74252"/>
                </a:cubicBezTo>
                <a:cubicBezTo>
                  <a:pt x="199047" y="74252"/>
                  <a:pt x="199047" y="74252"/>
                  <a:pt x="246581" y="24066"/>
                </a:cubicBezTo>
                <a:cubicBezTo>
                  <a:pt x="249882" y="20764"/>
                  <a:pt x="253513" y="19113"/>
                  <a:pt x="257144" y="19113"/>
                </a:cubicBezTo>
                <a:close/>
                <a:moveTo>
                  <a:pt x="136462" y="0"/>
                </a:moveTo>
                <a:cubicBezTo>
                  <a:pt x="159258" y="0"/>
                  <a:pt x="177737" y="18479"/>
                  <a:pt x="177737" y="41275"/>
                </a:cubicBezTo>
                <a:cubicBezTo>
                  <a:pt x="177737" y="52673"/>
                  <a:pt x="173118" y="62992"/>
                  <a:pt x="165648" y="70461"/>
                </a:cubicBezTo>
                <a:lnTo>
                  <a:pt x="137365" y="82176"/>
                </a:lnTo>
                <a:lnTo>
                  <a:pt x="135559" y="82176"/>
                </a:lnTo>
                <a:lnTo>
                  <a:pt x="107276" y="70461"/>
                </a:lnTo>
                <a:cubicBezTo>
                  <a:pt x="99807" y="62992"/>
                  <a:pt x="95187" y="52673"/>
                  <a:pt x="95187" y="41275"/>
                </a:cubicBezTo>
                <a:cubicBezTo>
                  <a:pt x="95187" y="18479"/>
                  <a:pt x="113666" y="0"/>
                  <a:pt x="136462" y="0"/>
                </a:cubicBezTo>
                <a:close/>
              </a:path>
            </a:pathLst>
          </a:custGeom>
          <a:solidFill>
            <a:srgbClr val="FCEC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" y="0"/>
            <a:ext cx="12184534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57007" y="1144976"/>
            <a:ext cx="2077982" cy="20779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solidFill>
                    <a:schemeClr val="tx1"/>
                  </a:solidFill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69719" y="3507064"/>
            <a:ext cx="5590700" cy="788687"/>
            <a:chOff x="1837766" y="2133600"/>
            <a:chExt cx="3030069" cy="788892"/>
          </a:xfrm>
        </p:grpSpPr>
        <p:sp>
          <p:nvSpPr>
            <p:cNvPr id="13" name="平行四边形 12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16" name="文本框 61"/>
          <p:cNvSpPr txBox="1"/>
          <p:nvPr/>
        </p:nvSpPr>
        <p:spPr>
          <a:xfrm>
            <a:off x="5080600" y="402310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此处添加标题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99720" y="4548267"/>
            <a:ext cx="623290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请在此处添加具体内容，文字尽量言简意赅，表明意思即可，不必过于繁杂，注意版面的美观度。请在此处添加具体内容，文字尽量言简意赅，表明意思即可，不必过于繁杂，注意版面的美观度。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500"/>
              </a:lnSpc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800194" y="220048"/>
            <a:ext cx="230365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第二章标题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81" y="477441"/>
            <a:ext cx="11806238" cy="0"/>
            <a:chOff x="192881" y="477441"/>
            <a:chExt cx="11806238" cy="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2881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75839" y="477441"/>
              <a:ext cx="48232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箭头: V 形 26"/>
          <p:cNvSpPr/>
          <p:nvPr/>
        </p:nvSpPr>
        <p:spPr>
          <a:xfrm rot="20730526">
            <a:off x="3247647" y="4220109"/>
            <a:ext cx="203200" cy="2032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箭头: V 形 27"/>
          <p:cNvSpPr/>
          <p:nvPr/>
        </p:nvSpPr>
        <p:spPr>
          <a:xfrm rot="20730526">
            <a:off x="5994400" y="3399484"/>
            <a:ext cx="203200" cy="2032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箭头: V 形 28"/>
          <p:cNvSpPr/>
          <p:nvPr/>
        </p:nvSpPr>
        <p:spPr>
          <a:xfrm rot="20730526">
            <a:off x="8741153" y="2578859"/>
            <a:ext cx="203200" cy="2032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85978" y="1939369"/>
            <a:ext cx="2474067" cy="1214398"/>
            <a:chOff x="1257064" y="4407828"/>
            <a:chExt cx="2474067" cy="1214398"/>
          </a:xfrm>
        </p:grpSpPr>
        <p:sp>
          <p:nvSpPr>
            <p:cNvPr id="31" name="矩形 30"/>
            <p:cNvSpPr/>
            <p:nvPr/>
          </p:nvSpPr>
          <p:spPr>
            <a:xfrm>
              <a:off x="1257064" y="4760452"/>
              <a:ext cx="2474067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21933" y="5056800"/>
            <a:ext cx="2350275" cy="1214398"/>
            <a:chOff x="1257064" y="4407828"/>
            <a:chExt cx="2350275" cy="1214398"/>
          </a:xfrm>
        </p:grpSpPr>
        <p:sp>
          <p:nvSpPr>
            <p:cNvPr id="34" name="矩形 33"/>
            <p:cNvSpPr/>
            <p:nvPr/>
          </p:nvSpPr>
          <p:spPr>
            <a:xfrm>
              <a:off x="1257065" y="4760452"/>
              <a:ext cx="2350274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11213" y="4268532"/>
            <a:ext cx="2350275" cy="1214398"/>
            <a:chOff x="1257064" y="4407828"/>
            <a:chExt cx="2350275" cy="1214398"/>
          </a:xfrm>
        </p:grpSpPr>
        <p:sp>
          <p:nvSpPr>
            <p:cNvPr id="37" name="矩形 36"/>
            <p:cNvSpPr/>
            <p:nvPr/>
          </p:nvSpPr>
          <p:spPr>
            <a:xfrm>
              <a:off x="1257065" y="4760452"/>
              <a:ext cx="2350274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00492" y="3480265"/>
            <a:ext cx="2350273" cy="1214398"/>
            <a:chOff x="1257064" y="4407828"/>
            <a:chExt cx="2350273" cy="1214398"/>
          </a:xfrm>
        </p:grpSpPr>
        <p:sp>
          <p:nvSpPr>
            <p:cNvPr id="40" name="矩形 39"/>
            <p:cNvSpPr/>
            <p:nvPr/>
          </p:nvSpPr>
          <p:spPr>
            <a:xfrm>
              <a:off x="1257064" y="4760452"/>
              <a:ext cx="2350273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请在此处添加具体内容，文字尽量言简意赅，表明意思即可，不必过于繁杂，注意版面的美观度。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257064" y="4407828"/>
              <a:ext cx="2241974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233" y="3716383"/>
            <a:ext cx="2031275" cy="2031275"/>
            <a:chOff x="960233" y="3716383"/>
            <a:chExt cx="2031275" cy="2031275"/>
          </a:xfrm>
        </p:grpSpPr>
        <p:sp>
          <p:nvSpPr>
            <p:cNvPr id="43" name="椭圆 42"/>
            <p:cNvSpPr/>
            <p:nvPr/>
          </p:nvSpPr>
          <p:spPr>
            <a:xfrm>
              <a:off x="960233" y="3716383"/>
              <a:ext cx="2031275" cy="2031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26"/>
            <p:cNvSpPr/>
            <p:nvPr/>
          </p:nvSpPr>
          <p:spPr>
            <a:xfrm>
              <a:off x="1511662" y="4216032"/>
              <a:ext cx="928416" cy="1041400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rgbClr val="FCEC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706986" y="2895759"/>
            <a:ext cx="2031275" cy="2031275"/>
            <a:chOff x="3706986" y="2895759"/>
            <a:chExt cx="2031275" cy="2031275"/>
          </a:xfrm>
        </p:grpSpPr>
        <p:sp>
          <p:nvSpPr>
            <p:cNvPr id="46" name="椭圆 45"/>
            <p:cNvSpPr/>
            <p:nvPr/>
          </p:nvSpPr>
          <p:spPr>
            <a:xfrm>
              <a:off x="3706986" y="2895759"/>
              <a:ext cx="2031275" cy="2031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27"/>
            <p:cNvSpPr/>
            <p:nvPr/>
          </p:nvSpPr>
          <p:spPr>
            <a:xfrm>
              <a:off x="4224815" y="3433390"/>
              <a:ext cx="1041400" cy="956012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rgbClr val="FF92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53739" y="2075134"/>
            <a:ext cx="2031275" cy="2031275"/>
            <a:chOff x="6453739" y="2075134"/>
            <a:chExt cx="2031275" cy="2031275"/>
          </a:xfrm>
        </p:grpSpPr>
        <p:sp>
          <p:nvSpPr>
            <p:cNvPr id="49" name="椭圆 48"/>
            <p:cNvSpPr/>
            <p:nvPr/>
          </p:nvSpPr>
          <p:spPr>
            <a:xfrm>
              <a:off x="6453739" y="2075134"/>
              <a:ext cx="2031275" cy="2031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椭圆 28"/>
            <p:cNvSpPr/>
            <p:nvPr/>
          </p:nvSpPr>
          <p:spPr>
            <a:xfrm>
              <a:off x="7035125" y="2569163"/>
              <a:ext cx="864558" cy="1041400"/>
            </a:xfrm>
            <a:custGeom>
              <a:avLst/>
              <a:gdLst>
                <a:gd name="T0" fmla="*/ 212 w 212"/>
                <a:gd name="T1" fmla="*/ 160 h 256"/>
                <a:gd name="T2" fmla="*/ 210 w 212"/>
                <a:gd name="T3" fmla="*/ 171 h 256"/>
                <a:gd name="T4" fmla="*/ 203 w 212"/>
                <a:gd name="T5" fmla="*/ 180 h 256"/>
                <a:gd name="T6" fmla="*/ 208 w 212"/>
                <a:gd name="T7" fmla="*/ 188 h 256"/>
                <a:gd name="T8" fmla="*/ 209 w 212"/>
                <a:gd name="T9" fmla="*/ 200 h 256"/>
                <a:gd name="T10" fmla="*/ 205 w 212"/>
                <a:gd name="T11" fmla="*/ 212 h 256"/>
                <a:gd name="T12" fmla="*/ 200 w 212"/>
                <a:gd name="T13" fmla="*/ 218 h 256"/>
                <a:gd name="T14" fmla="*/ 193 w 212"/>
                <a:gd name="T15" fmla="*/ 222 h 256"/>
                <a:gd name="T16" fmla="*/ 194 w 212"/>
                <a:gd name="T17" fmla="*/ 235 h 256"/>
                <a:gd name="T18" fmla="*/ 186 w 212"/>
                <a:gd name="T19" fmla="*/ 245 h 256"/>
                <a:gd name="T20" fmla="*/ 176 w 212"/>
                <a:gd name="T21" fmla="*/ 251 h 256"/>
                <a:gd name="T22" fmla="*/ 169 w 212"/>
                <a:gd name="T23" fmla="*/ 254 h 256"/>
                <a:gd name="T24" fmla="*/ 131 w 212"/>
                <a:gd name="T25" fmla="*/ 256 h 256"/>
                <a:gd name="T26" fmla="*/ 91 w 212"/>
                <a:gd name="T27" fmla="*/ 254 h 256"/>
                <a:gd name="T28" fmla="*/ 60 w 212"/>
                <a:gd name="T29" fmla="*/ 247 h 256"/>
                <a:gd name="T30" fmla="*/ 55 w 212"/>
                <a:gd name="T31" fmla="*/ 245 h 256"/>
                <a:gd name="T32" fmla="*/ 50 w 212"/>
                <a:gd name="T33" fmla="*/ 242 h 256"/>
                <a:gd name="T34" fmla="*/ 46 w 212"/>
                <a:gd name="T35" fmla="*/ 239 h 256"/>
                <a:gd name="T36" fmla="*/ 42 w 212"/>
                <a:gd name="T37" fmla="*/ 234 h 256"/>
                <a:gd name="T38" fmla="*/ 0 w 212"/>
                <a:gd name="T39" fmla="*/ 230 h 256"/>
                <a:gd name="T40" fmla="*/ 0 w 212"/>
                <a:gd name="T41" fmla="*/ 136 h 256"/>
                <a:gd name="T42" fmla="*/ 15 w 212"/>
                <a:gd name="T43" fmla="*/ 136 h 256"/>
                <a:gd name="T44" fmla="*/ 30 w 212"/>
                <a:gd name="T45" fmla="*/ 136 h 256"/>
                <a:gd name="T46" fmla="*/ 37 w 212"/>
                <a:gd name="T47" fmla="*/ 131 h 256"/>
                <a:gd name="T48" fmla="*/ 41 w 212"/>
                <a:gd name="T49" fmla="*/ 127 h 256"/>
                <a:gd name="T50" fmla="*/ 43 w 212"/>
                <a:gd name="T51" fmla="*/ 116 h 256"/>
                <a:gd name="T52" fmla="*/ 46 w 212"/>
                <a:gd name="T53" fmla="*/ 104 h 256"/>
                <a:gd name="T54" fmla="*/ 50 w 212"/>
                <a:gd name="T55" fmla="*/ 95 h 256"/>
                <a:gd name="T56" fmla="*/ 56 w 212"/>
                <a:gd name="T57" fmla="*/ 84 h 256"/>
                <a:gd name="T58" fmla="*/ 73 w 212"/>
                <a:gd name="T59" fmla="*/ 68 h 256"/>
                <a:gd name="T60" fmla="*/ 89 w 212"/>
                <a:gd name="T61" fmla="*/ 18 h 256"/>
                <a:gd name="T62" fmla="*/ 89 w 212"/>
                <a:gd name="T63" fmla="*/ 2 h 256"/>
                <a:gd name="T64" fmla="*/ 97 w 212"/>
                <a:gd name="T65" fmla="*/ 0 h 256"/>
                <a:gd name="T66" fmla="*/ 117 w 212"/>
                <a:gd name="T67" fmla="*/ 18 h 256"/>
                <a:gd name="T68" fmla="*/ 121 w 212"/>
                <a:gd name="T69" fmla="*/ 39 h 256"/>
                <a:gd name="T70" fmla="*/ 114 w 212"/>
                <a:gd name="T71" fmla="*/ 59 h 256"/>
                <a:gd name="T72" fmla="*/ 109 w 212"/>
                <a:gd name="T73" fmla="*/ 89 h 256"/>
                <a:gd name="T74" fmla="*/ 113 w 212"/>
                <a:gd name="T75" fmla="*/ 100 h 256"/>
                <a:gd name="T76" fmla="*/ 122 w 212"/>
                <a:gd name="T77" fmla="*/ 107 h 256"/>
                <a:gd name="T78" fmla="*/ 126 w 212"/>
                <a:gd name="T79" fmla="*/ 107 h 256"/>
                <a:gd name="T80" fmla="*/ 131 w 212"/>
                <a:gd name="T81" fmla="*/ 107 h 256"/>
                <a:gd name="T82" fmla="*/ 136 w 212"/>
                <a:gd name="T83" fmla="*/ 107 h 256"/>
                <a:gd name="T84" fmla="*/ 141 w 212"/>
                <a:gd name="T85" fmla="*/ 106 h 256"/>
                <a:gd name="T86" fmla="*/ 152 w 212"/>
                <a:gd name="T87" fmla="*/ 103 h 256"/>
                <a:gd name="T88" fmla="*/ 164 w 212"/>
                <a:gd name="T89" fmla="*/ 99 h 256"/>
                <a:gd name="T90" fmla="*/ 188 w 212"/>
                <a:gd name="T91" fmla="*/ 98 h 256"/>
                <a:gd name="T92" fmla="*/ 198 w 212"/>
                <a:gd name="T93" fmla="*/ 101 h 256"/>
                <a:gd name="T94" fmla="*/ 205 w 212"/>
                <a:gd name="T95" fmla="*/ 106 h 256"/>
                <a:gd name="T96" fmla="*/ 206 w 212"/>
                <a:gd name="T97" fmla="*/ 109 h 256"/>
                <a:gd name="T98" fmla="*/ 207 w 212"/>
                <a:gd name="T99" fmla="*/ 112 h 256"/>
                <a:gd name="T100" fmla="*/ 208 w 212"/>
                <a:gd name="T101" fmla="*/ 115 h 256"/>
                <a:gd name="T102" fmla="*/ 208 w 212"/>
                <a:gd name="T103" fmla="*/ 118 h 256"/>
                <a:gd name="T104" fmla="*/ 208 w 212"/>
                <a:gd name="T105" fmla="*/ 123 h 256"/>
                <a:gd name="T106" fmla="*/ 203 w 212"/>
                <a:gd name="T107" fmla="*/ 136 h 256"/>
                <a:gd name="T108" fmla="*/ 205 w 212"/>
                <a:gd name="T109" fmla="*/ 139 h 256"/>
                <a:gd name="T110" fmla="*/ 207 w 212"/>
                <a:gd name="T111" fmla="*/ 141 h 256"/>
                <a:gd name="T112" fmla="*/ 209 w 212"/>
                <a:gd name="T113" fmla="*/ 144 h 256"/>
                <a:gd name="T114" fmla="*/ 210 w 212"/>
                <a:gd name="T115" fmla="*/ 147 h 256"/>
                <a:gd name="T116" fmla="*/ 211 w 212"/>
                <a:gd name="T117" fmla="*/ 150 h 256"/>
                <a:gd name="T118" fmla="*/ 212 w 212"/>
                <a:gd name="T119" fmla="*/ 155 h 256"/>
                <a:gd name="T120" fmla="*/ 212 w 212"/>
                <a:gd name="T121" fmla="*/ 16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" h="256">
                  <a:moveTo>
                    <a:pt x="212" y="160"/>
                  </a:moveTo>
                  <a:cubicBezTo>
                    <a:pt x="212" y="165"/>
                    <a:pt x="211" y="169"/>
                    <a:pt x="210" y="171"/>
                  </a:cubicBezTo>
                  <a:cubicBezTo>
                    <a:pt x="209" y="174"/>
                    <a:pt x="206" y="177"/>
                    <a:pt x="203" y="180"/>
                  </a:cubicBezTo>
                  <a:cubicBezTo>
                    <a:pt x="205" y="182"/>
                    <a:pt x="207" y="185"/>
                    <a:pt x="208" y="188"/>
                  </a:cubicBezTo>
                  <a:cubicBezTo>
                    <a:pt x="208" y="191"/>
                    <a:pt x="209" y="195"/>
                    <a:pt x="209" y="200"/>
                  </a:cubicBezTo>
                  <a:cubicBezTo>
                    <a:pt x="208" y="205"/>
                    <a:pt x="207" y="209"/>
                    <a:pt x="205" y="212"/>
                  </a:cubicBezTo>
                  <a:cubicBezTo>
                    <a:pt x="203" y="215"/>
                    <a:pt x="201" y="217"/>
                    <a:pt x="200" y="218"/>
                  </a:cubicBezTo>
                  <a:cubicBezTo>
                    <a:pt x="199" y="219"/>
                    <a:pt x="196" y="220"/>
                    <a:pt x="193" y="222"/>
                  </a:cubicBezTo>
                  <a:cubicBezTo>
                    <a:pt x="195" y="227"/>
                    <a:pt x="195" y="231"/>
                    <a:pt x="194" y="235"/>
                  </a:cubicBezTo>
                  <a:cubicBezTo>
                    <a:pt x="192" y="239"/>
                    <a:pt x="190" y="242"/>
                    <a:pt x="186" y="245"/>
                  </a:cubicBezTo>
                  <a:cubicBezTo>
                    <a:pt x="183" y="248"/>
                    <a:pt x="180" y="250"/>
                    <a:pt x="176" y="251"/>
                  </a:cubicBezTo>
                  <a:cubicBezTo>
                    <a:pt x="173" y="253"/>
                    <a:pt x="171" y="254"/>
                    <a:pt x="169" y="254"/>
                  </a:cubicBezTo>
                  <a:cubicBezTo>
                    <a:pt x="157" y="255"/>
                    <a:pt x="144" y="256"/>
                    <a:pt x="131" y="256"/>
                  </a:cubicBezTo>
                  <a:cubicBezTo>
                    <a:pt x="118" y="256"/>
                    <a:pt x="104" y="256"/>
                    <a:pt x="91" y="254"/>
                  </a:cubicBezTo>
                  <a:cubicBezTo>
                    <a:pt x="77" y="253"/>
                    <a:pt x="67" y="250"/>
                    <a:pt x="60" y="247"/>
                  </a:cubicBezTo>
                  <a:cubicBezTo>
                    <a:pt x="60" y="247"/>
                    <a:pt x="58" y="246"/>
                    <a:pt x="55" y="245"/>
                  </a:cubicBezTo>
                  <a:cubicBezTo>
                    <a:pt x="53" y="243"/>
                    <a:pt x="51" y="243"/>
                    <a:pt x="50" y="242"/>
                  </a:cubicBezTo>
                  <a:cubicBezTo>
                    <a:pt x="49" y="241"/>
                    <a:pt x="47" y="240"/>
                    <a:pt x="46" y="239"/>
                  </a:cubicBezTo>
                  <a:cubicBezTo>
                    <a:pt x="44" y="237"/>
                    <a:pt x="43" y="236"/>
                    <a:pt x="42" y="234"/>
                  </a:cubicBezTo>
                  <a:cubicBezTo>
                    <a:pt x="37" y="231"/>
                    <a:pt x="24" y="230"/>
                    <a:pt x="0" y="23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" y="136"/>
                    <a:pt x="10" y="136"/>
                    <a:pt x="15" y="136"/>
                  </a:cubicBezTo>
                  <a:cubicBezTo>
                    <a:pt x="21" y="136"/>
                    <a:pt x="26" y="136"/>
                    <a:pt x="30" y="136"/>
                  </a:cubicBezTo>
                  <a:cubicBezTo>
                    <a:pt x="35" y="135"/>
                    <a:pt x="37" y="134"/>
                    <a:pt x="37" y="131"/>
                  </a:cubicBezTo>
                  <a:cubicBezTo>
                    <a:pt x="38" y="130"/>
                    <a:pt x="40" y="128"/>
                    <a:pt x="41" y="127"/>
                  </a:cubicBezTo>
                  <a:cubicBezTo>
                    <a:pt x="41" y="126"/>
                    <a:pt x="42" y="122"/>
                    <a:pt x="43" y="116"/>
                  </a:cubicBezTo>
                  <a:cubicBezTo>
                    <a:pt x="45" y="111"/>
                    <a:pt x="46" y="107"/>
                    <a:pt x="46" y="104"/>
                  </a:cubicBezTo>
                  <a:cubicBezTo>
                    <a:pt x="47" y="102"/>
                    <a:pt x="48" y="99"/>
                    <a:pt x="50" y="95"/>
                  </a:cubicBezTo>
                  <a:cubicBezTo>
                    <a:pt x="52" y="91"/>
                    <a:pt x="54" y="87"/>
                    <a:pt x="56" y="84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84" y="48"/>
                    <a:pt x="89" y="32"/>
                    <a:pt x="89" y="18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1"/>
                    <a:pt x="92" y="0"/>
                    <a:pt x="97" y="0"/>
                  </a:cubicBezTo>
                  <a:cubicBezTo>
                    <a:pt x="107" y="0"/>
                    <a:pt x="114" y="6"/>
                    <a:pt x="117" y="18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0" y="49"/>
                    <a:pt x="118" y="56"/>
                    <a:pt x="114" y="59"/>
                  </a:cubicBezTo>
                  <a:cubicBezTo>
                    <a:pt x="112" y="75"/>
                    <a:pt x="111" y="85"/>
                    <a:pt x="109" y="89"/>
                  </a:cubicBezTo>
                  <a:cubicBezTo>
                    <a:pt x="108" y="93"/>
                    <a:pt x="110" y="97"/>
                    <a:pt x="113" y="100"/>
                  </a:cubicBezTo>
                  <a:cubicBezTo>
                    <a:pt x="116" y="104"/>
                    <a:pt x="119" y="106"/>
                    <a:pt x="122" y="107"/>
                  </a:cubicBezTo>
                  <a:cubicBezTo>
                    <a:pt x="124" y="107"/>
                    <a:pt x="126" y="107"/>
                    <a:pt x="126" y="107"/>
                  </a:cubicBezTo>
                  <a:cubicBezTo>
                    <a:pt x="127" y="107"/>
                    <a:pt x="129" y="107"/>
                    <a:pt x="131" y="107"/>
                  </a:cubicBezTo>
                  <a:cubicBezTo>
                    <a:pt x="133" y="107"/>
                    <a:pt x="134" y="107"/>
                    <a:pt x="136" y="107"/>
                  </a:cubicBezTo>
                  <a:cubicBezTo>
                    <a:pt x="138" y="107"/>
                    <a:pt x="139" y="106"/>
                    <a:pt x="141" y="106"/>
                  </a:cubicBezTo>
                  <a:cubicBezTo>
                    <a:pt x="143" y="105"/>
                    <a:pt x="147" y="104"/>
                    <a:pt x="152" y="103"/>
                  </a:cubicBezTo>
                  <a:cubicBezTo>
                    <a:pt x="158" y="101"/>
                    <a:pt x="162" y="100"/>
                    <a:pt x="164" y="99"/>
                  </a:cubicBezTo>
                  <a:cubicBezTo>
                    <a:pt x="173" y="97"/>
                    <a:pt x="181" y="97"/>
                    <a:pt x="188" y="98"/>
                  </a:cubicBezTo>
                  <a:cubicBezTo>
                    <a:pt x="191" y="99"/>
                    <a:pt x="195" y="100"/>
                    <a:pt x="198" y="101"/>
                  </a:cubicBezTo>
                  <a:cubicBezTo>
                    <a:pt x="202" y="103"/>
                    <a:pt x="204" y="104"/>
                    <a:pt x="205" y="106"/>
                  </a:cubicBezTo>
                  <a:cubicBezTo>
                    <a:pt x="205" y="106"/>
                    <a:pt x="205" y="107"/>
                    <a:pt x="206" y="109"/>
                  </a:cubicBezTo>
                  <a:cubicBezTo>
                    <a:pt x="207" y="111"/>
                    <a:pt x="207" y="112"/>
                    <a:pt x="207" y="112"/>
                  </a:cubicBezTo>
                  <a:cubicBezTo>
                    <a:pt x="207" y="112"/>
                    <a:pt x="207" y="113"/>
                    <a:pt x="208" y="115"/>
                  </a:cubicBezTo>
                  <a:cubicBezTo>
                    <a:pt x="208" y="116"/>
                    <a:pt x="209" y="118"/>
                    <a:pt x="208" y="118"/>
                  </a:cubicBezTo>
                  <a:cubicBezTo>
                    <a:pt x="208" y="119"/>
                    <a:pt x="208" y="120"/>
                    <a:pt x="208" y="123"/>
                  </a:cubicBezTo>
                  <a:cubicBezTo>
                    <a:pt x="208" y="125"/>
                    <a:pt x="206" y="129"/>
                    <a:pt x="203" y="136"/>
                  </a:cubicBezTo>
                  <a:cubicBezTo>
                    <a:pt x="203" y="136"/>
                    <a:pt x="204" y="137"/>
                    <a:pt x="205" y="139"/>
                  </a:cubicBezTo>
                  <a:cubicBezTo>
                    <a:pt x="206" y="140"/>
                    <a:pt x="207" y="141"/>
                    <a:pt x="207" y="141"/>
                  </a:cubicBezTo>
                  <a:cubicBezTo>
                    <a:pt x="207" y="142"/>
                    <a:pt x="208" y="143"/>
                    <a:pt x="209" y="144"/>
                  </a:cubicBezTo>
                  <a:cubicBezTo>
                    <a:pt x="209" y="145"/>
                    <a:pt x="210" y="146"/>
                    <a:pt x="210" y="147"/>
                  </a:cubicBezTo>
                  <a:cubicBezTo>
                    <a:pt x="210" y="148"/>
                    <a:pt x="211" y="149"/>
                    <a:pt x="211" y="150"/>
                  </a:cubicBezTo>
                  <a:cubicBezTo>
                    <a:pt x="211" y="152"/>
                    <a:pt x="212" y="153"/>
                    <a:pt x="212" y="155"/>
                  </a:cubicBezTo>
                  <a:cubicBezTo>
                    <a:pt x="212" y="156"/>
                    <a:pt x="212" y="158"/>
                    <a:pt x="212" y="160"/>
                  </a:cubicBezTo>
                  <a:close/>
                </a:path>
              </a:pathLst>
            </a:custGeom>
            <a:solidFill>
              <a:srgbClr val="418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200492" y="1254509"/>
            <a:ext cx="2031275" cy="2031275"/>
            <a:chOff x="9200492" y="1254509"/>
            <a:chExt cx="2031275" cy="2031275"/>
          </a:xfrm>
        </p:grpSpPr>
        <p:sp>
          <p:nvSpPr>
            <p:cNvPr id="52" name="椭圆 51"/>
            <p:cNvSpPr/>
            <p:nvPr/>
          </p:nvSpPr>
          <p:spPr>
            <a:xfrm>
              <a:off x="9200492" y="1254509"/>
              <a:ext cx="2031275" cy="20312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17500" dist="152400" dir="8100000" algn="tr" rotWithShape="0">
                <a:prstClr val="black">
                  <a:alpha val="5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29"/>
            <p:cNvSpPr/>
            <p:nvPr/>
          </p:nvSpPr>
          <p:spPr>
            <a:xfrm>
              <a:off x="9695429" y="1749446"/>
              <a:ext cx="1041400" cy="1041400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rgbClr val="9ED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 animBg="1"/>
      <p:bldP spid="28" grpId="0" animBg="1"/>
      <p:bldP spid="29" grpId="0" animBg="1"/>
    </p:bldLst>
  </p:timing>
</p:sld>
</file>

<file path=ppt/tags/tag1.xml><?xml version="1.0" encoding="utf-8"?>
<p:tagLst xmlns:p="http://schemas.openxmlformats.org/presentationml/2006/main">
  <p:tag name="PA" val="v3.2.0"/>
</p:tagLst>
</file>

<file path=ppt/tags/tag10.xml><?xml version="1.0" encoding="utf-8"?>
<p:tagLst xmlns:p="http://schemas.openxmlformats.org/presentationml/2006/main">
  <p:tag name="PA" val="v3.2.0"/>
</p:tagLst>
</file>

<file path=ppt/tags/tag11.xml><?xml version="1.0" encoding="utf-8"?>
<p:tagLst xmlns:p="http://schemas.openxmlformats.org/presentationml/2006/main">
  <p:tag name="PA" val="v3.2.0"/>
</p:tagLst>
</file>

<file path=ppt/tags/tag12.xml><?xml version="1.0" encoding="utf-8"?>
<p:tagLst xmlns:p="http://schemas.openxmlformats.org/presentationml/2006/main">
  <p:tag name="PA" val="v3.2.0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PA" val="v3.2.0"/>
</p:tagLst>
</file>

<file path=ppt/tags/tag18.xml><?xml version="1.0" encoding="utf-8"?>
<p:tagLst xmlns:p="http://schemas.openxmlformats.org/presentationml/2006/main">
  <p:tag name="PA" val="v3.2.0"/>
</p:tagLst>
</file>

<file path=ppt/tags/tag19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20.xml><?xml version="1.0" encoding="utf-8"?>
<p:tagLst xmlns:p="http://schemas.openxmlformats.org/presentationml/2006/main">
  <p:tag name="PA" val="v3.2.0"/>
</p:tagLst>
</file>

<file path=ppt/tags/tag21.xml><?xml version="1.0" encoding="utf-8"?>
<p:tagLst xmlns:p="http://schemas.openxmlformats.org/presentationml/2006/main">
  <p:tag name="PA" val="v3.2.0"/>
</p:tagLst>
</file>

<file path=ppt/tags/tag22.xml><?xml version="1.0" encoding="utf-8"?>
<p:tagLst xmlns:p="http://schemas.openxmlformats.org/presentationml/2006/main">
  <p:tag name="PA" val="v3.2.0"/>
</p:tagLst>
</file>

<file path=ppt/tags/tag23.xml><?xml version="1.0" encoding="utf-8"?>
<p:tagLst xmlns:p="http://schemas.openxmlformats.org/presentationml/2006/main">
  <p:tag name="PA" val="v3.2.0"/>
</p:tagLst>
</file>

<file path=ppt/tags/tag24.xml><?xml version="1.0" encoding="utf-8"?>
<p:tagLst xmlns:p="http://schemas.openxmlformats.org/presentationml/2006/main">
  <p:tag name="PA" val="v3.2.0"/>
</p:tagLst>
</file>

<file path=ppt/tags/tag25.xml><?xml version="1.0" encoding="utf-8"?>
<p:tagLst xmlns:p="http://schemas.openxmlformats.org/presentationml/2006/main">
  <p:tag name="PA" val="v3.2.0"/>
</p:tagLst>
</file>

<file path=ppt/tags/tag26.xml><?xml version="1.0" encoding="utf-8"?>
<p:tagLst xmlns:p="http://schemas.openxmlformats.org/presentationml/2006/main">
  <p:tag name="PA" val="v3.2.0"/>
</p:tagLst>
</file>

<file path=ppt/tags/tag27.xml><?xml version="1.0" encoding="utf-8"?>
<p:tagLst xmlns:p="http://schemas.openxmlformats.org/presentationml/2006/main">
  <p:tag name="PA" val="v3.2.0"/>
</p:tagLst>
</file>

<file path=ppt/tags/tag28.xml><?xml version="1.0" encoding="utf-8"?>
<p:tagLst xmlns:p="http://schemas.openxmlformats.org/presentationml/2006/main">
  <p:tag name="PA" val="v3.2.0"/>
</p:tagLst>
</file>

<file path=ppt/tags/tag29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30.xml><?xml version="1.0" encoding="utf-8"?>
<p:tagLst xmlns:p="http://schemas.openxmlformats.org/presentationml/2006/main">
  <p:tag name="PA" val="v3.2.0"/>
</p:tagLst>
</file>

<file path=ppt/tags/tag31.xml><?xml version="1.0" encoding="utf-8"?>
<p:tagLst xmlns:p="http://schemas.openxmlformats.org/presentationml/2006/main">
  <p:tag name="PA" val="v3.2.0"/>
</p:tagLst>
</file>

<file path=ppt/tags/tag32.xml><?xml version="1.0" encoding="utf-8"?>
<p:tagLst xmlns:p="http://schemas.openxmlformats.org/presentationml/2006/main">
  <p:tag name="PA" val="v3.2.0"/>
</p:tagLst>
</file>

<file path=ppt/tags/tag33.xml><?xml version="1.0" encoding="utf-8"?>
<p:tagLst xmlns:p="http://schemas.openxmlformats.org/presentationml/2006/main">
  <p:tag name="PA" val="v3.2.0"/>
</p:tagLst>
</file>

<file path=ppt/tags/tag34.xml><?xml version="1.0" encoding="utf-8"?>
<p:tagLst xmlns:p="http://schemas.openxmlformats.org/presentationml/2006/main">
  <p:tag name="PA" val="v3.2.0"/>
</p:tagLst>
</file>

<file path=ppt/tags/tag35.xml><?xml version="1.0" encoding="utf-8"?>
<p:tagLst xmlns:p="http://schemas.openxmlformats.org/presentationml/2006/main">
  <p:tag name="PA" val="v3.2.0"/>
</p:tagLst>
</file>

<file path=ppt/tags/tag36.xml><?xml version="1.0" encoding="utf-8"?>
<p:tagLst xmlns:p="http://schemas.openxmlformats.org/presentationml/2006/main">
  <p:tag name="PA" val="v3.2.0"/>
</p:tagLst>
</file>

<file path=ppt/tags/tag37.xml><?xml version="1.0" encoding="utf-8"?>
<p:tagLst xmlns:p="http://schemas.openxmlformats.org/presentationml/2006/main">
  <p:tag name="PA" val="v3.2.0"/>
</p:tagLst>
</file>

<file path=ppt/tags/tag38.xml><?xml version="1.0" encoding="utf-8"?>
<p:tagLst xmlns:p="http://schemas.openxmlformats.org/presentationml/2006/main">
  <p:tag name="PA" val="v3.2.0"/>
</p:tagLst>
</file>

<file path=ppt/tags/tag39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PA" val="v3.2.0"/>
</p:tagLst>
</file>

<file path=ppt/tags/tag40.xml><?xml version="1.0" encoding="utf-8"?>
<p:tagLst xmlns:p="http://schemas.openxmlformats.org/presentationml/2006/main">
  <p:tag name="PA" val="v3.2.0"/>
</p:tagLst>
</file>

<file path=ppt/tags/tag41.xml><?xml version="1.0" encoding="utf-8"?>
<p:tagLst xmlns:p="http://schemas.openxmlformats.org/presentationml/2006/main">
  <p:tag name="PA" val="v3.2.0"/>
</p:tagLst>
</file>

<file path=ppt/tags/tag42.xml><?xml version="1.0" encoding="utf-8"?>
<p:tagLst xmlns:p="http://schemas.openxmlformats.org/presentationml/2006/main">
  <p:tag name="PA" val="v3.2.0"/>
</p:tagLst>
</file>

<file path=ppt/tags/tag43.xml><?xml version="1.0" encoding="utf-8"?>
<p:tagLst xmlns:p="http://schemas.openxmlformats.org/presentationml/2006/main">
  <p:tag name="PA" val="v3.2.0"/>
</p:tagLst>
</file>

<file path=ppt/tags/tag44.xml><?xml version="1.0" encoding="utf-8"?>
<p:tagLst xmlns:p="http://schemas.openxmlformats.org/presentationml/2006/main">
  <p:tag name="PA" val="v3.2.0"/>
</p:tagLst>
</file>

<file path=ppt/tags/tag45.xml><?xml version="1.0" encoding="utf-8"?>
<p:tagLst xmlns:p="http://schemas.openxmlformats.org/presentationml/2006/main">
  <p:tag name="PA" val="v3.2.0"/>
</p:tagLst>
</file>

<file path=ppt/tags/tag46.xml><?xml version="1.0" encoding="utf-8"?>
<p:tagLst xmlns:p="http://schemas.openxmlformats.org/presentationml/2006/main">
  <p:tag name="PA" val="v3.2.0"/>
</p:tagLst>
</file>

<file path=ppt/tags/tag47.xml><?xml version="1.0" encoding="utf-8"?>
<p:tagLst xmlns:p="http://schemas.openxmlformats.org/presentationml/2006/main">
  <p:tag name="PA" val="v3.2.0"/>
</p:tagLst>
</file>

<file path=ppt/tags/tag48.xml><?xml version="1.0" encoding="utf-8"?>
<p:tagLst xmlns:p="http://schemas.openxmlformats.org/presentationml/2006/main">
  <p:tag name="PA" val="v3.2.0"/>
</p:tagLst>
</file>

<file path=ppt/tags/tag49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ags/tag50.xml><?xml version="1.0" encoding="utf-8"?>
<p:tagLst xmlns:p="http://schemas.openxmlformats.org/presentationml/2006/main">
  <p:tag name="PA" val="v3.2.0"/>
</p:tagLst>
</file>

<file path=ppt/tags/tag51.xml><?xml version="1.0" encoding="utf-8"?>
<p:tagLst xmlns:p="http://schemas.openxmlformats.org/presentationml/2006/main">
  <p:tag name="PA" val="v3.2.0"/>
</p:tagLst>
</file>

<file path=ppt/tags/tag52.xml><?xml version="1.0" encoding="utf-8"?>
<p:tagLst xmlns:p="http://schemas.openxmlformats.org/presentationml/2006/main">
  <p:tag name="PA" val="v3.2.0"/>
</p:tagLst>
</file>

<file path=ppt/tags/tag53.xml><?xml version="1.0" encoding="utf-8"?>
<p:tagLst xmlns:p="http://schemas.openxmlformats.org/presentationml/2006/main">
  <p:tag name="PA" val="v3.2.0"/>
</p:tagLst>
</file>

<file path=ppt/tags/tag54.xml><?xml version="1.0" encoding="utf-8"?>
<p:tagLst xmlns:p="http://schemas.openxmlformats.org/presentationml/2006/main">
  <p:tag name="PA" val="v3.2.0"/>
</p:tagLst>
</file>

<file path=ppt/tags/tag55.xml><?xml version="1.0" encoding="utf-8"?>
<p:tagLst xmlns:p="http://schemas.openxmlformats.org/presentationml/2006/main">
  <p:tag name="PA" val="v3.2.0"/>
</p:tagLst>
</file>

<file path=ppt/tags/tag56.xml><?xml version="1.0" encoding="utf-8"?>
<p:tagLst xmlns:p="http://schemas.openxmlformats.org/presentationml/2006/main">
  <p:tag name="PA" val="v3.2.0"/>
</p:tagLst>
</file>

<file path=ppt/tags/tag57.xml><?xml version="1.0" encoding="utf-8"?>
<p:tagLst xmlns:p="http://schemas.openxmlformats.org/presentationml/2006/main">
  <p:tag name="PA" val="v3.2.0"/>
</p:tagLst>
</file>

<file path=ppt/tags/tag58.xml><?xml version="1.0" encoding="utf-8"?>
<p:tagLst xmlns:p="http://schemas.openxmlformats.org/presentationml/2006/main">
  <p:tag name="PA" val="v3.2.0"/>
</p:tagLst>
</file>

<file path=ppt/tags/tag59.xml><?xml version="1.0" encoding="utf-8"?>
<p:tagLst xmlns:p="http://schemas.openxmlformats.org/presentationml/2006/main">
  <p:tag name="PA" val="v3.2.0"/>
</p:tagLst>
</file>

<file path=ppt/tags/tag6.xml><?xml version="1.0" encoding="utf-8"?>
<p:tagLst xmlns:p="http://schemas.openxmlformats.org/presentationml/2006/main">
  <p:tag name="PA" val="v3.2.0"/>
</p:tagLst>
</file>

<file path=ppt/tags/tag60.xml><?xml version="1.0" encoding="utf-8"?>
<p:tagLst xmlns:p="http://schemas.openxmlformats.org/presentationml/2006/main">
  <p:tag name="PA" val="v3.2.0"/>
</p:tagLst>
</file>

<file path=ppt/tags/tag61.xml><?xml version="1.0" encoding="utf-8"?>
<p:tagLst xmlns:p="http://schemas.openxmlformats.org/presentationml/2006/main">
  <p:tag name="PA" val="v3.2.0"/>
</p:tagLst>
</file>

<file path=ppt/tags/tag62.xml><?xml version="1.0" encoding="utf-8"?>
<p:tagLst xmlns:p="http://schemas.openxmlformats.org/presentationml/2006/main">
  <p:tag name="PA" val="v3.2.0"/>
</p:tagLst>
</file>

<file path=ppt/tags/tag63.xml><?xml version="1.0" encoding="utf-8"?>
<p:tagLst xmlns:p="http://schemas.openxmlformats.org/presentationml/2006/main">
  <p:tag name="PA" val="v3.2.0"/>
</p:tagLst>
</file>

<file path=ppt/tags/tag64.xml><?xml version="1.0" encoding="utf-8"?>
<p:tagLst xmlns:p="http://schemas.openxmlformats.org/presentationml/2006/main">
  <p:tag name="PA" val="v3.2.0"/>
</p:tagLst>
</file>

<file path=ppt/tags/tag65.xml><?xml version="1.0" encoding="utf-8"?>
<p:tagLst xmlns:p="http://schemas.openxmlformats.org/presentationml/2006/main">
  <p:tag name="PA" val="v3.2.0"/>
</p:tagLst>
</file>

<file path=ppt/tags/tag66.xml><?xml version="1.0" encoding="utf-8"?>
<p:tagLst xmlns:p="http://schemas.openxmlformats.org/presentationml/2006/main">
  <p:tag name="PA" val="v3.2.0"/>
</p:tagLst>
</file>

<file path=ppt/tags/tag67.xml><?xml version="1.0" encoding="utf-8"?>
<p:tagLst xmlns:p="http://schemas.openxmlformats.org/presentationml/2006/main">
  <p:tag name="PA" val="v3.2.0"/>
</p:tagLst>
</file>

<file path=ppt/tags/tag68.xml><?xml version="1.0" encoding="utf-8"?>
<p:tagLst xmlns:p="http://schemas.openxmlformats.org/presentationml/2006/main">
  <p:tag name="PA" val="v3.2.0"/>
</p:tagLst>
</file>

<file path=ppt/tags/tag69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70.xml><?xml version="1.0" encoding="utf-8"?>
<p:tagLst xmlns:p="http://schemas.openxmlformats.org/presentationml/2006/main">
  <p:tag name="PA" val="v3.2.0"/>
</p:tagLst>
</file>

<file path=ppt/tags/tag71.xml><?xml version="1.0" encoding="utf-8"?>
<p:tagLst xmlns:p="http://schemas.openxmlformats.org/presentationml/2006/main">
  <p:tag name="PA" val="v3.2.0"/>
</p:tagLst>
</file>

<file path=ppt/tags/tag72.xml><?xml version="1.0" encoding="utf-8"?>
<p:tagLst xmlns:p="http://schemas.openxmlformats.org/presentationml/2006/main">
  <p:tag name="PA" val="v3.2.0"/>
</p:tagLst>
</file>

<file path=ppt/tags/tag73.xml><?xml version="1.0" encoding="utf-8"?>
<p:tagLst xmlns:p="http://schemas.openxmlformats.org/presentationml/2006/main">
  <p:tag name="PA" val="v3.2.0"/>
</p:tagLst>
</file>

<file path=ppt/tags/tag74.xml><?xml version="1.0" encoding="utf-8"?>
<p:tagLst xmlns:p="http://schemas.openxmlformats.org/presentationml/2006/main">
  <p:tag name="PA" val="v3.2.0"/>
</p:tagLst>
</file>

<file path=ppt/tags/tag75.xml><?xml version="1.0" encoding="utf-8"?>
<p:tagLst xmlns:p="http://schemas.openxmlformats.org/presentationml/2006/main">
  <p:tag name="PA" val="v3.2.0"/>
</p:tagLst>
</file>

<file path=ppt/tags/tag76.xml><?xml version="1.0" encoding="utf-8"?>
<p:tagLst xmlns:p="http://schemas.openxmlformats.org/presentationml/2006/main">
  <p:tag name="PA" val="v3.2.0"/>
</p:tagLst>
</file>

<file path=ppt/tags/tag77.xml><?xml version="1.0" encoding="utf-8"?>
<p:tagLst xmlns:p="http://schemas.openxmlformats.org/presentationml/2006/main">
  <p:tag name="PA" val="v3.2.0"/>
</p:tagLst>
</file>

<file path=ppt/tags/tag78.xml><?xml version="1.0" encoding="utf-8"?>
<p:tagLst xmlns:p="http://schemas.openxmlformats.org/presentationml/2006/main">
  <p:tag name="PA" val="v3.2.0"/>
</p:tagLst>
</file>

<file path=ppt/tags/tag79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3.2.0"/>
</p:tagLst>
</file>

<file path=ppt/tags/tag80.xml><?xml version="1.0" encoding="utf-8"?>
<p:tagLst xmlns:p="http://schemas.openxmlformats.org/presentationml/2006/main">
  <p:tag name="PA" val="v3.2.0"/>
</p:tagLst>
</file>

<file path=ppt/tags/tag81.xml><?xml version="1.0" encoding="utf-8"?>
<p:tagLst xmlns:p="http://schemas.openxmlformats.org/presentationml/2006/main">
  <p:tag name="PA" val="v3.2.0"/>
</p:tagLst>
</file>

<file path=ppt/tags/tag82.xml><?xml version="1.0" encoding="utf-8"?>
<p:tagLst xmlns:p="http://schemas.openxmlformats.org/presentationml/2006/main">
  <p:tag name="PA" val="v3.2.0"/>
</p:tagLst>
</file>

<file path=ppt/tags/tag83.xml><?xml version="1.0" encoding="utf-8"?>
<p:tagLst xmlns:p="http://schemas.openxmlformats.org/presentationml/2006/main">
  <p:tag name="PA" val="v3.2.0"/>
</p:tagLst>
</file>

<file path=ppt/tags/tag84.xml><?xml version="1.0" encoding="utf-8"?>
<p:tagLst xmlns:p="http://schemas.openxmlformats.org/presentationml/2006/main">
  <p:tag name="PA" val="v3.2.0"/>
</p:tagLst>
</file>

<file path=ppt/tags/tag85.xml><?xml version="1.0" encoding="utf-8"?>
<p:tagLst xmlns:p="http://schemas.openxmlformats.org/presentationml/2006/main">
  <p:tag name="PA" val="v3.2.0"/>
</p:tagLst>
</file>

<file path=ppt/tags/tag86.xml><?xml version="1.0" encoding="utf-8"?>
<p:tagLst xmlns:p="http://schemas.openxmlformats.org/presentationml/2006/main">
  <p:tag name="PA" val="v3.2.0"/>
</p:tagLst>
</file>

<file path=ppt/tags/tag87.xml><?xml version="1.0" encoding="utf-8"?>
<p:tagLst xmlns:p="http://schemas.openxmlformats.org/presentationml/2006/main">
  <p:tag name="PA" val="v3.2.0"/>
</p:tagLst>
</file>

<file path=ppt/tags/tag88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85448"/>
      </a:accent1>
      <a:accent2>
        <a:srgbClr val="41583E"/>
      </a:accent2>
      <a:accent3>
        <a:srgbClr val="50756D"/>
      </a:accent3>
      <a:accent4>
        <a:srgbClr val="6C865C"/>
      </a:accent4>
      <a:accent5>
        <a:srgbClr val="B8D0A2"/>
      </a:accent5>
      <a:accent6>
        <a:srgbClr val="CCD4CA"/>
      </a:accent6>
      <a:hlink>
        <a:srgbClr val="485448"/>
      </a:hlink>
      <a:folHlink>
        <a:srgbClr val="BFBFBF"/>
      </a:folHlink>
    </a:clrScheme>
    <a:fontScheme name="3ozbgsis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85448"/>
    </a:accent1>
    <a:accent2>
      <a:srgbClr val="41583E"/>
    </a:accent2>
    <a:accent3>
      <a:srgbClr val="50756D"/>
    </a:accent3>
    <a:accent4>
      <a:srgbClr val="6C865C"/>
    </a:accent4>
    <a:accent5>
      <a:srgbClr val="B8D0A2"/>
    </a:accent5>
    <a:accent6>
      <a:srgbClr val="CCD4CA"/>
    </a:accent6>
    <a:hlink>
      <a:srgbClr val="48544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4493</Words>
  <Application>WPS 演示</Application>
  <PresentationFormat>自定义</PresentationFormat>
  <Paragraphs>496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等线</vt:lpstr>
      <vt:lpstr>汉仪中圆简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备战高考</dc:title>
  <dc:creator>第一PPT</dc:creator>
  <cp:keywords>www.1ppt.com</cp:keywords>
  <dc:description>www.1ppt.com</dc:description>
  <cp:lastModifiedBy>Administrator</cp:lastModifiedBy>
  <cp:revision>48</cp:revision>
  <dcterms:created xsi:type="dcterms:W3CDTF">2018-05-22T02:11:00Z</dcterms:created>
  <dcterms:modified xsi:type="dcterms:W3CDTF">2022-06-05T14:20:35Z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