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5"/>
  </p:notesMasterIdLst>
  <p:sldIdLst>
    <p:sldId id="276" r:id="rId3"/>
    <p:sldId id="282" r:id="rId4"/>
    <p:sldId id="283" r:id="rId6"/>
    <p:sldId id="284" r:id="rId7"/>
    <p:sldId id="298" r:id="rId8"/>
    <p:sldId id="275"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FFC000"/>
    <a:srgbClr val="EEB500"/>
    <a:srgbClr val="FFC301"/>
    <a:srgbClr val="FFD653"/>
    <a:srgbClr val="FFDF79"/>
    <a:srgbClr val="439470"/>
    <a:srgbClr val="60A8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8" autoAdjust="0"/>
    <p:restoredTop sz="86255" autoAdjust="0"/>
  </p:normalViewPr>
  <p:slideViewPr>
    <p:cSldViewPr snapToGrid="0">
      <p:cViewPr varScale="1">
        <p:scale>
          <a:sx n="54" d="100"/>
          <a:sy n="54" d="100"/>
        </p:scale>
        <p:origin x="150" y="72"/>
      </p:cViewPr>
      <p:guideLst/>
    </p:cSldViewPr>
  </p:slideViewPr>
  <p:notesTextViewPr>
    <p:cViewPr>
      <p:scale>
        <a:sx n="1" d="1"/>
        <a:sy n="1" d="1"/>
      </p:scale>
      <p:origin x="0" y="0"/>
    </p:cViewPr>
  </p:notesTextViewPr>
  <p:sorterViewPr>
    <p:cViewPr>
      <p:scale>
        <a:sx n="75" d="100"/>
        <a:sy n="75" d="100"/>
      </p:scale>
      <p:origin x="0" y="-610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2" Type="http://schemas.openxmlformats.org/officeDocument/2006/relationships/tableStyles" Target="tableStyles.xml"/><Relationship Id="rId11" Type="http://schemas.openxmlformats.org/officeDocument/2006/relationships/viewProps" Target="viewProps.xml"/><Relationship Id="rId10" Type="http://schemas.openxmlformats.org/officeDocument/2006/relationships/presProps" Target="presProps.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pitchFamily="49" charset="-122"/>
                <a:ea typeface="黑体" panose="02010609060101010101" pitchFamily="49"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pitchFamily="49" charset="-122"/>
                <a:ea typeface="黑体" panose="02010609060101010101" pitchFamily="49" charset="-122"/>
              </a:defRPr>
            </a:lvl1pPr>
          </a:lstStyle>
          <a:p>
            <a:fld id="{BABA2462-1554-4C88-97BB-9C29100FF2A5}"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pitchFamily="49" charset="-122"/>
                <a:ea typeface="黑体" panose="02010609060101010101" pitchFamily="49"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pitchFamily="49" charset="-122"/>
                <a:ea typeface="黑体" panose="02010609060101010101" pitchFamily="49" charset="-122"/>
              </a:defRPr>
            </a:lvl1pPr>
          </a:lstStyle>
          <a:p>
            <a:fld id="{50BD42EA-7F00-464E-B122-501EDA3CC607}"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pitchFamily="49" charset="-122"/>
        <a:ea typeface="黑体" panose="02010609060101010101" pitchFamily="49" charset="-122"/>
        <a:cs typeface="+mn-cs"/>
      </a:defRPr>
    </a:lvl1pPr>
    <a:lvl2pPr marL="457200" algn="l" defTabSz="914400" rtl="0" eaLnBrk="1" latinLnBrk="0" hangingPunct="1">
      <a:defRPr sz="1200" kern="1200">
        <a:solidFill>
          <a:schemeClr val="tx1"/>
        </a:solidFill>
        <a:latin typeface="黑体" panose="02010609060101010101" pitchFamily="49" charset="-122"/>
        <a:ea typeface="黑体" panose="02010609060101010101" pitchFamily="49" charset="-122"/>
        <a:cs typeface="+mn-cs"/>
      </a:defRPr>
    </a:lvl2pPr>
    <a:lvl3pPr marL="914400" algn="l" defTabSz="914400" rtl="0" eaLnBrk="1" latinLnBrk="0" hangingPunct="1">
      <a:defRPr sz="1200" kern="1200">
        <a:solidFill>
          <a:schemeClr val="tx1"/>
        </a:solidFill>
        <a:latin typeface="黑体" panose="02010609060101010101" pitchFamily="49" charset="-122"/>
        <a:ea typeface="黑体" panose="02010609060101010101" pitchFamily="49" charset="-122"/>
        <a:cs typeface="+mn-cs"/>
      </a:defRPr>
    </a:lvl3pPr>
    <a:lvl4pPr marL="1371600" algn="l" defTabSz="914400" rtl="0" eaLnBrk="1" latinLnBrk="0" hangingPunct="1">
      <a:defRPr sz="1200" kern="1200">
        <a:solidFill>
          <a:schemeClr val="tx1"/>
        </a:solidFill>
        <a:latin typeface="黑体" panose="02010609060101010101" pitchFamily="49" charset="-122"/>
        <a:ea typeface="黑体" panose="02010609060101010101" pitchFamily="49" charset="-122"/>
        <a:cs typeface="+mn-cs"/>
      </a:defRPr>
    </a:lvl4pPr>
    <a:lvl5pPr marL="1828800" algn="l" defTabSz="914400" rtl="0" eaLnBrk="1" latinLnBrk="0" hangingPunct="1">
      <a:defRPr sz="1200" kern="1200">
        <a:solidFill>
          <a:schemeClr val="tx1"/>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F70782-008B-5B48-B01C-A994AC4AA046}" type="slidenum">
              <a:rPr kumimoji="1" lang="zh-CN" altLang="en-US" smtClean="0"/>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9F5BED8-153D-4D12-BE96-67E1C4B94D7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7" name="图片 6" descr="图片包含 游戏机, 伞&#10;&#10;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677160" y="-2677160"/>
            <a:ext cx="6837680" cy="12192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7" name="图片 6" descr="图片包含 游戏机, 伞&#10;&#10;描述已自动生成"/>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rot="5400000">
            <a:off x="2677160" y="-2677160"/>
            <a:ext cx="6837680" cy="12192000"/>
          </a:xfrm>
          <a:prstGeom prst="rect">
            <a:avLst/>
          </a:prstGeom>
        </p:spPr>
      </p:pic>
      <p:sp>
        <p:nvSpPr>
          <p:cNvPr id="8" name="矩形 7"/>
          <p:cNvSpPr/>
          <p:nvPr userDrawn="1"/>
        </p:nvSpPr>
        <p:spPr>
          <a:xfrm>
            <a:off x="251460" y="304800"/>
            <a:ext cx="11689080" cy="6248400"/>
          </a:xfrm>
          <a:prstGeom prst="rect">
            <a:avLst/>
          </a:prstGeom>
          <a:noFill/>
          <a:ln w="38100">
            <a:solidFill>
              <a:srgbClr val="43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403860" y="438150"/>
            <a:ext cx="11384280" cy="5981700"/>
          </a:xfrm>
          <a:prstGeom prst="rect">
            <a:avLst/>
          </a:prstGeom>
          <a:solidFill>
            <a:srgbClr val="FFFFFF"/>
          </a:solidFill>
          <a:ln w="19050">
            <a:solidFill>
              <a:srgbClr val="43947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 name="1"/>
          <p:cNvGrpSpPr/>
          <p:nvPr/>
        </p:nvGrpSpPr>
        <p:grpSpPr>
          <a:xfrm>
            <a:off x="1540146" y="889000"/>
            <a:ext cx="6781016" cy="4300578"/>
            <a:chOff x="1510769" y="1154552"/>
            <a:chExt cx="6781016" cy="4300578"/>
          </a:xfrm>
        </p:grpSpPr>
        <p:sp>
          <p:nvSpPr>
            <p:cNvPr id="490" name="1-1"/>
            <p:cNvSpPr/>
            <p:nvPr/>
          </p:nvSpPr>
          <p:spPr>
            <a:xfrm>
              <a:off x="1622878" y="1265051"/>
              <a:ext cx="6668907" cy="4190079"/>
            </a:xfrm>
            <a:prstGeom prst="roundRect">
              <a:avLst/>
            </a:prstGeom>
            <a:pattFill prst="wdDnDiag">
              <a:fgClr>
                <a:srgbClr val="FFFFFF"/>
              </a:fgClr>
              <a:bgClr>
                <a:schemeClr val="accent1"/>
              </a:bgClr>
            </a:patt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489" name="1-2"/>
            <p:cNvSpPr/>
            <p:nvPr/>
          </p:nvSpPr>
          <p:spPr>
            <a:xfrm>
              <a:off x="1510769" y="1154552"/>
              <a:ext cx="6668907" cy="4190079"/>
            </a:xfrm>
            <a:prstGeom prst="roundRect">
              <a:avLst/>
            </a:prstGeom>
            <a:solidFill>
              <a:srgbClr val="FFFFFF"/>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grpSp>
      <p:grpSp>
        <p:nvGrpSpPr>
          <p:cNvPr id="547" name="2"/>
          <p:cNvGrpSpPr/>
          <p:nvPr/>
        </p:nvGrpSpPr>
        <p:grpSpPr>
          <a:xfrm>
            <a:off x="251460" y="304800"/>
            <a:ext cx="11689080" cy="6248400"/>
            <a:chOff x="251460" y="304800"/>
            <a:chExt cx="11689080" cy="6248400"/>
          </a:xfrm>
        </p:grpSpPr>
        <p:sp>
          <p:nvSpPr>
            <p:cNvPr id="6" name="2-1"/>
            <p:cNvSpPr/>
            <p:nvPr/>
          </p:nvSpPr>
          <p:spPr>
            <a:xfrm>
              <a:off x="251460" y="304800"/>
              <a:ext cx="11689080" cy="6248400"/>
            </a:xfrm>
            <a:prstGeom prst="rect">
              <a:avLst/>
            </a:prstGeom>
            <a:noFill/>
            <a:ln w="38100">
              <a:solidFill>
                <a:srgbClr val="43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9" name="2-2"/>
            <p:cNvSpPr/>
            <p:nvPr/>
          </p:nvSpPr>
          <p:spPr>
            <a:xfrm>
              <a:off x="403860" y="438150"/>
              <a:ext cx="11384280" cy="5981700"/>
            </a:xfrm>
            <a:prstGeom prst="rect">
              <a:avLst/>
            </a:prstGeom>
            <a:noFill/>
            <a:ln w="19050">
              <a:solidFill>
                <a:srgbClr val="43947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grpSp>
      <p:sp>
        <p:nvSpPr>
          <p:cNvPr id="10" name="3"/>
          <p:cNvSpPr/>
          <p:nvPr/>
        </p:nvSpPr>
        <p:spPr>
          <a:xfrm>
            <a:off x="0" y="5638800"/>
            <a:ext cx="12192000" cy="121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grpSp>
        <p:nvGrpSpPr>
          <p:cNvPr id="151" name="4"/>
          <p:cNvGrpSpPr/>
          <p:nvPr/>
        </p:nvGrpSpPr>
        <p:grpSpPr>
          <a:xfrm>
            <a:off x="7855473" y="746214"/>
            <a:ext cx="3386850" cy="5913654"/>
            <a:chOff x="3873500" y="2249487"/>
            <a:chExt cx="1612900" cy="2816225"/>
          </a:xfrm>
        </p:grpSpPr>
        <p:sp>
          <p:nvSpPr>
            <p:cNvPr id="113" name="4-1"/>
            <p:cNvSpPr/>
            <p:nvPr/>
          </p:nvSpPr>
          <p:spPr bwMode="auto">
            <a:xfrm>
              <a:off x="4964113" y="2725737"/>
              <a:ext cx="331788" cy="420688"/>
            </a:xfrm>
            <a:custGeom>
              <a:avLst/>
              <a:gdLst>
                <a:gd name="T0" fmla="*/ 0 w 131"/>
                <a:gd name="T1" fmla="*/ 0 h 167"/>
                <a:gd name="T2" fmla="*/ 51 w 131"/>
                <a:gd name="T3" fmla="*/ 21 h 167"/>
                <a:gd name="T4" fmla="*/ 131 w 131"/>
                <a:gd name="T5" fmla="*/ 134 h 167"/>
                <a:gd name="T6" fmla="*/ 94 w 131"/>
                <a:gd name="T7" fmla="*/ 164 h 167"/>
                <a:gd name="T8" fmla="*/ 43 w 131"/>
                <a:gd name="T9" fmla="*/ 103 h 167"/>
                <a:gd name="T10" fmla="*/ 0 w 131"/>
                <a:gd name="T11" fmla="*/ 0 h 167"/>
              </a:gdLst>
              <a:ahLst/>
              <a:cxnLst>
                <a:cxn ang="0">
                  <a:pos x="T0" y="T1"/>
                </a:cxn>
                <a:cxn ang="0">
                  <a:pos x="T2" y="T3"/>
                </a:cxn>
                <a:cxn ang="0">
                  <a:pos x="T4" y="T5"/>
                </a:cxn>
                <a:cxn ang="0">
                  <a:pos x="T6" y="T7"/>
                </a:cxn>
                <a:cxn ang="0">
                  <a:pos x="T8" y="T9"/>
                </a:cxn>
                <a:cxn ang="0">
                  <a:pos x="T10" y="T11"/>
                </a:cxn>
              </a:cxnLst>
              <a:rect l="0" t="0" r="r" b="b"/>
              <a:pathLst>
                <a:path w="131" h="167">
                  <a:moveTo>
                    <a:pt x="0" y="0"/>
                  </a:moveTo>
                  <a:cubicBezTo>
                    <a:pt x="26" y="2"/>
                    <a:pt x="38" y="6"/>
                    <a:pt x="51" y="21"/>
                  </a:cubicBezTo>
                  <a:cubicBezTo>
                    <a:pt x="64" y="37"/>
                    <a:pt x="131" y="134"/>
                    <a:pt x="131" y="134"/>
                  </a:cubicBezTo>
                  <a:cubicBezTo>
                    <a:pt x="131" y="134"/>
                    <a:pt x="120" y="167"/>
                    <a:pt x="94" y="164"/>
                  </a:cubicBezTo>
                  <a:cubicBezTo>
                    <a:pt x="43" y="103"/>
                    <a:pt x="43" y="103"/>
                    <a:pt x="43" y="103"/>
                  </a:cubicBezTo>
                  <a:cubicBezTo>
                    <a:pt x="0" y="0"/>
                    <a:pt x="0" y="0"/>
                    <a:pt x="0" y="0"/>
                  </a:cubicBezTo>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14" name="4-2"/>
            <p:cNvSpPr/>
            <p:nvPr/>
          </p:nvSpPr>
          <p:spPr bwMode="auto">
            <a:xfrm>
              <a:off x="4957763" y="2719387"/>
              <a:ext cx="217488" cy="276225"/>
            </a:xfrm>
            <a:custGeom>
              <a:avLst/>
              <a:gdLst>
                <a:gd name="T0" fmla="*/ 0 w 86"/>
                <a:gd name="T1" fmla="*/ 2 h 109"/>
                <a:gd name="T2" fmla="*/ 31 w 86"/>
                <a:gd name="T3" fmla="*/ 5 h 109"/>
                <a:gd name="T4" fmla="*/ 62 w 86"/>
                <a:gd name="T5" fmla="*/ 31 h 109"/>
                <a:gd name="T6" fmla="*/ 86 w 86"/>
                <a:gd name="T7" fmla="*/ 64 h 109"/>
                <a:gd name="T8" fmla="*/ 41 w 86"/>
                <a:gd name="T9" fmla="*/ 109 h 109"/>
                <a:gd name="T10" fmla="*/ 0 w 86"/>
                <a:gd name="T11" fmla="*/ 2 h 109"/>
              </a:gdLst>
              <a:ahLst/>
              <a:cxnLst>
                <a:cxn ang="0">
                  <a:pos x="T0" y="T1"/>
                </a:cxn>
                <a:cxn ang="0">
                  <a:pos x="T2" y="T3"/>
                </a:cxn>
                <a:cxn ang="0">
                  <a:pos x="T4" y="T5"/>
                </a:cxn>
                <a:cxn ang="0">
                  <a:pos x="T6" y="T7"/>
                </a:cxn>
                <a:cxn ang="0">
                  <a:pos x="T8" y="T9"/>
                </a:cxn>
                <a:cxn ang="0">
                  <a:pos x="T10" y="T11"/>
                </a:cxn>
              </a:cxnLst>
              <a:rect l="0" t="0" r="r" b="b"/>
              <a:pathLst>
                <a:path w="86" h="109">
                  <a:moveTo>
                    <a:pt x="0" y="2"/>
                  </a:moveTo>
                  <a:cubicBezTo>
                    <a:pt x="0" y="2"/>
                    <a:pt x="18" y="0"/>
                    <a:pt x="31" y="5"/>
                  </a:cubicBezTo>
                  <a:cubicBezTo>
                    <a:pt x="44" y="10"/>
                    <a:pt x="55" y="20"/>
                    <a:pt x="62" y="31"/>
                  </a:cubicBezTo>
                  <a:cubicBezTo>
                    <a:pt x="70" y="41"/>
                    <a:pt x="86" y="64"/>
                    <a:pt x="86" y="64"/>
                  </a:cubicBezTo>
                  <a:cubicBezTo>
                    <a:pt x="86" y="64"/>
                    <a:pt x="74" y="89"/>
                    <a:pt x="41" y="109"/>
                  </a:cubicBezTo>
                  <a:lnTo>
                    <a:pt x="0" y="2"/>
                  </a:ln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15" name="4-3"/>
            <p:cNvSpPr/>
            <p:nvPr/>
          </p:nvSpPr>
          <p:spPr bwMode="auto">
            <a:xfrm>
              <a:off x="4651375" y="2249487"/>
              <a:ext cx="434975" cy="407988"/>
            </a:xfrm>
            <a:custGeom>
              <a:avLst/>
              <a:gdLst>
                <a:gd name="T0" fmla="*/ 90 w 172"/>
                <a:gd name="T1" fmla="*/ 161 h 161"/>
                <a:gd name="T2" fmla="*/ 82 w 172"/>
                <a:gd name="T3" fmla="*/ 161 h 161"/>
                <a:gd name="T4" fmla="*/ 0 w 172"/>
                <a:gd name="T5" fmla="*/ 79 h 161"/>
                <a:gd name="T6" fmla="*/ 0 w 172"/>
                <a:gd name="T7" fmla="*/ 79 h 161"/>
                <a:gd name="T8" fmla="*/ 79 w 172"/>
                <a:gd name="T9" fmla="*/ 0 h 161"/>
                <a:gd name="T10" fmla="*/ 93 w 172"/>
                <a:gd name="T11" fmla="*/ 0 h 161"/>
                <a:gd name="T12" fmla="*/ 172 w 172"/>
                <a:gd name="T13" fmla="*/ 79 h 161"/>
                <a:gd name="T14" fmla="*/ 90 w 172"/>
                <a:gd name="T15" fmla="*/ 161 h 1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2" h="161">
                  <a:moveTo>
                    <a:pt x="90" y="161"/>
                  </a:moveTo>
                  <a:cubicBezTo>
                    <a:pt x="82" y="161"/>
                    <a:pt x="82" y="161"/>
                    <a:pt x="82" y="161"/>
                  </a:cubicBezTo>
                  <a:cubicBezTo>
                    <a:pt x="37" y="161"/>
                    <a:pt x="0" y="124"/>
                    <a:pt x="0" y="79"/>
                  </a:cubicBezTo>
                  <a:cubicBezTo>
                    <a:pt x="0" y="79"/>
                    <a:pt x="0" y="79"/>
                    <a:pt x="0" y="79"/>
                  </a:cubicBezTo>
                  <a:cubicBezTo>
                    <a:pt x="0" y="35"/>
                    <a:pt x="35" y="0"/>
                    <a:pt x="79" y="0"/>
                  </a:cubicBezTo>
                  <a:cubicBezTo>
                    <a:pt x="93" y="0"/>
                    <a:pt x="93" y="0"/>
                    <a:pt x="93" y="0"/>
                  </a:cubicBezTo>
                  <a:cubicBezTo>
                    <a:pt x="137" y="0"/>
                    <a:pt x="172" y="35"/>
                    <a:pt x="172" y="79"/>
                  </a:cubicBezTo>
                  <a:cubicBezTo>
                    <a:pt x="172" y="124"/>
                    <a:pt x="136" y="161"/>
                    <a:pt x="90" y="161"/>
                  </a:cubicBezTo>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16" name="4-4"/>
            <p:cNvSpPr/>
            <p:nvPr/>
          </p:nvSpPr>
          <p:spPr bwMode="auto">
            <a:xfrm>
              <a:off x="4664075" y="2611437"/>
              <a:ext cx="133350" cy="268288"/>
            </a:xfrm>
            <a:custGeom>
              <a:avLst/>
              <a:gdLst>
                <a:gd name="T0" fmla="*/ 0 w 53"/>
                <a:gd name="T1" fmla="*/ 106 h 106"/>
                <a:gd name="T2" fmla="*/ 0 w 53"/>
                <a:gd name="T3" fmla="*/ 106 h 106"/>
                <a:gd name="T4" fmla="*/ 53 w 53"/>
                <a:gd name="T5" fmla="*/ 53 h 106"/>
                <a:gd name="T6" fmla="*/ 53 w 53"/>
                <a:gd name="T7" fmla="*/ 0 h 106"/>
                <a:gd name="T8" fmla="*/ 0 w 53"/>
                <a:gd name="T9" fmla="*/ 53 h 106"/>
                <a:gd name="T10" fmla="*/ 0 w 53"/>
                <a:gd name="T11" fmla="*/ 106 h 106"/>
              </a:gdLst>
              <a:ahLst/>
              <a:cxnLst>
                <a:cxn ang="0">
                  <a:pos x="T0" y="T1"/>
                </a:cxn>
                <a:cxn ang="0">
                  <a:pos x="T2" y="T3"/>
                </a:cxn>
                <a:cxn ang="0">
                  <a:pos x="T4" y="T5"/>
                </a:cxn>
                <a:cxn ang="0">
                  <a:pos x="T6" y="T7"/>
                </a:cxn>
                <a:cxn ang="0">
                  <a:pos x="T8" y="T9"/>
                </a:cxn>
                <a:cxn ang="0">
                  <a:pos x="T10" y="T11"/>
                </a:cxn>
              </a:cxnLst>
              <a:rect l="0" t="0" r="r" b="b"/>
              <a:pathLst>
                <a:path w="53" h="106">
                  <a:moveTo>
                    <a:pt x="0" y="106"/>
                  </a:moveTo>
                  <a:cubicBezTo>
                    <a:pt x="0" y="106"/>
                    <a:pt x="0" y="106"/>
                    <a:pt x="0" y="106"/>
                  </a:cubicBezTo>
                  <a:cubicBezTo>
                    <a:pt x="30" y="106"/>
                    <a:pt x="53" y="83"/>
                    <a:pt x="53" y="53"/>
                  </a:cubicBezTo>
                  <a:cubicBezTo>
                    <a:pt x="53" y="0"/>
                    <a:pt x="53" y="0"/>
                    <a:pt x="53" y="0"/>
                  </a:cubicBezTo>
                  <a:cubicBezTo>
                    <a:pt x="24" y="0"/>
                    <a:pt x="0" y="24"/>
                    <a:pt x="0" y="53"/>
                  </a:cubicBezTo>
                  <a:lnTo>
                    <a:pt x="0" y="106"/>
                  </a:ln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17" name="4-5"/>
            <p:cNvSpPr/>
            <p:nvPr/>
          </p:nvSpPr>
          <p:spPr bwMode="auto">
            <a:xfrm>
              <a:off x="4613275" y="4808537"/>
              <a:ext cx="288925" cy="257175"/>
            </a:xfrm>
            <a:custGeom>
              <a:avLst/>
              <a:gdLst>
                <a:gd name="T0" fmla="*/ 48 w 114"/>
                <a:gd name="T1" fmla="*/ 6 h 102"/>
                <a:gd name="T2" fmla="*/ 48 w 114"/>
                <a:gd name="T3" fmla="*/ 0 h 102"/>
                <a:gd name="T4" fmla="*/ 76 w 114"/>
                <a:gd name="T5" fmla="*/ 49 h 102"/>
                <a:gd name="T6" fmla="*/ 109 w 114"/>
                <a:gd name="T7" fmla="*/ 85 h 102"/>
                <a:gd name="T8" fmla="*/ 75 w 114"/>
                <a:gd name="T9" fmla="*/ 100 h 102"/>
                <a:gd name="T10" fmla="*/ 35 w 114"/>
                <a:gd name="T11" fmla="*/ 79 h 102"/>
                <a:gd name="T12" fmla="*/ 20 w 114"/>
                <a:gd name="T13" fmla="*/ 55 h 102"/>
                <a:gd name="T14" fmla="*/ 1 w 114"/>
                <a:gd name="T15" fmla="*/ 34 h 102"/>
                <a:gd name="T16" fmla="*/ 4 w 114"/>
                <a:gd name="T17" fmla="*/ 14 h 102"/>
                <a:gd name="T18" fmla="*/ 10 w 114"/>
                <a:gd name="T19" fmla="*/ 0 h 102"/>
                <a:gd name="T20" fmla="*/ 10 w 114"/>
                <a:gd name="T21" fmla="*/ 5 h 102"/>
                <a:gd name="T22" fmla="*/ 29 w 114"/>
                <a:gd name="T23" fmla="*/ 11 h 102"/>
                <a:gd name="T24" fmla="*/ 48 w 114"/>
                <a:gd name="T25" fmla="*/ 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4" h="102">
                  <a:moveTo>
                    <a:pt x="48" y="6"/>
                  </a:moveTo>
                  <a:cubicBezTo>
                    <a:pt x="48" y="0"/>
                    <a:pt x="48" y="0"/>
                    <a:pt x="48" y="0"/>
                  </a:cubicBezTo>
                  <a:cubicBezTo>
                    <a:pt x="51" y="7"/>
                    <a:pt x="61" y="35"/>
                    <a:pt x="76" y="49"/>
                  </a:cubicBezTo>
                  <a:cubicBezTo>
                    <a:pt x="88" y="60"/>
                    <a:pt x="105" y="73"/>
                    <a:pt x="109" y="85"/>
                  </a:cubicBezTo>
                  <a:cubicBezTo>
                    <a:pt x="114" y="98"/>
                    <a:pt x="86" y="102"/>
                    <a:pt x="75" y="100"/>
                  </a:cubicBezTo>
                  <a:cubicBezTo>
                    <a:pt x="61" y="98"/>
                    <a:pt x="44" y="91"/>
                    <a:pt x="35" y="79"/>
                  </a:cubicBezTo>
                  <a:cubicBezTo>
                    <a:pt x="28" y="71"/>
                    <a:pt x="24" y="62"/>
                    <a:pt x="20" y="55"/>
                  </a:cubicBezTo>
                  <a:cubicBezTo>
                    <a:pt x="15" y="49"/>
                    <a:pt x="4" y="42"/>
                    <a:pt x="1" y="34"/>
                  </a:cubicBezTo>
                  <a:cubicBezTo>
                    <a:pt x="0" y="30"/>
                    <a:pt x="2" y="22"/>
                    <a:pt x="4" y="14"/>
                  </a:cubicBezTo>
                  <a:cubicBezTo>
                    <a:pt x="6" y="7"/>
                    <a:pt x="7" y="0"/>
                    <a:pt x="10" y="0"/>
                  </a:cubicBezTo>
                  <a:cubicBezTo>
                    <a:pt x="10" y="1"/>
                    <a:pt x="10" y="5"/>
                    <a:pt x="10" y="5"/>
                  </a:cubicBezTo>
                  <a:cubicBezTo>
                    <a:pt x="13" y="8"/>
                    <a:pt x="20" y="11"/>
                    <a:pt x="29" y="11"/>
                  </a:cubicBezTo>
                  <a:cubicBezTo>
                    <a:pt x="35" y="11"/>
                    <a:pt x="49" y="10"/>
                    <a:pt x="48" y="6"/>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18" name="4-6"/>
            <p:cNvSpPr/>
            <p:nvPr/>
          </p:nvSpPr>
          <p:spPr bwMode="auto">
            <a:xfrm>
              <a:off x="4638675" y="4729162"/>
              <a:ext cx="219075" cy="265113"/>
            </a:xfrm>
            <a:custGeom>
              <a:avLst/>
              <a:gdLst>
                <a:gd name="T0" fmla="*/ 77 w 87"/>
                <a:gd name="T1" fmla="*/ 90 h 105"/>
                <a:gd name="T2" fmla="*/ 66 w 87"/>
                <a:gd name="T3" fmla="*/ 80 h 105"/>
                <a:gd name="T4" fmla="*/ 43 w 87"/>
                <a:gd name="T5" fmla="*/ 42 h 105"/>
                <a:gd name="T6" fmla="*/ 38 w 87"/>
                <a:gd name="T7" fmla="*/ 22 h 105"/>
                <a:gd name="T8" fmla="*/ 38 w 87"/>
                <a:gd name="T9" fmla="*/ 0 h 105"/>
                <a:gd name="T10" fmla="*/ 0 w 87"/>
                <a:gd name="T11" fmla="*/ 0 h 105"/>
                <a:gd name="T12" fmla="*/ 0 w 87"/>
                <a:gd name="T13" fmla="*/ 36 h 105"/>
                <a:gd name="T14" fmla="*/ 0 w 87"/>
                <a:gd name="T15" fmla="*/ 36 h 105"/>
                <a:gd name="T16" fmla="*/ 0 w 87"/>
                <a:gd name="T17" fmla="*/ 37 h 105"/>
                <a:gd name="T18" fmla="*/ 0 w 87"/>
                <a:gd name="T19" fmla="*/ 37 h 105"/>
                <a:gd name="T20" fmla="*/ 30 w 87"/>
                <a:gd name="T21" fmla="*/ 80 h 105"/>
                <a:gd name="T22" fmla="*/ 65 w 87"/>
                <a:gd name="T23" fmla="*/ 103 h 105"/>
                <a:gd name="T24" fmla="*/ 77 w 87"/>
                <a:gd name="T25" fmla="*/ 9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105">
                  <a:moveTo>
                    <a:pt x="77" y="90"/>
                  </a:moveTo>
                  <a:cubicBezTo>
                    <a:pt x="73" y="86"/>
                    <a:pt x="70" y="83"/>
                    <a:pt x="66" y="80"/>
                  </a:cubicBezTo>
                  <a:cubicBezTo>
                    <a:pt x="55" y="70"/>
                    <a:pt x="47" y="53"/>
                    <a:pt x="43" y="42"/>
                  </a:cubicBezTo>
                  <a:cubicBezTo>
                    <a:pt x="40" y="36"/>
                    <a:pt x="38" y="29"/>
                    <a:pt x="38" y="22"/>
                  </a:cubicBezTo>
                  <a:cubicBezTo>
                    <a:pt x="38" y="0"/>
                    <a:pt x="38" y="0"/>
                    <a:pt x="38" y="0"/>
                  </a:cubicBezTo>
                  <a:cubicBezTo>
                    <a:pt x="0" y="0"/>
                    <a:pt x="0" y="0"/>
                    <a:pt x="0" y="0"/>
                  </a:cubicBezTo>
                  <a:cubicBezTo>
                    <a:pt x="0" y="36"/>
                    <a:pt x="0" y="36"/>
                    <a:pt x="0" y="36"/>
                  </a:cubicBezTo>
                  <a:cubicBezTo>
                    <a:pt x="0" y="36"/>
                    <a:pt x="0" y="36"/>
                    <a:pt x="0" y="36"/>
                  </a:cubicBezTo>
                  <a:cubicBezTo>
                    <a:pt x="0" y="37"/>
                    <a:pt x="0" y="37"/>
                    <a:pt x="0" y="37"/>
                  </a:cubicBezTo>
                  <a:cubicBezTo>
                    <a:pt x="0" y="37"/>
                    <a:pt x="0" y="37"/>
                    <a:pt x="0" y="37"/>
                  </a:cubicBezTo>
                  <a:cubicBezTo>
                    <a:pt x="2" y="45"/>
                    <a:pt x="20" y="66"/>
                    <a:pt x="30" y="80"/>
                  </a:cubicBezTo>
                  <a:cubicBezTo>
                    <a:pt x="36" y="89"/>
                    <a:pt x="49" y="101"/>
                    <a:pt x="65" y="103"/>
                  </a:cubicBezTo>
                  <a:cubicBezTo>
                    <a:pt x="79" y="105"/>
                    <a:pt x="87" y="101"/>
                    <a:pt x="77" y="90"/>
                  </a:cubicBezTo>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19" name="4-7"/>
            <p:cNvSpPr/>
            <p:nvPr/>
          </p:nvSpPr>
          <p:spPr bwMode="auto">
            <a:xfrm>
              <a:off x="4959350" y="4711700"/>
              <a:ext cx="287338" cy="258763"/>
            </a:xfrm>
            <a:custGeom>
              <a:avLst/>
              <a:gdLst>
                <a:gd name="T0" fmla="*/ 48 w 113"/>
                <a:gd name="T1" fmla="*/ 6 h 102"/>
                <a:gd name="T2" fmla="*/ 48 w 113"/>
                <a:gd name="T3" fmla="*/ 0 h 102"/>
                <a:gd name="T4" fmla="*/ 76 w 113"/>
                <a:gd name="T5" fmla="*/ 49 h 102"/>
                <a:gd name="T6" fmla="*/ 109 w 113"/>
                <a:gd name="T7" fmla="*/ 85 h 102"/>
                <a:gd name="T8" fmla="*/ 74 w 113"/>
                <a:gd name="T9" fmla="*/ 100 h 102"/>
                <a:gd name="T10" fmla="*/ 34 w 113"/>
                <a:gd name="T11" fmla="*/ 79 h 102"/>
                <a:gd name="T12" fmla="*/ 19 w 113"/>
                <a:gd name="T13" fmla="*/ 55 h 102"/>
                <a:gd name="T14" fmla="*/ 1 w 113"/>
                <a:gd name="T15" fmla="*/ 34 h 102"/>
                <a:gd name="T16" fmla="*/ 3 w 113"/>
                <a:gd name="T17" fmla="*/ 14 h 102"/>
                <a:gd name="T18" fmla="*/ 9 w 113"/>
                <a:gd name="T19" fmla="*/ 0 h 102"/>
                <a:gd name="T20" fmla="*/ 9 w 113"/>
                <a:gd name="T21" fmla="*/ 5 h 102"/>
                <a:gd name="T22" fmla="*/ 29 w 113"/>
                <a:gd name="T23" fmla="*/ 11 h 102"/>
                <a:gd name="T24" fmla="*/ 48 w 113"/>
                <a:gd name="T25" fmla="*/ 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3" h="102">
                  <a:moveTo>
                    <a:pt x="48" y="6"/>
                  </a:moveTo>
                  <a:cubicBezTo>
                    <a:pt x="48" y="0"/>
                    <a:pt x="48" y="0"/>
                    <a:pt x="48" y="0"/>
                  </a:cubicBezTo>
                  <a:cubicBezTo>
                    <a:pt x="50" y="7"/>
                    <a:pt x="60" y="35"/>
                    <a:pt x="76" y="49"/>
                  </a:cubicBezTo>
                  <a:cubicBezTo>
                    <a:pt x="88" y="60"/>
                    <a:pt x="104" y="73"/>
                    <a:pt x="109" y="85"/>
                  </a:cubicBezTo>
                  <a:cubicBezTo>
                    <a:pt x="113" y="98"/>
                    <a:pt x="86" y="102"/>
                    <a:pt x="74" y="100"/>
                  </a:cubicBezTo>
                  <a:cubicBezTo>
                    <a:pt x="61" y="98"/>
                    <a:pt x="44" y="90"/>
                    <a:pt x="34" y="79"/>
                  </a:cubicBezTo>
                  <a:cubicBezTo>
                    <a:pt x="28" y="71"/>
                    <a:pt x="24" y="61"/>
                    <a:pt x="19" y="55"/>
                  </a:cubicBezTo>
                  <a:cubicBezTo>
                    <a:pt x="14" y="49"/>
                    <a:pt x="4" y="42"/>
                    <a:pt x="1" y="34"/>
                  </a:cubicBezTo>
                  <a:cubicBezTo>
                    <a:pt x="0" y="30"/>
                    <a:pt x="1" y="21"/>
                    <a:pt x="3" y="14"/>
                  </a:cubicBezTo>
                  <a:cubicBezTo>
                    <a:pt x="5" y="7"/>
                    <a:pt x="7" y="0"/>
                    <a:pt x="9" y="0"/>
                  </a:cubicBezTo>
                  <a:cubicBezTo>
                    <a:pt x="9" y="1"/>
                    <a:pt x="9" y="5"/>
                    <a:pt x="9" y="5"/>
                  </a:cubicBezTo>
                  <a:cubicBezTo>
                    <a:pt x="12" y="8"/>
                    <a:pt x="20" y="11"/>
                    <a:pt x="29" y="11"/>
                  </a:cubicBezTo>
                  <a:cubicBezTo>
                    <a:pt x="34" y="11"/>
                    <a:pt x="48" y="10"/>
                    <a:pt x="48" y="6"/>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20" name="4-8"/>
            <p:cNvSpPr/>
            <p:nvPr/>
          </p:nvSpPr>
          <p:spPr bwMode="auto">
            <a:xfrm>
              <a:off x="4983163" y="4633912"/>
              <a:ext cx="219075" cy="265113"/>
            </a:xfrm>
            <a:custGeom>
              <a:avLst/>
              <a:gdLst>
                <a:gd name="T0" fmla="*/ 78 w 87"/>
                <a:gd name="T1" fmla="*/ 90 h 105"/>
                <a:gd name="T2" fmla="*/ 67 w 87"/>
                <a:gd name="T3" fmla="*/ 80 h 105"/>
                <a:gd name="T4" fmla="*/ 43 w 87"/>
                <a:gd name="T5" fmla="*/ 42 h 105"/>
                <a:gd name="T6" fmla="*/ 39 w 87"/>
                <a:gd name="T7" fmla="*/ 22 h 105"/>
                <a:gd name="T8" fmla="*/ 39 w 87"/>
                <a:gd name="T9" fmla="*/ 0 h 105"/>
                <a:gd name="T10" fmla="*/ 0 w 87"/>
                <a:gd name="T11" fmla="*/ 0 h 105"/>
                <a:gd name="T12" fmla="*/ 0 w 87"/>
                <a:gd name="T13" fmla="*/ 35 h 105"/>
                <a:gd name="T14" fmla="*/ 0 w 87"/>
                <a:gd name="T15" fmla="*/ 35 h 105"/>
                <a:gd name="T16" fmla="*/ 0 w 87"/>
                <a:gd name="T17" fmla="*/ 35 h 105"/>
                <a:gd name="T18" fmla="*/ 0 w 87"/>
                <a:gd name="T19" fmla="*/ 36 h 105"/>
                <a:gd name="T20" fmla="*/ 0 w 87"/>
                <a:gd name="T21" fmla="*/ 37 h 105"/>
                <a:gd name="T22" fmla="*/ 30 w 87"/>
                <a:gd name="T23" fmla="*/ 80 h 105"/>
                <a:gd name="T24" fmla="*/ 65 w 87"/>
                <a:gd name="T25" fmla="*/ 103 h 105"/>
                <a:gd name="T26" fmla="*/ 78 w 87"/>
                <a:gd name="T27" fmla="*/ 9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5">
                  <a:moveTo>
                    <a:pt x="78" y="90"/>
                  </a:moveTo>
                  <a:cubicBezTo>
                    <a:pt x="74" y="86"/>
                    <a:pt x="70" y="83"/>
                    <a:pt x="67" y="80"/>
                  </a:cubicBezTo>
                  <a:cubicBezTo>
                    <a:pt x="56" y="70"/>
                    <a:pt x="48" y="53"/>
                    <a:pt x="43" y="42"/>
                  </a:cubicBezTo>
                  <a:cubicBezTo>
                    <a:pt x="40" y="36"/>
                    <a:pt x="39" y="29"/>
                    <a:pt x="39" y="22"/>
                  </a:cubicBezTo>
                  <a:cubicBezTo>
                    <a:pt x="39" y="0"/>
                    <a:pt x="39" y="0"/>
                    <a:pt x="39" y="0"/>
                  </a:cubicBezTo>
                  <a:cubicBezTo>
                    <a:pt x="0" y="0"/>
                    <a:pt x="0" y="0"/>
                    <a:pt x="0" y="0"/>
                  </a:cubicBezTo>
                  <a:cubicBezTo>
                    <a:pt x="0" y="35"/>
                    <a:pt x="0" y="35"/>
                    <a:pt x="0" y="35"/>
                  </a:cubicBezTo>
                  <a:cubicBezTo>
                    <a:pt x="0" y="35"/>
                    <a:pt x="0" y="35"/>
                    <a:pt x="0" y="35"/>
                  </a:cubicBezTo>
                  <a:cubicBezTo>
                    <a:pt x="0" y="35"/>
                    <a:pt x="0" y="35"/>
                    <a:pt x="0" y="35"/>
                  </a:cubicBezTo>
                  <a:cubicBezTo>
                    <a:pt x="0" y="36"/>
                    <a:pt x="0" y="36"/>
                    <a:pt x="0" y="36"/>
                  </a:cubicBezTo>
                  <a:cubicBezTo>
                    <a:pt x="0" y="37"/>
                    <a:pt x="0" y="37"/>
                    <a:pt x="0" y="37"/>
                  </a:cubicBezTo>
                  <a:cubicBezTo>
                    <a:pt x="2" y="45"/>
                    <a:pt x="20" y="66"/>
                    <a:pt x="30" y="80"/>
                  </a:cubicBezTo>
                  <a:cubicBezTo>
                    <a:pt x="37" y="89"/>
                    <a:pt x="50" y="101"/>
                    <a:pt x="65" y="103"/>
                  </a:cubicBezTo>
                  <a:cubicBezTo>
                    <a:pt x="80" y="105"/>
                    <a:pt x="87" y="101"/>
                    <a:pt x="78" y="90"/>
                  </a:cubicBezTo>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21" name="4-9"/>
            <p:cNvSpPr/>
            <p:nvPr/>
          </p:nvSpPr>
          <p:spPr bwMode="auto">
            <a:xfrm>
              <a:off x="4579938" y="3278187"/>
              <a:ext cx="549275" cy="1492250"/>
            </a:xfrm>
            <a:custGeom>
              <a:avLst/>
              <a:gdLst>
                <a:gd name="T0" fmla="*/ 30 w 217"/>
                <a:gd name="T1" fmla="*/ 10 h 590"/>
                <a:gd name="T2" fmla="*/ 32 w 217"/>
                <a:gd name="T3" fmla="*/ 306 h 590"/>
                <a:gd name="T4" fmla="*/ 14 w 217"/>
                <a:gd name="T5" fmla="*/ 384 h 590"/>
                <a:gd name="T6" fmla="*/ 22 w 217"/>
                <a:gd name="T7" fmla="*/ 578 h 590"/>
                <a:gd name="T8" fmla="*/ 61 w 217"/>
                <a:gd name="T9" fmla="*/ 580 h 590"/>
                <a:gd name="T10" fmla="*/ 105 w 217"/>
                <a:gd name="T11" fmla="*/ 316 h 590"/>
                <a:gd name="T12" fmla="*/ 123 w 217"/>
                <a:gd name="T13" fmla="*/ 163 h 590"/>
                <a:gd name="T14" fmla="*/ 142 w 217"/>
                <a:gd name="T15" fmla="*/ 316 h 590"/>
                <a:gd name="T16" fmla="*/ 131 w 217"/>
                <a:gd name="T17" fmla="*/ 363 h 590"/>
                <a:gd name="T18" fmla="*/ 159 w 217"/>
                <a:gd name="T19" fmla="*/ 546 h 590"/>
                <a:gd name="T20" fmla="*/ 198 w 217"/>
                <a:gd name="T21" fmla="*/ 547 h 590"/>
                <a:gd name="T22" fmla="*/ 212 w 217"/>
                <a:gd name="T23" fmla="*/ 308 h 590"/>
                <a:gd name="T24" fmla="*/ 202 w 217"/>
                <a:gd name="T25" fmla="*/ 0 h 590"/>
                <a:gd name="T26" fmla="*/ 30 w 217"/>
                <a:gd name="T27" fmla="*/ 1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7" h="590">
                  <a:moveTo>
                    <a:pt x="30" y="10"/>
                  </a:moveTo>
                  <a:cubicBezTo>
                    <a:pt x="0" y="75"/>
                    <a:pt x="32" y="306"/>
                    <a:pt x="32" y="306"/>
                  </a:cubicBezTo>
                  <a:cubicBezTo>
                    <a:pt x="31" y="317"/>
                    <a:pt x="19" y="338"/>
                    <a:pt x="14" y="384"/>
                  </a:cubicBezTo>
                  <a:cubicBezTo>
                    <a:pt x="9" y="440"/>
                    <a:pt x="22" y="578"/>
                    <a:pt x="22" y="578"/>
                  </a:cubicBezTo>
                  <a:cubicBezTo>
                    <a:pt x="22" y="578"/>
                    <a:pt x="40" y="590"/>
                    <a:pt x="61" y="580"/>
                  </a:cubicBezTo>
                  <a:cubicBezTo>
                    <a:pt x="61" y="580"/>
                    <a:pt x="98" y="371"/>
                    <a:pt x="105" y="316"/>
                  </a:cubicBezTo>
                  <a:cubicBezTo>
                    <a:pt x="111" y="268"/>
                    <a:pt x="123" y="163"/>
                    <a:pt x="123" y="163"/>
                  </a:cubicBezTo>
                  <a:cubicBezTo>
                    <a:pt x="142" y="316"/>
                    <a:pt x="142" y="316"/>
                    <a:pt x="142" y="316"/>
                  </a:cubicBezTo>
                  <a:cubicBezTo>
                    <a:pt x="142" y="316"/>
                    <a:pt x="133" y="343"/>
                    <a:pt x="131" y="363"/>
                  </a:cubicBezTo>
                  <a:cubicBezTo>
                    <a:pt x="128" y="395"/>
                    <a:pt x="159" y="546"/>
                    <a:pt x="159" y="546"/>
                  </a:cubicBezTo>
                  <a:cubicBezTo>
                    <a:pt x="159" y="546"/>
                    <a:pt x="173" y="551"/>
                    <a:pt x="198" y="547"/>
                  </a:cubicBezTo>
                  <a:cubicBezTo>
                    <a:pt x="198" y="547"/>
                    <a:pt x="209" y="347"/>
                    <a:pt x="212" y="308"/>
                  </a:cubicBezTo>
                  <a:cubicBezTo>
                    <a:pt x="217" y="243"/>
                    <a:pt x="214" y="39"/>
                    <a:pt x="202" y="0"/>
                  </a:cubicBezTo>
                  <a:cubicBezTo>
                    <a:pt x="30" y="10"/>
                    <a:pt x="30" y="10"/>
                    <a:pt x="30" y="10"/>
                  </a:cubicBezTo>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22" name="4-10"/>
            <p:cNvSpPr/>
            <p:nvPr/>
          </p:nvSpPr>
          <p:spPr bwMode="auto">
            <a:xfrm>
              <a:off x="4613275" y="3286125"/>
              <a:ext cx="508000" cy="1468438"/>
            </a:xfrm>
            <a:custGeom>
              <a:avLst/>
              <a:gdLst>
                <a:gd name="T0" fmla="*/ 127 w 201"/>
                <a:gd name="T1" fmla="*/ 303 h 581"/>
                <a:gd name="T2" fmla="*/ 110 w 201"/>
                <a:gd name="T3" fmla="*/ 160 h 581"/>
                <a:gd name="T4" fmla="*/ 120 w 201"/>
                <a:gd name="T5" fmla="*/ 99 h 581"/>
                <a:gd name="T6" fmla="*/ 179 w 201"/>
                <a:gd name="T7" fmla="*/ 73 h 581"/>
                <a:gd name="T8" fmla="*/ 131 w 201"/>
                <a:gd name="T9" fmla="*/ 105 h 581"/>
                <a:gd name="T10" fmla="*/ 120 w 201"/>
                <a:gd name="T11" fmla="*/ 152 h 581"/>
                <a:gd name="T12" fmla="*/ 127 w 201"/>
                <a:gd name="T13" fmla="*/ 303 h 581"/>
                <a:gd name="T14" fmla="*/ 187 w 201"/>
                <a:gd name="T15" fmla="*/ 0 h 581"/>
                <a:gd name="T16" fmla="*/ 100 w 201"/>
                <a:gd name="T17" fmla="*/ 28 h 581"/>
                <a:gd name="T18" fmla="*/ 17 w 201"/>
                <a:gd name="T19" fmla="*/ 7 h 581"/>
                <a:gd name="T20" fmla="*/ 17 w 201"/>
                <a:gd name="T21" fmla="*/ 7 h 581"/>
                <a:gd name="T22" fmla="*/ 14 w 201"/>
                <a:gd name="T23" fmla="*/ 18 h 581"/>
                <a:gd name="T24" fmla="*/ 4 w 201"/>
                <a:gd name="T25" fmla="*/ 110 h 581"/>
                <a:gd name="T26" fmla="*/ 19 w 201"/>
                <a:gd name="T27" fmla="*/ 303 h 581"/>
                <a:gd name="T28" fmla="*/ 19 w 201"/>
                <a:gd name="T29" fmla="*/ 303 h 581"/>
                <a:gd name="T30" fmla="*/ 19 w 201"/>
                <a:gd name="T31" fmla="*/ 303 h 581"/>
                <a:gd name="T32" fmla="*/ 1 w 201"/>
                <a:gd name="T33" fmla="*/ 381 h 581"/>
                <a:gd name="T34" fmla="*/ 0 w 201"/>
                <a:gd name="T35" fmla="*/ 414 h 581"/>
                <a:gd name="T36" fmla="*/ 9 w 201"/>
                <a:gd name="T37" fmla="*/ 575 h 581"/>
                <a:gd name="T38" fmla="*/ 31 w 201"/>
                <a:gd name="T39" fmla="*/ 581 h 581"/>
                <a:gd name="T40" fmla="*/ 48 w 201"/>
                <a:gd name="T41" fmla="*/ 577 h 581"/>
                <a:gd name="T42" fmla="*/ 92 w 201"/>
                <a:gd name="T43" fmla="*/ 313 h 581"/>
                <a:gd name="T44" fmla="*/ 110 w 201"/>
                <a:gd name="T45" fmla="*/ 160 h 581"/>
                <a:gd name="T46" fmla="*/ 129 w 201"/>
                <a:gd name="T47" fmla="*/ 313 h 581"/>
                <a:gd name="T48" fmla="*/ 129 w 201"/>
                <a:gd name="T49" fmla="*/ 313 h 581"/>
                <a:gd name="T50" fmla="*/ 118 w 201"/>
                <a:gd name="T51" fmla="*/ 360 h 581"/>
                <a:gd name="T52" fmla="*/ 118 w 201"/>
                <a:gd name="T53" fmla="*/ 366 h 581"/>
                <a:gd name="T54" fmla="*/ 146 w 201"/>
                <a:gd name="T55" fmla="*/ 543 h 581"/>
                <a:gd name="T56" fmla="*/ 167 w 201"/>
                <a:gd name="T57" fmla="*/ 545 h 581"/>
                <a:gd name="T58" fmla="*/ 185 w 201"/>
                <a:gd name="T59" fmla="*/ 544 h 581"/>
                <a:gd name="T60" fmla="*/ 199 w 201"/>
                <a:gd name="T61" fmla="*/ 305 h 581"/>
                <a:gd name="T62" fmla="*/ 201 w 201"/>
                <a:gd name="T63" fmla="*/ 216 h 581"/>
                <a:gd name="T64" fmla="*/ 196 w 201"/>
                <a:gd name="T65" fmla="*/ 54 h 581"/>
                <a:gd name="T66" fmla="*/ 172 w 201"/>
                <a:gd name="T67" fmla="*/ 62 h 581"/>
                <a:gd name="T68" fmla="*/ 187 w 201"/>
                <a:gd name="T6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1" h="581">
                  <a:moveTo>
                    <a:pt x="127" y="303"/>
                  </a:moveTo>
                  <a:cubicBezTo>
                    <a:pt x="110" y="160"/>
                    <a:pt x="110" y="160"/>
                    <a:pt x="110" y="160"/>
                  </a:cubicBezTo>
                  <a:cubicBezTo>
                    <a:pt x="120" y="99"/>
                    <a:pt x="120" y="99"/>
                    <a:pt x="120" y="99"/>
                  </a:cubicBezTo>
                  <a:cubicBezTo>
                    <a:pt x="120" y="99"/>
                    <a:pt x="161" y="90"/>
                    <a:pt x="179" y="73"/>
                  </a:cubicBezTo>
                  <a:cubicBezTo>
                    <a:pt x="179" y="73"/>
                    <a:pt x="160" y="97"/>
                    <a:pt x="131" y="105"/>
                  </a:cubicBezTo>
                  <a:cubicBezTo>
                    <a:pt x="120" y="152"/>
                    <a:pt x="120" y="152"/>
                    <a:pt x="120" y="152"/>
                  </a:cubicBezTo>
                  <a:cubicBezTo>
                    <a:pt x="127" y="303"/>
                    <a:pt x="127" y="303"/>
                    <a:pt x="127" y="303"/>
                  </a:cubicBezTo>
                  <a:moveTo>
                    <a:pt x="187" y="0"/>
                  </a:moveTo>
                  <a:cubicBezTo>
                    <a:pt x="173" y="15"/>
                    <a:pt x="139" y="28"/>
                    <a:pt x="100" y="28"/>
                  </a:cubicBezTo>
                  <a:cubicBezTo>
                    <a:pt x="73" y="28"/>
                    <a:pt x="44" y="22"/>
                    <a:pt x="17" y="7"/>
                  </a:cubicBezTo>
                  <a:cubicBezTo>
                    <a:pt x="17" y="7"/>
                    <a:pt x="17" y="7"/>
                    <a:pt x="17" y="7"/>
                  </a:cubicBezTo>
                  <a:cubicBezTo>
                    <a:pt x="16" y="10"/>
                    <a:pt x="15" y="14"/>
                    <a:pt x="14" y="18"/>
                  </a:cubicBezTo>
                  <a:cubicBezTo>
                    <a:pt x="7" y="40"/>
                    <a:pt x="4" y="73"/>
                    <a:pt x="4" y="110"/>
                  </a:cubicBezTo>
                  <a:cubicBezTo>
                    <a:pt x="4" y="198"/>
                    <a:pt x="19" y="303"/>
                    <a:pt x="19" y="303"/>
                  </a:cubicBezTo>
                  <a:cubicBezTo>
                    <a:pt x="19" y="303"/>
                    <a:pt x="19" y="303"/>
                    <a:pt x="19" y="303"/>
                  </a:cubicBezTo>
                  <a:cubicBezTo>
                    <a:pt x="19" y="303"/>
                    <a:pt x="19" y="303"/>
                    <a:pt x="19" y="303"/>
                  </a:cubicBezTo>
                  <a:cubicBezTo>
                    <a:pt x="18" y="314"/>
                    <a:pt x="6" y="335"/>
                    <a:pt x="1" y="381"/>
                  </a:cubicBezTo>
                  <a:cubicBezTo>
                    <a:pt x="0" y="390"/>
                    <a:pt x="0" y="402"/>
                    <a:pt x="0" y="414"/>
                  </a:cubicBezTo>
                  <a:cubicBezTo>
                    <a:pt x="0" y="478"/>
                    <a:pt x="9" y="575"/>
                    <a:pt x="9" y="575"/>
                  </a:cubicBezTo>
                  <a:cubicBezTo>
                    <a:pt x="9" y="575"/>
                    <a:pt x="18" y="581"/>
                    <a:pt x="31" y="581"/>
                  </a:cubicBezTo>
                  <a:cubicBezTo>
                    <a:pt x="36" y="581"/>
                    <a:pt x="42" y="580"/>
                    <a:pt x="48" y="577"/>
                  </a:cubicBezTo>
                  <a:cubicBezTo>
                    <a:pt x="48" y="577"/>
                    <a:pt x="85" y="368"/>
                    <a:pt x="92" y="313"/>
                  </a:cubicBezTo>
                  <a:cubicBezTo>
                    <a:pt x="98" y="265"/>
                    <a:pt x="110" y="160"/>
                    <a:pt x="110" y="160"/>
                  </a:cubicBezTo>
                  <a:cubicBezTo>
                    <a:pt x="129" y="313"/>
                    <a:pt x="129" y="313"/>
                    <a:pt x="129" y="313"/>
                  </a:cubicBezTo>
                  <a:cubicBezTo>
                    <a:pt x="129" y="313"/>
                    <a:pt x="129" y="313"/>
                    <a:pt x="129" y="313"/>
                  </a:cubicBezTo>
                  <a:cubicBezTo>
                    <a:pt x="129" y="313"/>
                    <a:pt x="120" y="340"/>
                    <a:pt x="118" y="360"/>
                  </a:cubicBezTo>
                  <a:cubicBezTo>
                    <a:pt x="118" y="362"/>
                    <a:pt x="118" y="363"/>
                    <a:pt x="118" y="366"/>
                  </a:cubicBezTo>
                  <a:cubicBezTo>
                    <a:pt x="118" y="406"/>
                    <a:pt x="146" y="543"/>
                    <a:pt x="146" y="543"/>
                  </a:cubicBezTo>
                  <a:cubicBezTo>
                    <a:pt x="146" y="543"/>
                    <a:pt x="153" y="545"/>
                    <a:pt x="167" y="545"/>
                  </a:cubicBezTo>
                  <a:cubicBezTo>
                    <a:pt x="172" y="545"/>
                    <a:pt x="178" y="545"/>
                    <a:pt x="185" y="544"/>
                  </a:cubicBezTo>
                  <a:cubicBezTo>
                    <a:pt x="185" y="544"/>
                    <a:pt x="196" y="344"/>
                    <a:pt x="199" y="305"/>
                  </a:cubicBezTo>
                  <a:cubicBezTo>
                    <a:pt x="200" y="286"/>
                    <a:pt x="201" y="253"/>
                    <a:pt x="201" y="216"/>
                  </a:cubicBezTo>
                  <a:cubicBezTo>
                    <a:pt x="201" y="163"/>
                    <a:pt x="200" y="100"/>
                    <a:pt x="196" y="54"/>
                  </a:cubicBezTo>
                  <a:cubicBezTo>
                    <a:pt x="172" y="62"/>
                    <a:pt x="172" y="62"/>
                    <a:pt x="172" y="62"/>
                  </a:cubicBezTo>
                  <a:cubicBezTo>
                    <a:pt x="187" y="0"/>
                    <a:pt x="187" y="0"/>
                    <a:pt x="187" y="0"/>
                  </a:cubicBezTo>
                </a:path>
              </a:pathLst>
            </a:custGeom>
            <a:solidFill>
              <a:srgbClr val="0C42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23" name="4-11"/>
            <p:cNvSpPr/>
            <p:nvPr/>
          </p:nvSpPr>
          <p:spPr bwMode="auto">
            <a:xfrm>
              <a:off x="4891088" y="3470275"/>
              <a:ext cx="174625" cy="581025"/>
            </a:xfrm>
            <a:custGeom>
              <a:avLst/>
              <a:gdLst>
                <a:gd name="T0" fmla="*/ 69 w 69"/>
                <a:gd name="T1" fmla="*/ 0 h 230"/>
                <a:gd name="T2" fmla="*/ 10 w 69"/>
                <a:gd name="T3" fmla="*/ 26 h 230"/>
                <a:gd name="T4" fmla="*/ 0 w 69"/>
                <a:gd name="T5" fmla="*/ 87 h 230"/>
                <a:gd name="T6" fmla="*/ 17 w 69"/>
                <a:gd name="T7" fmla="*/ 230 h 230"/>
                <a:gd name="T8" fmla="*/ 10 w 69"/>
                <a:gd name="T9" fmla="*/ 79 h 230"/>
                <a:gd name="T10" fmla="*/ 21 w 69"/>
                <a:gd name="T11" fmla="*/ 32 h 230"/>
                <a:gd name="T12" fmla="*/ 69 w 69"/>
                <a:gd name="T13" fmla="*/ 0 h 230"/>
              </a:gdLst>
              <a:ahLst/>
              <a:cxnLst>
                <a:cxn ang="0">
                  <a:pos x="T0" y="T1"/>
                </a:cxn>
                <a:cxn ang="0">
                  <a:pos x="T2" y="T3"/>
                </a:cxn>
                <a:cxn ang="0">
                  <a:pos x="T4" y="T5"/>
                </a:cxn>
                <a:cxn ang="0">
                  <a:pos x="T6" y="T7"/>
                </a:cxn>
                <a:cxn ang="0">
                  <a:pos x="T8" y="T9"/>
                </a:cxn>
                <a:cxn ang="0">
                  <a:pos x="T10" y="T11"/>
                </a:cxn>
                <a:cxn ang="0">
                  <a:pos x="T12" y="T13"/>
                </a:cxn>
              </a:cxnLst>
              <a:rect l="0" t="0" r="r" b="b"/>
              <a:pathLst>
                <a:path w="69" h="230">
                  <a:moveTo>
                    <a:pt x="69" y="0"/>
                  </a:moveTo>
                  <a:cubicBezTo>
                    <a:pt x="51" y="17"/>
                    <a:pt x="10" y="26"/>
                    <a:pt x="10" y="26"/>
                  </a:cubicBezTo>
                  <a:cubicBezTo>
                    <a:pt x="0" y="87"/>
                    <a:pt x="0" y="87"/>
                    <a:pt x="0" y="87"/>
                  </a:cubicBezTo>
                  <a:cubicBezTo>
                    <a:pt x="17" y="230"/>
                    <a:pt x="17" y="230"/>
                    <a:pt x="17" y="230"/>
                  </a:cubicBezTo>
                  <a:cubicBezTo>
                    <a:pt x="10" y="79"/>
                    <a:pt x="10" y="79"/>
                    <a:pt x="10" y="79"/>
                  </a:cubicBezTo>
                  <a:cubicBezTo>
                    <a:pt x="21" y="32"/>
                    <a:pt x="21" y="32"/>
                    <a:pt x="21" y="32"/>
                  </a:cubicBezTo>
                  <a:cubicBezTo>
                    <a:pt x="50" y="24"/>
                    <a:pt x="69" y="0"/>
                    <a:pt x="69" y="0"/>
                  </a:cubicBezTo>
                </a:path>
              </a:pathLst>
            </a:custGeom>
            <a:solidFill>
              <a:srgbClr val="082E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24" name="4-12"/>
            <p:cNvSpPr/>
            <p:nvPr/>
          </p:nvSpPr>
          <p:spPr bwMode="auto">
            <a:xfrm>
              <a:off x="4643438" y="2725737"/>
              <a:ext cx="465138" cy="671513"/>
            </a:xfrm>
            <a:custGeom>
              <a:avLst/>
              <a:gdLst>
                <a:gd name="T0" fmla="*/ 58 w 184"/>
                <a:gd name="T1" fmla="*/ 1 h 266"/>
                <a:gd name="T2" fmla="*/ 35 w 184"/>
                <a:gd name="T3" fmla="*/ 3 h 266"/>
                <a:gd name="T4" fmla="*/ 8 w 184"/>
                <a:gd name="T5" fmla="*/ 43 h 266"/>
                <a:gd name="T6" fmla="*/ 6 w 184"/>
                <a:gd name="T7" fmla="*/ 92 h 266"/>
                <a:gd name="T8" fmla="*/ 33 w 184"/>
                <a:gd name="T9" fmla="*/ 170 h 266"/>
                <a:gd name="T10" fmla="*/ 5 w 184"/>
                <a:gd name="T11" fmla="*/ 229 h 266"/>
                <a:gd name="T12" fmla="*/ 177 w 184"/>
                <a:gd name="T13" fmla="*/ 219 h 266"/>
                <a:gd name="T14" fmla="*/ 169 w 184"/>
                <a:gd name="T15" fmla="*/ 138 h 266"/>
                <a:gd name="T16" fmla="*/ 179 w 184"/>
                <a:gd name="T17" fmla="*/ 70 h 266"/>
                <a:gd name="T18" fmla="*/ 127 w 184"/>
                <a:gd name="T19" fmla="*/ 0 h 266"/>
                <a:gd name="T20" fmla="*/ 58 w 184"/>
                <a:gd name="T21" fmla="*/ 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266">
                  <a:moveTo>
                    <a:pt x="58" y="1"/>
                  </a:moveTo>
                  <a:cubicBezTo>
                    <a:pt x="47" y="2"/>
                    <a:pt x="43" y="2"/>
                    <a:pt x="35" y="3"/>
                  </a:cubicBezTo>
                  <a:cubicBezTo>
                    <a:pt x="18" y="4"/>
                    <a:pt x="14" y="29"/>
                    <a:pt x="8" y="43"/>
                  </a:cubicBezTo>
                  <a:cubicBezTo>
                    <a:pt x="0" y="58"/>
                    <a:pt x="0" y="76"/>
                    <a:pt x="6" y="92"/>
                  </a:cubicBezTo>
                  <a:cubicBezTo>
                    <a:pt x="33" y="170"/>
                    <a:pt x="33" y="170"/>
                    <a:pt x="33" y="170"/>
                  </a:cubicBezTo>
                  <a:cubicBezTo>
                    <a:pt x="33" y="170"/>
                    <a:pt x="20" y="200"/>
                    <a:pt x="5" y="229"/>
                  </a:cubicBezTo>
                  <a:cubicBezTo>
                    <a:pt x="73" y="266"/>
                    <a:pt x="157" y="247"/>
                    <a:pt x="177" y="219"/>
                  </a:cubicBezTo>
                  <a:cubicBezTo>
                    <a:pt x="178" y="214"/>
                    <a:pt x="173" y="168"/>
                    <a:pt x="169" y="138"/>
                  </a:cubicBezTo>
                  <a:cubicBezTo>
                    <a:pt x="181" y="109"/>
                    <a:pt x="184" y="90"/>
                    <a:pt x="179" y="70"/>
                  </a:cubicBezTo>
                  <a:cubicBezTo>
                    <a:pt x="170" y="34"/>
                    <a:pt x="137" y="0"/>
                    <a:pt x="127" y="0"/>
                  </a:cubicBezTo>
                  <a:cubicBezTo>
                    <a:pt x="58" y="1"/>
                    <a:pt x="58" y="1"/>
                    <a:pt x="58" y="1"/>
                  </a:cubicBezTo>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25" name="4-13"/>
            <p:cNvSpPr/>
            <p:nvPr/>
          </p:nvSpPr>
          <p:spPr bwMode="auto">
            <a:xfrm>
              <a:off x="4630738" y="2320925"/>
              <a:ext cx="46038" cy="55563"/>
            </a:xfrm>
            <a:custGeom>
              <a:avLst/>
              <a:gdLst>
                <a:gd name="T0" fmla="*/ 6 w 18"/>
                <a:gd name="T1" fmla="*/ 0 h 22"/>
                <a:gd name="T2" fmla="*/ 18 w 18"/>
                <a:gd name="T3" fmla="*/ 18 h 22"/>
                <a:gd name="T4" fmla="*/ 3 w 18"/>
                <a:gd name="T5" fmla="*/ 15 h 22"/>
                <a:gd name="T6" fmla="*/ 6 w 18"/>
                <a:gd name="T7" fmla="*/ 0 h 22"/>
              </a:gdLst>
              <a:ahLst/>
              <a:cxnLst>
                <a:cxn ang="0">
                  <a:pos x="T0" y="T1"/>
                </a:cxn>
                <a:cxn ang="0">
                  <a:pos x="T2" y="T3"/>
                </a:cxn>
                <a:cxn ang="0">
                  <a:pos x="T4" y="T5"/>
                </a:cxn>
                <a:cxn ang="0">
                  <a:pos x="T6" y="T7"/>
                </a:cxn>
              </a:cxnLst>
              <a:rect l="0" t="0" r="r" b="b"/>
              <a:pathLst>
                <a:path w="18" h="22">
                  <a:moveTo>
                    <a:pt x="6" y="0"/>
                  </a:moveTo>
                  <a:cubicBezTo>
                    <a:pt x="18" y="18"/>
                    <a:pt x="18" y="18"/>
                    <a:pt x="18" y="18"/>
                  </a:cubicBezTo>
                  <a:cubicBezTo>
                    <a:pt x="13" y="22"/>
                    <a:pt x="6" y="20"/>
                    <a:pt x="3" y="15"/>
                  </a:cubicBezTo>
                  <a:cubicBezTo>
                    <a:pt x="0" y="10"/>
                    <a:pt x="1" y="3"/>
                    <a:pt x="6" y="0"/>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26" name="4-14"/>
            <p:cNvSpPr/>
            <p:nvPr/>
          </p:nvSpPr>
          <p:spPr bwMode="auto">
            <a:xfrm>
              <a:off x="4614863" y="2365375"/>
              <a:ext cx="55563" cy="33338"/>
            </a:xfrm>
            <a:custGeom>
              <a:avLst/>
              <a:gdLst>
                <a:gd name="T0" fmla="*/ 0 w 22"/>
                <a:gd name="T1" fmla="*/ 3 h 13"/>
                <a:gd name="T2" fmla="*/ 21 w 22"/>
                <a:gd name="T3" fmla="*/ 0 h 13"/>
                <a:gd name="T4" fmla="*/ 12 w 22"/>
                <a:gd name="T5" fmla="*/ 12 h 13"/>
                <a:gd name="T6" fmla="*/ 0 w 22"/>
                <a:gd name="T7" fmla="*/ 3 h 13"/>
              </a:gdLst>
              <a:ahLst/>
              <a:cxnLst>
                <a:cxn ang="0">
                  <a:pos x="T0" y="T1"/>
                </a:cxn>
                <a:cxn ang="0">
                  <a:pos x="T2" y="T3"/>
                </a:cxn>
                <a:cxn ang="0">
                  <a:pos x="T4" y="T5"/>
                </a:cxn>
                <a:cxn ang="0">
                  <a:pos x="T6" y="T7"/>
                </a:cxn>
              </a:cxnLst>
              <a:rect l="0" t="0" r="r" b="b"/>
              <a:pathLst>
                <a:path w="22" h="13">
                  <a:moveTo>
                    <a:pt x="0" y="3"/>
                  </a:moveTo>
                  <a:cubicBezTo>
                    <a:pt x="21" y="0"/>
                    <a:pt x="21" y="0"/>
                    <a:pt x="21" y="0"/>
                  </a:cubicBezTo>
                  <a:cubicBezTo>
                    <a:pt x="22" y="6"/>
                    <a:pt x="18" y="12"/>
                    <a:pt x="12" y="12"/>
                  </a:cubicBezTo>
                  <a:cubicBezTo>
                    <a:pt x="6" y="13"/>
                    <a:pt x="1" y="9"/>
                    <a:pt x="0" y="3"/>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27" name="4-15"/>
            <p:cNvSpPr/>
            <p:nvPr/>
          </p:nvSpPr>
          <p:spPr bwMode="auto">
            <a:xfrm>
              <a:off x="4706938" y="2335212"/>
              <a:ext cx="357188" cy="503238"/>
            </a:xfrm>
            <a:custGeom>
              <a:avLst/>
              <a:gdLst>
                <a:gd name="T0" fmla="*/ 121 w 141"/>
                <a:gd name="T1" fmla="*/ 1 h 199"/>
                <a:gd name="T2" fmla="*/ 140 w 141"/>
                <a:gd name="T3" fmla="*/ 77 h 199"/>
                <a:gd name="T4" fmla="*/ 119 w 141"/>
                <a:gd name="T5" fmla="*/ 130 h 199"/>
                <a:gd name="T6" fmla="*/ 87 w 141"/>
                <a:gd name="T7" fmla="*/ 130 h 199"/>
                <a:gd name="T8" fmla="*/ 87 w 141"/>
                <a:gd name="T9" fmla="*/ 155 h 199"/>
                <a:gd name="T10" fmla="*/ 103 w 141"/>
                <a:gd name="T11" fmla="*/ 185 h 199"/>
                <a:gd name="T12" fmla="*/ 63 w 141"/>
                <a:gd name="T13" fmla="*/ 188 h 199"/>
                <a:gd name="T14" fmla="*/ 36 w 141"/>
                <a:gd name="T15" fmla="*/ 160 h 199"/>
                <a:gd name="T16" fmla="*/ 36 w 141"/>
                <a:gd name="T17" fmla="*/ 101 h 199"/>
                <a:gd name="T18" fmla="*/ 14 w 141"/>
                <a:gd name="T19" fmla="*/ 104 h 199"/>
                <a:gd name="T20" fmla="*/ 8 w 141"/>
                <a:gd name="T21" fmla="*/ 64 h 199"/>
                <a:gd name="T22" fmla="*/ 37 w 141"/>
                <a:gd name="T23" fmla="*/ 69 h 199"/>
                <a:gd name="T24" fmla="*/ 57 w 141"/>
                <a:gd name="T25" fmla="*/ 17 h 199"/>
                <a:gd name="T26" fmla="*/ 121 w 141"/>
                <a:gd name="T27" fmla="*/ 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1" h="199">
                  <a:moveTo>
                    <a:pt x="121" y="1"/>
                  </a:moveTo>
                  <a:cubicBezTo>
                    <a:pt x="130" y="6"/>
                    <a:pt x="141" y="29"/>
                    <a:pt x="140" y="77"/>
                  </a:cubicBezTo>
                  <a:cubicBezTo>
                    <a:pt x="139" y="118"/>
                    <a:pt x="126" y="128"/>
                    <a:pt x="119" y="130"/>
                  </a:cubicBezTo>
                  <a:cubicBezTo>
                    <a:pt x="113" y="133"/>
                    <a:pt x="100" y="132"/>
                    <a:pt x="87" y="130"/>
                  </a:cubicBezTo>
                  <a:cubicBezTo>
                    <a:pt x="87" y="155"/>
                    <a:pt x="87" y="155"/>
                    <a:pt x="87" y="155"/>
                  </a:cubicBezTo>
                  <a:cubicBezTo>
                    <a:pt x="87" y="155"/>
                    <a:pt x="105" y="174"/>
                    <a:pt x="103" y="185"/>
                  </a:cubicBezTo>
                  <a:cubicBezTo>
                    <a:pt x="102" y="196"/>
                    <a:pt x="79" y="199"/>
                    <a:pt x="63" y="188"/>
                  </a:cubicBezTo>
                  <a:cubicBezTo>
                    <a:pt x="47" y="177"/>
                    <a:pt x="36" y="160"/>
                    <a:pt x="36" y="160"/>
                  </a:cubicBezTo>
                  <a:cubicBezTo>
                    <a:pt x="36" y="101"/>
                    <a:pt x="36" y="101"/>
                    <a:pt x="36" y="101"/>
                  </a:cubicBezTo>
                  <a:cubicBezTo>
                    <a:pt x="36" y="101"/>
                    <a:pt x="28" y="113"/>
                    <a:pt x="14" y="104"/>
                  </a:cubicBezTo>
                  <a:cubicBezTo>
                    <a:pt x="1" y="94"/>
                    <a:pt x="0" y="72"/>
                    <a:pt x="8" y="64"/>
                  </a:cubicBezTo>
                  <a:cubicBezTo>
                    <a:pt x="16" y="56"/>
                    <a:pt x="33" y="58"/>
                    <a:pt x="37" y="69"/>
                  </a:cubicBezTo>
                  <a:cubicBezTo>
                    <a:pt x="37" y="69"/>
                    <a:pt x="57" y="54"/>
                    <a:pt x="57" y="17"/>
                  </a:cubicBezTo>
                  <a:cubicBezTo>
                    <a:pt x="57" y="1"/>
                    <a:pt x="99" y="0"/>
                    <a:pt x="121" y="1"/>
                  </a:cubicBezTo>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28" name="4-16"/>
            <p:cNvSpPr/>
            <p:nvPr/>
          </p:nvSpPr>
          <p:spPr bwMode="auto">
            <a:xfrm>
              <a:off x="4895850" y="2487612"/>
              <a:ext cx="25400" cy="26988"/>
            </a:xfrm>
            <a:custGeom>
              <a:avLst/>
              <a:gdLst>
                <a:gd name="T0" fmla="*/ 10 w 10"/>
                <a:gd name="T1" fmla="*/ 5 h 11"/>
                <a:gd name="T2" fmla="*/ 5 w 10"/>
                <a:gd name="T3" fmla="*/ 11 h 11"/>
                <a:gd name="T4" fmla="*/ 0 w 10"/>
                <a:gd name="T5" fmla="*/ 6 h 11"/>
                <a:gd name="T6" fmla="*/ 5 w 10"/>
                <a:gd name="T7" fmla="*/ 0 h 11"/>
                <a:gd name="T8" fmla="*/ 10 w 10"/>
                <a:gd name="T9" fmla="*/ 5 h 11"/>
              </a:gdLst>
              <a:ahLst/>
              <a:cxnLst>
                <a:cxn ang="0">
                  <a:pos x="T0" y="T1"/>
                </a:cxn>
                <a:cxn ang="0">
                  <a:pos x="T2" y="T3"/>
                </a:cxn>
                <a:cxn ang="0">
                  <a:pos x="T4" y="T5"/>
                </a:cxn>
                <a:cxn ang="0">
                  <a:pos x="T6" y="T7"/>
                </a:cxn>
                <a:cxn ang="0">
                  <a:pos x="T8" y="T9"/>
                </a:cxn>
              </a:cxnLst>
              <a:rect l="0" t="0" r="r" b="b"/>
              <a:pathLst>
                <a:path w="10" h="11">
                  <a:moveTo>
                    <a:pt x="10" y="5"/>
                  </a:moveTo>
                  <a:cubicBezTo>
                    <a:pt x="10" y="8"/>
                    <a:pt x="8" y="11"/>
                    <a:pt x="5" y="11"/>
                  </a:cubicBezTo>
                  <a:cubicBezTo>
                    <a:pt x="3" y="11"/>
                    <a:pt x="0" y="9"/>
                    <a:pt x="0" y="6"/>
                  </a:cubicBezTo>
                  <a:cubicBezTo>
                    <a:pt x="0" y="3"/>
                    <a:pt x="2" y="0"/>
                    <a:pt x="5" y="0"/>
                  </a:cubicBezTo>
                  <a:cubicBezTo>
                    <a:pt x="8" y="0"/>
                    <a:pt x="10" y="2"/>
                    <a:pt x="10" y="5"/>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29" name="4-17"/>
            <p:cNvSpPr/>
            <p:nvPr/>
          </p:nvSpPr>
          <p:spPr bwMode="auto">
            <a:xfrm>
              <a:off x="4933950" y="2593975"/>
              <a:ext cx="38100" cy="25400"/>
            </a:xfrm>
            <a:custGeom>
              <a:avLst/>
              <a:gdLst>
                <a:gd name="T0" fmla="*/ 1 w 15"/>
                <a:gd name="T1" fmla="*/ 0 h 10"/>
                <a:gd name="T2" fmla="*/ 15 w 15"/>
                <a:gd name="T3" fmla="*/ 4 h 10"/>
                <a:gd name="T4" fmla="*/ 6 w 15"/>
                <a:gd name="T5" fmla="*/ 9 h 10"/>
                <a:gd name="T6" fmla="*/ 1 w 15"/>
                <a:gd name="T7" fmla="*/ 0 h 10"/>
              </a:gdLst>
              <a:ahLst/>
              <a:cxnLst>
                <a:cxn ang="0">
                  <a:pos x="T0" y="T1"/>
                </a:cxn>
                <a:cxn ang="0">
                  <a:pos x="T2" y="T3"/>
                </a:cxn>
                <a:cxn ang="0">
                  <a:pos x="T4" y="T5"/>
                </a:cxn>
                <a:cxn ang="0">
                  <a:pos x="T6" y="T7"/>
                </a:cxn>
              </a:cxnLst>
              <a:rect l="0" t="0" r="r" b="b"/>
              <a:pathLst>
                <a:path w="15" h="10">
                  <a:moveTo>
                    <a:pt x="1" y="0"/>
                  </a:moveTo>
                  <a:cubicBezTo>
                    <a:pt x="15" y="4"/>
                    <a:pt x="15" y="4"/>
                    <a:pt x="15" y="4"/>
                  </a:cubicBezTo>
                  <a:cubicBezTo>
                    <a:pt x="14" y="8"/>
                    <a:pt x="10" y="10"/>
                    <a:pt x="6" y="9"/>
                  </a:cubicBezTo>
                  <a:cubicBezTo>
                    <a:pt x="2" y="8"/>
                    <a:pt x="0" y="4"/>
                    <a:pt x="1" y="0"/>
                  </a:cubicBezTo>
                  <a:close/>
                </a:path>
              </a:pathLst>
            </a:custGeom>
            <a:solidFill>
              <a:srgbClr val="F28F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30" name="4-18"/>
            <p:cNvSpPr/>
            <p:nvPr/>
          </p:nvSpPr>
          <p:spPr bwMode="auto">
            <a:xfrm>
              <a:off x="4873625" y="2441575"/>
              <a:ext cx="34925" cy="22225"/>
            </a:xfrm>
            <a:custGeom>
              <a:avLst/>
              <a:gdLst>
                <a:gd name="T0" fmla="*/ 14 w 14"/>
                <a:gd name="T1" fmla="*/ 5 h 9"/>
                <a:gd name="T2" fmla="*/ 2 w 14"/>
                <a:gd name="T3" fmla="*/ 9 h 9"/>
                <a:gd name="T4" fmla="*/ 5 w 14"/>
                <a:gd name="T5" fmla="*/ 1 h 9"/>
                <a:gd name="T6" fmla="*/ 14 w 14"/>
                <a:gd name="T7" fmla="*/ 5 h 9"/>
              </a:gdLst>
              <a:ahLst/>
              <a:cxnLst>
                <a:cxn ang="0">
                  <a:pos x="T0" y="T1"/>
                </a:cxn>
                <a:cxn ang="0">
                  <a:pos x="T2" y="T3"/>
                </a:cxn>
                <a:cxn ang="0">
                  <a:pos x="T4" y="T5"/>
                </a:cxn>
                <a:cxn ang="0">
                  <a:pos x="T6" y="T7"/>
                </a:cxn>
              </a:cxnLst>
              <a:rect l="0" t="0" r="r" b="b"/>
              <a:pathLst>
                <a:path w="14" h="9">
                  <a:moveTo>
                    <a:pt x="14" y="5"/>
                  </a:moveTo>
                  <a:cubicBezTo>
                    <a:pt x="2" y="9"/>
                    <a:pt x="2" y="9"/>
                    <a:pt x="2" y="9"/>
                  </a:cubicBezTo>
                  <a:cubicBezTo>
                    <a:pt x="0" y="6"/>
                    <a:pt x="2" y="2"/>
                    <a:pt x="5" y="1"/>
                  </a:cubicBezTo>
                  <a:cubicBezTo>
                    <a:pt x="8" y="0"/>
                    <a:pt x="12" y="1"/>
                    <a:pt x="14" y="5"/>
                  </a:cubicBezTo>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31" name="4-19"/>
            <p:cNvSpPr/>
            <p:nvPr/>
          </p:nvSpPr>
          <p:spPr bwMode="auto">
            <a:xfrm>
              <a:off x="5005388" y="2487612"/>
              <a:ext cx="25400" cy="26988"/>
            </a:xfrm>
            <a:custGeom>
              <a:avLst/>
              <a:gdLst>
                <a:gd name="T0" fmla="*/ 10 w 10"/>
                <a:gd name="T1" fmla="*/ 6 h 11"/>
                <a:gd name="T2" fmla="*/ 5 w 10"/>
                <a:gd name="T3" fmla="*/ 11 h 11"/>
                <a:gd name="T4" fmla="*/ 0 w 10"/>
                <a:gd name="T5" fmla="*/ 6 h 11"/>
                <a:gd name="T6" fmla="*/ 5 w 10"/>
                <a:gd name="T7" fmla="*/ 1 h 11"/>
                <a:gd name="T8" fmla="*/ 10 w 10"/>
                <a:gd name="T9" fmla="*/ 6 h 11"/>
              </a:gdLst>
              <a:ahLst/>
              <a:cxnLst>
                <a:cxn ang="0">
                  <a:pos x="T0" y="T1"/>
                </a:cxn>
                <a:cxn ang="0">
                  <a:pos x="T2" y="T3"/>
                </a:cxn>
                <a:cxn ang="0">
                  <a:pos x="T4" y="T5"/>
                </a:cxn>
                <a:cxn ang="0">
                  <a:pos x="T6" y="T7"/>
                </a:cxn>
                <a:cxn ang="0">
                  <a:pos x="T8" y="T9"/>
                </a:cxn>
              </a:cxnLst>
              <a:rect l="0" t="0" r="r" b="b"/>
              <a:pathLst>
                <a:path w="10" h="11">
                  <a:moveTo>
                    <a:pt x="10" y="6"/>
                  </a:moveTo>
                  <a:cubicBezTo>
                    <a:pt x="10" y="9"/>
                    <a:pt x="8" y="11"/>
                    <a:pt x="5" y="11"/>
                  </a:cubicBezTo>
                  <a:cubicBezTo>
                    <a:pt x="2" y="11"/>
                    <a:pt x="0" y="9"/>
                    <a:pt x="0" y="6"/>
                  </a:cubicBezTo>
                  <a:cubicBezTo>
                    <a:pt x="0" y="3"/>
                    <a:pt x="2" y="1"/>
                    <a:pt x="5" y="1"/>
                  </a:cubicBezTo>
                  <a:cubicBezTo>
                    <a:pt x="7" y="0"/>
                    <a:pt x="10" y="3"/>
                    <a:pt x="10" y="6"/>
                  </a:cubicBezTo>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32" name="4-20"/>
            <p:cNvSpPr/>
            <p:nvPr/>
          </p:nvSpPr>
          <p:spPr bwMode="auto">
            <a:xfrm>
              <a:off x="4970463" y="2495550"/>
              <a:ext cx="42863" cy="77788"/>
            </a:xfrm>
            <a:custGeom>
              <a:avLst/>
              <a:gdLst>
                <a:gd name="T0" fmla="*/ 0 w 27"/>
                <a:gd name="T1" fmla="*/ 0 h 49"/>
                <a:gd name="T2" fmla="*/ 1 w 27"/>
                <a:gd name="T3" fmla="*/ 49 h 49"/>
                <a:gd name="T4" fmla="*/ 27 w 27"/>
                <a:gd name="T5" fmla="*/ 41 h 49"/>
                <a:gd name="T6" fmla="*/ 0 w 27"/>
                <a:gd name="T7" fmla="*/ 0 h 49"/>
              </a:gdLst>
              <a:ahLst/>
              <a:cxnLst>
                <a:cxn ang="0">
                  <a:pos x="T0" y="T1"/>
                </a:cxn>
                <a:cxn ang="0">
                  <a:pos x="T2" y="T3"/>
                </a:cxn>
                <a:cxn ang="0">
                  <a:pos x="T4" y="T5"/>
                </a:cxn>
                <a:cxn ang="0">
                  <a:pos x="T6" y="T7"/>
                </a:cxn>
              </a:cxnLst>
              <a:rect l="0" t="0" r="r" b="b"/>
              <a:pathLst>
                <a:path w="27" h="49">
                  <a:moveTo>
                    <a:pt x="0" y="0"/>
                  </a:moveTo>
                  <a:lnTo>
                    <a:pt x="1" y="49"/>
                  </a:lnTo>
                  <a:lnTo>
                    <a:pt x="27" y="41"/>
                  </a:lnTo>
                  <a:lnTo>
                    <a:pt x="0" y="0"/>
                  </a:lnTo>
                  <a:close/>
                </a:path>
              </a:pathLst>
            </a:custGeom>
            <a:solidFill>
              <a:srgbClr val="F28F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33" name="4-21"/>
            <p:cNvSpPr/>
            <p:nvPr/>
          </p:nvSpPr>
          <p:spPr bwMode="auto">
            <a:xfrm>
              <a:off x="4970463" y="2495550"/>
              <a:ext cx="42863" cy="77788"/>
            </a:xfrm>
            <a:custGeom>
              <a:avLst/>
              <a:gdLst>
                <a:gd name="T0" fmla="*/ 0 w 27"/>
                <a:gd name="T1" fmla="*/ 0 h 49"/>
                <a:gd name="T2" fmla="*/ 1 w 27"/>
                <a:gd name="T3" fmla="*/ 49 h 49"/>
                <a:gd name="T4" fmla="*/ 27 w 27"/>
                <a:gd name="T5" fmla="*/ 41 h 49"/>
                <a:gd name="T6" fmla="*/ 0 w 27"/>
                <a:gd name="T7" fmla="*/ 0 h 49"/>
              </a:gdLst>
              <a:ahLst/>
              <a:cxnLst>
                <a:cxn ang="0">
                  <a:pos x="T0" y="T1"/>
                </a:cxn>
                <a:cxn ang="0">
                  <a:pos x="T2" y="T3"/>
                </a:cxn>
                <a:cxn ang="0">
                  <a:pos x="T4" y="T5"/>
                </a:cxn>
                <a:cxn ang="0">
                  <a:pos x="T6" y="T7"/>
                </a:cxn>
              </a:cxnLst>
              <a:rect l="0" t="0" r="r" b="b"/>
              <a:pathLst>
                <a:path w="27" h="49">
                  <a:moveTo>
                    <a:pt x="0" y="0"/>
                  </a:moveTo>
                  <a:lnTo>
                    <a:pt x="1" y="49"/>
                  </a:lnTo>
                  <a:lnTo>
                    <a:pt x="27" y="4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34" name="4-22"/>
            <p:cNvSpPr/>
            <p:nvPr/>
          </p:nvSpPr>
          <p:spPr bwMode="auto">
            <a:xfrm>
              <a:off x="4814888" y="2611437"/>
              <a:ext cx="112713" cy="73025"/>
            </a:xfrm>
            <a:custGeom>
              <a:avLst/>
              <a:gdLst>
                <a:gd name="T0" fmla="*/ 44 w 44"/>
                <a:gd name="T1" fmla="*/ 21 h 29"/>
                <a:gd name="T2" fmla="*/ 0 w 44"/>
                <a:gd name="T3" fmla="*/ 0 h 29"/>
                <a:gd name="T4" fmla="*/ 10 w 44"/>
                <a:gd name="T5" fmla="*/ 14 h 29"/>
                <a:gd name="T6" fmla="*/ 44 w 44"/>
                <a:gd name="T7" fmla="*/ 29 h 29"/>
                <a:gd name="T8" fmla="*/ 44 w 44"/>
                <a:gd name="T9" fmla="*/ 21 h 29"/>
              </a:gdLst>
              <a:ahLst/>
              <a:cxnLst>
                <a:cxn ang="0">
                  <a:pos x="T0" y="T1"/>
                </a:cxn>
                <a:cxn ang="0">
                  <a:pos x="T2" y="T3"/>
                </a:cxn>
                <a:cxn ang="0">
                  <a:pos x="T4" y="T5"/>
                </a:cxn>
                <a:cxn ang="0">
                  <a:pos x="T6" y="T7"/>
                </a:cxn>
                <a:cxn ang="0">
                  <a:pos x="T8" y="T9"/>
                </a:cxn>
              </a:cxnLst>
              <a:rect l="0" t="0" r="r" b="b"/>
              <a:pathLst>
                <a:path w="44" h="29">
                  <a:moveTo>
                    <a:pt x="44" y="21"/>
                  </a:moveTo>
                  <a:cubicBezTo>
                    <a:pt x="31" y="19"/>
                    <a:pt x="4" y="11"/>
                    <a:pt x="0" y="0"/>
                  </a:cubicBezTo>
                  <a:cubicBezTo>
                    <a:pt x="0" y="0"/>
                    <a:pt x="2" y="7"/>
                    <a:pt x="10" y="14"/>
                  </a:cubicBezTo>
                  <a:cubicBezTo>
                    <a:pt x="18" y="21"/>
                    <a:pt x="44" y="29"/>
                    <a:pt x="44" y="29"/>
                  </a:cubicBezTo>
                  <a:lnTo>
                    <a:pt x="44" y="21"/>
                  </a:lnTo>
                  <a:close/>
                </a:path>
              </a:pathLst>
            </a:custGeom>
            <a:solidFill>
              <a:srgbClr val="F28F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35" name="4-23"/>
            <p:cNvSpPr/>
            <p:nvPr/>
          </p:nvSpPr>
          <p:spPr bwMode="auto">
            <a:xfrm>
              <a:off x="4643438" y="2843212"/>
              <a:ext cx="377825" cy="531813"/>
            </a:xfrm>
            <a:custGeom>
              <a:avLst/>
              <a:gdLst>
                <a:gd name="T0" fmla="*/ 76 w 149"/>
                <a:gd name="T1" fmla="*/ 189 h 210"/>
                <a:gd name="T2" fmla="*/ 45 w 149"/>
                <a:gd name="T3" fmla="*/ 140 h 210"/>
                <a:gd name="T4" fmla="*/ 46 w 149"/>
                <a:gd name="T5" fmla="*/ 138 h 210"/>
                <a:gd name="T6" fmla="*/ 60 w 149"/>
                <a:gd name="T7" fmla="*/ 129 h 210"/>
                <a:gd name="T8" fmla="*/ 43 w 149"/>
                <a:gd name="T9" fmla="*/ 104 h 210"/>
                <a:gd name="T10" fmla="*/ 33 w 149"/>
                <a:gd name="T11" fmla="*/ 60 h 210"/>
                <a:gd name="T12" fmla="*/ 36 w 149"/>
                <a:gd name="T13" fmla="*/ 16 h 210"/>
                <a:gd name="T14" fmla="*/ 10 w 149"/>
                <a:gd name="T15" fmla="*/ 0 h 210"/>
                <a:gd name="T16" fmla="*/ 5 w 149"/>
                <a:gd name="T17" fmla="*/ 4 h 210"/>
                <a:gd name="T18" fmla="*/ 6 w 149"/>
                <a:gd name="T19" fmla="*/ 45 h 210"/>
                <a:gd name="T20" fmla="*/ 33 w 149"/>
                <a:gd name="T21" fmla="*/ 123 h 210"/>
                <a:gd name="T22" fmla="*/ 5 w 149"/>
                <a:gd name="T23" fmla="*/ 182 h 210"/>
                <a:gd name="T24" fmla="*/ 149 w 149"/>
                <a:gd name="T25" fmla="*/ 191 h 210"/>
                <a:gd name="T26" fmla="*/ 76 w 149"/>
                <a:gd name="T27" fmla="*/ 18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 h="210">
                  <a:moveTo>
                    <a:pt x="76" y="189"/>
                  </a:moveTo>
                  <a:cubicBezTo>
                    <a:pt x="53" y="184"/>
                    <a:pt x="39" y="162"/>
                    <a:pt x="45" y="140"/>
                  </a:cubicBezTo>
                  <a:cubicBezTo>
                    <a:pt x="46" y="139"/>
                    <a:pt x="46" y="138"/>
                    <a:pt x="46" y="138"/>
                  </a:cubicBezTo>
                  <a:cubicBezTo>
                    <a:pt x="50" y="127"/>
                    <a:pt x="60" y="129"/>
                    <a:pt x="60" y="129"/>
                  </a:cubicBezTo>
                  <a:cubicBezTo>
                    <a:pt x="51" y="123"/>
                    <a:pt x="45" y="114"/>
                    <a:pt x="43" y="104"/>
                  </a:cubicBezTo>
                  <a:cubicBezTo>
                    <a:pt x="43" y="104"/>
                    <a:pt x="32" y="51"/>
                    <a:pt x="33" y="60"/>
                  </a:cubicBezTo>
                  <a:cubicBezTo>
                    <a:pt x="35" y="69"/>
                    <a:pt x="29" y="35"/>
                    <a:pt x="36" y="16"/>
                  </a:cubicBezTo>
                  <a:cubicBezTo>
                    <a:pt x="10" y="0"/>
                    <a:pt x="10" y="0"/>
                    <a:pt x="10" y="0"/>
                  </a:cubicBezTo>
                  <a:cubicBezTo>
                    <a:pt x="10" y="0"/>
                    <a:pt x="8" y="1"/>
                    <a:pt x="5" y="4"/>
                  </a:cubicBezTo>
                  <a:cubicBezTo>
                    <a:pt x="0" y="17"/>
                    <a:pt x="1" y="32"/>
                    <a:pt x="6" y="45"/>
                  </a:cubicBezTo>
                  <a:cubicBezTo>
                    <a:pt x="33" y="123"/>
                    <a:pt x="33" y="123"/>
                    <a:pt x="33" y="123"/>
                  </a:cubicBezTo>
                  <a:cubicBezTo>
                    <a:pt x="33" y="123"/>
                    <a:pt x="17" y="151"/>
                    <a:pt x="5" y="182"/>
                  </a:cubicBezTo>
                  <a:cubicBezTo>
                    <a:pt x="55" y="210"/>
                    <a:pt x="114" y="206"/>
                    <a:pt x="149" y="191"/>
                  </a:cubicBezTo>
                  <a:cubicBezTo>
                    <a:pt x="121" y="196"/>
                    <a:pt x="95" y="194"/>
                    <a:pt x="76" y="189"/>
                  </a:cubicBez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36" name="4-24"/>
            <p:cNvSpPr/>
            <p:nvPr/>
          </p:nvSpPr>
          <p:spPr bwMode="auto">
            <a:xfrm>
              <a:off x="3873500" y="2732087"/>
              <a:ext cx="903288" cy="463550"/>
            </a:xfrm>
            <a:custGeom>
              <a:avLst/>
              <a:gdLst>
                <a:gd name="T0" fmla="*/ 339 w 357"/>
                <a:gd name="T1" fmla="*/ 0 h 183"/>
                <a:gd name="T2" fmla="*/ 286 w 357"/>
                <a:gd name="T3" fmla="*/ 33 h 183"/>
                <a:gd name="T4" fmla="*/ 202 w 357"/>
                <a:gd name="T5" fmla="*/ 122 h 183"/>
                <a:gd name="T6" fmla="*/ 94 w 357"/>
                <a:gd name="T7" fmla="*/ 98 h 183"/>
                <a:gd name="T8" fmla="*/ 88 w 357"/>
                <a:gd name="T9" fmla="*/ 82 h 183"/>
                <a:gd name="T10" fmla="*/ 87 w 357"/>
                <a:gd name="T11" fmla="*/ 60 h 183"/>
                <a:gd name="T12" fmla="*/ 76 w 357"/>
                <a:gd name="T13" fmla="*/ 65 h 183"/>
                <a:gd name="T14" fmla="*/ 70 w 357"/>
                <a:gd name="T15" fmla="*/ 85 h 183"/>
                <a:gd name="T16" fmla="*/ 31 w 357"/>
                <a:gd name="T17" fmla="*/ 62 h 183"/>
                <a:gd name="T18" fmla="*/ 3 w 357"/>
                <a:gd name="T19" fmla="*/ 52 h 183"/>
                <a:gd name="T20" fmla="*/ 14 w 357"/>
                <a:gd name="T21" fmla="*/ 71 h 183"/>
                <a:gd name="T22" fmla="*/ 28 w 357"/>
                <a:gd name="T23" fmla="*/ 84 h 183"/>
                <a:gd name="T24" fmla="*/ 26 w 357"/>
                <a:gd name="T25" fmla="*/ 88 h 183"/>
                <a:gd name="T26" fmla="*/ 23 w 357"/>
                <a:gd name="T27" fmla="*/ 97 h 183"/>
                <a:gd name="T28" fmla="*/ 23 w 357"/>
                <a:gd name="T29" fmla="*/ 101 h 183"/>
                <a:gd name="T30" fmla="*/ 20 w 357"/>
                <a:gd name="T31" fmla="*/ 110 h 183"/>
                <a:gd name="T32" fmla="*/ 21 w 357"/>
                <a:gd name="T33" fmla="*/ 117 h 183"/>
                <a:gd name="T34" fmla="*/ 21 w 357"/>
                <a:gd name="T35" fmla="*/ 122 h 183"/>
                <a:gd name="T36" fmla="*/ 26 w 357"/>
                <a:gd name="T37" fmla="*/ 129 h 183"/>
                <a:gd name="T38" fmla="*/ 54 w 357"/>
                <a:gd name="T39" fmla="*/ 139 h 183"/>
                <a:gd name="T40" fmla="*/ 80 w 357"/>
                <a:gd name="T41" fmla="*/ 142 h 183"/>
                <a:gd name="T42" fmla="*/ 225 w 357"/>
                <a:gd name="T43" fmla="*/ 173 h 183"/>
                <a:gd name="T44" fmla="*/ 328 w 357"/>
                <a:gd name="T45" fmla="*/ 81 h 183"/>
                <a:gd name="T46" fmla="*/ 339 w 357"/>
                <a:gd name="T4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7" h="183">
                  <a:moveTo>
                    <a:pt x="339" y="0"/>
                  </a:moveTo>
                  <a:cubicBezTo>
                    <a:pt x="320" y="0"/>
                    <a:pt x="311" y="5"/>
                    <a:pt x="286" y="33"/>
                  </a:cubicBezTo>
                  <a:cubicBezTo>
                    <a:pt x="270" y="50"/>
                    <a:pt x="202" y="122"/>
                    <a:pt x="202" y="122"/>
                  </a:cubicBezTo>
                  <a:cubicBezTo>
                    <a:pt x="202" y="122"/>
                    <a:pt x="100" y="102"/>
                    <a:pt x="94" y="98"/>
                  </a:cubicBezTo>
                  <a:cubicBezTo>
                    <a:pt x="89" y="94"/>
                    <a:pt x="89" y="88"/>
                    <a:pt x="88" y="82"/>
                  </a:cubicBezTo>
                  <a:cubicBezTo>
                    <a:pt x="88" y="77"/>
                    <a:pt x="87" y="64"/>
                    <a:pt x="87" y="60"/>
                  </a:cubicBezTo>
                  <a:cubicBezTo>
                    <a:pt x="88" y="54"/>
                    <a:pt x="80" y="58"/>
                    <a:pt x="76" y="65"/>
                  </a:cubicBezTo>
                  <a:cubicBezTo>
                    <a:pt x="72" y="72"/>
                    <a:pt x="73" y="83"/>
                    <a:pt x="70" y="85"/>
                  </a:cubicBezTo>
                  <a:cubicBezTo>
                    <a:pt x="68" y="88"/>
                    <a:pt x="43" y="70"/>
                    <a:pt x="31" y="62"/>
                  </a:cubicBezTo>
                  <a:cubicBezTo>
                    <a:pt x="18" y="54"/>
                    <a:pt x="9" y="46"/>
                    <a:pt x="3" y="52"/>
                  </a:cubicBezTo>
                  <a:cubicBezTo>
                    <a:pt x="0" y="56"/>
                    <a:pt x="5" y="63"/>
                    <a:pt x="14" y="71"/>
                  </a:cubicBezTo>
                  <a:cubicBezTo>
                    <a:pt x="23" y="78"/>
                    <a:pt x="26" y="82"/>
                    <a:pt x="28" y="84"/>
                  </a:cubicBezTo>
                  <a:cubicBezTo>
                    <a:pt x="29" y="85"/>
                    <a:pt x="27" y="87"/>
                    <a:pt x="26" y="88"/>
                  </a:cubicBezTo>
                  <a:cubicBezTo>
                    <a:pt x="25" y="90"/>
                    <a:pt x="22" y="94"/>
                    <a:pt x="23" y="97"/>
                  </a:cubicBezTo>
                  <a:cubicBezTo>
                    <a:pt x="23" y="98"/>
                    <a:pt x="23" y="99"/>
                    <a:pt x="23" y="101"/>
                  </a:cubicBezTo>
                  <a:cubicBezTo>
                    <a:pt x="23" y="104"/>
                    <a:pt x="20" y="107"/>
                    <a:pt x="20" y="110"/>
                  </a:cubicBezTo>
                  <a:cubicBezTo>
                    <a:pt x="19" y="112"/>
                    <a:pt x="21" y="115"/>
                    <a:pt x="21" y="117"/>
                  </a:cubicBezTo>
                  <a:cubicBezTo>
                    <a:pt x="21" y="119"/>
                    <a:pt x="21" y="120"/>
                    <a:pt x="21" y="122"/>
                  </a:cubicBezTo>
                  <a:cubicBezTo>
                    <a:pt x="21" y="125"/>
                    <a:pt x="23" y="127"/>
                    <a:pt x="26" y="129"/>
                  </a:cubicBezTo>
                  <a:cubicBezTo>
                    <a:pt x="35" y="135"/>
                    <a:pt x="44" y="136"/>
                    <a:pt x="54" y="139"/>
                  </a:cubicBezTo>
                  <a:cubicBezTo>
                    <a:pt x="63" y="141"/>
                    <a:pt x="71" y="141"/>
                    <a:pt x="80" y="142"/>
                  </a:cubicBezTo>
                  <a:cubicBezTo>
                    <a:pt x="90" y="144"/>
                    <a:pt x="205" y="183"/>
                    <a:pt x="225" y="173"/>
                  </a:cubicBezTo>
                  <a:cubicBezTo>
                    <a:pt x="243" y="165"/>
                    <a:pt x="328" y="81"/>
                    <a:pt x="328" y="81"/>
                  </a:cubicBezTo>
                  <a:cubicBezTo>
                    <a:pt x="357" y="47"/>
                    <a:pt x="339" y="0"/>
                    <a:pt x="339" y="0"/>
                  </a:cubicBezTo>
                  <a:close/>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37" name="4-25"/>
            <p:cNvSpPr/>
            <p:nvPr/>
          </p:nvSpPr>
          <p:spPr bwMode="auto">
            <a:xfrm>
              <a:off x="4521200" y="2722562"/>
              <a:ext cx="242888" cy="282575"/>
            </a:xfrm>
            <a:custGeom>
              <a:avLst/>
              <a:gdLst>
                <a:gd name="T0" fmla="*/ 89 w 96"/>
                <a:gd name="T1" fmla="*/ 3 h 112"/>
                <a:gd name="T2" fmla="*/ 49 w 96"/>
                <a:gd name="T3" fmla="*/ 14 h 112"/>
                <a:gd name="T4" fmla="*/ 0 w 96"/>
                <a:gd name="T5" fmla="*/ 64 h 112"/>
                <a:gd name="T6" fmla="*/ 47 w 96"/>
                <a:gd name="T7" fmla="*/ 112 h 112"/>
                <a:gd name="T8" fmla="*/ 83 w 96"/>
                <a:gd name="T9" fmla="*/ 76 h 112"/>
                <a:gd name="T10" fmla="*/ 89 w 96"/>
                <a:gd name="T11" fmla="*/ 3 h 112"/>
              </a:gdLst>
              <a:ahLst/>
              <a:cxnLst>
                <a:cxn ang="0">
                  <a:pos x="T0" y="T1"/>
                </a:cxn>
                <a:cxn ang="0">
                  <a:pos x="T2" y="T3"/>
                </a:cxn>
                <a:cxn ang="0">
                  <a:pos x="T4" y="T5"/>
                </a:cxn>
                <a:cxn ang="0">
                  <a:pos x="T6" y="T7"/>
                </a:cxn>
                <a:cxn ang="0">
                  <a:pos x="T8" y="T9"/>
                </a:cxn>
                <a:cxn ang="0">
                  <a:pos x="T10" y="T11"/>
                </a:cxn>
              </a:cxnLst>
              <a:rect l="0" t="0" r="r" b="b"/>
              <a:pathLst>
                <a:path w="96" h="112">
                  <a:moveTo>
                    <a:pt x="89" y="3"/>
                  </a:moveTo>
                  <a:cubicBezTo>
                    <a:pt x="89" y="3"/>
                    <a:pt x="63" y="0"/>
                    <a:pt x="49" y="14"/>
                  </a:cubicBezTo>
                  <a:cubicBezTo>
                    <a:pt x="31" y="32"/>
                    <a:pt x="0" y="64"/>
                    <a:pt x="0" y="64"/>
                  </a:cubicBezTo>
                  <a:cubicBezTo>
                    <a:pt x="0" y="64"/>
                    <a:pt x="14" y="98"/>
                    <a:pt x="47" y="112"/>
                  </a:cubicBezTo>
                  <a:cubicBezTo>
                    <a:pt x="47" y="112"/>
                    <a:pt x="75" y="92"/>
                    <a:pt x="83" y="76"/>
                  </a:cubicBezTo>
                  <a:cubicBezTo>
                    <a:pt x="91" y="61"/>
                    <a:pt x="96" y="35"/>
                    <a:pt x="89" y="3"/>
                  </a:cubicBez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38" name="4-26"/>
            <p:cNvSpPr/>
            <p:nvPr/>
          </p:nvSpPr>
          <p:spPr bwMode="auto">
            <a:xfrm>
              <a:off x="5048250" y="2962275"/>
              <a:ext cx="438150" cy="481013"/>
            </a:xfrm>
            <a:custGeom>
              <a:avLst/>
              <a:gdLst>
                <a:gd name="T0" fmla="*/ 276 w 276"/>
                <a:gd name="T1" fmla="*/ 0 h 303"/>
                <a:gd name="T2" fmla="*/ 59 w 276"/>
                <a:gd name="T3" fmla="*/ 58 h 303"/>
                <a:gd name="T4" fmla="*/ 0 w 276"/>
                <a:gd name="T5" fmla="*/ 303 h 303"/>
                <a:gd name="T6" fmla="*/ 206 w 276"/>
                <a:gd name="T7" fmla="*/ 242 h 303"/>
                <a:gd name="T8" fmla="*/ 276 w 276"/>
                <a:gd name="T9" fmla="*/ 0 h 303"/>
              </a:gdLst>
              <a:ahLst/>
              <a:cxnLst>
                <a:cxn ang="0">
                  <a:pos x="T0" y="T1"/>
                </a:cxn>
                <a:cxn ang="0">
                  <a:pos x="T2" y="T3"/>
                </a:cxn>
                <a:cxn ang="0">
                  <a:pos x="T4" y="T5"/>
                </a:cxn>
                <a:cxn ang="0">
                  <a:pos x="T6" y="T7"/>
                </a:cxn>
                <a:cxn ang="0">
                  <a:pos x="T8" y="T9"/>
                </a:cxn>
              </a:cxnLst>
              <a:rect l="0" t="0" r="r" b="b"/>
              <a:pathLst>
                <a:path w="276" h="303">
                  <a:moveTo>
                    <a:pt x="276" y="0"/>
                  </a:moveTo>
                  <a:lnTo>
                    <a:pt x="59" y="58"/>
                  </a:lnTo>
                  <a:lnTo>
                    <a:pt x="0" y="303"/>
                  </a:lnTo>
                  <a:lnTo>
                    <a:pt x="206" y="242"/>
                  </a:lnTo>
                  <a:lnTo>
                    <a:pt x="276" y="0"/>
                  </a:ln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39" name="4-27"/>
            <p:cNvSpPr/>
            <p:nvPr/>
          </p:nvSpPr>
          <p:spPr bwMode="auto">
            <a:xfrm>
              <a:off x="5048250" y="2962275"/>
              <a:ext cx="438150" cy="481013"/>
            </a:xfrm>
            <a:custGeom>
              <a:avLst/>
              <a:gdLst>
                <a:gd name="T0" fmla="*/ 276 w 276"/>
                <a:gd name="T1" fmla="*/ 0 h 303"/>
                <a:gd name="T2" fmla="*/ 59 w 276"/>
                <a:gd name="T3" fmla="*/ 58 h 303"/>
                <a:gd name="T4" fmla="*/ 0 w 276"/>
                <a:gd name="T5" fmla="*/ 303 h 303"/>
                <a:gd name="T6" fmla="*/ 206 w 276"/>
                <a:gd name="T7" fmla="*/ 242 h 303"/>
                <a:gd name="T8" fmla="*/ 276 w 276"/>
                <a:gd name="T9" fmla="*/ 0 h 303"/>
              </a:gdLst>
              <a:ahLst/>
              <a:cxnLst>
                <a:cxn ang="0">
                  <a:pos x="T0" y="T1"/>
                </a:cxn>
                <a:cxn ang="0">
                  <a:pos x="T2" y="T3"/>
                </a:cxn>
                <a:cxn ang="0">
                  <a:pos x="T4" y="T5"/>
                </a:cxn>
                <a:cxn ang="0">
                  <a:pos x="T6" y="T7"/>
                </a:cxn>
                <a:cxn ang="0">
                  <a:pos x="T8" y="T9"/>
                </a:cxn>
              </a:cxnLst>
              <a:rect l="0" t="0" r="r" b="b"/>
              <a:pathLst>
                <a:path w="276" h="303">
                  <a:moveTo>
                    <a:pt x="276" y="0"/>
                  </a:moveTo>
                  <a:lnTo>
                    <a:pt x="59" y="58"/>
                  </a:lnTo>
                  <a:lnTo>
                    <a:pt x="0" y="303"/>
                  </a:lnTo>
                  <a:lnTo>
                    <a:pt x="206" y="242"/>
                  </a:lnTo>
                  <a:lnTo>
                    <a:pt x="2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40" name="4-28"/>
            <p:cNvSpPr/>
            <p:nvPr/>
          </p:nvSpPr>
          <p:spPr bwMode="auto">
            <a:xfrm>
              <a:off x="5048250" y="2962275"/>
              <a:ext cx="438150" cy="481013"/>
            </a:xfrm>
            <a:custGeom>
              <a:avLst/>
              <a:gdLst>
                <a:gd name="T0" fmla="*/ 135 w 173"/>
                <a:gd name="T1" fmla="*/ 124 h 190"/>
                <a:gd name="T2" fmla="*/ 111 w 173"/>
                <a:gd name="T3" fmla="*/ 109 h 190"/>
                <a:gd name="T4" fmla="*/ 138 w 173"/>
                <a:gd name="T5" fmla="*/ 121 h 190"/>
                <a:gd name="T6" fmla="*/ 137 w 173"/>
                <a:gd name="T7" fmla="*/ 124 h 190"/>
                <a:gd name="T8" fmla="*/ 135 w 173"/>
                <a:gd name="T9" fmla="*/ 124 h 190"/>
                <a:gd name="T10" fmla="*/ 74 w 173"/>
                <a:gd name="T11" fmla="*/ 40 h 190"/>
                <a:gd name="T12" fmla="*/ 75 w 173"/>
                <a:gd name="T13" fmla="*/ 34 h 190"/>
                <a:gd name="T14" fmla="*/ 95 w 173"/>
                <a:gd name="T15" fmla="*/ 24 h 190"/>
                <a:gd name="T16" fmla="*/ 115 w 173"/>
                <a:gd name="T17" fmla="*/ 19 h 190"/>
                <a:gd name="T18" fmla="*/ 128 w 173"/>
                <a:gd name="T19" fmla="*/ 17 h 190"/>
                <a:gd name="T20" fmla="*/ 133 w 173"/>
                <a:gd name="T21" fmla="*/ 19 h 190"/>
                <a:gd name="T22" fmla="*/ 132 w 173"/>
                <a:gd name="T23" fmla="*/ 25 h 190"/>
                <a:gd name="T24" fmla="*/ 74 w 173"/>
                <a:gd name="T25" fmla="*/ 40 h 190"/>
                <a:gd name="T26" fmla="*/ 173 w 173"/>
                <a:gd name="T27" fmla="*/ 0 h 190"/>
                <a:gd name="T28" fmla="*/ 87 w 173"/>
                <a:gd name="T29" fmla="*/ 23 h 190"/>
                <a:gd name="T30" fmla="*/ 37 w 173"/>
                <a:gd name="T31" fmla="*/ 36 h 190"/>
                <a:gd name="T32" fmla="*/ 36 w 173"/>
                <a:gd name="T33" fmla="*/ 40 h 190"/>
                <a:gd name="T34" fmla="*/ 17 w 173"/>
                <a:gd name="T35" fmla="*/ 119 h 190"/>
                <a:gd name="T36" fmla="*/ 15 w 173"/>
                <a:gd name="T37" fmla="*/ 128 h 190"/>
                <a:gd name="T38" fmla="*/ 0 w 173"/>
                <a:gd name="T39" fmla="*/ 190 h 190"/>
                <a:gd name="T40" fmla="*/ 129 w 173"/>
                <a:gd name="T41" fmla="*/ 152 h 190"/>
                <a:gd name="T42" fmla="*/ 173 w 173"/>
                <a:gd name="T43"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3" h="190">
                  <a:moveTo>
                    <a:pt x="135" y="124"/>
                  </a:moveTo>
                  <a:cubicBezTo>
                    <a:pt x="121" y="124"/>
                    <a:pt x="113" y="112"/>
                    <a:pt x="111" y="109"/>
                  </a:cubicBezTo>
                  <a:cubicBezTo>
                    <a:pt x="138" y="121"/>
                    <a:pt x="138" y="121"/>
                    <a:pt x="138" y="121"/>
                  </a:cubicBezTo>
                  <a:cubicBezTo>
                    <a:pt x="137" y="124"/>
                    <a:pt x="137" y="124"/>
                    <a:pt x="137" y="124"/>
                  </a:cubicBezTo>
                  <a:cubicBezTo>
                    <a:pt x="136" y="124"/>
                    <a:pt x="136" y="124"/>
                    <a:pt x="135" y="124"/>
                  </a:cubicBezTo>
                  <a:moveTo>
                    <a:pt x="74" y="40"/>
                  </a:moveTo>
                  <a:cubicBezTo>
                    <a:pt x="75" y="34"/>
                    <a:pt x="75" y="34"/>
                    <a:pt x="75" y="34"/>
                  </a:cubicBezTo>
                  <a:cubicBezTo>
                    <a:pt x="76" y="32"/>
                    <a:pt x="85" y="27"/>
                    <a:pt x="95" y="24"/>
                  </a:cubicBezTo>
                  <a:cubicBezTo>
                    <a:pt x="115" y="19"/>
                    <a:pt x="115" y="19"/>
                    <a:pt x="115" y="19"/>
                  </a:cubicBezTo>
                  <a:cubicBezTo>
                    <a:pt x="120" y="18"/>
                    <a:pt x="125" y="17"/>
                    <a:pt x="128" y="17"/>
                  </a:cubicBezTo>
                  <a:cubicBezTo>
                    <a:pt x="131" y="17"/>
                    <a:pt x="133" y="18"/>
                    <a:pt x="133" y="19"/>
                  </a:cubicBezTo>
                  <a:cubicBezTo>
                    <a:pt x="132" y="22"/>
                    <a:pt x="132" y="25"/>
                    <a:pt x="132" y="25"/>
                  </a:cubicBezTo>
                  <a:cubicBezTo>
                    <a:pt x="74" y="40"/>
                    <a:pt x="74" y="40"/>
                    <a:pt x="74" y="40"/>
                  </a:cubicBezTo>
                  <a:moveTo>
                    <a:pt x="173" y="0"/>
                  </a:moveTo>
                  <a:cubicBezTo>
                    <a:pt x="87" y="23"/>
                    <a:pt x="87" y="23"/>
                    <a:pt x="87" y="23"/>
                  </a:cubicBezTo>
                  <a:cubicBezTo>
                    <a:pt x="37" y="36"/>
                    <a:pt x="37" y="36"/>
                    <a:pt x="37" y="36"/>
                  </a:cubicBezTo>
                  <a:cubicBezTo>
                    <a:pt x="36" y="40"/>
                    <a:pt x="36" y="40"/>
                    <a:pt x="36" y="40"/>
                  </a:cubicBezTo>
                  <a:cubicBezTo>
                    <a:pt x="17" y="119"/>
                    <a:pt x="17" y="119"/>
                    <a:pt x="17" y="119"/>
                  </a:cubicBezTo>
                  <a:cubicBezTo>
                    <a:pt x="15" y="128"/>
                    <a:pt x="15" y="128"/>
                    <a:pt x="15" y="128"/>
                  </a:cubicBezTo>
                  <a:cubicBezTo>
                    <a:pt x="0" y="190"/>
                    <a:pt x="0" y="190"/>
                    <a:pt x="0" y="190"/>
                  </a:cubicBezTo>
                  <a:cubicBezTo>
                    <a:pt x="129" y="152"/>
                    <a:pt x="129" y="152"/>
                    <a:pt x="129" y="152"/>
                  </a:cubicBezTo>
                  <a:cubicBezTo>
                    <a:pt x="173" y="0"/>
                    <a:pt x="173" y="0"/>
                    <a:pt x="173" y="0"/>
                  </a:cubicBezTo>
                </a:path>
              </a:pathLst>
            </a:custGeom>
            <a:solidFill>
              <a:srgbClr val="1DA6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41" name="4-29"/>
            <p:cNvSpPr/>
            <p:nvPr/>
          </p:nvSpPr>
          <p:spPr bwMode="auto">
            <a:xfrm>
              <a:off x="5329238" y="3238500"/>
              <a:ext cx="68263" cy="38100"/>
            </a:xfrm>
            <a:custGeom>
              <a:avLst/>
              <a:gdLst>
                <a:gd name="T0" fmla="*/ 0 w 27"/>
                <a:gd name="T1" fmla="*/ 0 h 15"/>
                <a:gd name="T2" fmla="*/ 24 w 27"/>
                <a:gd name="T3" fmla="*/ 15 h 15"/>
                <a:gd name="T4" fmla="*/ 26 w 27"/>
                <a:gd name="T5" fmla="*/ 15 h 15"/>
                <a:gd name="T6" fmla="*/ 27 w 27"/>
                <a:gd name="T7" fmla="*/ 12 h 15"/>
                <a:gd name="T8" fmla="*/ 0 w 27"/>
                <a:gd name="T9" fmla="*/ 0 h 15"/>
              </a:gdLst>
              <a:ahLst/>
              <a:cxnLst>
                <a:cxn ang="0">
                  <a:pos x="T0" y="T1"/>
                </a:cxn>
                <a:cxn ang="0">
                  <a:pos x="T2" y="T3"/>
                </a:cxn>
                <a:cxn ang="0">
                  <a:pos x="T4" y="T5"/>
                </a:cxn>
                <a:cxn ang="0">
                  <a:pos x="T6" y="T7"/>
                </a:cxn>
                <a:cxn ang="0">
                  <a:pos x="T8" y="T9"/>
                </a:cxn>
              </a:cxnLst>
              <a:rect l="0" t="0" r="r" b="b"/>
              <a:pathLst>
                <a:path w="27" h="15">
                  <a:moveTo>
                    <a:pt x="0" y="0"/>
                  </a:moveTo>
                  <a:cubicBezTo>
                    <a:pt x="2" y="3"/>
                    <a:pt x="10" y="15"/>
                    <a:pt x="24" y="15"/>
                  </a:cubicBezTo>
                  <a:cubicBezTo>
                    <a:pt x="25" y="15"/>
                    <a:pt x="25" y="15"/>
                    <a:pt x="26" y="15"/>
                  </a:cubicBezTo>
                  <a:cubicBezTo>
                    <a:pt x="27" y="12"/>
                    <a:pt x="27" y="12"/>
                    <a:pt x="27" y="12"/>
                  </a:cubicBezTo>
                  <a:cubicBezTo>
                    <a:pt x="0" y="0"/>
                    <a:pt x="0" y="0"/>
                    <a:pt x="0" y="0"/>
                  </a:cubicBezTo>
                </a:path>
              </a:pathLst>
            </a:custGeom>
            <a:solidFill>
              <a:srgbClr val="1A95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42" name="4-30"/>
            <p:cNvSpPr/>
            <p:nvPr/>
          </p:nvSpPr>
          <p:spPr bwMode="auto">
            <a:xfrm>
              <a:off x="5235575" y="3005137"/>
              <a:ext cx="149225" cy="58738"/>
            </a:xfrm>
            <a:custGeom>
              <a:avLst/>
              <a:gdLst>
                <a:gd name="T0" fmla="*/ 54 w 59"/>
                <a:gd name="T1" fmla="*/ 0 h 23"/>
                <a:gd name="T2" fmla="*/ 41 w 59"/>
                <a:gd name="T3" fmla="*/ 2 h 23"/>
                <a:gd name="T4" fmla="*/ 21 w 59"/>
                <a:gd name="T5" fmla="*/ 7 h 23"/>
                <a:gd name="T6" fmla="*/ 1 w 59"/>
                <a:gd name="T7" fmla="*/ 17 h 23"/>
                <a:gd name="T8" fmla="*/ 0 w 59"/>
                <a:gd name="T9" fmla="*/ 23 h 23"/>
                <a:gd name="T10" fmla="*/ 58 w 59"/>
                <a:gd name="T11" fmla="*/ 8 h 23"/>
                <a:gd name="T12" fmla="*/ 59 w 59"/>
                <a:gd name="T13" fmla="*/ 2 h 23"/>
                <a:gd name="T14" fmla="*/ 54 w 59"/>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23">
                  <a:moveTo>
                    <a:pt x="54" y="0"/>
                  </a:moveTo>
                  <a:cubicBezTo>
                    <a:pt x="51" y="0"/>
                    <a:pt x="46" y="1"/>
                    <a:pt x="41" y="2"/>
                  </a:cubicBezTo>
                  <a:cubicBezTo>
                    <a:pt x="21" y="7"/>
                    <a:pt x="21" y="7"/>
                    <a:pt x="21" y="7"/>
                  </a:cubicBezTo>
                  <a:cubicBezTo>
                    <a:pt x="11" y="10"/>
                    <a:pt x="2" y="15"/>
                    <a:pt x="1" y="17"/>
                  </a:cubicBezTo>
                  <a:cubicBezTo>
                    <a:pt x="0" y="23"/>
                    <a:pt x="0" y="23"/>
                    <a:pt x="0" y="23"/>
                  </a:cubicBezTo>
                  <a:cubicBezTo>
                    <a:pt x="58" y="8"/>
                    <a:pt x="58" y="8"/>
                    <a:pt x="58" y="8"/>
                  </a:cubicBezTo>
                  <a:cubicBezTo>
                    <a:pt x="58" y="8"/>
                    <a:pt x="58" y="5"/>
                    <a:pt x="59" y="2"/>
                  </a:cubicBezTo>
                  <a:cubicBezTo>
                    <a:pt x="59" y="1"/>
                    <a:pt x="57" y="0"/>
                    <a:pt x="54" y="0"/>
                  </a:cubicBezTo>
                </a:path>
              </a:pathLst>
            </a:custGeom>
            <a:solidFill>
              <a:srgbClr val="1A95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43" name="4-31"/>
            <p:cNvSpPr/>
            <p:nvPr/>
          </p:nvSpPr>
          <p:spPr bwMode="auto">
            <a:xfrm>
              <a:off x="5230813" y="2949575"/>
              <a:ext cx="179388" cy="80963"/>
            </a:xfrm>
            <a:custGeom>
              <a:avLst/>
              <a:gdLst>
                <a:gd name="T0" fmla="*/ 70 w 71"/>
                <a:gd name="T1" fmla="*/ 10 h 32"/>
                <a:gd name="T2" fmla="*/ 63 w 71"/>
                <a:gd name="T3" fmla="*/ 9 h 32"/>
                <a:gd name="T4" fmla="*/ 55 w 71"/>
                <a:gd name="T5" fmla="*/ 11 h 32"/>
                <a:gd name="T6" fmla="*/ 40 w 71"/>
                <a:gd name="T7" fmla="*/ 4 h 32"/>
                <a:gd name="T8" fmla="*/ 19 w 71"/>
                <a:gd name="T9" fmla="*/ 21 h 32"/>
                <a:gd name="T10" fmla="*/ 10 w 71"/>
                <a:gd name="T11" fmla="*/ 23 h 32"/>
                <a:gd name="T12" fmla="*/ 1 w 71"/>
                <a:gd name="T13" fmla="*/ 29 h 32"/>
                <a:gd name="T14" fmla="*/ 0 w 71"/>
                <a:gd name="T15" fmla="*/ 32 h 32"/>
                <a:gd name="T16" fmla="*/ 70 w 71"/>
                <a:gd name="T17" fmla="*/ 13 h 32"/>
                <a:gd name="T18" fmla="*/ 70 w 71"/>
                <a:gd name="T1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32">
                  <a:moveTo>
                    <a:pt x="70" y="10"/>
                  </a:moveTo>
                  <a:cubicBezTo>
                    <a:pt x="71" y="8"/>
                    <a:pt x="67" y="8"/>
                    <a:pt x="63" y="9"/>
                  </a:cubicBezTo>
                  <a:cubicBezTo>
                    <a:pt x="55" y="11"/>
                    <a:pt x="55" y="11"/>
                    <a:pt x="55" y="11"/>
                  </a:cubicBezTo>
                  <a:cubicBezTo>
                    <a:pt x="55" y="11"/>
                    <a:pt x="58" y="0"/>
                    <a:pt x="40" y="4"/>
                  </a:cubicBezTo>
                  <a:cubicBezTo>
                    <a:pt x="22" y="8"/>
                    <a:pt x="19" y="21"/>
                    <a:pt x="19" y="21"/>
                  </a:cubicBezTo>
                  <a:cubicBezTo>
                    <a:pt x="19" y="21"/>
                    <a:pt x="15" y="22"/>
                    <a:pt x="10" y="23"/>
                  </a:cubicBezTo>
                  <a:cubicBezTo>
                    <a:pt x="5" y="24"/>
                    <a:pt x="1" y="27"/>
                    <a:pt x="1" y="29"/>
                  </a:cubicBezTo>
                  <a:cubicBezTo>
                    <a:pt x="0" y="32"/>
                    <a:pt x="0" y="32"/>
                    <a:pt x="0" y="32"/>
                  </a:cubicBezTo>
                  <a:cubicBezTo>
                    <a:pt x="70" y="13"/>
                    <a:pt x="70" y="13"/>
                    <a:pt x="70" y="13"/>
                  </a:cubicBezTo>
                  <a:cubicBezTo>
                    <a:pt x="70" y="13"/>
                    <a:pt x="70" y="12"/>
                    <a:pt x="70" y="10"/>
                  </a:cubicBezTo>
                  <a:close/>
                </a:path>
              </a:pathLst>
            </a:custGeom>
            <a:solidFill>
              <a:srgbClr val="3747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44" name="4-32"/>
            <p:cNvSpPr/>
            <p:nvPr/>
          </p:nvSpPr>
          <p:spPr bwMode="auto">
            <a:xfrm>
              <a:off x="5265738" y="2986087"/>
              <a:ext cx="125413" cy="61913"/>
            </a:xfrm>
            <a:custGeom>
              <a:avLst/>
              <a:gdLst>
                <a:gd name="T0" fmla="*/ 47 w 49"/>
                <a:gd name="T1" fmla="*/ 2 h 25"/>
                <a:gd name="T2" fmla="*/ 37 w 49"/>
                <a:gd name="T3" fmla="*/ 9 h 25"/>
                <a:gd name="T4" fmla="*/ 35 w 49"/>
                <a:gd name="T5" fmla="*/ 17 h 25"/>
                <a:gd name="T6" fmla="*/ 4 w 49"/>
                <a:gd name="T7" fmla="*/ 25 h 25"/>
                <a:gd name="T8" fmla="*/ 6 w 49"/>
                <a:gd name="T9" fmla="*/ 17 h 25"/>
                <a:gd name="T10" fmla="*/ 1 w 49"/>
                <a:gd name="T11" fmla="*/ 14 h 25"/>
                <a:gd name="T12" fmla="*/ 0 w 49"/>
                <a:gd name="T13" fmla="*/ 12 h 25"/>
                <a:gd name="T14" fmla="*/ 49 w 49"/>
                <a:gd name="T15" fmla="*/ 0 h 25"/>
                <a:gd name="T16" fmla="*/ 47 w 49"/>
                <a:gd name="T17"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25">
                  <a:moveTo>
                    <a:pt x="47" y="2"/>
                  </a:moveTo>
                  <a:cubicBezTo>
                    <a:pt x="40" y="3"/>
                    <a:pt x="38" y="4"/>
                    <a:pt x="37" y="9"/>
                  </a:cubicBezTo>
                  <a:cubicBezTo>
                    <a:pt x="36" y="14"/>
                    <a:pt x="35" y="17"/>
                    <a:pt x="35" y="17"/>
                  </a:cubicBezTo>
                  <a:cubicBezTo>
                    <a:pt x="4" y="25"/>
                    <a:pt x="4" y="25"/>
                    <a:pt x="4" y="25"/>
                  </a:cubicBezTo>
                  <a:cubicBezTo>
                    <a:pt x="4" y="25"/>
                    <a:pt x="6" y="19"/>
                    <a:pt x="6" y="17"/>
                  </a:cubicBezTo>
                  <a:cubicBezTo>
                    <a:pt x="7" y="14"/>
                    <a:pt x="6" y="13"/>
                    <a:pt x="1" y="14"/>
                  </a:cubicBezTo>
                  <a:cubicBezTo>
                    <a:pt x="0" y="12"/>
                    <a:pt x="0" y="12"/>
                    <a:pt x="0" y="12"/>
                  </a:cubicBezTo>
                  <a:cubicBezTo>
                    <a:pt x="49" y="0"/>
                    <a:pt x="49" y="0"/>
                    <a:pt x="49" y="0"/>
                  </a:cubicBezTo>
                  <a:lnTo>
                    <a:pt x="47" y="2"/>
                  </a:lnTo>
                  <a:close/>
                </a:path>
              </a:pathLst>
            </a:custGeom>
            <a:solidFill>
              <a:srgbClr val="3747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45" name="4-33"/>
            <p:cNvSpPr/>
            <p:nvPr/>
          </p:nvSpPr>
          <p:spPr bwMode="auto">
            <a:xfrm>
              <a:off x="5240338" y="3005137"/>
              <a:ext cx="150813" cy="58738"/>
            </a:xfrm>
            <a:custGeom>
              <a:avLst/>
              <a:gdLst>
                <a:gd name="T0" fmla="*/ 58 w 59"/>
                <a:gd name="T1" fmla="*/ 8 h 23"/>
                <a:gd name="T2" fmla="*/ 59 w 59"/>
                <a:gd name="T3" fmla="*/ 3 h 23"/>
                <a:gd name="T4" fmla="*/ 41 w 59"/>
                <a:gd name="T5" fmla="*/ 3 h 23"/>
                <a:gd name="T6" fmla="*/ 21 w 59"/>
                <a:gd name="T7" fmla="*/ 8 h 23"/>
                <a:gd name="T8" fmla="*/ 1 w 59"/>
                <a:gd name="T9" fmla="*/ 18 h 23"/>
                <a:gd name="T10" fmla="*/ 0 w 59"/>
                <a:gd name="T11" fmla="*/ 23 h 23"/>
                <a:gd name="T12" fmla="*/ 58 w 59"/>
                <a:gd name="T13" fmla="*/ 8 h 23"/>
              </a:gdLst>
              <a:ahLst/>
              <a:cxnLst>
                <a:cxn ang="0">
                  <a:pos x="T0" y="T1"/>
                </a:cxn>
                <a:cxn ang="0">
                  <a:pos x="T2" y="T3"/>
                </a:cxn>
                <a:cxn ang="0">
                  <a:pos x="T4" y="T5"/>
                </a:cxn>
                <a:cxn ang="0">
                  <a:pos x="T6" y="T7"/>
                </a:cxn>
                <a:cxn ang="0">
                  <a:pos x="T8" y="T9"/>
                </a:cxn>
                <a:cxn ang="0">
                  <a:pos x="T10" y="T11"/>
                </a:cxn>
                <a:cxn ang="0">
                  <a:pos x="T12" y="T13"/>
                </a:cxn>
              </a:cxnLst>
              <a:rect l="0" t="0" r="r" b="b"/>
              <a:pathLst>
                <a:path w="59" h="23">
                  <a:moveTo>
                    <a:pt x="58" y="8"/>
                  </a:moveTo>
                  <a:cubicBezTo>
                    <a:pt x="58" y="8"/>
                    <a:pt x="58" y="6"/>
                    <a:pt x="59" y="3"/>
                  </a:cubicBezTo>
                  <a:cubicBezTo>
                    <a:pt x="59" y="0"/>
                    <a:pt x="51" y="0"/>
                    <a:pt x="41" y="3"/>
                  </a:cubicBezTo>
                  <a:cubicBezTo>
                    <a:pt x="21" y="8"/>
                    <a:pt x="21" y="8"/>
                    <a:pt x="21" y="8"/>
                  </a:cubicBezTo>
                  <a:cubicBezTo>
                    <a:pt x="11" y="11"/>
                    <a:pt x="2" y="15"/>
                    <a:pt x="1" y="18"/>
                  </a:cubicBezTo>
                  <a:cubicBezTo>
                    <a:pt x="0" y="23"/>
                    <a:pt x="0" y="23"/>
                    <a:pt x="0" y="23"/>
                  </a:cubicBezTo>
                  <a:lnTo>
                    <a:pt x="58" y="8"/>
                  </a:lnTo>
                  <a:close/>
                </a:path>
              </a:pathLst>
            </a:custGeom>
            <a:solidFill>
              <a:srgbClr val="3747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46" name="4-34"/>
            <p:cNvSpPr/>
            <p:nvPr/>
          </p:nvSpPr>
          <p:spPr bwMode="auto">
            <a:xfrm>
              <a:off x="5314950" y="3073400"/>
              <a:ext cx="163513" cy="195263"/>
            </a:xfrm>
            <a:custGeom>
              <a:avLst/>
              <a:gdLst>
                <a:gd name="T0" fmla="*/ 53 w 65"/>
                <a:gd name="T1" fmla="*/ 6 h 77"/>
                <a:gd name="T2" fmla="*/ 47 w 65"/>
                <a:gd name="T3" fmla="*/ 27 h 77"/>
                <a:gd name="T4" fmla="*/ 21 w 65"/>
                <a:gd name="T5" fmla="*/ 41 h 77"/>
                <a:gd name="T6" fmla="*/ 5 w 65"/>
                <a:gd name="T7" fmla="*/ 61 h 77"/>
                <a:gd name="T8" fmla="*/ 34 w 65"/>
                <a:gd name="T9" fmla="*/ 77 h 77"/>
                <a:gd name="T10" fmla="*/ 58 w 65"/>
                <a:gd name="T11" fmla="*/ 56 h 77"/>
                <a:gd name="T12" fmla="*/ 63 w 65"/>
                <a:gd name="T13" fmla="*/ 12 h 77"/>
                <a:gd name="T14" fmla="*/ 53 w 65"/>
                <a:gd name="T15" fmla="*/ 6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7">
                  <a:moveTo>
                    <a:pt x="53" y="6"/>
                  </a:moveTo>
                  <a:cubicBezTo>
                    <a:pt x="53" y="6"/>
                    <a:pt x="48" y="23"/>
                    <a:pt x="47" y="27"/>
                  </a:cubicBezTo>
                  <a:cubicBezTo>
                    <a:pt x="46" y="31"/>
                    <a:pt x="31" y="39"/>
                    <a:pt x="21" y="41"/>
                  </a:cubicBezTo>
                  <a:cubicBezTo>
                    <a:pt x="11" y="44"/>
                    <a:pt x="0" y="47"/>
                    <a:pt x="5" y="61"/>
                  </a:cubicBezTo>
                  <a:cubicBezTo>
                    <a:pt x="9" y="74"/>
                    <a:pt x="25" y="77"/>
                    <a:pt x="34" y="77"/>
                  </a:cubicBezTo>
                  <a:cubicBezTo>
                    <a:pt x="42" y="76"/>
                    <a:pt x="54" y="68"/>
                    <a:pt x="58" y="56"/>
                  </a:cubicBezTo>
                  <a:cubicBezTo>
                    <a:pt x="64" y="39"/>
                    <a:pt x="61" y="22"/>
                    <a:pt x="63" y="12"/>
                  </a:cubicBezTo>
                  <a:cubicBezTo>
                    <a:pt x="65" y="2"/>
                    <a:pt x="58" y="0"/>
                    <a:pt x="53" y="6"/>
                  </a:cubicBezTo>
                  <a:close/>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47" name="4-35"/>
            <p:cNvSpPr/>
            <p:nvPr/>
          </p:nvSpPr>
          <p:spPr bwMode="auto">
            <a:xfrm>
              <a:off x="4800600" y="2462212"/>
              <a:ext cx="31750" cy="90488"/>
            </a:xfrm>
            <a:custGeom>
              <a:avLst/>
              <a:gdLst>
                <a:gd name="T0" fmla="*/ 0 w 13"/>
                <a:gd name="T1" fmla="*/ 16 h 36"/>
                <a:gd name="T2" fmla="*/ 0 w 13"/>
                <a:gd name="T3" fmla="*/ 36 h 36"/>
                <a:gd name="T4" fmla="*/ 13 w 13"/>
                <a:gd name="T5" fmla="*/ 23 h 36"/>
                <a:gd name="T6" fmla="*/ 13 w 13"/>
                <a:gd name="T7" fmla="*/ 0 h 36"/>
                <a:gd name="T8" fmla="*/ 0 w 13"/>
                <a:gd name="T9" fmla="*/ 16 h 36"/>
              </a:gdLst>
              <a:ahLst/>
              <a:cxnLst>
                <a:cxn ang="0">
                  <a:pos x="T0" y="T1"/>
                </a:cxn>
                <a:cxn ang="0">
                  <a:pos x="T2" y="T3"/>
                </a:cxn>
                <a:cxn ang="0">
                  <a:pos x="T4" y="T5"/>
                </a:cxn>
                <a:cxn ang="0">
                  <a:pos x="T6" y="T7"/>
                </a:cxn>
                <a:cxn ang="0">
                  <a:pos x="T8" y="T9"/>
                </a:cxn>
              </a:cxnLst>
              <a:rect l="0" t="0" r="r" b="b"/>
              <a:pathLst>
                <a:path w="13" h="36">
                  <a:moveTo>
                    <a:pt x="0" y="16"/>
                  </a:moveTo>
                  <a:cubicBezTo>
                    <a:pt x="0" y="36"/>
                    <a:pt x="0" y="36"/>
                    <a:pt x="0" y="36"/>
                  </a:cubicBezTo>
                  <a:cubicBezTo>
                    <a:pt x="7" y="36"/>
                    <a:pt x="13" y="30"/>
                    <a:pt x="13" y="23"/>
                  </a:cubicBezTo>
                  <a:cubicBezTo>
                    <a:pt x="13" y="0"/>
                    <a:pt x="13" y="0"/>
                    <a:pt x="13" y="0"/>
                  </a:cubicBezTo>
                  <a:cubicBezTo>
                    <a:pt x="0" y="16"/>
                    <a:pt x="0" y="16"/>
                    <a:pt x="0" y="16"/>
                  </a:cubicBezTo>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48" name="4-36"/>
            <p:cNvSpPr/>
            <p:nvPr/>
          </p:nvSpPr>
          <p:spPr bwMode="auto">
            <a:xfrm>
              <a:off x="4792663" y="2265362"/>
              <a:ext cx="315913" cy="193675"/>
            </a:xfrm>
            <a:custGeom>
              <a:avLst/>
              <a:gdLst>
                <a:gd name="T0" fmla="*/ 57 w 125"/>
                <a:gd name="T1" fmla="*/ 0 h 77"/>
                <a:gd name="T2" fmla="*/ 57 w 125"/>
                <a:gd name="T3" fmla="*/ 0 h 77"/>
                <a:gd name="T4" fmla="*/ 125 w 125"/>
                <a:gd name="T5" fmla="*/ 68 h 77"/>
                <a:gd name="T6" fmla="*/ 125 w 125"/>
                <a:gd name="T7" fmla="*/ 77 h 77"/>
                <a:gd name="T8" fmla="*/ 92 w 125"/>
                <a:gd name="T9" fmla="*/ 77 h 77"/>
                <a:gd name="T10" fmla="*/ 61 w 125"/>
                <a:gd name="T11" fmla="*/ 50 h 77"/>
                <a:gd name="T12" fmla="*/ 60 w 125"/>
                <a:gd name="T13" fmla="*/ 77 h 77"/>
                <a:gd name="T14" fmla="*/ 36 w 125"/>
                <a:gd name="T15" fmla="*/ 54 h 77"/>
                <a:gd name="T16" fmla="*/ 35 w 125"/>
                <a:gd name="T17" fmla="*/ 50 h 77"/>
                <a:gd name="T18" fmla="*/ 6 w 125"/>
                <a:gd name="T19" fmla="*/ 77 h 77"/>
                <a:gd name="T20" fmla="*/ 3 w 125"/>
                <a:gd name="T21" fmla="*/ 77 h 77"/>
                <a:gd name="T22" fmla="*/ 0 w 125"/>
                <a:gd name="T23" fmla="*/ 29 h 77"/>
                <a:gd name="T24" fmla="*/ 57 w 125"/>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77">
                  <a:moveTo>
                    <a:pt x="57" y="0"/>
                  </a:moveTo>
                  <a:cubicBezTo>
                    <a:pt x="57" y="0"/>
                    <a:pt x="57" y="0"/>
                    <a:pt x="57" y="0"/>
                  </a:cubicBezTo>
                  <a:cubicBezTo>
                    <a:pt x="95" y="0"/>
                    <a:pt x="125" y="30"/>
                    <a:pt x="125" y="68"/>
                  </a:cubicBezTo>
                  <a:cubicBezTo>
                    <a:pt x="125" y="77"/>
                    <a:pt x="125" y="77"/>
                    <a:pt x="125" y="77"/>
                  </a:cubicBezTo>
                  <a:cubicBezTo>
                    <a:pt x="92" y="77"/>
                    <a:pt x="92" y="77"/>
                    <a:pt x="92" y="77"/>
                  </a:cubicBezTo>
                  <a:cubicBezTo>
                    <a:pt x="77" y="77"/>
                    <a:pt x="63" y="65"/>
                    <a:pt x="61" y="50"/>
                  </a:cubicBezTo>
                  <a:cubicBezTo>
                    <a:pt x="60" y="77"/>
                    <a:pt x="60" y="77"/>
                    <a:pt x="60" y="77"/>
                  </a:cubicBezTo>
                  <a:cubicBezTo>
                    <a:pt x="47" y="77"/>
                    <a:pt x="37" y="67"/>
                    <a:pt x="36" y="54"/>
                  </a:cubicBezTo>
                  <a:cubicBezTo>
                    <a:pt x="35" y="50"/>
                    <a:pt x="35" y="50"/>
                    <a:pt x="35" y="50"/>
                  </a:cubicBezTo>
                  <a:cubicBezTo>
                    <a:pt x="34" y="65"/>
                    <a:pt x="21" y="77"/>
                    <a:pt x="6" y="77"/>
                  </a:cubicBezTo>
                  <a:cubicBezTo>
                    <a:pt x="3" y="77"/>
                    <a:pt x="3" y="77"/>
                    <a:pt x="3" y="77"/>
                  </a:cubicBezTo>
                  <a:cubicBezTo>
                    <a:pt x="0" y="29"/>
                    <a:pt x="0" y="29"/>
                    <a:pt x="0" y="29"/>
                  </a:cubicBezTo>
                  <a:lnTo>
                    <a:pt x="57" y="0"/>
                  </a:ln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49" name="4-37"/>
            <p:cNvSpPr/>
            <p:nvPr/>
          </p:nvSpPr>
          <p:spPr bwMode="auto">
            <a:xfrm>
              <a:off x="4787900" y="2459037"/>
              <a:ext cx="290513" cy="84138"/>
            </a:xfrm>
            <a:custGeom>
              <a:avLst/>
              <a:gdLst>
                <a:gd name="T0" fmla="*/ 3 w 115"/>
                <a:gd name="T1" fmla="*/ 16 h 33"/>
                <a:gd name="T2" fmla="*/ 29 w 115"/>
                <a:gd name="T3" fmla="*/ 16 h 33"/>
                <a:gd name="T4" fmla="*/ 29 w 115"/>
                <a:gd name="T5" fmla="*/ 17 h 33"/>
                <a:gd name="T6" fmla="*/ 46 w 115"/>
                <a:gd name="T7" fmla="*/ 33 h 33"/>
                <a:gd name="T8" fmla="*/ 48 w 115"/>
                <a:gd name="T9" fmla="*/ 33 h 33"/>
                <a:gd name="T10" fmla="*/ 65 w 115"/>
                <a:gd name="T11" fmla="*/ 17 h 33"/>
                <a:gd name="T12" fmla="*/ 64 w 115"/>
                <a:gd name="T13" fmla="*/ 14 h 33"/>
                <a:gd name="T14" fmla="*/ 64 w 115"/>
                <a:gd name="T15" fmla="*/ 14 h 33"/>
                <a:gd name="T16" fmla="*/ 73 w 115"/>
                <a:gd name="T17" fmla="*/ 9 h 33"/>
                <a:gd name="T18" fmla="*/ 80 w 115"/>
                <a:gd name="T19" fmla="*/ 12 h 33"/>
                <a:gd name="T20" fmla="*/ 79 w 115"/>
                <a:gd name="T21" fmla="*/ 17 h 33"/>
                <a:gd name="T22" fmla="*/ 96 w 115"/>
                <a:gd name="T23" fmla="*/ 33 h 33"/>
                <a:gd name="T24" fmla="*/ 98 w 115"/>
                <a:gd name="T25" fmla="*/ 33 h 33"/>
                <a:gd name="T26" fmla="*/ 115 w 115"/>
                <a:gd name="T27" fmla="*/ 17 h 33"/>
                <a:gd name="T28" fmla="*/ 98 w 115"/>
                <a:gd name="T29" fmla="*/ 0 h 33"/>
                <a:gd name="T30" fmla="*/ 96 w 115"/>
                <a:gd name="T31" fmla="*/ 0 h 33"/>
                <a:gd name="T32" fmla="*/ 82 w 115"/>
                <a:gd name="T33" fmla="*/ 9 h 33"/>
                <a:gd name="T34" fmla="*/ 73 w 115"/>
                <a:gd name="T35" fmla="*/ 6 h 33"/>
                <a:gd name="T36" fmla="*/ 63 w 115"/>
                <a:gd name="T37" fmla="*/ 11 h 33"/>
                <a:gd name="T38" fmla="*/ 48 w 115"/>
                <a:gd name="T39" fmla="*/ 0 h 33"/>
                <a:gd name="T40" fmla="*/ 46 w 115"/>
                <a:gd name="T41" fmla="*/ 0 h 33"/>
                <a:gd name="T42" fmla="*/ 29 w 115"/>
                <a:gd name="T43" fmla="*/ 13 h 33"/>
                <a:gd name="T44" fmla="*/ 0 w 115"/>
                <a:gd name="T45" fmla="*/ 13 h 33"/>
                <a:gd name="T46" fmla="*/ 3 w 115"/>
                <a:gd name="T47" fmla="*/ 16 h 33"/>
                <a:gd name="T48" fmla="*/ 82 w 115"/>
                <a:gd name="T49" fmla="*/ 17 h 33"/>
                <a:gd name="T50" fmla="*/ 96 w 115"/>
                <a:gd name="T51" fmla="*/ 3 h 33"/>
                <a:gd name="T52" fmla="*/ 98 w 115"/>
                <a:gd name="T53" fmla="*/ 3 h 33"/>
                <a:gd name="T54" fmla="*/ 112 w 115"/>
                <a:gd name="T55" fmla="*/ 17 h 33"/>
                <a:gd name="T56" fmla="*/ 98 w 115"/>
                <a:gd name="T57" fmla="*/ 31 h 33"/>
                <a:gd name="T58" fmla="*/ 96 w 115"/>
                <a:gd name="T59" fmla="*/ 31 h 33"/>
                <a:gd name="T60" fmla="*/ 82 w 115"/>
                <a:gd name="T61" fmla="*/ 17 h 33"/>
                <a:gd name="T62" fmla="*/ 32 w 115"/>
                <a:gd name="T63" fmla="*/ 17 h 33"/>
                <a:gd name="T64" fmla="*/ 46 w 115"/>
                <a:gd name="T65" fmla="*/ 3 h 33"/>
                <a:gd name="T66" fmla="*/ 48 w 115"/>
                <a:gd name="T67" fmla="*/ 3 h 33"/>
                <a:gd name="T68" fmla="*/ 62 w 115"/>
                <a:gd name="T69" fmla="*/ 17 h 33"/>
                <a:gd name="T70" fmla="*/ 48 w 115"/>
                <a:gd name="T71" fmla="*/ 31 h 33"/>
                <a:gd name="T72" fmla="*/ 46 w 115"/>
                <a:gd name="T73" fmla="*/ 31 h 33"/>
                <a:gd name="T74" fmla="*/ 32 w 115"/>
                <a:gd name="T75"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5" h="33">
                  <a:moveTo>
                    <a:pt x="3" y="16"/>
                  </a:moveTo>
                  <a:cubicBezTo>
                    <a:pt x="29" y="16"/>
                    <a:pt x="29" y="16"/>
                    <a:pt x="29" y="16"/>
                  </a:cubicBezTo>
                  <a:cubicBezTo>
                    <a:pt x="29" y="17"/>
                    <a:pt x="29" y="17"/>
                    <a:pt x="29" y="17"/>
                  </a:cubicBezTo>
                  <a:cubicBezTo>
                    <a:pt x="29" y="26"/>
                    <a:pt x="37" y="33"/>
                    <a:pt x="46" y="33"/>
                  </a:cubicBezTo>
                  <a:cubicBezTo>
                    <a:pt x="48" y="33"/>
                    <a:pt x="48" y="33"/>
                    <a:pt x="48" y="33"/>
                  </a:cubicBezTo>
                  <a:cubicBezTo>
                    <a:pt x="57" y="33"/>
                    <a:pt x="65" y="26"/>
                    <a:pt x="65" y="17"/>
                  </a:cubicBezTo>
                  <a:cubicBezTo>
                    <a:pt x="65" y="16"/>
                    <a:pt x="65" y="15"/>
                    <a:pt x="64" y="14"/>
                  </a:cubicBezTo>
                  <a:cubicBezTo>
                    <a:pt x="64" y="14"/>
                    <a:pt x="64" y="14"/>
                    <a:pt x="64" y="14"/>
                  </a:cubicBezTo>
                  <a:cubicBezTo>
                    <a:pt x="66" y="11"/>
                    <a:pt x="69" y="9"/>
                    <a:pt x="73" y="9"/>
                  </a:cubicBezTo>
                  <a:cubicBezTo>
                    <a:pt x="76" y="9"/>
                    <a:pt x="79" y="10"/>
                    <a:pt x="80" y="12"/>
                  </a:cubicBezTo>
                  <a:cubicBezTo>
                    <a:pt x="80" y="13"/>
                    <a:pt x="79" y="15"/>
                    <a:pt x="79" y="17"/>
                  </a:cubicBezTo>
                  <a:cubicBezTo>
                    <a:pt x="79" y="26"/>
                    <a:pt x="87" y="33"/>
                    <a:pt x="96" y="33"/>
                  </a:cubicBezTo>
                  <a:cubicBezTo>
                    <a:pt x="98" y="33"/>
                    <a:pt x="98" y="33"/>
                    <a:pt x="98" y="33"/>
                  </a:cubicBezTo>
                  <a:cubicBezTo>
                    <a:pt x="108" y="33"/>
                    <a:pt x="115" y="26"/>
                    <a:pt x="115" y="17"/>
                  </a:cubicBezTo>
                  <a:cubicBezTo>
                    <a:pt x="115" y="8"/>
                    <a:pt x="108" y="0"/>
                    <a:pt x="98" y="0"/>
                  </a:cubicBezTo>
                  <a:cubicBezTo>
                    <a:pt x="96" y="0"/>
                    <a:pt x="96" y="0"/>
                    <a:pt x="96" y="0"/>
                  </a:cubicBezTo>
                  <a:cubicBezTo>
                    <a:pt x="90" y="0"/>
                    <a:pt x="84" y="4"/>
                    <a:pt x="82" y="9"/>
                  </a:cubicBezTo>
                  <a:cubicBezTo>
                    <a:pt x="79" y="7"/>
                    <a:pt x="76" y="6"/>
                    <a:pt x="73" y="6"/>
                  </a:cubicBezTo>
                  <a:cubicBezTo>
                    <a:pt x="69" y="7"/>
                    <a:pt x="66" y="8"/>
                    <a:pt x="63" y="11"/>
                  </a:cubicBezTo>
                  <a:cubicBezTo>
                    <a:pt x="61" y="5"/>
                    <a:pt x="55" y="0"/>
                    <a:pt x="48" y="0"/>
                  </a:cubicBezTo>
                  <a:cubicBezTo>
                    <a:pt x="46" y="0"/>
                    <a:pt x="46" y="0"/>
                    <a:pt x="46" y="0"/>
                  </a:cubicBezTo>
                  <a:cubicBezTo>
                    <a:pt x="38" y="0"/>
                    <a:pt x="31" y="6"/>
                    <a:pt x="29" y="13"/>
                  </a:cubicBezTo>
                  <a:cubicBezTo>
                    <a:pt x="0" y="13"/>
                    <a:pt x="0" y="13"/>
                    <a:pt x="0" y="13"/>
                  </a:cubicBezTo>
                  <a:cubicBezTo>
                    <a:pt x="0" y="14"/>
                    <a:pt x="2" y="15"/>
                    <a:pt x="3" y="16"/>
                  </a:cubicBezTo>
                  <a:moveTo>
                    <a:pt x="82" y="17"/>
                  </a:moveTo>
                  <a:cubicBezTo>
                    <a:pt x="82" y="9"/>
                    <a:pt x="88" y="3"/>
                    <a:pt x="96" y="3"/>
                  </a:cubicBezTo>
                  <a:cubicBezTo>
                    <a:pt x="98" y="3"/>
                    <a:pt x="98" y="3"/>
                    <a:pt x="98" y="3"/>
                  </a:cubicBezTo>
                  <a:cubicBezTo>
                    <a:pt x="106" y="3"/>
                    <a:pt x="112" y="9"/>
                    <a:pt x="112" y="17"/>
                  </a:cubicBezTo>
                  <a:cubicBezTo>
                    <a:pt x="112" y="24"/>
                    <a:pt x="106" y="31"/>
                    <a:pt x="98" y="31"/>
                  </a:cubicBezTo>
                  <a:cubicBezTo>
                    <a:pt x="96" y="31"/>
                    <a:pt x="96" y="31"/>
                    <a:pt x="96" y="31"/>
                  </a:cubicBezTo>
                  <a:cubicBezTo>
                    <a:pt x="88" y="31"/>
                    <a:pt x="82" y="24"/>
                    <a:pt x="82" y="17"/>
                  </a:cubicBezTo>
                  <a:moveTo>
                    <a:pt x="32" y="17"/>
                  </a:moveTo>
                  <a:cubicBezTo>
                    <a:pt x="32" y="9"/>
                    <a:pt x="38" y="3"/>
                    <a:pt x="46" y="3"/>
                  </a:cubicBezTo>
                  <a:cubicBezTo>
                    <a:pt x="48" y="3"/>
                    <a:pt x="48" y="3"/>
                    <a:pt x="48" y="3"/>
                  </a:cubicBezTo>
                  <a:cubicBezTo>
                    <a:pt x="56" y="3"/>
                    <a:pt x="62" y="9"/>
                    <a:pt x="62" y="17"/>
                  </a:cubicBezTo>
                  <a:cubicBezTo>
                    <a:pt x="62" y="24"/>
                    <a:pt x="56" y="31"/>
                    <a:pt x="48" y="31"/>
                  </a:cubicBezTo>
                  <a:cubicBezTo>
                    <a:pt x="46" y="31"/>
                    <a:pt x="46" y="31"/>
                    <a:pt x="46" y="31"/>
                  </a:cubicBezTo>
                  <a:cubicBezTo>
                    <a:pt x="38" y="31"/>
                    <a:pt x="32" y="24"/>
                    <a:pt x="32" y="17"/>
                  </a:cubicBezTo>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50" name="4-38"/>
            <p:cNvSpPr/>
            <p:nvPr/>
          </p:nvSpPr>
          <p:spPr bwMode="auto">
            <a:xfrm>
              <a:off x="4787900" y="2459037"/>
              <a:ext cx="290513" cy="84138"/>
            </a:xfrm>
            <a:custGeom>
              <a:avLst/>
              <a:gdLst>
                <a:gd name="T0" fmla="*/ 32 w 115"/>
                <a:gd name="T1" fmla="*/ 17 h 33"/>
                <a:gd name="T2" fmla="*/ 32 w 115"/>
                <a:gd name="T3" fmla="*/ 17 h 33"/>
                <a:gd name="T4" fmla="*/ 46 w 115"/>
                <a:gd name="T5" fmla="*/ 3 h 33"/>
                <a:gd name="T6" fmla="*/ 48 w 115"/>
                <a:gd name="T7" fmla="*/ 3 h 33"/>
                <a:gd name="T8" fmla="*/ 62 w 115"/>
                <a:gd name="T9" fmla="*/ 17 h 33"/>
                <a:gd name="T10" fmla="*/ 62 w 115"/>
                <a:gd name="T11" fmla="*/ 17 h 33"/>
                <a:gd name="T12" fmla="*/ 62 w 115"/>
                <a:gd name="T13" fmla="*/ 17 h 33"/>
                <a:gd name="T14" fmla="*/ 48 w 115"/>
                <a:gd name="T15" fmla="*/ 31 h 33"/>
                <a:gd name="T16" fmla="*/ 46 w 115"/>
                <a:gd name="T17" fmla="*/ 31 h 33"/>
                <a:gd name="T18" fmla="*/ 32 w 115"/>
                <a:gd name="T19" fmla="*/ 17 h 33"/>
                <a:gd name="T20" fmla="*/ 32 w 115"/>
                <a:gd name="T21" fmla="*/ 17 h 33"/>
                <a:gd name="T22" fmla="*/ 82 w 115"/>
                <a:gd name="T23" fmla="*/ 17 h 33"/>
                <a:gd name="T24" fmla="*/ 82 w 115"/>
                <a:gd name="T25" fmla="*/ 17 h 33"/>
                <a:gd name="T26" fmla="*/ 96 w 115"/>
                <a:gd name="T27" fmla="*/ 3 h 33"/>
                <a:gd name="T28" fmla="*/ 98 w 115"/>
                <a:gd name="T29" fmla="*/ 3 h 33"/>
                <a:gd name="T30" fmla="*/ 112 w 115"/>
                <a:gd name="T31" fmla="*/ 17 h 33"/>
                <a:gd name="T32" fmla="*/ 112 w 115"/>
                <a:gd name="T33" fmla="*/ 17 h 33"/>
                <a:gd name="T34" fmla="*/ 112 w 115"/>
                <a:gd name="T35" fmla="*/ 17 h 33"/>
                <a:gd name="T36" fmla="*/ 108 w 115"/>
                <a:gd name="T37" fmla="*/ 27 h 33"/>
                <a:gd name="T38" fmla="*/ 98 w 115"/>
                <a:gd name="T39" fmla="*/ 31 h 33"/>
                <a:gd name="T40" fmla="*/ 96 w 115"/>
                <a:gd name="T41" fmla="*/ 31 h 33"/>
                <a:gd name="T42" fmla="*/ 82 w 115"/>
                <a:gd name="T43" fmla="*/ 17 h 33"/>
                <a:gd name="T44" fmla="*/ 82 w 115"/>
                <a:gd name="T45" fmla="*/ 17 h 33"/>
                <a:gd name="T46" fmla="*/ 98 w 115"/>
                <a:gd name="T47" fmla="*/ 0 h 33"/>
                <a:gd name="T48" fmla="*/ 96 w 115"/>
                <a:gd name="T49" fmla="*/ 0 h 33"/>
                <a:gd name="T50" fmla="*/ 82 w 115"/>
                <a:gd name="T51" fmla="*/ 9 h 33"/>
                <a:gd name="T52" fmla="*/ 74 w 115"/>
                <a:gd name="T53" fmla="*/ 6 h 33"/>
                <a:gd name="T54" fmla="*/ 73 w 115"/>
                <a:gd name="T55" fmla="*/ 6 h 33"/>
                <a:gd name="T56" fmla="*/ 63 w 115"/>
                <a:gd name="T57" fmla="*/ 11 h 33"/>
                <a:gd name="T58" fmla="*/ 48 w 115"/>
                <a:gd name="T59" fmla="*/ 0 h 33"/>
                <a:gd name="T60" fmla="*/ 46 w 115"/>
                <a:gd name="T61" fmla="*/ 0 h 33"/>
                <a:gd name="T62" fmla="*/ 29 w 115"/>
                <a:gd name="T63" fmla="*/ 13 h 33"/>
                <a:gd name="T64" fmla="*/ 18 w 115"/>
                <a:gd name="T65" fmla="*/ 13 h 33"/>
                <a:gd name="T66" fmla="*/ 8 w 115"/>
                <a:gd name="T67" fmla="*/ 13 h 33"/>
                <a:gd name="T68" fmla="*/ 0 w 115"/>
                <a:gd name="T69" fmla="*/ 13 h 33"/>
                <a:gd name="T70" fmla="*/ 0 w 115"/>
                <a:gd name="T71" fmla="*/ 13 h 33"/>
                <a:gd name="T72" fmla="*/ 3 w 115"/>
                <a:gd name="T73" fmla="*/ 16 h 33"/>
                <a:gd name="T74" fmla="*/ 29 w 115"/>
                <a:gd name="T75" fmla="*/ 16 h 33"/>
                <a:gd name="T76" fmla="*/ 29 w 115"/>
                <a:gd name="T77" fmla="*/ 17 h 33"/>
                <a:gd name="T78" fmla="*/ 46 w 115"/>
                <a:gd name="T79" fmla="*/ 33 h 33"/>
                <a:gd name="T80" fmla="*/ 48 w 115"/>
                <a:gd name="T81" fmla="*/ 33 h 33"/>
                <a:gd name="T82" fmla="*/ 65 w 115"/>
                <a:gd name="T83" fmla="*/ 17 h 33"/>
                <a:gd name="T84" fmla="*/ 64 w 115"/>
                <a:gd name="T85" fmla="*/ 14 h 33"/>
                <a:gd name="T86" fmla="*/ 64 w 115"/>
                <a:gd name="T87" fmla="*/ 14 h 33"/>
                <a:gd name="T88" fmla="*/ 64 w 115"/>
                <a:gd name="T89" fmla="*/ 14 h 33"/>
                <a:gd name="T90" fmla="*/ 64 w 115"/>
                <a:gd name="T91" fmla="*/ 14 h 33"/>
                <a:gd name="T92" fmla="*/ 73 w 115"/>
                <a:gd name="T93" fmla="*/ 9 h 33"/>
                <a:gd name="T94" fmla="*/ 74 w 115"/>
                <a:gd name="T95" fmla="*/ 9 h 33"/>
                <a:gd name="T96" fmla="*/ 80 w 115"/>
                <a:gd name="T97" fmla="*/ 12 h 33"/>
                <a:gd name="T98" fmla="*/ 80 w 115"/>
                <a:gd name="T99" fmla="*/ 12 h 33"/>
                <a:gd name="T100" fmla="*/ 80 w 115"/>
                <a:gd name="T101" fmla="*/ 12 h 33"/>
                <a:gd name="T102" fmla="*/ 79 w 115"/>
                <a:gd name="T103" fmla="*/ 17 h 33"/>
                <a:gd name="T104" fmla="*/ 96 w 115"/>
                <a:gd name="T105" fmla="*/ 33 h 33"/>
                <a:gd name="T106" fmla="*/ 98 w 115"/>
                <a:gd name="T107" fmla="*/ 33 h 33"/>
                <a:gd name="T108" fmla="*/ 115 w 115"/>
                <a:gd name="T109" fmla="*/ 17 h 33"/>
                <a:gd name="T110" fmla="*/ 98 w 115"/>
                <a:gd name="T11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 h="33">
                  <a:moveTo>
                    <a:pt x="32" y="17"/>
                  </a:moveTo>
                  <a:cubicBezTo>
                    <a:pt x="32" y="17"/>
                    <a:pt x="32" y="17"/>
                    <a:pt x="32" y="17"/>
                  </a:cubicBezTo>
                  <a:cubicBezTo>
                    <a:pt x="32" y="9"/>
                    <a:pt x="38" y="3"/>
                    <a:pt x="46" y="3"/>
                  </a:cubicBezTo>
                  <a:cubicBezTo>
                    <a:pt x="48" y="3"/>
                    <a:pt x="48" y="3"/>
                    <a:pt x="48" y="3"/>
                  </a:cubicBezTo>
                  <a:cubicBezTo>
                    <a:pt x="56" y="3"/>
                    <a:pt x="62" y="9"/>
                    <a:pt x="62" y="17"/>
                  </a:cubicBezTo>
                  <a:cubicBezTo>
                    <a:pt x="62" y="17"/>
                    <a:pt x="62" y="17"/>
                    <a:pt x="62" y="17"/>
                  </a:cubicBezTo>
                  <a:cubicBezTo>
                    <a:pt x="62" y="17"/>
                    <a:pt x="62" y="17"/>
                    <a:pt x="62" y="17"/>
                  </a:cubicBezTo>
                  <a:cubicBezTo>
                    <a:pt x="62" y="24"/>
                    <a:pt x="56" y="31"/>
                    <a:pt x="48" y="31"/>
                  </a:cubicBezTo>
                  <a:cubicBezTo>
                    <a:pt x="46" y="31"/>
                    <a:pt x="46" y="31"/>
                    <a:pt x="46" y="31"/>
                  </a:cubicBezTo>
                  <a:cubicBezTo>
                    <a:pt x="38" y="31"/>
                    <a:pt x="32" y="24"/>
                    <a:pt x="32" y="17"/>
                  </a:cubicBezTo>
                  <a:cubicBezTo>
                    <a:pt x="32" y="17"/>
                    <a:pt x="32" y="17"/>
                    <a:pt x="32" y="17"/>
                  </a:cubicBezTo>
                  <a:moveTo>
                    <a:pt x="82" y="17"/>
                  </a:moveTo>
                  <a:cubicBezTo>
                    <a:pt x="82" y="17"/>
                    <a:pt x="82" y="17"/>
                    <a:pt x="82" y="17"/>
                  </a:cubicBezTo>
                  <a:cubicBezTo>
                    <a:pt x="82" y="9"/>
                    <a:pt x="88" y="3"/>
                    <a:pt x="96" y="3"/>
                  </a:cubicBezTo>
                  <a:cubicBezTo>
                    <a:pt x="98" y="3"/>
                    <a:pt x="98" y="3"/>
                    <a:pt x="98" y="3"/>
                  </a:cubicBezTo>
                  <a:cubicBezTo>
                    <a:pt x="106" y="3"/>
                    <a:pt x="112" y="9"/>
                    <a:pt x="112" y="17"/>
                  </a:cubicBezTo>
                  <a:cubicBezTo>
                    <a:pt x="112" y="17"/>
                    <a:pt x="112" y="17"/>
                    <a:pt x="112" y="17"/>
                  </a:cubicBezTo>
                  <a:cubicBezTo>
                    <a:pt x="112" y="17"/>
                    <a:pt x="112" y="17"/>
                    <a:pt x="112" y="17"/>
                  </a:cubicBezTo>
                  <a:cubicBezTo>
                    <a:pt x="112" y="21"/>
                    <a:pt x="111" y="24"/>
                    <a:pt x="108" y="27"/>
                  </a:cubicBezTo>
                  <a:cubicBezTo>
                    <a:pt x="105" y="29"/>
                    <a:pt x="102" y="31"/>
                    <a:pt x="98" y="31"/>
                  </a:cubicBezTo>
                  <a:cubicBezTo>
                    <a:pt x="96" y="31"/>
                    <a:pt x="96" y="31"/>
                    <a:pt x="96" y="31"/>
                  </a:cubicBezTo>
                  <a:cubicBezTo>
                    <a:pt x="88" y="31"/>
                    <a:pt x="82" y="24"/>
                    <a:pt x="82" y="17"/>
                  </a:cubicBezTo>
                  <a:cubicBezTo>
                    <a:pt x="82" y="17"/>
                    <a:pt x="82" y="17"/>
                    <a:pt x="82" y="17"/>
                  </a:cubicBezTo>
                  <a:moveTo>
                    <a:pt x="98" y="0"/>
                  </a:moveTo>
                  <a:cubicBezTo>
                    <a:pt x="96" y="0"/>
                    <a:pt x="96" y="0"/>
                    <a:pt x="96" y="0"/>
                  </a:cubicBezTo>
                  <a:cubicBezTo>
                    <a:pt x="90" y="0"/>
                    <a:pt x="84" y="4"/>
                    <a:pt x="82" y="9"/>
                  </a:cubicBezTo>
                  <a:cubicBezTo>
                    <a:pt x="80" y="7"/>
                    <a:pt x="77" y="6"/>
                    <a:pt x="74" y="6"/>
                  </a:cubicBezTo>
                  <a:cubicBezTo>
                    <a:pt x="74" y="6"/>
                    <a:pt x="73" y="6"/>
                    <a:pt x="73" y="6"/>
                  </a:cubicBezTo>
                  <a:cubicBezTo>
                    <a:pt x="69" y="7"/>
                    <a:pt x="66" y="8"/>
                    <a:pt x="63" y="11"/>
                  </a:cubicBezTo>
                  <a:cubicBezTo>
                    <a:pt x="61" y="5"/>
                    <a:pt x="55" y="0"/>
                    <a:pt x="48" y="0"/>
                  </a:cubicBezTo>
                  <a:cubicBezTo>
                    <a:pt x="46" y="0"/>
                    <a:pt x="46" y="0"/>
                    <a:pt x="46" y="0"/>
                  </a:cubicBezTo>
                  <a:cubicBezTo>
                    <a:pt x="38" y="0"/>
                    <a:pt x="31" y="6"/>
                    <a:pt x="29" y="13"/>
                  </a:cubicBezTo>
                  <a:cubicBezTo>
                    <a:pt x="18" y="13"/>
                    <a:pt x="18" y="13"/>
                    <a:pt x="18" y="13"/>
                  </a:cubicBezTo>
                  <a:cubicBezTo>
                    <a:pt x="8" y="13"/>
                    <a:pt x="8" y="13"/>
                    <a:pt x="8" y="13"/>
                  </a:cubicBezTo>
                  <a:cubicBezTo>
                    <a:pt x="0" y="13"/>
                    <a:pt x="0" y="13"/>
                    <a:pt x="0" y="13"/>
                  </a:cubicBezTo>
                  <a:cubicBezTo>
                    <a:pt x="0" y="13"/>
                    <a:pt x="0" y="13"/>
                    <a:pt x="0" y="13"/>
                  </a:cubicBezTo>
                  <a:cubicBezTo>
                    <a:pt x="0" y="14"/>
                    <a:pt x="2" y="15"/>
                    <a:pt x="3" y="16"/>
                  </a:cubicBezTo>
                  <a:cubicBezTo>
                    <a:pt x="29" y="16"/>
                    <a:pt x="29" y="16"/>
                    <a:pt x="29" y="16"/>
                  </a:cubicBezTo>
                  <a:cubicBezTo>
                    <a:pt x="29" y="17"/>
                    <a:pt x="29" y="17"/>
                    <a:pt x="29" y="17"/>
                  </a:cubicBezTo>
                  <a:cubicBezTo>
                    <a:pt x="29" y="26"/>
                    <a:pt x="37" y="33"/>
                    <a:pt x="46" y="33"/>
                  </a:cubicBezTo>
                  <a:cubicBezTo>
                    <a:pt x="48" y="33"/>
                    <a:pt x="48" y="33"/>
                    <a:pt x="48" y="33"/>
                  </a:cubicBezTo>
                  <a:cubicBezTo>
                    <a:pt x="57" y="33"/>
                    <a:pt x="65" y="26"/>
                    <a:pt x="65" y="17"/>
                  </a:cubicBezTo>
                  <a:cubicBezTo>
                    <a:pt x="65" y="16"/>
                    <a:pt x="65" y="15"/>
                    <a:pt x="64" y="14"/>
                  </a:cubicBezTo>
                  <a:cubicBezTo>
                    <a:pt x="64" y="14"/>
                    <a:pt x="64" y="14"/>
                    <a:pt x="64" y="14"/>
                  </a:cubicBezTo>
                  <a:cubicBezTo>
                    <a:pt x="64" y="14"/>
                    <a:pt x="64" y="14"/>
                    <a:pt x="64" y="14"/>
                  </a:cubicBezTo>
                  <a:cubicBezTo>
                    <a:pt x="64" y="14"/>
                    <a:pt x="64" y="14"/>
                    <a:pt x="64" y="14"/>
                  </a:cubicBezTo>
                  <a:cubicBezTo>
                    <a:pt x="66" y="11"/>
                    <a:pt x="69" y="9"/>
                    <a:pt x="73" y="9"/>
                  </a:cubicBezTo>
                  <a:cubicBezTo>
                    <a:pt x="73" y="9"/>
                    <a:pt x="74" y="9"/>
                    <a:pt x="74" y="9"/>
                  </a:cubicBezTo>
                  <a:cubicBezTo>
                    <a:pt x="77" y="9"/>
                    <a:pt x="79" y="10"/>
                    <a:pt x="80" y="12"/>
                  </a:cubicBezTo>
                  <a:cubicBezTo>
                    <a:pt x="80" y="12"/>
                    <a:pt x="80" y="12"/>
                    <a:pt x="80" y="12"/>
                  </a:cubicBezTo>
                  <a:cubicBezTo>
                    <a:pt x="80" y="12"/>
                    <a:pt x="80" y="12"/>
                    <a:pt x="80" y="12"/>
                  </a:cubicBezTo>
                  <a:cubicBezTo>
                    <a:pt x="80" y="13"/>
                    <a:pt x="79" y="15"/>
                    <a:pt x="79" y="17"/>
                  </a:cubicBezTo>
                  <a:cubicBezTo>
                    <a:pt x="79" y="26"/>
                    <a:pt x="87" y="33"/>
                    <a:pt x="96" y="33"/>
                  </a:cubicBezTo>
                  <a:cubicBezTo>
                    <a:pt x="98" y="33"/>
                    <a:pt x="98" y="33"/>
                    <a:pt x="98" y="33"/>
                  </a:cubicBezTo>
                  <a:cubicBezTo>
                    <a:pt x="108" y="33"/>
                    <a:pt x="115" y="26"/>
                    <a:pt x="115" y="17"/>
                  </a:cubicBezTo>
                  <a:cubicBezTo>
                    <a:pt x="115" y="8"/>
                    <a:pt x="108" y="0"/>
                    <a:pt x="98" y="0"/>
                  </a:cubicBezTo>
                </a:path>
              </a:pathLst>
            </a:custGeom>
            <a:solidFill>
              <a:srgbClr val="136F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grpSp>
      <p:sp>
        <p:nvSpPr>
          <p:cNvPr id="153" name="5"/>
          <p:cNvSpPr txBox="1"/>
          <p:nvPr/>
        </p:nvSpPr>
        <p:spPr>
          <a:xfrm>
            <a:off x="2094247" y="1427674"/>
            <a:ext cx="5599001" cy="2800767"/>
          </a:xfrm>
          <a:prstGeom prst="rect">
            <a:avLst/>
          </a:prstGeom>
          <a:noFill/>
        </p:spPr>
        <p:txBody>
          <a:bodyPr wrap="square" rtlCol="0">
            <a:spAutoFit/>
          </a:bodyPr>
          <a:lstStyle/>
          <a:p>
            <a:pPr algn="dist"/>
            <a:r>
              <a:rPr lang="zh-CN" altLang="en-US" sz="8800" b="1" dirty="0">
                <a:solidFill>
                  <a:schemeClr val="accent1"/>
                </a:solidFill>
                <a:latin typeface="汉仪润圆-65W" panose="00020600040101010101" pitchFamily="18" charset="-122"/>
                <a:ea typeface="汉仪润圆-65W" panose="00020600040101010101" pitchFamily="18" charset="-122"/>
                <a:cs typeface="+mn-ea"/>
                <a:sym typeface="+mn-lt"/>
              </a:rPr>
              <a:t>高考志愿</a:t>
            </a:r>
            <a:endParaRPr lang="en-US" altLang="zh-CN" sz="8800" b="1" dirty="0">
              <a:solidFill>
                <a:schemeClr val="accent1"/>
              </a:solidFill>
              <a:latin typeface="汉仪润圆-65W" panose="00020600040101010101" pitchFamily="18" charset="-122"/>
              <a:ea typeface="汉仪润圆-65W" panose="00020600040101010101" pitchFamily="18" charset="-122"/>
              <a:cs typeface="+mn-ea"/>
              <a:sym typeface="+mn-lt"/>
            </a:endParaRPr>
          </a:p>
          <a:p>
            <a:pPr algn="dist"/>
            <a:r>
              <a:rPr lang="zh-CN" altLang="en-US" sz="8800" b="1" dirty="0">
                <a:solidFill>
                  <a:schemeClr val="accent1"/>
                </a:solidFill>
                <a:latin typeface="汉仪润圆-65W" panose="00020600040101010101" pitchFamily="18" charset="-122"/>
                <a:ea typeface="汉仪润圆-65W" panose="00020600040101010101" pitchFamily="18" charset="-122"/>
                <a:cs typeface="+mn-ea"/>
                <a:sym typeface="+mn-lt"/>
              </a:rPr>
              <a:t>填报指南</a:t>
            </a:r>
            <a:endParaRPr lang="zh-CN" altLang="en-US" sz="8800" b="1" dirty="0">
              <a:solidFill>
                <a:schemeClr val="accent1"/>
              </a:solidFill>
              <a:latin typeface="汉仪润圆-65W" panose="00020600040101010101" pitchFamily="18" charset="-122"/>
              <a:ea typeface="汉仪润圆-65W" panose="00020600040101010101" pitchFamily="18" charset="-122"/>
              <a:cs typeface="+mn-ea"/>
              <a:sym typeface="+mn-lt"/>
            </a:endParaRPr>
          </a:p>
        </p:txBody>
      </p:sp>
      <p:sp>
        <p:nvSpPr>
          <p:cNvPr id="154" name="6"/>
          <p:cNvSpPr txBox="1"/>
          <p:nvPr/>
        </p:nvSpPr>
        <p:spPr>
          <a:xfrm>
            <a:off x="2711784" y="4108612"/>
            <a:ext cx="4495721" cy="569133"/>
          </a:xfrm>
          <a:prstGeom prst="roundRect">
            <a:avLst>
              <a:gd name="adj" fmla="val 50000"/>
            </a:avLst>
          </a:prstGeom>
          <a:solidFill>
            <a:schemeClr val="accent1"/>
          </a:solidFill>
        </p:spPr>
        <p:txBody>
          <a:bodyPr wrap="square" rtlCol="0" anchor="ctr">
            <a:noAutofit/>
          </a:bodyPr>
          <a:lstStyle/>
          <a:p>
            <a:pPr algn="ctr"/>
            <a:r>
              <a:rPr lang="zh-CN" altLang="en-US" sz="3200" dirty="0">
                <a:solidFill>
                  <a:srgbClr val="FFFFFF"/>
                </a:solidFill>
                <a:latin typeface="黑体" panose="02010609060101010101" pitchFamily="49" charset="-122"/>
                <a:ea typeface="黑体" panose="02010609060101010101" pitchFamily="49" charset="-122"/>
                <a:cs typeface="+mn-ea"/>
                <a:sym typeface="+mn-lt"/>
              </a:rPr>
              <a:t>专业名师为您答疑解惑</a:t>
            </a:r>
            <a:endParaRPr lang="zh-CN" altLang="en-US" sz="3200" dirty="0">
              <a:solidFill>
                <a:srgbClr val="FFFFFF"/>
              </a:solidFill>
              <a:latin typeface="黑体" panose="02010609060101010101" pitchFamily="49" charset="-122"/>
              <a:ea typeface="黑体" panose="02010609060101010101" pitchFamily="49" charset="-122"/>
              <a:cs typeface="+mn-ea"/>
              <a:sym typeface="+mn-lt"/>
            </a:endParaRPr>
          </a:p>
        </p:txBody>
      </p:sp>
      <p:grpSp>
        <p:nvGrpSpPr>
          <p:cNvPr id="321" name="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420641" y="4652004"/>
            <a:ext cx="2109271" cy="1889730"/>
            <a:chOff x="3398838" y="982663"/>
            <a:chExt cx="5246688" cy="4700588"/>
          </a:xfrm>
        </p:grpSpPr>
        <p:sp>
          <p:nvSpPr>
            <p:cNvPr id="322" name="7-1"/>
            <p:cNvSpPr/>
            <p:nvPr/>
          </p:nvSpPr>
          <p:spPr bwMode="auto">
            <a:xfrm>
              <a:off x="6130926" y="3711576"/>
              <a:ext cx="2514600" cy="1971675"/>
            </a:xfrm>
            <a:custGeom>
              <a:avLst/>
              <a:gdLst>
                <a:gd name="T0" fmla="*/ 1584 w 1584"/>
                <a:gd name="T1" fmla="*/ 343 h 1242"/>
                <a:gd name="T2" fmla="*/ 0 w 1584"/>
                <a:gd name="T3" fmla="*/ 1242 h 1242"/>
                <a:gd name="T4" fmla="*/ 0 w 1584"/>
                <a:gd name="T5" fmla="*/ 873 h 1242"/>
                <a:gd name="T6" fmla="*/ 1584 w 1584"/>
                <a:gd name="T7" fmla="*/ 0 h 1242"/>
                <a:gd name="T8" fmla="*/ 1584 w 1584"/>
                <a:gd name="T9" fmla="*/ 343 h 1242"/>
              </a:gdLst>
              <a:ahLst/>
              <a:cxnLst>
                <a:cxn ang="0">
                  <a:pos x="T0" y="T1"/>
                </a:cxn>
                <a:cxn ang="0">
                  <a:pos x="T2" y="T3"/>
                </a:cxn>
                <a:cxn ang="0">
                  <a:pos x="T4" y="T5"/>
                </a:cxn>
                <a:cxn ang="0">
                  <a:pos x="T6" y="T7"/>
                </a:cxn>
                <a:cxn ang="0">
                  <a:pos x="T8" y="T9"/>
                </a:cxn>
              </a:cxnLst>
              <a:rect l="0" t="0" r="r" b="b"/>
              <a:pathLst>
                <a:path w="1584" h="1242">
                  <a:moveTo>
                    <a:pt x="1584" y="343"/>
                  </a:moveTo>
                  <a:lnTo>
                    <a:pt x="0" y="1242"/>
                  </a:lnTo>
                  <a:lnTo>
                    <a:pt x="0" y="873"/>
                  </a:lnTo>
                  <a:lnTo>
                    <a:pt x="1584" y="0"/>
                  </a:lnTo>
                  <a:lnTo>
                    <a:pt x="1584" y="343"/>
                  </a:ln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23" name="7-2"/>
            <p:cNvSpPr/>
            <p:nvPr/>
          </p:nvSpPr>
          <p:spPr bwMode="auto">
            <a:xfrm>
              <a:off x="6130926" y="3711576"/>
              <a:ext cx="2514600" cy="1971675"/>
            </a:xfrm>
            <a:custGeom>
              <a:avLst/>
              <a:gdLst>
                <a:gd name="T0" fmla="*/ 1584 w 1584"/>
                <a:gd name="T1" fmla="*/ 343 h 1242"/>
                <a:gd name="T2" fmla="*/ 0 w 1584"/>
                <a:gd name="T3" fmla="*/ 1242 h 1242"/>
                <a:gd name="T4" fmla="*/ 0 w 1584"/>
                <a:gd name="T5" fmla="*/ 873 h 1242"/>
                <a:gd name="T6" fmla="*/ 1584 w 1584"/>
                <a:gd name="T7" fmla="*/ 0 h 1242"/>
                <a:gd name="T8" fmla="*/ 1584 w 1584"/>
                <a:gd name="T9" fmla="*/ 343 h 1242"/>
              </a:gdLst>
              <a:ahLst/>
              <a:cxnLst>
                <a:cxn ang="0">
                  <a:pos x="T0" y="T1"/>
                </a:cxn>
                <a:cxn ang="0">
                  <a:pos x="T2" y="T3"/>
                </a:cxn>
                <a:cxn ang="0">
                  <a:pos x="T4" y="T5"/>
                </a:cxn>
                <a:cxn ang="0">
                  <a:pos x="T6" y="T7"/>
                </a:cxn>
                <a:cxn ang="0">
                  <a:pos x="T8" y="T9"/>
                </a:cxn>
              </a:cxnLst>
              <a:rect l="0" t="0" r="r" b="b"/>
              <a:pathLst>
                <a:path w="1584" h="1242">
                  <a:moveTo>
                    <a:pt x="1584" y="343"/>
                  </a:moveTo>
                  <a:lnTo>
                    <a:pt x="0" y="1242"/>
                  </a:lnTo>
                  <a:lnTo>
                    <a:pt x="0" y="873"/>
                  </a:lnTo>
                  <a:lnTo>
                    <a:pt x="1584" y="0"/>
                  </a:lnTo>
                  <a:lnTo>
                    <a:pt x="1584" y="3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24" name="7-3"/>
            <p:cNvSpPr/>
            <p:nvPr/>
          </p:nvSpPr>
          <p:spPr bwMode="auto">
            <a:xfrm>
              <a:off x="3638551" y="2987676"/>
              <a:ext cx="5006975" cy="2109788"/>
            </a:xfrm>
            <a:custGeom>
              <a:avLst/>
              <a:gdLst>
                <a:gd name="T0" fmla="*/ 1570 w 3154"/>
                <a:gd name="T1" fmla="*/ 1329 h 1329"/>
                <a:gd name="T2" fmla="*/ 0 w 3154"/>
                <a:gd name="T3" fmla="*/ 727 h 1329"/>
                <a:gd name="T4" fmla="*/ 1742 w 3154"/>
                <a:gd name="T5" fmla="*/ 0 h 1329"/>
                <a:gd name="T6" fmla="*/ 3154 w 3154"/>
                <a:gd name="T7" fmla="*/ 456 h 1329"/>
                <a:gd name="T8" fmla="*/ 1570 w 3154"/>
                <a:gd name="T9" fmla="*/ 1329 h 1329"/>
              </a:gdLst>
              <a:ahLst/>
              <a:cxnLst>
                <a:cxn ang="0">
                  <a:pos x="T0" y="T1"/>
                </a:cxn>
                <a:cxn ang="0">
                  <a:pos x="T2" y="T3"/>
                </a:cxn>
                <a:cxn ang="0">
                  <a:pos x="T4" y="T5"/>
                </a:cxn>
                <a:cxn ang="0">
                  <a:pos x="T6" y="T7"/>
                </a:cxn>
                <a:cxn ang="0">
                  <a:pos x="T8" y="T9"/>
                </a:cxn>
              </a:cxnLst>
              <a:rect l="0" t="0" r="r" b="b"/>
              <a:pathLst>
                <a:path w="3154" h="1329">
                  <a:moveTo>
                    <a:pt x="1570" y="1329"/>
                  </a:moveTo>
                  <a:lnTo>
                    <a:pt x="0" y="727"/>
                  </a:lnTo>
                  <a:lnTo>
                    <a:pt x="1742" y="0"/>
                  </a:lnTo>
                  <a:lnTo>
                    <a:pt x="3154" y="456"/>
                  </a:lnTo>
                  <a:lnTo>
                    <a:pt x="1570" y="1329"/>
                  </a:ln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25" name="7-4"/>
            <p:cNvSpPr/>
            <p:nvPr/>
          </p:nvSpPr>
          <p:spPr bwMode="auto">
            <a:xfrm>
              <a:off x="3638551" y="2987676"/>
              <a:ext cx="5006975" cy="2109788"/>
            </a:xfrm>
            <a:custGeom>
              <a:avLst/>
              <a:gdLst>
                <a:gd name="T0" fmla="*/ 1570 w 3154"/>
                <a:gd name="T1" fmla="*/ 1329 h 1329"/>
                <a:gd name="T2" fmla="*/ 0 w 3154"/>
                <a:gd name="T3" fmla="*/ 727 h 1329"/>
                <a:gd name="T4" fmla="*/ 1742 w 3154"/>
                <a:gd name="T5" fmla="*/ 0 h 1329"/>
                <a:gd name="T6" fmla="*/ 3154 w 3154"/>
                <a:gd name="T7" fmla="*/ 456 h 1329"/>
                <a:gd name="T8" fmla="*/ 1570 w 3154"/>
                <a:gd name="T9" fmla="*/ 1329 h 1329"/>
              </a:gdLst>
              <a:ahLst/>
              <a:cxnLst>
                <a:cxn ang="0">
                  <a:pos x="T0" y="T1"/>
                </a:cxn>
                <a:cxn ang="0">
                  <a:pos x="T2" y="T3"/>
                </a:cxn>
                <a:cxn ang="0">
                  <a:pos x="T4" y="T5"/>
                </a:cxn>
                <a:cxn ang="0">
                  <a:pos x="T6" y="T7"/>
                </a:cxn>
                <a:cxn ang="0">
                  <a:pos x="T8" y="T9"/>
                </a:cxn>
              </a:cxnLst>
              <a:rect l="0" t="0" r="r" b="b"/>
              <a:pathLst>
                <a:path w="3154" h="1329">
                  <a:moveTo>
                    <a:pt x="1570" y="1329"/>
                  </a:moveTo>
                  <a:lnTo>
                    <a:pt x="0" y="727"/>
                  </a:lnTo>
                  <a:lnTo>
                    <a:pt x="1742" y="0"/>
                  </a:lnTo>
                  <a:lnTo>
                    <a:pt x="3154" y="456"/>
                  </a:lnTo>
                  <a:lnTo>
                    <a:pt x="1570" y="132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26" name="7-5"/>
            <p:cNvSpPr/>
            <p:nvPr/>
          </p:nvSpPr>
          <p:spPr bwMode="auto">
            <a:xfrm>
              <a:off x="3638551" y="4141788"/>
              <a:ext cx="2492375" cy="1533525"/>
            </a:xfrm>
            <a:custGeom>
              <a:avLst/>
              <a:gdLst>
                <a:gd name="T0" fmla="*/ 0 w 1570"/>
                <a:gd name="T1" fmla="*/ 365 h 966"/>
                <a:gd name="T2" fmla="*/ 1570 w 1570"/>
                <a:gd name="T3" fmla="*/ 966 h 966"/>
                <a:gd name="T4" fmla="*/ 1570 w 1570"/>
                <a:gd name="T5" fmla="*/ 602 h 966"/>
                <a:gd name="T6" fmla="*/ 0 w 1570"/>
                <a:gd name="T7" fmla="*/ 0 h 966"/>
                <a:gd name="T8" fmla="*/ 0 w 1570"/>
                <a:gd name="T9" fmla="*/ 365 h 966"/>
              </a:gdLst>
              <a:ahLst/>
              <a:cxnLst>
                <a:cxn ang="0">
                  <a:pos x="T0" y="T1"/>
                </a:cxn>
                <a:cxn ang="0">
                  <a:pos x="T2" y="T3"/>
                </a:cxn>
                <a:cxn ang="0">
                  <a:pos x="T4" y="T5"/>
                </a:cxn>
                <a:cxn ang="0">
                  <a:pos x="T6" y="T7"/>
                </a:cxn>
                <a:cxn ang="0">
                  <a:pos x="T8" y="T9"/>
                </a:cxn>
              </a:cxnLst>
              <a:rect l="0" t="0" r="r" b="b"/>
              <a:pathLst>
                <a:path w="1570" h="966">
                  <a:moveTo>
                    <a:pt x="0" y="365"/>
                  </a:moveTo>
                  <a:lnTo>
                    <a:pt x="1570" y="966"/>
                  </a:lnTo>
                  <a:lnTo>
                    <a:pt x="1570" y="602"/>
                  </a:lnTo>
                  <a:lnTo>
                    <a:pt x="0" y="0"/>
                  </a:lnTo>
                  <a:lnTo>
                    <a:pt x="0" y="36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27" name="7-6"/>
            <p:cNvSpPr/>
            <p:nvPr/>
          </p:nvSpPr>
          <p:spPr bwMode="auto">
            <a:xfrm>
              <a:off x="3638551" y="4141788"/>
              <a:ext cx="2492375" cy="1533525"/>
            </a:xfrm>
            <a:custGeom>
              <a:avLst/>
              <a:gdLst>
                <a:gd name="T0" fmla="*/ 0 w 1570"/>
                <a:gd name="T1" fmla="*/ 365 h 966"/>
                <a:gd name="T2" fmla="*/ 1570 w 1570"/>
                <a:gd name="T3" fmla="*/ 966 h 966"/>
                <a:gd name="T4" fmla="*/ 1570 w 1570"/>
                <a:gd name="T5" fmla="*/ 602 h 966"/>
                <a:gd name="T6" fmla="*/ 0 w 1570"/>
                <a:gd name="T7" fmla="*/ 0 h 966"/>
                <a:gd name="T8" fmla="*/ 0 w 1570"/>
                <a:gd name="T9" fmla="*/ 365 h 966"/>
              </a:gdLst>
              <a:ahLst/>
              <a:cxnLst>
                <a:cxn ang="0">
                  <a:pos x="T0" y="T1"/>
                </a:cxn>
                <a:cxn ang="0">
                  <a:pos x="T2" y="T3"/>
                </a:cxn>
                <a:cxn ang="0">
                  <a:pos x="T4" y="T5"/>
                </a:cxn>
                <a:cxn ang="0">
                  <a:pos x="T6" y="T7"/>
                </a:cxn>
                <a:cxn ang="0">
                  <a:pos x="T8" y="T9"/>
                </a:cxn>
              </a:cxnLst>
              <a:rect l="0" t="0" r="r" b="b"/>
              <a:pathLst>
                <a:path w="1570" h="966">
                  <a:moveTo>
                    <a:pt x="0" y="365"/>
                  </a:moveTo>
                  <a:lnTo>
                    <a:pt x="1570" y="966"/>
                  </a:lnTo>
                  <a:lnTo>
                    <a:pt x="1570" y="602"/>
                  </a:lnTo>
                  <a:lnTo>
                    <a:pt x="0" y="0"/>
                  </a:lnTo>
                  <a:lnTo>
                    <a:pt x="0" y="3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28" name="7-7"/>
            <p:cNvSpPr/>
            <p:nvPr/>
          </p:nvSpPr>
          <p:spPr bwMode="auto">
            <a:xfrm>
              <a:off x="3638551" y="4141788"/>
              <a:ext cx="2492375" cy="1014413"/>
            </a:xfrm>
            <a:custGeom>
              <a:avLst/>
              <a:gdLst>
                <a:gd name="T0" fmla="*/ 0 w 1570"/>
                <a:gd name="T1" fmla="*/ 37 h 639"/>
                <a:gd name="T2" fmla="*/ 1570 w 1570"/>
                <a:gd name="T3" fmla="*/ 639 h 639"/>
                <a:gd name="T4" fmla="*/ 1570 w 1570"/>
                <a:gd name="T5" fmla="*/ 602 h 639"/>
                <a:gd name="T6" fmla="*/ 0 w 1570"/>
                <a:gd name="T7" fmla="*/ 0 h 639"/>
                <a:gd name="T8" fmla="*/ 0 w 1570"/>
                <a:gd name="T9" fmla="*/ 37 h 639"/>
              </a:gdLst>
              <a:ahLst/>
              <a:cxnLst>
                <a:cxn ang="0">
                  <a:pos x="T0" y="T1"/>
                </a:cxn>
                <a:cxn ang="0">
                  <a:pos x="T2" y="T3"/>
                </a:cxn>
                <a:cxn ang="0">
                  <a:pos x="T4" y="T5"/>
                </a:cxn>
                <a:cxn ang="0">
                  <a:pos x="T6" y="T7"/>
                </a:cxn>
                <a:cxn ang="0">
                  <a:pos x="T8" y="T9"/>
                </a:cxn>
              </a:cxnLst>
              <a:rect l="0" t="0" r="r" b="b"/>
              <a:pathLst>
                <a:path w="1570" h="639">
                  <a:moveTo>
                    <a:pt x="0" y="37"/>
                  </a:moveTo>
                  <a:lnTo>
                    <a:pt x="1570" y="639"/>
                  </a:lnTo>
                  <a:lnTo>
                    <a:pt x="1570" y="602"/>
                  </a:lnTo>
                  <a:lnTo>
                    <a:pt x="0" y="0"/>
                  </a:lnTo>
                  <a:lnTo>
                    <a:pt x="0" y="37"/>
                  </a:ln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29" name="7-8"/>
            <p:cNvSpPr/>
            <p:nvPr/>
          </p:nvSpPr>
          <p:spPr bwMode="auto">
            <a:xfrm>
              <a:off x="3638551" y="4141788"/>
              <a:ext cx="2492375" cy="1014413"/>
            </a:xfrm>
            <a:custGeom>
              <a:avLst/>
              <a:gdLst>
                <a:gd name="T0" fmla="*/ 0 w 1570"/>
                <a:gd name="T1" fmla="*/ 37 h 639"/>
                <a:gd name="T2" fmla="*/ 1570 w 1570"/>
                <a:gd name="T3" fmla="*/ 639 h 639"/>
                <a:gd name="T4" fmla="*/ 1570 w 1570"/>
                <a:gd name="T5" fmla="*/ 602 h 639"/>
                <a:gd name="T6" fmla="*/ 0 w 1570"/>
                <a:gd name="T7" fmla="*/ 0 h 639"/>
                <a:gd name="T8" fmla="*/ 0 w 1570"/>
                <a:gd name="T9" fmla="*/ 37 h 639"/>
              </a:gdLst>
              <a:ahLst/>
              <a:cxnLst>
                <a:cxn ang="0">
                  <a:pos x="T0" y="T1"/>
                </a:cxn>
                <a:cxn ang="0">
                  <a:pos x="T2" y="T3"/>
                </a:cxn>
                <a:cxn ang="0">
                  <a:pos x="T4" y="T5"/>
                </a:cxn>
                <a:cxn ang="0">
                  <a:pos x="T6" y="T7"/>
                </a:cxn>
                <a:cxn ang="0">
                  <a:pos x="T8" y="T9"/>
                </a:cxn>
              </a:cxnLst>
              <a:rect l="0" t="0" r="r" b="b"/>
              <a:pathLst>
                <a:path w="1570" h="639">
                  <a:moveTo>
                    <a:pt x="0" y="37"/>
                  </a:moveTo>
                  <a:lnTo>
                    <a:pt x="1570" y="639"/>
                  </a:lnTo>
                  <a:lnTo>
                    <a:pt x="1570" y="602"/>
                  </a:lnTo>
                  <a:lnTo>
                    <a:pt x="0" y="0"/>
                  </a:lnTo>
                  <a:lnTo>
                    <a:pt x="0"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30" name="7-9"/>
            <p:cNvSpPr/>
            <p:nvPr/>
          </p:nvSpPr>
          <p:spPr bwMode="auto">
            <a:xfrm>
              <a:off x="3638551" y="4270376"/>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31" name="7-10"/>
            <p:cNvSpPr/>
            <p:nvPr/>
          </p:nvSpPr>
          <p:spPr bwMode="auto">
            <a:xfrm>
              <a:off x="3638551" y="4270376"/>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32" name="7-11"/>
            <p:cNvSpPr/>
            <p:nvPr/>
          </p:nvSpPr>
          <p:spPr bwMode="auto">
            <a:xfrm>
              <a:off x="3638551" y="4344988"/>
              <a:ext cx="2492375" cy="984250"/>
            </a:xfrm>
            <a:custGeom>
              <a:avLst/>
              <a:gdLst>
                <a:gd name="T0" fmla="*/ 0 w 1570"/>
                <a:gd name="T1" fmla="*/ 18 h 620"/>
                <a:gd name="T2" fmla="*/ 1570 w 1570"/>
                <a:gd name="T3" fmla="*/ 620 h 620"/>
                <a:gd name="T4" fmla="*/ 1570 w 1570"/>
                <a:gd name="T5" fmla="*/ 601 h 620"/>
                <a:gd name="T6" fmla="*/ 0 w 1570"/>
                <a:gd name="T7" fmla="*/ 0 h 620"/>
                <a:gd name="T8" fmla="*/ 0 w 1570"/>
                <a:gd name="T9" fmla="*/ 18 h 620"/>
              </a:gdLst>
              <a:ahLst/>
              <a:cxnLst>
                <a:cxn ang="0">
                  <a:pos x="T0" y="T1"/>
                </a:cxn>
                <a:cxn ang="0">
                  <a:pos x="T2" y="T3"/>
                </a:cxn>
                <a:cxn ang="0">
                  <a:pos x="T4" y="T5"/>
                </a:cxn>
                <a:cxn ang="0">
                  <a:pos x="T6" y="T7"/>
                </a:cxn>
                <a:cxn ang="0">
                  <a:pos x="T8" y="T9"/>
                </a:cxn>
              </a:cxnLst>
              <a:rect l="0" t="0" r="r" b="b"/>
              <a:pathLst>
                <a:path w="1570" h="620">
                  <a:moveTo>
                    <a:pt x="0" y="18"/>
                  </a:moveTo>
                  <a:lnTo>
                    <a:pt x="1570" y="620"/>
                  </a:lnTo>
                  <a:lnTo>
                    <a:pt x="1570" y="601"/>
                  </a:lnTo>
                  <a:lnTo>
                    <a:pt x="0" y="0"/>
                  </a:lnTo>
                  <a:lnTo>
                    <a:pt x="0" y="18"/>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33" name="7-12"/>
            <p:cNvSpPr/>
            <p:nvPr/>
          </p:nvSpPr>
          <p:spPr bwMode="auto">
            <a:xfrm>
              <a:off x="3638551" y="4344988"/>
              <a:ext cx="2492375" cy="984250"/>
            </a:xfrm>
            <a:custGeom>
              <a:avLst/>
              <a:gdLst>
                <a:gd name="T0" fmla="*/ 0 w 1570"/>
                <a:gd name="T1" fmla="*/ 18 h 620"/>
                <a:gd name="T2" fmla="*/ 1570 w 1570"/>
                <a:gd name="T3" fmla="*/ 620 h 620"/>
                <a:gd name="T4" fmla="*/ 1570 w 1570"/>
                <a:gd name="T5" fmla="*/ 601 h 620"/>
                <a:gd name="T6" fmla="*/ 0 w 1570"/>
                <a:gd name="T7" fmla="*/ 0 h 620"/>
                <a:gd name="T8" fmla="*/ 0 w 1570"/>
                <a:gd name="T9" fmla="*/ 18 h 620"/>
              </a:gdLst>
              <a:ahLst/>
              <a:cxnLst>
                <a:cxn ang="0">
                  <a:pos x="T0" y="T1"/>
                </a:cxn>
                <a:cxn ang="0">
                  <a:pos x="T2" y="T3"/>
                </a:cxn>
                <a:cxn ang="0">
                  <a:pos x="T4" y="T5"/>
                </a:cxn>
                <a:cxn ang="0">
                  <a:pos x="T6" y="T7"/>
                </a:cxn>
                <a:cxn ang="0">
                  <a:pos x="T8" y="T9"/>
                </a:cxn>
              </a:cxnLst>
              <a:rect l="0" t="0" r="r" b="b"/>
              <a:pathLst>
                <a:path w="1570" h="620">
                  <a:moveTo>
                    <a:pt x="0" y="18"/>
                  </a:moveTo>
                  <a:lnTo>
                    <a:pt x="1570" y="620"/>
                  </a:lnTo>
                  <a:lnTo>
                    <a:pt x="1570" y="601"/>
                  </a:lnTo>
                  <a:lnTo>
                    <a:pt x="0" y="0"/>
                  </a:lnTo>
                  <a:lnTo>
                    <a:pt x="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34" name="7-13"/>
            <p:cNvSpPr/>
            <p:nvPr/>
          </p:nvSpPr>
          <p:spPr bwMode="auto">
            <a:xfrm>
              <a:off x="3638551" y="4418013"/>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35" name="7-14"/>
            <p:cNvSpPr/>
            <p:nvPr/>
          </p:nvSpPr>
          <p:spPr bwMode="auto">
            <a:xfrm>
              <a:off x="3638551" y="4418013"/>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36" name="7-15"/>
            <p:cNvSpPr/>
            <p:nvPr/>
          </p:nvSpPr>
          <p:spPr bwMode="auto">
            <a:xfrm>
              <a:off x="3638551" y="4492626"/>
              <a:ext cx="2492375" cy="984250"/>
            </a:xfrm>
            <a:custGeom>
              <a:avLst/>
              <a:gdLst>
                <a:gd name="T0" fmla="*/ 0 w 1570"/>
                <a:gd name="T1" fmla="*/ 18 h 620"/>
                <a:gd name="T2" fmla="*/ 1570 w 1570"/>
                <a:gd name="T3" fmla="*/ 620 h 620"/>
                <a:gd name="T4" fmla="*/ 1570 w 1570"/>
                <a:gd name="T5" fmla="*/ 601 h 620"/>
                <a:gd name="T6" fmla="*/ 0 w 1570"/>
                <a:gd name="T7" fmla="*/ 0 h 620"/>
                <a:gd name="T8" fmla="*/ 0 w 1570"/>
                <a:gd name="T9" fmla="*/ 18 h 620"/>
              </a:gdLst>
              <a:ahLst/>
              <a:cxnLst>
                <a:cxn ang="0">
                  <a:pos x="T0" y="T1"/>
                </a:cxn>
                <a:cxn ang="0">
                  <a:pos x="T2" y="T3"/>
                </a:cxn>
                <a:cxn ang="0">
                  <a:pos x="T4" y="T5"/>
                </a:cxn>
                <a:cxn ang="0">
                  <a:pos x="T6" y="T7"/>
                </a:cxn>
                <a:cxn ang="0">
                  <a:pos x="T8" y="T9"/>
                </a:cxn>
              </a:cxnLst>
              <a:rect l="0" t="0" r="r" b="b"/>
              <a:pathLst>
                <a:path w="1570" h="620">
                  <a:moveTo>
                    <a:pt x="0" y="18"/>
                  </a:moveTo>
                  <a:lnTo>
                    <a:pt x="1570" y="620"/>
                  </a:lnTo>
                  <a:lnTo>
                    <a:pt x="1570" y="601"/>
                  </a:lnTo>
                  <a:lnTo>
                    <a:pt x="0" y="0"/>
                  </a:lnTo>
                  <a:lnTo>
                    <a:pt x="0" y="18"/>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37" name="7-16"/>
            <p:cNvSpPr/>
            <p:nvPr/>
          </p:nvSpPr>
          <p:spPr bwMode="auto">
            <a:xfrm>
              <a:off x="3638551" y="4492626"/>
              <a:ext cx="2492375" cy="984250"/>
            </a:xfrm>
            <a:custGeom>
              <a:avLst/>
              <a:gdLst>
                <a:gd name="T0" fmla="*/ 0 w 1570"/>
                <a:gd name="T1" fmla="*/ 18 h 620"/>
                <a:gd name="T2" fmla="*/ 1570 w 1570"/>
                <a:gd name="T3" fmla="*/ 620 h 620"/>
                <a:gd name="T4" fmla="*/ 1570 w 1570"/>
                <a:gd name="T5" fmla="*/ 601 h 620"/>
                <a:gd name="T6" fmla="*/ 0 w 1570"/>
                <a:gd name="T7" fmla="*/ 0 h 620"/>
                <a:gd name="T8" fmla="*/ 0 w 1570"/>
                <a:gd name="T9" fmla="*/ 18 h 620"/>
              </a:gdLst>
              <a:ahLst/>
              <a:cxnLst>
                <a:cxn ang="0">
                  <a:pos x="T0" y="T1"/>
                </a:cxn>
                <a:cxn ang="0">
                  <a:pos x="T2" y="T3"/>
                </a:cxn>
                <a:cxn ang="0">
                  <a:pos x="T4" y="T5"/>
                </a:cxn>
                <a:cxn ang="0">
                  <a:pos x="T6" y="T7"/>
                </a:cxn>
                <a:cxn ang="0">
                  <a:pos x="T8" y="T9"/>
                </a:cxn>
              </a:cxnLst>
              <a:rect l="0" t="0" r="r" b="b"/>
              <a:pathLst>
                <a:path w="1570" h="620">
                  <a:moveTo>
                    <a:pt x="0" y="18"/>
                  </a:moveTo>
                  <a:lnTo>
                    <a:pt x="1570" y="620"/>
                  </a:lnTo>
                  <a:lnTo>
                    <a:pt x="1570" y="601"/>
                  </a:lnTo>
                  <a:lnTo>
                    <a:pt x="0" y="0"/>
                  </a:lnTo>
                  <a:lnTo>
                    <a:pt x="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38" name="7-17"/>
            <p:cNvSpPr/>
            <p:nvPr/>
          </p:nvSpPr>
          <p:spPr bwMode="auto">
            <a:xfrm>
              <a:off x="3638551" y="4565651"/>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39" name="7-18"/>
            <p:cNvSpPr/>
            <p:nvPr/>
          </p:nvSpPr>
          <p:spPr bwMode="auto">
            <a:xfrm>
              <a:off x="3638551" y="4565651"/>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40" name="7-19"/>
            <p:cNvSpPr/>
            <p:nvPr/>
          </p:nvSpPr>
          <p:spPr bwMode="auto">
            <a:xfrm>
              <a:off x="3638551" y="4668838"/>
              <a:ext cx="2492375" cy="1014413"/>
            </a:xfrm>
            <a:custGeom>
              <a:avLst/>
              <a:gdLst>
                <a:gd name="T0" fmla="*/ 0 w 1570"/>
                <a:gd name="T1" fmla="*/ 37 h 639"/>
                <a:gd name="T2" fmla="*/ 1570 w 1570"/>
                <a:gd name="T3" fmla="*/ 639 h 639"/>
                <a:gd name="T4" fmla="*/ 1570 w 1570"/>
                <a:gd name="T5" fmla="*/ 602 h 639"/>
                <a:gd name="T6" fmla="*/ 0 w 1570"/>
                <a:gd name="T7" fmla="*/ 0 h 639"/>
                <a:gd name="T8" fmla="*/ 0 w 1570"/>
                <a:gd name="T9" fmla="*/ 37 h 639"/>
              </a:gdLst>
              <a:ahLst/>
              <a:cxnLst>
                <a:cxn ang="0">
                  <a:pos x="T0" y="T1"/>
                </a:cxn>
                <a:cxn ang="0">
                  <a:pos x="T2" y="T3"/>
                </a:cxn>
                <a:cxn ang="0">
                  <a:pos x="T4" y="T5"/>
                </a:cxn>
                <a:cxn ang="0">
                  <a:pos x="T6" y="T7"/>
                </a:cxn>
                <a:cxn ang="0">
                  <a:pos x="T8" y="T9"/>
                </a:cxn>
              </a:cxnLst>
              <a:rect l="0" t="0" r="r" b="b"/>
              <a:pathLst>
                <a:path w="1570" h="639">
                  <a:moveTo>
                    <a:pt x="0" y="37"/>
                  </a:moveTo>
                  <a:lnTo>
                    <a:pt x="1570" y="639"/>
                  </a:lnTo>
                  <a:lnTo>
                    <a:pt x="1570" y="602"/>
                  </a:lnTo>
                  <a:lnTo>
                    <a:pt x="0" y="0"/>
                  </a:lnTo>
                  <a:lnTo>
                    <a:pt x="0" y="37"/>
                  </a:ln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41" name="7-20"/>
            <p:cNvSpPr/>
            <p:nvPr/>
          </p:nvSpPr>
          <p:spPr bwMode="auto">
            <a:xfrm>
              <a:off x="3638551" y="4668838"/>
              <a:ext cx="2492375" cy="1014413"/>
            </a:xfrm>
            <a:custGeom>
              <a:avLst/>
              <a:gdLst>
                <a:gd name="T0" fmla="*/ 0 w 1570"/>
                <a:gd name="T1" fmla="*/ 37 h 639"/>
                <a:gd name="T2" fmla="*/ 1570 w 1570"/>
                <a:gd name="T3" fmla="*/ 639 h 639"/>
                <a:gd name="T4" fmla="*/ 1570 w 1570"/>
                <a:gd name="T5" fmla="*/ 602 h 639"/>
                <a:gd name="T6" fmla="*/ 0 w 1570"/>
                <a:gd name="T7" fmla="*/ 0 h 639"/>
                <a:gd name="T8" fmla="*/ 0 w 1570"/>
                <a:gd name="T9" fmla="*/ 37 h 639"/>
              </a:gdLst>
              <a:ahLst/>
              <a:cxnLst>
                <a:cxn ang="0">
                  <a:pos x="T0" y="T1"/>
                </a:cxn>
                <a:cxn ang="0">
                  <a:pos x="T2" y="T3"/>
                </a:cxn>
                <a:cxn ang="0">
                  <a:pos x="T4" y="T5"/>
                </a:cxn>
                <a:cxn ang="0">
                  <a:pos x="T6" y="T7"/>
                </a:cxn>
                <a:cxn ang="0">
                  <a:pos x="T8" y="T9"/>
                </a:cxn>
              </a:cxnLst>
              <a:rect l="0" t="0" r="r" b="b"/>
              <a:pathLst>
                <a:path w="1570" h="639">
                  <a:moveTo>
                    <a:pt x="0" y="37"/>
                  </a:moveTo>
                  <a:lnTo>
                    <a:pt x="1570" y="639"/>
                  </a:lnTo>
                  <a:lnTo>
                    <a:pt x="1570" y="602"/>
                  </a:lnTo>
                  <a:lnTo>
                    <a:pt x="0" y="0"/>
                  </a:lnTo>
                  <a:lnTo>
                    <a:pt x="0"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44" name="7-21"/>
            <p:cNvSpPr/>
            <p:nvPr/>
          </p:nvSpPr>
          <p:spPr bwMode="auto">
            <a:xfrm>
              <a:off x="5957888" y="5089526"/>
              <a:ext cx="173038" cy="534988"/>
            </a:xfrm>
            <a:custGeom>
              <a:avLst/>
              <a:gdLst>
                <a:gd name="T0" fmla="*/ 0 w 109"/>
                <a:gd name="T1" fmla="*/ 295 h 337"/>
                <a:gd name="T2" fmla="*/ 109 w 109"/>
                <a:gd name="T3" fmla="*/ 337 h 337"/>
                <a:gd name="T4" fmla="*/ 109 w 109"/>
                <a:gd name="T5" fmla="*/ 42 h 337"/>
                <a:gd name="T6" fmla="*/ 0 w 109"/>
                <a:gd name="T7" fmla="*/ 0 h 337"/>
                <a:gd name="T8" fmla="*/ 0 w 109"/>
                <a:gd name="T9" fmla="*/ 295 h 337"/>
              </a:gdLst>
              <a:ahLst/>
              <a:cxnLst>
                <a:cxn ang="0">
                  <a:pos x="T0" y="T1"/>
                </a:cxn>
                <a:cxn ang="0">
                  <a:pos x="T2" y="T3"/>
                </a:cxn>
                <a:cxn ang="0">
                  <a:pos x="T4" y="T5"/>
                </a:cxn>
                <a:cxn ang="0">
                  <a:pos x="T6" y="T7"/>
                </a:cxn>
                <a:cxn ang="0">
                  <a:pos x="T8" y="T9"/>
                </a:cxn>
              </a:cxnLst>
              <a:rect l="0" t="0" r="r" b="b"/>
              <a:pathLst>
                <a:path w="109" h="337">
                  <a:moveTo>
                    <a:pt x="0" y="295"/>
                  </a:moveTo>
                  <a:lnTo>
                    <a:pt x="109" y="337"/>
                  </a:lnTo>
                  <a:lnTo>
                    <a:pt x="109" y="42"/>
                  </a:lnTo>
                  <a:lnTo>
                    <a:pt x="0" y="0"/>
                  </a:lnTo>
                  <a:lnTo>
                    <a:pt x="0" y="295"/>
                  </a:lnTo>
                  <a:close/>
                </a:path>
              </a:pathLst>
            </a:custGeom>
            <a:solidFill>
              <a:srgbClr val="8F62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45" name="7-22"/>
            <p:cNvSpPr/>
            <p:nvPr/>
          </p:nvSpPr>
          <p:spPr bwMode="auto">
            <a:xfrm>
              <a:off x="3863976" y="4462463"/>
              <a:ext cx="177800" cy="231775"/>
            </a:xfrm>
            <a:custGeom>
              <a:avLst/>
              <a:gdLst>
                <a:gd name="T0" fmla="*/ 0 w 112"/>
                <a:gd name="T1" fmla="*/ 105 h 146"/>
                <a:gd name="T2" fmla="*/ 56 w 112"/>
                <a:gd name="T3" fmla="*/ 72 h 146"/>
                <a:gd name="T4" fmla="*/ 112 w 112"/>
                <a:gd name="T5" fmla="*/ 146 h 146"/>
                <a:gd name="T6" fmla="*/ 112 w 112"/>
                <a:gd name="T7" fmla="*/ 42 h 146"/>
                <a:gd name="T8" fmla="*/ 0 w 112"/>
                <a:gd name="T9" fmla="*/ 0 h 146"/>
                <a:gd name="T10" fmla="*/ 0 w 112"/>
                <a:gd name="T11" fmla="*/ 105 h 146"/>
              </a:gdLst>
              <a:ahLst/>
              <a:cxnLst>
                <a:cxn ang="0">
                  <a:pos x="T0" y="T1"/>
                </a:cxn>
                <a:cxn ang="0">
                  <a:pos x="T2" y="T3"/>
                </a:cxn>
                <a:cxn ang="0">
                  <a:pos x="T4" y="T5"/>
                </a:cxn>
                <a:cxn ang="0">
                  <a:pos x="T6" y="T7"/>
                </a:cxn>
                <a:cxn ang="0">
                  <a:pos x="T8" y="T9"/>
                </a:cxn>
                <a:cxn ang="0">
                  <a:pos x="T10" y="T11"/>
                </a:cxn>
              </a:cxnLst>
              <a:rect l="0" t="0" r="r" b="b"/>
              <a:pathLst>
                <a:path w="112" h="146">
                  <a:moveTo>
                    <a:pt x="0" y="105"/>
                  </a:moveTo>
                  <a:lnTo>
                    <a:pt x="56" y="72"/>
                  </a:lnTo>
                  <a:lnTo>
                    <a:pt x="112" y="146"/>
                  </a:lnTo>
                  <a:lnTo>
                    <a:pt x="112" y="42"/>
                  </a:lnTo>
                  <a:lnTo>
                    <a:pt x="0" y="0"/>
                  </a:lnTo>
                  <a:lnTo>
                    <a:pt x="0" y="105"/>
                  </a:lnTo>
                  <a:close/>
                </a:path>
              </a:pathLst>
            </a:custGeom>
            <a:solidFill>
              <a:srgbClr val="8F62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46" name="7-23"/>
            <p:cNvSpPr/>
            <p:nvPr/>
          </p:nvSpPr>
          <p:spPr bwMode="auto">
            <a:xfrm>
              <a:off x="3863976" y="4462463"/>
              <a:ext cx="177800" cy="231775"/>
            </a:xfrm>
            <a:custGeom>
              <a:avLst/>
              <a:gdLst>
                <a:gd name="T0" fmla="*/ 0 w 112"/>
                <a:gd name="T1" fmla="*/ 105 h 146"/>
                <a:gd name="T2" fmla="*/ 56 w 112"/>
                <a:gd name="T3" fmla="*/ 72 h 146"/>
                <a:gd name="T4" fmla="*/ 112 w 112"/>
                <a:gd name="T5" fmla="*/ 146 h 146"/>
                <a:gd name="T6" fmla="*/ 112 w 112"/>
                <a:gd name="T7" fmla="*/ 42 h 146"/>
                <a:gd name="T8" fmla="*/ 0 w 112"/>
                <a:gd name="T9" fmla="*/ 0 h 146"/>
                <a:gd name="T10" fmla="*/ 0 w 112"/>
                <a:gd name="T11" fmla="*/ 105 h 146"/>
              </a:gdLst>
              <a:ahLst/>
              <a:cxnLst>
                <a:cxn ang="0">
                  <a:pos x="T0" y="T1"/>
                </a:cxn>
                <a:cxn ang="0">
                  <a:pos x="T2" y="T3"/>
                </a:cxn>
                <a:cxn ang="0">
                  <a:pos x="T4" y="T5"/>
                </a:cxn>
                <a:cxn ang="0">
                  <a:pos x="T6" y="T7"/>
                </a:cxn>
                <a:cxn ang="0">
                  <a:pos x="T8" y="T9"/>
                </a:cxn>
                <a:cxn ang="0">
                  <a:pos x="T10" y="T11"/>
                </a:cxn>
              </a:cxnLst>
              <a:rect l="0" t="0" r="r" b="b"/>
              <a:pathLst>
                <a:path w="112" h="146">
                  <a:moveTo>
                    <a:pt x="0" y="105"/>
                  </a:moveTo>
                  <a:lnTo>
                    <a:pt x="56" y="72"/>
                  </a:lnTo>
                  <a:lnTo>
                    <a:pt x="112" y="146"/>
                  </a:lnTo>
                  <a:lnTo>
                    <a:pt x="112" y="42"/>
                  </a:lnTo>
                  <a:lnTo>
                    <a:pt x="0" y="0"/>
                  </a:lnTo>
                  <a:lnTo>
                    <a:pt x="0" y="1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47" name="7-24"/>
            <p:cNvSpPr/>
            <p:nvPr/>
          </p:nvSpPr>
          <p:spPr bwMode="auto">
            <a:xfrm>
              <a:off x="6134101" y="3048001"/>
              <a:ext cx="2205038" cy="1701800"/>
            </a:xfrm>
            <a:custGeom>
              <a:avLst/>
              <a:gdLst>
                <a:gd name="T0" fmla="*/ 1389 w 1389"/>
                <a:gd name="T1" fmla="*/ 285 h 1072"/>
                <a:gd name="T2" fmla="*/ 0 w 1389"/>
                <a:gd name="T3" fmla="*/ 1072 h 1072"/>
                <a:gd name="T4" fmla="*/ 0 w 1389"/>
                <a:gd name="T5" fmla="*/ 752 h 1072"/>
                <a:gd name="T6" fmla="*/ 1389 w 1389"/>
                <a:gd name="T7" fmla="*/ 0 h 1072"/>
                <a:gd name="T8" fmla="*/ 1389 w 1389"/>
                <a:gd name="T9" fmla="*/ 285 h 1072"/>
              </a:gdLst>
              <a:ahLst/>
              <a:cxnLst>
                <a:cxn ang="0">
                  <a:pos x="T0" y="T1"/>
                </a:cxn>
                <a:cxn ang="0">
                  <a:pos x="T2" y="T3"/>
                </a:cxn>
                <a:cxn ang="0">
                  <a:pos x="T4" y="T5"/>
                </a:cxn>
                <a:cxn ang="0">
                  <a:pos x="T6" y="T7"/>
                </a:cxn>
                <a:cxn ang="0">
                  <a:pos x="T8" y="T9"/>
                </a:cxn>
              </a:cxnLst>
              <a:rect l="0" t="0" r="r" b="b"/>
              <a:pathLst>
                <a:path w="1389" h="1072">
                  <a:moveTo>
                    <a:pt x="1389" y="285"/>
                  </a:moveTo>
                  <a:lnTo>
                    <a:pt x="0" y="1072"/>
                  </a:lnTo>
                  <a:lnTo>
                    <a:pt x="0" y="752"/>
                  </a:lnTo>
                  <a:lnTo>
                    <a:pt x="1389" y="0"/>
                  </a:lnTo>
                  <a:lnTo>
                    <a:pt x="1389" y="28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48" name="7-25"/>
            <p:cNvSpPr/>
            <p:nvPr/>
          </p:nvSpPr>
          <p:spPr bwMode="auto">
            <a:xfrm>
              <a:off x="6134101" y="3048001"/>
              <a:ext cx="2205038" cy="1701800"/>
            </a:xfrm>
            <a:custGeom>
              <a:avLst/>
              <a:gdLst>
                <a:gd name="T0" fmla="*/ 1389 w 1389"/>
                <a:gd name="T1" fmla="*/ 285 h 1072"/>
                <a:gd name="T2" fmla="*/ 0 w 1389"/>
                <a:gd name="T3" fmla="*/ 1072 h 1072"/>
                <a:gd name="T4" fmla="*/ 0 w 1389"/>
                <a:gd name="T5" fmla="*/ 752 h 1072"/>
                <a:gd name="T6" fmla="*/ 1389 w 1389"/>
                <a:gd name="T7" fmla="*/ 0 h 1072"/>
                <a:gd name="T8" fmla="*/ 1389 w 1389"/>
                <a:gd name="T9" fmla="*/ 285 h 1072"/>
              </a:gdLst>
              <a:ahLst/>
              <a:cxnLst>
                <a:cxn ang="0">
                  <a:pos x="T0" y="T1"/>
                </a:cxn>
                <a:cxn ang="0">
                  <a:pos x="T2" y="T3"/>
                </a:cxn>
                <a:cxn ang="0">
                  <a:pos x="T4" y="T5"/>
                </a:cxn>
                <a:cxn ang="0">
                  <a:pos x="T6" y="T7"/>
                </a:cxn>
                <a:cxn ang="0">
                  <a:pos x="T8" y="T9"/>
                </a:cxn>
              </a:cxnLst>
              <a:rect l="0" t="0" r="r" b="b"/>
              <a:pathLst>
                <a:path w="1389" h="1072">
                  <a:moveTo>
                    <a:pt x="1389" y="285"/>
                  </a:moveTo>
                  <a:lnTo>
                    <a:pt x="0" y="1072"/>
                  </a:lnTo>
                  <a:lnTo>
                    <a:pt x="0" y="752"/>
                  </a:lnTo>
                  <a:lnTo>
                    <a:pt x="1389" y="0"/>
                  </a:lnTo>
                  <a:lnTo>
                    <a:pt x="1389" y="2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49" name="7-26"/>
            <p:cNvSpPr/>
            <p:nvPr/>
          </p:nvSpPr>
          <p:spPr bwMode="auto">
            <a:xfrm>
              <a:off x="6134101" y="3048001"/>
              <a:ext cx="2205038" cy="1249363"/>
            </a:xfrm>
            <a:custGeom>
              <a:avLst/>
              <a:gdLst>
                <a:gd name="T0" fmla="*/ 1389 w 1389"/>
                <a:gd name="T1" fmla="*/ 27 h 787"/>
                <a:gd name="T2" fmla="*/ 0 w 1389"/>
                <a:gd name="T3" fmla="*/ 787 h 787"/>
                <a:gd name="T4" fmla="*/ 0 w 1389"/>
                <a:gd name="T5" fmla="*/ 752 h 787"/>
                <a:gd name="T6" fmla="*/ 1389 w 1389"/>
                <a:gd name="T7" fmla="*/ 0 h 787"/>
                <a:gd name="T8" fmla="*/ 1389 w 1389"/>
                <a:gd name="T9" fmla="*/ 27 h 787"/>
              </a:gdLst>
              <a:ahLst/>
              <a:cxnLst>
                <a:cxn ang="0">
                  <a:pos x="T0" y="T1"/>
                </a:cxn>
                <a:cxn ang="0">
                  <a:pos x="T2" y="T3"/>
                </a:cxn>
                <a:cxn ang="0">
                  <a:pos x="T4" y="T5"/>
                </a:cxn>
                <a:cxn ang="0">
                  <a:pos x="T6" y="T7"/>
                </a:cxn>
                <a:cxn ang="0">
                  <a:pos x="T8" y="T9"/>
                </a:cxn>
              </a:cxnLst>
              <a:rect l="0" t="0" r="r" b="b"/>
              <a:pathLst>
                <a:path w="1389" h="787">
                  <a:moveTo>
                    <a:pt x="1389" y="27"/>
                  </a:moveTo>
                  <a:lnTo>
                    <a:pt x="0" y="787"/>
                  </a:lnTo>
                  <a:lnTo>
                    <a:pt x="0" y="752"/>
                  </a:lnTo>
                  <a:lnTo>
                    <a:pt x="1389" y="0"/>
                  </a:lnTo>
                  <a:lnTo>
                    <a:pt x="1389" y="27"/>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50" name="7-27"/>
            <p:cNvSpPr/>
            <p:nvPr/>
          </p:nvSpPr>
          <p:spPr bwMode="auto">
            <a:xfrm>
              <a:off x="6134101" y="3157538"/>
              <a:ext cx="2205038" cy="1223963"/>
            </a:xfrm>
            <a:custGeom>
              <a:avLst/>
              <a:gdLst>
                <a:gd name="T0" fmla="*/ 1389 w 1389"/>
                <a:gd name="T1" fmla="*/ 12 h 771"/>
                <a:gd name="T2" fmla="*/ 0 w 1389"/>
                <a:gd name="T3" fmla="*/ 771 h 771"/>
                <a:gd name="T4" fmla="*/ 0 w 1389"/>
                <a:gd name="T5" fmla="*/ 755 h 771"/>
                <a:gd name="T6" fmla="*/ 1389 w 1389"/>
                <a:gd name="T7" fmla="*/ 0 h 771"/>
                <a:gd name="T8" fmla="*/ 1389 w 1389"/>
                <a:gd name="T9" fmla="*/ 12 h 771"/>
              </a:gdLst>
              <a:ahLst/>
              <a:cxnLst>
                <a:cxn ang="0">
                  <a:pos x="T0" y="T1"/>
                </a:cxn>
                <a:cxn ang="0">
                  <a:pos x="T2" y="T3"/>
                </a:cxn>
                <a:cxn ang="0">
                  <a:pos x="T4" y="T5"/>
                </a:cxn>
                <a:cxn ang="0">
                  <a:pos x="T6" y="T7"/>
                </a:cxn>
                <a:cxn ang="0">
                  <a:pos x="T8" y="T9"/>
                </a:cxn>
              </a:cxnLst>
              <a:rect l="0" t="0" r="r" b="b"/>
              <a:pathLst>
                <a:path w="1389" h="771">
                  <a:moveTo>
                    <a:pt x="1389" y="12"/>
                  </a:moveTo>
                  <a:lnTo>
                    <a:pt x="0" y="771"/>
                  </a:lnTo>
                  <a:lnTo>
                    <a:pt x="0" y="755"/>
                  </a:lnTo>
                  <a:lnTo>
                    <a:pt x="1389" y="0"/>
                  </a:lnTo>
                  <a:lnTo>
                    <a:pt x="1389" y="12"/>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51" name="7-28"/>
            <p:cNvSpPr/>
            <p:nvPr/>
          </p:nvSpPr>
          <p:spPr bwMode="auto">
            <a:xfrm>
              <a:off x="6138863" y="3227388"/>
              <a:ext cx="2200275" cy="1217613"/>
            </a:xfrm>
            <a:custGeom>
              <a:avLst/>
              <a:gdLst>
                <a:gd name="T0" fmla="*/ 1386 w 1386"/>
                <a:gd name="T1" fmla="*/ 10 h 767"/>
                <a:gd name="T2" fmla="*/ 0 w 1386"/>
                <a:gd name="T3" fmla="*/ 767 h 767"/>
                <a:gd name="T4" fmla="*/ 0 w 1386"/>
                <a:gd name="T5" fmla="*/ 750 h 767"/>
                <a:gd name="T6" fmla="*/ 1386 w 1386"/>
                <a:gd name="T7" fmla="*/ 0 h 767"/>
                <a:gd name="T8" fmla="*/ 1386 w 1386"/>
                <a:gd name="T9" fmla="*/ 10 h 767"/>
              </a:gdLst>
              <a:ahLst/>
              <a:cxnLst>
                <a:cxn ang="0">
                  <a:pos x="T0" y="T1"/>
                </a:cxn>
                <a:cxn ang="0">
                  <a:pos x="T2" y="T3"/>
                </a:cxn>
                <a:cxn ang="0">
                  <a:pos x="T4" y="T5"/>
                </a:cxn>
                <a:cxn ang="0">
                  <a:pos x="T6" y="T7"/>
                </a:cxn>
                <a:cxn ang="0">
                  <a:pos x="T8" y="T9"/>
                </a:cxn>
              </a:cxnLst>
              <a:rect l="0" t="0" r="r" b="b"/>
              <a:pathLst>
                <a:path w="1386" h="767">
                  <a:moveTo>
                    <a:pt x="1386" y="10"/>
                  </a:moveTo>
                  <a:lnTo>
                    <a:pt x="0" y="767"/>
                  </a:lnTo>
                  <a:lnTo>
                    <a:pt x="0" y="750"/>
                  </a:lnTo>
                  <a:lnTo>
                    <a:pt x="1386" y="0"/>
                  </a:lnTo>
                  <a:lnTo>
                    <a:pt x="1386" y="10"/>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52" name="7-29"/>
            <p:cNvSpPr/>
            <p:nvPr/>
          </p:nvSpPr>
          <p:spPr bwMode="auto">
            <a:xfrm>
              <a:off x="6134101" y="3286126"/>
              <a:ext cx="2205038" cy="1220788"/>
            </a:xfrm>
            <a:custGeom>
              <a:avLst/>
              <a:gdLst>
                <a:gd name="T0" fmla="*/ 1389 w 1389"/>
                <a:gd name="T1" fmla="*/ 12 h 769"/>
                <a:gd name="T2" fmla="*/ 0 w 1389"/>
                <a:gd name="T3" fmla="*/ 769 h 769"/>
                <a:gd name="T4" fmla="*/ 0 w 1389"/>
                <a:gd name="T5" fmla="*/ 753 h 769"/>
                <a:gd name="T6" fmla="*/ 1389 w 1389"/>
                <a:gd name="T7" fmla="*/ 0 h 769"/>
                <a:gd name="T8" fmla="*/ 1389 w 1389"/>
                <a:gd name="T9" fmla="*/ 12 h 769"/>
              </a:gdLst>
              <a:ahLst/>
              <a:cxnLst>
                <a:cxn ang="0">
                  <a:pos x="T0" y="T1"/>
                </a:cxn>
                <a:cxn ang="0">
                  <a:pos x="T2" y="T3"/>
                </a:cxn>
                <a:cxn ang="0">
                  <a:pos x="T4" y="T5"/>
                </a:cxn>
                <a:cxn ang="0">
                  <a:pos x="T6" y="T7"/>
                </a:cxn>
                <a:cxn ang="0">
                  <a:pos x="T8" y="T9"/>
                </a:cxn>
              </a:cxnLst>
              <a:rect l="0" t="0" r="r" b="b"/>
              <a:pathLst>
                <a:path w="1389" h="769">
                  <a:moveTo>
                    <a:pt x="1389" y="12"/>
                  </a:moveTo>
                  <a:lnTo>
                    <a:pt x="0" y="769"/>
                  </a:lnTo>
                  <a:lnTo>
                    <a:pt x="0" y="753"/>
                  </a:lnTo>
                  <a:lnTo>
                    <a:pt x="1389" y="0"/>
                  </a:lnTo>
                  <a:lnTo>
                    <a:pt x="1389" y="12"/>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53" name="7-30"/>
            <p:cNvSpPr/>
            <p:nvPr/>
          </p:nvSpPr>
          <p:spPr bwMode="auto">
            <a:xfrm>
              <a:off x="6134101" y="3349626"/>
              <a:ext cx="2205038" cy="1223963"/>
            </a:xfrm>
            <a:custGeom>
              <a:avLst/>
              <a:gdLst>
                <a:gd name="T0" fmla="*/ 1389 w 1389"/>
                <a:gd name="T1" fmla="*/ 12 h 771"/>
                <a:gd name="T2" fmla="*/ 0 w 1389"/>
                <a:gd name="T3" fmla="*/ 771 h 771"/>
                <a:gd name="T4" fmla="*/ 0 w 1389"/>
                <a:gd name="T5" fmla="*/ 755 h 771"/>
                <a:gd name="T6" fmla="*/ 1389 w 1389"/>
                <a:gd name="T7" fmla="*/ 0 h 771"/>
                <a:gd name="T8" fmla="*/ 1389 w 1389"/>
                <a:gd name="T9" fmla="*/ 12 h 771"/>
              </a:gdLst>
              <a:ahLst/>
              <a:cxnLst>
                <a:cxn ang="0">
                  <a:pos x="T0" y="T1"/>
                </a:cxn>
                <a:cxn ang="0">
                  <a:pos x="T2" y="T3"/>
                </a:cxn>
                <a:cxn ang="0">
                  <a:pos x="T4" y="T5"/>
                </a:cxn>
                <a:cxn ang="0">
                  <a:pos x="T6" y="T7"/>
                </a:cxn>
                <a:cxn ang="0">
                  <a:pos x="T8" y="T9"/>
                </a:cxn>
              </a:cxnLst>
              <a:rect l="0" t="0" r="r" b="b"/>
              <a:pathLst>
                <a:path w="1389" h="771">
                  <a:moveTo>
                    <a:pt x="1389" y="12"/>
                  </a:moveTo>
                  <a:lnTo>
                    <a:pt x="0" y="771"/>
                  </a:lnTo>
                  <a:lnTo>
                    <a:pt x="0" y="755"/>
                  </a:lnTo>
                  <a:lnTo>
                    <a:pt x="1389" y="0"/>
                  </a:lnTo>
                  <a:lnTo>
                    <a:pt x="1389" y="12"/>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54" name="7-31"/>
            <p:cNvSpPr/>
            <p:nvPr/>
          </p:nvSpPr>
          <p:spPr bwMode="auto">
            <a:xfrm>
              <a:off x="6134101" y="3411538"/>
              <a:ext cx="2205038" cy="1223963"/>
            </a:xfrm>
            <a:custGeom>
              <a:avLst/>
              <a:gdLst>
                <a:gd name="T0" fmla="*/ 1389 w 1389"/>
                <a:gd name="T1" fmla="*/ 12 h 771"/>
                <a:gd name="T2" fmla="*/ 0 w 1389"/>
                <a:gd name="T3" fmla="*/ 771 h 771"/>
                <a:gd name="T4" fmla="*/ 0 w 1389"/>
                <a:gd name="T5" fmla="*/ 755 h 771"/>
                <a:gd name="T6" fmla="*/ 1389 w 1389"/>
                <a:gd name="T7" fmla="*/ 0 h 771"/>
                <a:gd name="T8" fmla="*/ 1389 w 1389"/>
                <a:gd name="T9" fmla="*/ 12 h 771"/>
              </a:gdLst>
              <a:ahLst/>
              <a:cxnLst>
                <a:cxn ang="0">
                  <a:pos x="T0" y="T1"/>
                </a:cxn>
                <a:cxn ang="0">
                  <a:pos x="T2" y="T3"/>
                </a:cxn>
                <a:cxn ang="0">
                  <a:pos x="T4" y="T5"/>
                </a:cxn>
                <a:cxn ang="0">
                  <a:pos x="T6" y="T7"/>
                </a:cxn>
                <a:cxn ang="0">
                  <a:pos x="T8" y="T9"/>
                </a:cxn>
              </a:cxnLst>
              <a:rect l="0" t="0" r="r" b="b"/>
              <a:pathLst>
                <a:path w="1389" h="771">
                  <a:moveTo>
                    <a:pt x="1389" y="12"/>
                  </a:moveTo>
                  <a:lnTo>
                    <a:pt x="0" y="771"/>
                  </a:lnTo>
                  <a:lnTo>
                    <a:pt x="0" y="755"/>
                  </a:lnTo>
                  <a:lnTo>
                    <a:pt x="1389" y="0"/>
                  </a:lnTo>
                  <a:lnTo>
                    <a:pt x="1389" y="12"/>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55" name="7-32"/>
            <p:cNvSpPr/>
            <p:nvPr/>
          </p:nvSpPr>
          <p:spPr bwMode="auto">
            <a:xfrm>
              <a:off x="6134101" y="3489326"/>
              <a:ext cx="2205038" cy="1268413"/>
            </a:xfrm>
            <a:custGeom>
              <a:avLst/>
              <a:gdLst>
                <a:gd name="T0" fmla="*/ 1389 w 1389"/>
                <a:gd name="T1" fmla="*/ 28 h 799"/>
                <a:gd name="T2" fmla="*/ 0 w 1389"/>
                <a:gd name="T3" fmla="*/ 799 h 799"/>
                <a:gd name="T4" fmla="*/ 0 w 1389"/>
                <a:gd name="T5" fmla="*/ 764 h 799"/>
                <a:gd name="T6" fmla="*/ 1389 w 1389"/>
                <a:gd name="T7" fmla="*/ 0 h 799"/>
                <a:gd name="T8" fmla="*/ 1389 w 1389"/>
                <a:gd name="T9" fmla="*/ 28 h 799"/>
              </a:gdLst>
              <a:ahLst/>
              <a:cxnLst>
                <a:cxn ang="0">
                  <a:pos x="T0" y="T1"/>
                </a:cxn>
                <a:cxn ang="0">
                  <a:pos x="T2" y="T3"/>
                </a:cxn>
                <a:cxn ang="0">
                  <a:pos x="T4" y="T5"/>
                </a:cxn>
                <a:cxn ang="0">
                  <a:pos x="T6" y="T7"/>
                </a:cxn>
                <a:cxn ang="0">
                  <a:pos x="T8" y="T9"/>
                </a:cxn>
              </a:cxnLst>
              <a:rect l="0" t="0" r="r" b="b"/>
              <a:pathLst>
                <a:path w="1389" h="799">
                  <a:moveTo>
                    <a:pt x="1389" y="28"/>
                  </a:moveTo>
                  <a:lnTo>
                    <a:pt x="0" y="799"/>
                  </a:lnTo>
                  <a:lnTo>
                    <a:pt x="0" y="764"/>
                  </a:lnTo>
                  <a:lnTo>
                    <a:pt x="1389" y="0"/>
                  </a:lnTo>
                  <a:lnTo>
                    <a:pt x="1389" y="28"/>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56" name="7-33"/>
            <p:cNvSpPr/>
            <p:nvPr/>
          </p:nvSpPr>
          <p:spPr bwMode="auto">
            <a:xfrm>
              <a:off x="6134101" y="3489326"/>
              <a:ext cx="2205038" cy="1268413"/>
            </a:xfrm>
            <a:custGeom>
              <a:avLst/>
              <a:gdLst>
                <a:gd name="T0" fmla="*/ 1389 w 1389"/>
                <a:gd name="T1" fmla="*/ 28 h 799"/>
                <a:gd name="T2" fmla="*/ 0 w 1389"/>
                <a:gd name="T3" fmla="*/ 799 h 799"/>
                <a:gd name="T4" fmla="*/ 0 w 1389"/>
                <a:gd name="T5" fmla="*/ 764 h 799"/>
                <a:gd name="T6" fmla="*/ 1389 w 1389"/>
                <a:gd name="T7" fmla="*/ 0 h 799"/>
                <a:gd name="T8" fmla="*/ 1389 w 1389"/>
                <a:gd name="T9" fmla="*/ 28 h 799"/>
              </a:gdLst>
              <a:ahLst/>
              <a:cxnLst>
                <a:cxn ang="0">
                  <a:pos x="T0" y="T1"/>
                </a:cxn>
                <a:cxn ang="0">
                  <a:pos x="T2" y="T3"/>
                </a:cxn>
                <a:cxn ang="0">
                  <a:pos x="T4" y="T5"/>
                </a:cxn>
                <a:cxn ang="0">
                  <a:pos x="T6" y="T7"/>
                </a:cxn>
                <a:cxn ang="0">
                  <a:pos x="T8" y="T9"/>
                </a:cxn>
              </a:cxnLst>
              <a:rect l="0" t="0" r="r" b="b"/>
              <a:pathLst>
                <a:path w="1389" h="799">
                  <a:moveTo>
                    <a:pt x="1389" y="28"/>
                  </a:moveTo>
                  <a:lnTo>
                    <a:pt x="0" y="799"/>
                  </a:lnTo>
                  <a:lnTo>
                    <a:pt x="0" y="764"/>
                  </a:lnTo>
                  <a:lnTo>
                    <a:pt x="1389" y="0"/>
                  </a:lnTo>
                  <a:lnTo>
                    <a:pt x="1389"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57" name="7-34"/>
            <p:cNvSpPr/>
            <p:nvPr/>
          </p:nvSpPr>
          <p:spPr bwMode="auto">
            <a:xfrm>
              <a:off x="8250238" y="3581401"/>
              <a:ext cx="88900" cy="30163"/>
            </a:xfrm>
            <a:custGeom>
              <a:avLst/>
              <a:gdLst>
                <a:gd name="T0" fmla="*/ 5 w 56"/>
                <a:gd name="T1" fmla="*/ 0 h 19"/>
                <a:gd name="T2" fmla="*/ 0 w 56"/>
                <a:gd name="T3" fmla="*/ 0 h 19"/>
                <a:gd name="T4" fmla="*/ 56 w 56"/>
                <a:gd name="T5" fmla="*/ 19 h 19"/>
                <a:gd name="T6" fmla="*/ 56 w 56"/>
                <a:gd name="T7" fmla="*/ 19 h 19"/>
                <a:gd name="T8" fmla="*/ 5 w 56"/>
                <a:gd name="T9" fmla="*/ 0 h 19"/>
              </a:gdLst>
              <a:ahLst/>
              <a:cxnLst>
                <a:cxn ang="0">
                  <a:pos x="T0" y="T1"/>
                </a:cxn>
                <a:cxn ang="0">
                  <a:pos x="T2" y="T3"/>
                </a:cxn>
                <a:cxn ang="0">
                  <a:pos x="T4" y="T5"/>
                </a:cxn>
                <a:cxn ang="0">
                  <a:pos x="T6" y="T7"/>
                </a:cxn>
                <a:cxn ang="0">
                  <a:pos x="T8" y="T9"/>
                </a:cxn>
              </a:cxnLst>
              <a:rect l="0" t="0" r="r" b="b"/>
              <a:pathLst>
                <a:path w="56" h="19">
                  <a:moveTo>
                    <a:pt x="5" y="0"/>
                  </a:moveTo>
                  <a:lnTo>
                    <a:pt x="0" y="0"/>
                  </a:lnTo>
                  <a:lnTo>
                    <a:pt x="56" y="19"/>
                  </a:lnTo>
                  <a:lnTo>
                    <a:pt x="56" y="19"/>
                  </a:lnTo>
                  <a:lnTo>
                    <a:pt x="5" y="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58" name="7-35"/>
            <p:cNvSpPr/>
            <p:nvPr/>
          </p:nvSpPr>
          <p:spPr bwMode="auto">
            <a:xfrm>
              <a:off x="8250238" y="3581401"/>
              <a:ext cx="88900" cy="30163"/>
            </a:xfrm>
            <a:custGeom>
              <a:avLst/>
              <a:gdLst>
                <a:gd name="T0" fmla="*/ 5 w 56"/>
                <a:gd name="T1" fmla="*/ 0 h 19"/>
                <a:gd name="T2" fmla="*/ 0 w 56"/>
                <a:gd name="T3" fmla="*/ 0 h 19"/>
                <a:gd name="T4" fmla="*/ 56 w 56"/>
                <a:gd name="T5" fmla="*/ 19 h 19"/>
                <a:gd name="T6" fmla="*/ 56 w 56"/>
                <a:gd name="T7" fmla="*/ 19 h 19"/>
                <a:gd name="T8" fmla="*/ 5 w 56"/>
                <a:gd name="T9" fmla="*/ 0 h 19"/>
              </a:gdLst>
              <a:ahLst/>
              <a:cxnLst>
                <a:cxn ang="0">
                  <a:pos x="T0" y="T1"/>
                </a:cxn>
                <a:cxn ang="0">
                  <a:pos x="T2" y="T3"/>
                </a:cxn>
                <a:cxn ang="0">
                  <a:pos x="T4" y="T5"/>
                </a:cxn>
                <a:cxn ang="0">
                  <a:pos x="T6" y="T7"/>
                </a:cxn>
                <a:cxn ang="0">
                  <a:pos x="T8" y="T9"/>
                </a:cxn>
              </a:cxnLst>
              <a:rect l="0" t="0" r="r" b="b"/>
              <a:pathLst>
                <a:path w="56" h="19">
                  <a:moveTo>
                    <a:pt x="5" y="0"/>
                  </a:moveTo>
                  <a:lnTo>
                    <a:pt x="0" y="0"/>
                  </a:lnTo>
                  <a:lnTo>
                    <a:pt x="56" y="19"/>
                  </a:lnTo>
                  <a:lnTo>
                    <a:pt x="56" y="19"/>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59" name="7-36"/>
            <p:cNvSpPr/>
            <p:nvPr/>
          </p:nvSpPr>
          <p:spPr bwMode="auto">
            <a:xfrm>
              <a:off x="6134101" y="3581401"/>
              <a:ext cx="2205038" cy="1260475"/>
            </a:xfrm>
            <a:custGeom>
              <a:avLst/>
              <a:gdLst>
                <a:gd name="T0" fmla="*/ 1333 w 1389"/>
                <a:gd name="T1" fmla="*/ 0 h 794"/>
                <a:gd name="T2" fmla="*/ 979 w 1389"/>
                <a:gd name="T3" fmla="*/ 198 h 794"/>
                <a:gd name="T4" fmla="*/ 0 w 1389"/>
                <a:gd name="T5" fmla="*/ 741 h 794"/>
                <a:gd name="T6" fmla="*/ 10 w 1389"/>
                <a:gd name="T7" fmla="*/ 794 h 794"/>
                <a:gd name="T8" fmla="*/ 1389 w 1389"/>
                <a:gd name="T9" fmla="*/ 19 h 794"/>
                <a:gd name="T10" fmla="*/ 1333 w 1389"/>
                <a:gd name="T11" fmla="*/ 0 h 794"/>
              </a:gdLst>
              <a:ahLst/>
              <a:cxnLst>
                <a:cxn ang="0">
                  <a:pos x="T0" y="T1"/>
                </a:cxn>
                <a:cxn ang="0">
                  <a:pos x="T2" y="T3"/>
                </a:cxn>
                <a:cxn ang="0">
                  <a:pos x="T4" y="T5"/>
                </a:cxn>
                <a:cxn ang="0">
                  <a:pos x="T6" y="T7"/>
                </a:cxn>
                <a:cxn ang="0">
                  <a:pos x="T8" y="T9"/>
                </a:cxn>
                <a:cxn ang="0">
                  <a:pos x="T10" y="T11"/>
                </a:cxn>
              </a:cxnLst>
              <a:rect l="0" t="0" r="r" b="b"/>
              <a:pathLst>
                <a:path w="1389" h="794">
                  <a:moveTo>
                    <a:pt x="1333" y="0"/>
                  </a:moveTo>
                  <a:lnTo>
                    <a:pt x="979" y="198"/>
                  </a:lnTo>
                  <a:lnTo>
                    <a:pt x="0" y="741"/>
                  </a:lnTo>
                  <a:lnTo>
                    <a:pt x="10" y="794"/>
                  </a:lnTo>
                  <a:lnTo>
                    <a:pt x="1389" y="19"/>
                  </a:lnTo>
                  <a:lnTo>
                    <a:pt x="1333" y="0"/>
                  </a:lnTo>
                  <a:close/>
                </a:path>
              </a:pathLst>
            </a:custGeom>
            <a:solidFill>
              <a:srgbClr val="E29A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60" name="7-37"/>
            <p:cNvSpPr/>
            <p:nvPr/>
          </p:nvSpPr>
          <p:spPr bwMode="auto">
            <a:xfrm>
              <a:off x="6134101" y="3581401"/>
              <a:ext cx="2205038" cy="1260475"/>
            </a:xfrm>
            <a:custGeom>
              <a:avLst/>
              <a:gdLst>
                <a:gd name="T0" fmla="*/ 1333 w 1389"/>
                <a:gd name="T1" fmla="*/ 0 h 794"/>
                <a:gd name="T2" fmla="*/ 979 w 1389"/>
                <a:gd name="T3" fmla="*/ 198 h 794"/>
                <a:gd name="T4" fmla="*/ 0 w 1389"/>
                <a:gd name="T5" fmla="*/ 741 h 794"/>
                <a:gd name="T6" fmla="*/ 10 w 1389"/>
                <a:gd name="T7" fmla="*/ 794 h 794"/>
                <a:gd name="T8" fmla="*/ 1389 w 1389"/>
                <a:gd name="T9" fmla="*/ 19 h 794"/>
                <a:gd name="T10" fmla="*/ 1333 w 1389"/>
                <a:gd name="T11" fmla="*/ 0 h 794"/>
              </a:gdLst>
              <a:ahLst/>
              <a:cxnLst>
                <a:cxn ang="0">
                  <a:pos x="T0" y="T1"/>
                </a:cxn>
                <a:cxn ang="0">
                  <a:pos x="T2" y="T3"/>
                </a:cxn>
                <a:cxn ang="0">
                  <a:pos x="T4" y="T5"/>
                </a:cxn>
                <a:cxn ang="0">
                  <a:pos x="T6" y="T7"/>
                </a:cxn>
                <a:cxn ang="0">
                  <a:pos x="T8" y="T9"/>
                </a:cxn>
                <a:cxn ang="0">
                  <a:pos x="T10" y="T11"/>
                </a:cxn>
              </a:cxnLst>
              <a:rect l="0" t="0" r="r" b="b"/>
              <a:pathLst>
                <a:path w="1389" h="794">
                  <a:moveTo>
                    <a:pt x="1333" y="0"/>
                  </a:moveTo>
                  <a:lnTo>
                    <a:pt x="979" y="198"/>
                  </a:lnTo>
                  <a:lnTo>
                    <a:pt x="0" y="741"/>
                  </a:lnTo>
                  <a:lnTo>
                    <a:pt x="10" y="794"/>
                  </a:lnTo>
                  <a:lnTo>
                    <a:pt x="1389" y="19"/>
                  </a:lnTo>
                  <a:lnTo>
                    <a:pt x="13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61" name="7-38"/>
            <p:cNvSpPr/>
            <p:nvPr/>
          </p:nvSpPr>
          <p:spPr bwMode="auto">
            <a:xfrm>
              <a:off x="7688263" y="3581401"/>
              <a:ext cx="569913" cy="314325"/>
            </a:xfrm>
            <a:custGeom>
              <a:avLst/>
              <a:gdLst>
                <a:gd name="T0" fmla="*/ 356 w 359"/>
                <a:gd name="T1" fmla="*/ 0 h 198"/>
                <a:gd name="T2" fmla="*/ 0 w 359"/>
                <a:gd name="T3" fmla="*/ 198 h 198"/>
                <a:gd name="T4" fmla="*/ 354 w 359"/>
                <a:gd name="T5" fmla="*/ 0 h 198"/>
                <a:gd name="T6" fmla="*/ 359 w 359"/>
                <a:gd name="T7" fmla="*/ 0 h 198"/>
                <a:gd name="T8" fmla="*/ 356 w 359"/>
                <a:gd name="T9" fmla="*/ 0 h 198"/>
              </a:gdLst>
              <a:ahLst/>
              <a:cxnLst>
                <a:cxn ang="0">
                  <a:pos x="T0" y="T1"/>
                </a:cxn>
                <a:cxn ang="0">
                  <a:pos x="T2" y="T3"/>
                </a:cxn>
                <a:cxn ang="0">
                  <a:pos x="T4" y="T5"/>
                </a:cxn>
                <a:cxn ang="0">
                  <a:pos x="T6" y="T7"/>
                </a:cxn>
                <a:cxn ang="0">
                  <a:pos x="T8" y="T9"/>
                </a:cxn>
              </a:cxnLst>
              <a:rect l="0" t="0" r="r" b="b"/>
              <a:pathLst>
                <a:path w="359" h="198">
                  <a:moveTo>
                    <a:pt x="356" y="0"/>
                  </a:moveTo>
                  <a:lnTo>
                    <a:pt x="0" y="198"/>
                  </a:lnTo>
                  <a:lnTo>
                    <a:pt x="354" y="0"/>
                  </a:lnTo>
                  <a:lnTo>
                    <a:pt x="359" y="0"/>
                  </a:lnTo>
                  <a:lnTo>
                    <a:pt x="356" y="0"/>
                  </a:lnTo>
                  <a:close/>
                </a:path>
              </a:pathLst>
            </a:custGeom>
            <a:solidFill>
              <a:srgbClr val="4A4B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62" name="7-39"/>
            <p:cNvSpPr/>
            <p:nvPr/>
          </p:nvSpPr>
          <p:spPr bwMode="auto">
            <a:xfrm>
              <a:off x="7688263" y="3581401"/>
              <a:ext cx="569913" cy="314325"/>
            </a:xfrm>
            <a:custGeom>
              <a:avLst/>
              <a:gdLst>
                <a:gd name="T0" fmla="*/ 356 w 359"/>
                <a:gd name="T1" fmla="*/ 0 h 198"/>
                <a:gd name="T2" fmla="*/ 0 w 359"/>
                <a:gd name="T3" fmla="*/ 198 h 198"/>
                <a:gd name="T4" fmla="*/ 354 w 359"/>
                <a:gd name="T5" fmla="*/ 0 h 198"/>
                <a:gd name="T6" fmla="*/ 359 w 359"/>
                <a:gd name="T7" fmla="*/ 0 h 198"/>
                <a:gd name="T8" fmla="*/ 356 w 359"/>
                <a:gd name="T9" fmla="*/ 0 h 198"/>
              </a:gdLst>
              <a:ahLst/>
              <a:cxnLst>
                <a:cxn ang="0">
                  <a:pos x="T0" y="T1"/>
                </a:cxn>
                <a:cxn ang="0">
                  <a:pos x="T2" y="T3"/>
                </a:cxn>
                <a:cxn ang="0">
                  <a:pos x="T4" y="T5"/>
                </a:cxn>
                <a:cxn ang="0">
                  <a:pos x="T6" y="T7"/>
                </a:cxn>
                <a:cxn ang="0">
                  <a:pos x="T8" y="T9"/>
                </a:cxn>
              </a:cxnLst>
              <a:rect l="0" t="0" r="r" b="b"/>
              <a:pathLst>
                <a:path w="359" h="198">
                  <a:moveTo>
                    <a:pt x="356" y="0"/>
                  </a:moveTo>
                  <a:lnTo>
                    <a:pt x="0" y="198"/>
                  </a:lnTo>
                  <a:lnTo>
                    <a:pt x="354" y="0"/>
                  </a:lnTo>
                  <a:lnTo>
                    <a:pt x="359" y="0"/>
                  </a:lnTo>
                  <a:lnTo>
                    <a:pt x="3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63" name="7-40"/>
            <p:cNvSpPr/>
            <p:nvPr/>
          </p:nvSpPr>
          <p:spPr bwMode="auto">
            <a:xfrm>
              <a:off x="3975101" y="2420938"/>
              <a:ext cx="4364038" cy="1820863"/>
            </a:xfrm>
            <a:custGeom>
              <a:avLst/>
              <a:gdLst>
                <a:gd name="T0" fmla="*/ 2749 w 2749"/>
                <a:gd name="T1" fmla="*/ 395 h 1147"/>
                <a:gd name="T2" fmla="*/ 1509 w 2749"/>
                <a:gd name="T3" fmla="*/ 0 h 1147"/>
                <a:gd name="T4" fmla="*/ 0 w 2749"/>
                <a:gd name="T5" fmla="*/ 629 h 1147"/>
                <a:gd name="T6" fmla="*/ 60 w 2749"/>
                <a:gd name="T7" fmla="*/ 727 h 1147"/>
                <a:gd name="T8" fmla="*/ 60 w 2749"/>
                <a:gd name="T9" fmla="*/ 655 h 1147"/>
                <a:gd name="T10" fmla="*/ 1360 w 2749"/>
                <a:gd name="T11" fmla="*/ 1147 h 1147"/>
                <a:gd name="T12" fmla="*/ 2749 w 2749"/>
                <a:gd name="T13" fmla="*/ 395 h 1147"/>
              </a:gdLst>
              <a:ahLst/>
              <a:cxnLst>
                <a:cxn ang="0">
                  <a:pos x="T0" y="T1"/>
                </a:cxn>
                <a:cxn ang="0">
                  <a:pos x="T2" y="T3"/>
                </a:cxn>
                <a:cxn ang="0">
                  <a:pos x="T4" y="T5"/>
                </a:cxn>
                <a:cxn ang="0">
                  <a:pos x="T6" y="T7"/>
                </a:cxn>
                <a:cxn ang="0">
                  <a:pos x="T8" y="T9"/>
                </a:cxn>
                <a:cxn ang="0">
                  <a:pos x="T10" y="T11"/>
                </a:cxn>
                <a:cxn ang="0">
                  <a:pos x="T12" y="T13"/>
                </a:cxn>
              </a:cxnLst>
              <a:rect l="0" t="0" r="r" b="b"/>
              <a:pathLst>
                <a:path w="2749" h="1147">
                  <a:moveTo>
                    <a:pt x="2749" y="395"/>
                  </a:moveTo>
                  <a:lnTo>
                    <a:pt x="1509" y="0"/>
                  </a:lnTo>
                  <a:lnTo>
                    <a:pt x="0" y="629"/>
                  </a:lnTo>
                  <a:lnTo>
                    <a:pt x="60" y="727"/>
                  </a:lnTo>
                  <a:lnTo>
                    <a:pt x="60" y="655"/>
                  </a:lnTo>
                  <a:lnTo>
                    <a:pt x="1360" y="1147"/>
                  </a:lnTo>
                  <a:lnTo>
                    <a:pt x="2749" y="395"/>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64" name="7-41"/>
            <p:cNvSpPr/>
            <p:nvPr/>
          </p:nvSpPr>
          <p:spPr bwMode="auto">
            <a:xfrm>
              <a:off x="3975101" y="2420938"/>
              <a:ext cx="4364038" cy="1820863"/>
            </a:xfrm>
            <a:custGeom>
              <a:avLst/>
              <a:gdLst>
                <a:gd name="T0" fmla="*/ 2749 w 2749"/>
                <a:gd name="T1" fmla="*/ 395 h 1147"/>
                <a:gd name="T2" fmla="*/ 1509 w 2749"/>
                <a:gd name="T3" fmla="*/ 0 h 1147"/>
                <a:gd name="T4" fmla="*/ 0 w 2749"/>
                <a:gd name="T5" fmla="*/ 629 h 1147"/>
                <a:gd name="T6" fmla="*/ 60 w 2749"/>
                <a:gd name="T7" fmla="*/ 727 h 1147"/>
                <a:gd name="T8" fmla="*/ 60 w 2749"/>
                <a:gd name="T9" fmla="*/ 655 h 1147"/>
                <a:gd name="T10" fmla="*/ 1360 w 2749"/>
                <a:gd name="T11" fmla="*/ 1147 h 1147"/>
                <a:gd name="T12" fmla="*/ 2749 w 2749"/>
                <a:gd name="T13" fmla="*/ 395 h 1147"/>
              </a:gdLst>
              <a:ahLst/>
              <a:cxnLst>
                <a:cxn ang="0">
                  <a:pos x="T0" y="T1"/>
                </a:cxn>
                <a:cxn ang="0">
                  <a:pos x="T2" y="T3"/>
                </a:cxn>
                <a:cxn ang="0">
                  <a:pos x="T4" y="T5"/>
                </a:cxn>
                <a:cxn ang="0">
                  <a:pos x="T6" y="T7"/>
                </a:cxn>
                <a:cxn ang="0">
                  <a:pos x="T8" y="T9"/>
                </a:cxn>
                <a:cxn ang="0">
                  <a:pos x="T10" y="T11"/>
                </a:cxn>
                <a:cxn ang="0">
                  <a:pos x="T12" y="T13"/>
                </a:cxn>
              </a:cxnLst>
              <a:rect l="0" t="0" r="r" b="b"/>
              <a:pathLst>
                <a:path w="2749" h="1147">
                  <a:moveTo>
                    <a:pt x="2749" y="395"/>
                  </a:moveTo>
                  <a:lnTo>
                    <a:pt x="1509" y="0"/>
                  </a:lnTo>
                  <a:lnTo>
                    <a:pt x="0" y="629"/>
                  </a:lnTo>
                  <a:lnTo>
                    <a:pt x="60" y="727"/>
                  </a:lnTo>
                  <a:lnTo>
                    <a:pt x="60" y="655"/>
                  </a:lnTo>
                  <a:lnTo>
                    <a:pt x="1360" y="1147"/>
                  </a:lnTo>
                  <a:lnTo>
                    <a:pt x="2749" y="3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65" name="7-42"/>
            <p:cNvSpPr/>
            <p:nvPr/>
          </p:nvSpPr>
          <p:spPr bwMode="auto">
            <a:xfrm>
              <a:off x="3983038" y="3452813"/>
              <a:ext cx="2151063" cy="1301750"/>
            </a:xfrm>
            <a:custGeom>
              <a:avLst/>
              <a:gdLst>
                <a:gd name="T0" fmla="*/ 14 w 583"/>
                <a:gd name="T1" fmla="*/ 135 h 353"/>
                <a:gd name="T2" fmla="*/ 580 w 583"/>
                <a:gd name="T3" fmla="*/ 352 h 353"/>
                <a:gd name="T4" fmla="*/ 583 w 583"/>
                <a:gd name="T5" fmla="*/ 350 h 353"/>
                <a:gd name="T6" fmla="*/ 583 w 583"/>
                <a:gd name="T7" fmla="*/ 218 h 353"/>
                <a:gd name="T8" fmla="*/ 30 w 583"/>
                <a:gd name="T9" fmla="*/ 5 h 353"/>
                <a:gd name="T10" fmla="*/ 0 w 583"/>
                <a:gd name="T11" fmla="*/ 25 h 353"/>
                <a:gd name="T12" fmla="*/ 0 w 583"/>
                <a:gd name="T13" fmla="*/ 115 h 353"/>
                <a:gd name="T14" fmla="*/ 14 w 583"/>
                <a:gd name="T15" fmla="*/ 135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3" h="353">
                  <a:moveTo>
                    <a:pt x="14" y="135"/>
                  </a:moveTo>
                  <a:cubicBezTo>
                    <a:pt x="580" y="352"/>
                    <a:pt x="580" y="352"/>
                    <a:pt x="580" y="352"/>
                  </a:cubicBezTo>
                  <a:cubicBezTo>
                    <a:pt x="582" y="353"/>
                    <a:pt x="583" y="352"/>
                    <a:pt x="583" y="350"/>
                  </a:cubicBezTo>
                  <a:cubicBezTo>
                    <a:pt x="583" y="218"/>
                    <a:pt x="583" y="218"/>
                    <a:pt x="583" y="218"/>
                  </a:cubicBezTo>
                  <a:cubicBezTo>
                    <a:pt x="30" y="5"/>
                    <a:pt x="30" y="5"/>
                    <a:pt x="30" y="5"/>
                  </a:cubicBezTo>
                  <a:cubicBezTo>
                    <a:pt x="16" y="0"/>
                    <a:pt x="0" y="10"/>
                    <a:pt x="0" y="25"/>
                  </a:cubicBezTo>
                  <a:cubicBezTo>
                    <a:pt x="0" y="115"/>
                    <a:pt x="0" y="115"/>
                    <a:pt x="0" y="115"/>
                  </a:cubicBezTo>
                  <a:cubicBezTo>
                    <a:pt x="0" y="124"/>
                    <a:pt x="6" y="132"/>
                    <a:pt x="14" y="13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66" name="7-43"/>
            <p:cNvSpPr/>
            <p:nvPr/>
          </p:nvSpPr>
          <p:spPr bwMode="auto">
            <a:xfrm>
              <a:off x="3983038" y="3530601"/>
              <a:ext cx="2151063" cy="847725"/>
            </a:xfrm>
            <a:custGeom>
              <a:avLst/>
              <a:gdLst>
                <a:gd name="T0" fmla="*/ 0 w 1355"/>
                <a:gd name="T1" fmla="*/ 16 h 534"/>
                <a:gd name="T2" fmla="*/ 1355 w 1355"/>
                <a:gd name="T3" fmla="*/ 534 h 534"/>
                <a:gd name="T4" fmla="*/ 1355 w 1355"/>
                <a:gd name="T5" fmla="*/ 518 h 534"/>
                <a:gd name="T6" fmla="*/ 0 w 1355"/>
                <a:gd name="T7" fmla="*/ 0 h 534"/>
                <a:gd name="T8" fmla="*/ 0 w 1355"/>
                <a:gd name="T9" fmla="*/ 16 h 534"/>
              </a:gdLst>
              <a:ahLst/>
              <a:cxnLst>
                <a:cxn ang="0">
                  <a:pos x="T0" y="T1"/>
                </a:cxn>
                <a:cxn ang="0">
                  <a:pos x="T2" y="T3"/>
                </a:cxn>
                <a:cxn ang="0">
                  <a:pos x="T4" y="T5"/>
                </a:cxn>
                <a:cxn ang="0">
                  <a:pos x="T6" y="T7"/>
                </a:cxn>
                <a:cxn ang="0">
                  <a:pos x="T8" y="T9"/>
                </a:cxn>
              </a:cxnLst>
              <a:rect l="0" t="0" r="r" b="b"/>
              <a:pathLst>
                <a:path w="1355" h="534">
                  <a:moveTo>
                    <a:pt x="0" y="16"/>
                  </a:moveTo>
                  <a:lnTo>
                    <a:pt x="1355" y="534"/>
                  </a:lnTo>
                  <a:lnTo>
                    <a:pt x="1355" y="518"/>
                  </a:lnTo>
                  <a:lnTo>
                    <a:pt x="0" y="0"/>
                  </a:lnTo>
                  <a:lnTo>
                    <a:pt x="0" y="16"/>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67" name="7-44"/>
            <p:cNvSpPr/>
            <p:nvPr/>
          </p:nvSpPr>
          <p:spPr bwMode="auto">
            <a:xfrm>
              <a:off x="3983038" y="3530601"/>
              <a:ext cx="2151063" cy="847725"/>
            </a:xfrm>
            <a:custGeom>
              <a:avLst/>
              <a:gdLst>
                <a:gd name="T0" fmla="*/ 0 w 1355"/>
                <a:gd name="T1" fmla="*/ 16 h 534"/>
                <a:gd name="T2" fmla="*/ 1355 w 1355"/>
                <a:gd name="T3" fmla="*/ 534 h 534"/>
                <a:gd name="T4" fmla="*/ 1355 w 1355"/>
                <a:gd name="T5" fmla="*/ 518 h 534"/>
                <a:gd name="T6" fmla="*/ 0 w 1355"/>
                <a:gd name="T7" fmla="*/ 0 h 534"/>
                <a:gd name="T8" fmla="*/ 0 w 1355"/>
                <a:gd name="T9" fmla="*/ 16 h 534"/>
              </a:gdLst>
              <a:ahLst/>
              <a:cxnLst>
                <a:cxn ang="0">
                  <a:pos x="T0" y="T1"/>
                </a:cxn>
                <a:cxn ang="0">
                  <a:pos x="T2" y="T3"/>
                </a:cxn>
                <a:cxn ang="0">
                  <a:pos x="T4" y="T5"/>
                </a:cxn>
                <a:cxn ang="0">
                  <a:pos x="T6" y="T7"/>
                </a:cxn>
                <a:cxn ang="0">
                  <a:pos x="T8" y="T9"/>
                </a:cxn>
              </a:cxnLst>
              <a:rect l="0" t="0" r="r" b="b"/>
              <a:pathLst>
                <a:path w="1355" h="534">
                  <a:moveTo>
                    <a:pt x="0" y="16"/>
                  </a:moveTo>
                  <a:lnTo>
                    <a:pt x="1355" y="534"/>
                  </a:lnTo>
                  <a:lnTo>
                    <a:pt x="1355" y="518"/>
                  </a:lnTo>
                  <a:lnTo>
                    <a:pt x="0" y="0"/>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68" name="7-45"/>
            <p:cNvSpPr/>
            <p:nvPr/>
          </p:nvSpPr>
          <p:spPr bwMode="auto">
            <a:xfrm>
              <a:off x="3983038" y="3592513"/>
              <a:ext cx="2151063" cy="852488"/>
            </a:xfrm>
            <a:custGeom>
              <a:avLst/>
              <a:gdLst>
                <a:gd name="T0" fmla="*/ 0 w 1355"/>
                <a:gd name="T1" fmla="*/ 16 h 537"/>
                <a:gd name="T2" fmla="*/ 1355 w 1355"/>
                <a:gd name="T3" fmla="*/ 537 h 537"/>
                <a:gd name="T4" fmla="*/ 1355 w 1355"/>
                <a:gd name="T5" fmla="*/ 520 h 537"/>
                <a:gd name="T6" fmla="*/ 0 w 1355"/>
                <a:gd name="T7" fmla="*/ 0 h 537"/>
                <a:gd name="T8" fmla="*/ 0 w 1355"/>
                <a:gd name="T9" fmla="*/ 16 h 537"/>
              </a:gdLst>
              <a:ahLst/>
              <a:cxnLst>
                <a:cxn ang="0">
                  <a:pos x="T0" y="T1"/>
                </a:cxn>
                <a:cxn ang="0">
                  <a:pos x="T2" y="T3"/>
                </a:cxn>
                <a:cxn ang="0">
                  <a:pos x="T4" y="T5"/>
                </a:cxn>
                <a:cxn ang="0">
                  <a:pos x="T6" y="T7"/>
                </a:cxn>
                <a:cxn ang="0">
                  <a:pos x="T8" y="T9"/>
                </a:cxn>
              </a:cxnLst>
              <a:rect l="0" t="0" r="r" b="b"/>
              <a:pathLst>
                <a:path w="1355" h="537">
                  <a:moveTo>
                    <a:pt x="0" y="16"/>
                  </a:moveTo>
                  <a:lnTo>
                    <a:pt x="1355" y="537"/>
                  </a:lnTo>
                  <a:lnTo>
                    <a:pt x="1355" y="520"/>
                  </a:lnTo>
                  <a:lnTo>
                    <a:pt x="0" y="0"/>
                  </a:lnTo>
                  <a:lnTo>
                    <a:pt x="0" y="16"/>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69" name="7-46"/>
            <p:cNvSpPr/>
            <p:nvPr/>
          </p:nvSpPr>
          <p:spPr bwMode="auto">
            <a:xfrm>
              <a:off x="3983038" y="3592513"/>
              <a:ext cx="2151063" cy="852488"/>
            </a:xfrm>
            <a:custGeom>
              <a:avLst/>
              <a:gdLst>
                <a:gd name="T0" fmla="*/ 0 w 1355"/>
                <a:gd name="T1" fmla="*/ 16 h 537"/>
                <a:gd name="T2" fmla="*/ 1355 w 1355"/>
                <a:gd name="T3" fmla="*/ 537 h 537"/>
                <a:gd name="T4" fmla="*/ 1355 w 1355"/>
                <a:gd name="T5" fmla="*/ 520 h 537"/>
                <a:gd name="T6" fmla="*/ 0 w 1355"/>
                <a:gd name="T7" fmla="*/ 0 h 537"/>
                <a:gd name="T8" fmla="*/ 0 w 1355"/>
                <a:gd name="T9" fmla="*/ 16 h 537"/>
              </a:gdLst>
              <a:ahLst/>
              <a:cxnLst>
                <a:cxn ang="0">
                  <a:pos x="T0" y="T1"/>
                </a:cxn>
                <a:cxn ang="0">
                  <a:pos x="T2" y="T3"/>
                </a:cxn>
                <a:cxn ang="0">
                  <a:pos x="T4" y="T5"/>
                </a:cxn>
                <a:cxn ang="0">
                  <a:pos x="T6" y="T7"/>
                </a:cxn>
                <a:cxn ang="0">
                  <a:pos x="T8" y="T9"/>
                </a:cxn>
              </a:cxnLst>
              <a:rect l="0" t="0" r="r" b="b"/>
              <a:pathLst>
                <a:path w="1355" h="537">
                  <a:moveTo>
                    <a:pt x="0" y="16"/>
                  </a:moveTo>
                  <a:lnTo>
                    <a:pt x="1355" y="537"/>
                  </a:lnTo>
                  <a:lnTo>
                    <a:pt x="1355" y="520"/>
                  </a:lnTo>
                  <a:lnTo>
                    <a:pt x="0" y="0"/>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70" name="7-47"/>
            <p:cNvSpPr/>
            <p:nvPr/>
          </p:nvSpPr>
          <p:spPr bwMode="auto">
            <a:xfrm>
              <a:off x="3983038" y="3656013"/>
              <a:ext cx="2151063" cy="850900"/>
            </a:xfrm>
            <a:custGeom>
              <a:avLst/>
              <a:gdLst>
                <a:gd name="T0" fmla="*/ 0 w 1355"/>
                <a:gd name="T1" fmla="*/ 16 h 536"/>
                <a:gd name="T2" fmla="*/ 1355 w 1355"/>
                <a:gd name="T3" fmla="*/ 536 h 536"/>
                <a:gd name="T4" fmla="*/ 1355 w 1355"/>
                <a:gd name="T5" fmla="*/ 520 h 536"/>
                <a:gd name="T6" fmla="*/ 0 w 1355"/>
                <a:gd name="T7" fmla="*/ 0 h 536"/>
                <a:gd name="T8" fmla="*/ 0 w 1355"/>
                <a:gd name="T9" fmla="*/ 16 h 536"/>
              </a:gdLst>
              <a:ahLst/>
              <a:cxnLst>
                <a:cxn ang="0">
                  <a:pos x="T0" y="T1"/>
                </a:cxn>
                <a:cxn ang="0">
                  <a:pos x="T2" y="T3"/>
                </a:cxn>
                <a:cxn ang="0">
                  <a:pos x="T4" y="T5"/>
                </a:cxn>
                <a:cxn ang="0">
                  <a:pos x="T6" y="T7"/>
                </a:cxn>
                <a:cxn ang="0">
                  <a:pos x="T8" y="T9"/>
                </a:cxn>
              </a:cxnLst>
              <a:rect l="0" t="0" r="r" b="b"/>
              <a:pathLst>
                <a:path w="1355" h="536">
                  <a:moveTo>
                    <a:pt x="0" y="16"/>
                  </a:moveTo>
                  <a:lnTo>
                    <a:pt x="1355" y="536"/>
                  </a:lnTo>
                  <a:lnTo>
                    <a:pt x="1355" y="520"/>
                  </a:lnTo>
                  <a:lnTo>
                    <a:pt x="0" y="0"/>
                  </a:lnTo>
                  <a:lnTo>
                    <a:pt x="0" y="16"/>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71" name="7-48"/>
            <p:cNvSpPr/>
            <p:nvPr/>
          </p:nvSpPr>
          <p:spPr bwMode="auto">
            <a:xfrm>
              <a:off x="3983038" y="3656013"/>
              <a:ext cx="2151063" cy="850900"/>
            </a:xfrm>
            <a:custGeom>
              <a:avLst/>
              <a:gdLst>
                <a:gd name="T0" fmla="*/ 0 w 1355"/>
                <a:gd name="T1" fmla="*/ 16 h 536"/>
                <a:gd name="T2" fmla="*/ 1355 w 1355"/>
                <a:gd name="T3" fmla="*/ 536 h 536"/>
                <a:gd name="T4" fmla="*/ 1355 w 1355"/>
                <a:gd name="T5" fmla="*/ 520 h 536"/>
                <a:gd name="T6" fmla="*/ 0 w 1355"/>
                <a:gd name="T7" fmla="*/ 0 h 536"/>
                <a:gd name="T8" fmla="*/ 0 w 1355"/>
                <a:gd name="T9" fmla="*/ 16 h 536"/>
              </a:gdLst>
              <a:ahLst/>
              <a:cxnLst>
                <a:cxn ang="0">
                  <a:pos x="T0" y="T1"/>
                </a:cxn>
                <a:cxn ang="0">
                  <a:pos x="T2" y="T3"/>
                </a:cxn>
                <a:cxn ang="0">
                  <a:pos x="T4" y="T5"/>
                </a:cxn>
                <a:cxn ang="0">
                  <a:pos x="T6" y="T7"/>
                </a:cxn>
                <a:cxn ang="0">
                  <a:pos x="T8" y="T9"/>
                </a:cxn>
              </a:cxnLst>
              <a:rect l="0" t="0" r="r" b="b"/>
              <a:pathLst>
                <a:path w="1355" h="536">
                  <a:moveTo>
                    <a:pt x="0" y="16"/>
                  </a:moveTo>
                  <a:lnTo>
                    <a:pt x="1355" y="536"/>
                  </a:lnTo>
                  <a:lnTo>
                    <a:pt x="1355" y="520"/>
                  </a:lnTo>
                  <a:lnTo>
                    <a:pt x="0" y="0"/>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72" name="7-49"/>
            <p:cNvSpPr/>
            <p:nvPr/>
          </p:nvSpPr>
          <p:spPr bwMode="auto">
            <a:xfrm>
              <a:off x="3983038" y="3721101"/>
              <a:ext cx="2151063" cy="849313"/>
            </a:xfrm>
            <a:custGeom>
              <a:avLst/>
              <a:gdLst>
                <a:gd name="T0" fmla="*/ 0 w 1355"/>
                <a:gd name="T1" fmla="*/ 17 h 535"/>
                <a:gd name="T2" fmla="*/ 1355 w 1355"/>
                <a:gd name="T3" fmla="*/ 535 h 535"/>
                <a:gd name="T4" fmla="*/ 1355 w 1355"/>
                <a:gd name="T5" fmla="*/ 521 h 535"/>
                <a:gd name="T6" fmla="*/ 0 w 1355"/>
                <a:gd name="T7" fmla="*/ 0 h 535"/>
                <a:gd name="T8" fmla="*/ 0 w 1355"/>
                <a:gd name="T9" fmla="*/ 17 h 535"/>
              </a:gdLst>
              <a:ahLst/>
              <a:cxnLst>
                <a:cxn ang="0">
                  <a:pos x="T0" y="T1"/>
                </a:cxn>
                <a:cxn ang="0">
                  <a:pos x="T2" y="T3"/>
                </a:cxn>
                <a:cxn ang="0">
                  <a:pos x="T4" y="T5"/>
                </a:cxn>
                <a:cxn ang="0">
                  <a:pos x="T6" y="T7"/>
                </a:cxn>
                <a:cxn ang="0">
                  <a:pos x="T8" y="T9"/>
                </a:cxn>
              </a:cxnLst>
              <a:rect l="0" t="0" r="r" b="b"/>
              <a:pathLst>
                <a:path w="1355" h="535">
                  <a:moveTo>
                    <a:pt x="0" y="17"/>
                  </a:moveTo>
                  <a:lnTo>
                    <a:pt x="1355" y="535"/>
                  </a:lnTo>
                  <a:lnTo>
                    <a:pt x="1355" y="521"/>
                  </a:lnTo>
                  <a:lnTo>
                    <a:pt x="0" y="0"/>
                  </a:lnTo>
                  <a:lnTo>
                    <a:pt x="0" y="17"/>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73" name="7-50"/>
            <p:cNvSpPr/>
            <p:nvPr/>
          </p:nvSpPr>
          <p:spPr bwMode="auto">
            <a:xfrm>
              <a:off x="3983038" y="3721101"/>
              <a:ext cx="2151063" cy="849313"/>
            </a:xfrm>
            <a:custGeom>
              <a:avLst/>
              <a:gdLst>
                <a:gd name="T0" fmla="*/ 0 w 1355"/>
                <a:gd name="T1" fmla="*/ 17 h 535"/>
                <a:gd name="T2" fmla="*/ 1355 w 1355"/>
                <a:gd name="T3" fmla="*/ 535 h 535"/>
                <a:gd name="T4" fmla="*/ 1355 w 1355"/>
                <a:gd name="T5" fmla="*/ 521 h 535"/>
                <a:gd name="T6" fmla="*/ 0 w 1355"/>
                <a:gd name="T7" fmla="*/ 0 h 535"/>
                <a:gd name="T8" fmla="*/ 0 w 1355"/>
                <a:gd name="T9" fmla="*/ 17 h 535"/>
              </a:gdLst>
              <a:ahLst/>
              <a:cxnLst>
                <a:cxn ang="0">
                  <a:pos x="T0" y="T1"/>
                </a:cxn>
                <a:cxn ang="0">
                  <a:pos x="T2" y="T3"/>
                </a:cxn>
                <a:cxn ang="0">
                  <a:pos x="T4" y="T5"/>
                </a:cxn>
                <a:cxn ang="0">
                  <a:pos x="T6" y="T7"/>
                </a:cxn>
                <a:cxn ang="0">
                  <a:pos x="T8" y="T9"/>
                </a:cxn>
              </a:cxnLst>
              <a:rect l="0" t="0" r="r" b="b"/>
              <a:pathLst>
                <a:path w="1355" h="535">
                  <a:moveTo>
                    <a:pt x="0" y="17"/>
                  </a:moveTo>
                  <a:lnTo>
                    <a:pt x="1355" y="535"/>
                  </a:lnTo>
                  <a:lnTo>
                    <a:pt x="1355" y="521"/>
                  </a:lnTo>
                  <a:lnTo>
                    <a:pt x="0" y="0"/>
                  </a:lnTo>
                  <a:lnTo>
                    <a:pt x="0" y="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74" name="7-51"/>
            <p:cNvSpPr/>
            <p:nvPr/>
          </p:nvSpPr>
          <p:spPr bwMode="auto">
            <a:xfrm>
              <a:off x="3983038" y="3784601"/>
              <a:ext cx="2151063" cy="850900"/>
            </a:xfrm>
            <a:custGeom>
              <a:avLst/>
              <a:gdLst>
                <a:gd name="T0" fmla="*/ 0 w 1355"/>
                <a:gd name="T1" fmla="*/ 16 h 536"/>
                <a:gd name="T2" fmla="*/ 1355 w 1355"/>
                <a:gd name="T3" fmla="*/ 536 h 536"/>
                <a:gd name="T4" fmla="*/ 1355 w 1355"/>
                <a:gd name="T5" fmla="*/ 520 h 536"/>
                <a:gd name="T6" fmla="*/ 0 w 1355"/>
                <a:gd name="T7" fmla="*/ 0 h 536"/>
                <a:gd name="T8" fmla="*/ 0 w 1355"/>
                <a:gd name="T9" fmla="*/ 16 h 536"/>
              </a:gdLst>
              <a:ahLst/>
              <a:cxnLst>
                <a:cxn ang="0">
                  <a:pos x="T0" y="T1"/>
                </a:cxn>
                <a:cxn ang="0">
                  <a:pos x="T2" y="T3"/>
                </a:cxn>
                <a:cxn ang="0">
                  <a:pos x="T4" y="T5"/>
                </a:cxn>
                <a:cxn ang="0">
                  <a:pos x="T6" y="T7"/>
                </a:cxn>
                <a:cxn ang="0">
                  <a:pos x="T8" y="T9"/>
                </a:cxn>
              </a:cxnLst>
              <a:rect l="0" t="0" r="r" b="b"/>
              <a:pathLst>
                <a:path w="1355" h="536">
                  <a:moveTo>
                    <a:pt x="0" y="16"/>
                  </a:moveTo>
                  <a:lnTo>
                    <a:pt x="1355" y="536"/>
                  </a:lnTo>
                  <a:lnTo>
                    <a:pt x="1355" y="520"/>
                  </a:lnTo>
                  <a:lnTo>
                    <a:pt x="0" y="0"/>
                  </a:lnTo>
                  <a:lnTo>
                    <a:pt x="0" y="16"/>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75" name="7-52"/>
            <p:cNvSpPr/>
            <p:nvPr/>
          </p:nvSpPr>
          <p:spPr bwMode="auto">
            <a:xfrm>
              <a:off x="3983038" y="3784601"/>
              <a:ext cx="2151063" cy="850900"/>
            </a:xfrm>
            <a:custGeom>
              <a:avLst/>
              <a:gdLst>
                <a:gd name="T0" fmla="*/ 0 w 1355"/>
                <a:gd name="T1" fmla="*/ 16 h 536"/>
                <a:gd name="T2" fmla="*/ 1355 w 1355"/>
                <a:gd name="T3" fmla="*/ 536 h 536"/>
                <a:gd name="T4" fmla="*/ 1355 w 1355"/>
                <a:gd name="T5" fmla="*/ 520 h 536"/>
                <a:gd name="T6" fmla="*/ 0 w 1355"/>
                <a:gd name="T7" fmla="*/ 0 h 536"/>
                <a:gd name="T8" fmla="*/ 0 w 1355"/>
                <a:gd name="T9" fmla="*/ 16 h 536"/>
              </a:gdLst>
              <a:ahLst/>
              <a:cxnLst>
                <a:cxn ang="0">
                  <a:pos x="T0" y="T1"/>
                </a:cxn>
                <a:cxn ang="0">
                  <a:pos x="T2" y="T3"/>
                </a:cxn>
                <a:cxn ang="0">
                  <a:pos x="T4" y="T5"/>
                </a:cxn>
                <a:cxn ang="0">
                  <a:pos x="T6" y="T7"/>
                </a:cxn>
                <a:cxn ang="0">
                  <a:pos x="T8" y="T9"/>
                </a:cxn>
              </a:cxnLst>
              <a:rect l="0" t="0" r="r" b="b"/>
              <a:pathLst>
                <a:path w="1355" h="536">
                  <a:moveTo>
                    <a:pt x="0" y="16"/>
                  </a:moveTo>
                  <a:lnTo>
                    <a:pt x="1355" y="536"/>
                  </a:lnTo>
                  <a:lnTo>
                    <a:pt x="1355" y="520"/>
                  </a:lnTo>
                  <a:lnTo>
                    <a:pt x="0" y="0"/>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76" name="7-53"/>
            <p:cNvSpPr/>
            <p:nvPr/>
          </p:nvSpPr>
          <p:spPr bwMode="auto">
            <a:xfrm>
              <a:off x="5813426" y="4322763"/>
              <a:ext cx="150813" cy="198438"/>
            </a:xfrm>
            <a:custGeom>
              <a:avLst/>
              <a:gdLst>
                <a:gd name="T0" fmla="*/ 0 w 95"/>
                <a:gd name="T1" fmla="*/ 88 h 125"/>
                <a:gd name="T2" fmla="*/ 49 w 95"/>
                <a:gd name="T3" fmla="*/ 63 h 125"/>
                <a:gd name="T4" fmla="*/ 95 w 95"/>
                <a:gd name="T5" fmla="*/ 125 h 125"/>
                <a:gd name="T6" fmla="*/ 95 w 95"/>
                <a:gd name="T7" fmla="*/ 37 h 125"/>
                <a:gd name="T8" fmla="*/ 0 w 95"/>
                <a:gd name="T9" fmla="*/ 0 h 125"/>
                <a:gd name="T10" fmla="*/ 0 w 95"/>
                <a:gd name="T11" fmla="*/ 88 h 125"/>
              </a:gdLst>
              <a:ahLst/>
              <a:cxnLst>
                <a:cxn ang="0">
                  <a:pos x="T0" y="T1"/>
                </a:cxn>
                <a:cxn ang="0">
                  <a:pos x="T2" y="T3"/>
                </a:cxn>
                <a:cxn ang="0">
                  <a:pos x="T4" y="T5"/>
                </a:cxn>
                <a:cxn ang="0">
                  <a:pos x="T6" y="T7"/>
                </a:cxn>
                <a:cxn ang="0">
                  <a:pos x="T8" y="T9"/>
                </a:cxn>
                <a:cxn ang="0">
                  <a:pos x="T10" y="T11"/>
                </a:cxn>
              </a:cxnLst>
              <a:rect l="0" t="0" r="r" b="b"/>
              <a:pathLst>
                <a:path w="95" h="125">
                  <a:moveTo>
                    <a:pt x="0" y="88"/>
                  </a:moveTo>
                  <a:lnTo>
                    <a:pt x="49" y="63"/>
                  </a:lnTo>
                  <a:lnTo>
                    <a:pt x="95" y="125"/>
                  </a:lnTo>
                  <a:lnTo>
                    <a:pt x="95" y="37"/>
                  </a:lnTo>
                  <a:lnTo>
                    <a:pt x="0" y="0"/>
                  </a:lnTo>
                  <a:lnTo>
                    <a:pt x="0" y="88"/>
                  </a:lnTo>
                  <a:close/>
                </a:path>
              </a:pathLst>
            </a:custGeom>
            <a:solidFill>
              <a:srgbClr val="3F41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77" name="7-54"/>
            <p:cNvSpPr/>
            <p:nvPr/>
          </p:nvSpPr>
          <p:spPr bwMode="auto">
            <a:xfrm>
              <a:off x="3975101" y="3419476"/>
              <a:ext cx="173038" cy="571500"/>
            </a:xfrm>
            <a:custGeom>
              <a:avLst/>
              <a:gdLst>
                <a:gd name="T0" fmla="*/ 109 w 109"/>
                <a:gd name="T1" fmla="*/ 360 h 360"/>
                <a:gd name="T2" fmla="*/ 0 w 109"/>
                <a:gd name="T3" fmla="*/ 318 h 360"/>
                <a:gd name="T4" fmla="*/ 0 w 109"/>
                <a:gd name="T5" fmla="*/ 0 h 360"/>
                <a:gd name="T6" fmla="*/ 109 w 109"/>
                <a:gd name="T7" fmla="*/ 42 h 360"/>
                <a:gd name="T8" fmla="*/ 109 w 109"/>
                <a:gd name="T9" fmla="*/ 360 h 360"/>
              </a:gdLst>
              <a:ahLst/>
              <a:cxnLst>
                <a:cxn ang="0">
                  <a:pos x="T0" y="T1"/>
                </a:cxn>
                <a:cxn ang="0">
                  <a:pos x="T2" y="T3"/>
                </a:cxn>
                <a:cxn ang="0">
                  <a:pos x="T4" y="T5"/>
                </a:cxn>
                <a:cxn ang="0">
                  <a:pos x="T6" y="T7"/>
                </a:cxn>
                <a:cxn ang="0">
                  <a:pos x="T8" y="T9"/>
                </a:cxn>
              </a:cxnLst>
              <a:rect l="0" t="0" r="r" b="b"/>
              <a:pathLst>
                <a:path w="109" h="360">
                  <a:moveTo>
                    <a:pt x="109" y="360"/>
                  </a:moveTo>
                  <a:lnTo>
                    <a:pt x="0" y="318"/>
                  </a:lnTo>
                  <a:lnTo>
                    <a:pt x="0" y="0"/>
                  </a:lnTo>
                  <a:lnTo>
                    <a:pt x="109" y="42"/>
                  </a:lnTo>
                  <a:lnTo>
                    <a:pt x="109" y="360"/>
                  </a:lnTo>
                  <a:close/>
                </a:path>
              </a:pathLst>
            </a:custGeom>
            <a:solidFill>
              <a:srgbClr val="3F41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78" name="7-55"/>
            <p:cNvSpPr/>
            <p:nvPr/>
          </p:nvSpPr>
          <p:spPr bwMode="auto">
            <a:xfrm>
              <a:off x="3975101" y="3419476"/>
              <a:ext cx="173038" cy="571500"/>
            </a:xfrm>
            <a:custGeom>
              <a:avLst/>
              <a:gdLst>
                <a:gd name="T0" fmla="*/ 109 w 109"/>
                <a:gd name="T1" fmla="*/ 360 h 360"/>
                <a:gd name="T2" fmla="*/ 0 w 109"/>
                <a:gd name="T3" fmla="*/ 318 h 360"/>
                <a:gd name="T4" fmla="*/ 0 w 109"/>
                <a:gd name="T5" fmla="*/ 0 h 360"/>
                <a:gd name="T6" fmla="*/ 109 w 109"/>
                <a:gd name="T7" fmla="*/ 42 h 360"/>
                <a:gd name="T8" fmla="*/ 109 w 109"/>
                <a:gd name="T9" fmla="*/ 360 h 360"/>
              </a:gdLst>
              <a:ahLst/>
              <a:cxnLst>
                <a:cxn ang="0">
                  <a:pos x="T0" y="T1"/>
                </a:cxn>
                <a:cxn ang="0">
                  <a:pos x="T2" y="T3"/>
                </a:cxn>
                <a:cxn ang="0">
                  <a:pos x="T4" y="T5"/>
                </a:cxn>
                <a:cxn ang="0">
                  <a:pos x="T6" y="T7"/>
                </a:cxn>
                <a:cxn ang="0">
                  <a:pos x="T8" y="T9"/>
                </a:cxn>
              </a:cxnLst>
              <a:rect l="0" t="0" r="r" b="b"/>
              <a:pathLst>
                <a:path w="109" h="360">
                  <a:moveTo>
                    <a:pt x="109" y="360"/>
                  </a:moveTo>
                  <a:lnTo>
                    <a:pt x="0" y="318"/>
                  </a:lnTo>
                  <a:lnTo>
                    <a:pt x="0" y="0"/>
                  </a:lnTo>
                  <a:lnTo>
                    <a:pt x="109" y="42"/>
                  </a:lnTo>
                  <a:lnTo>
                    <a:pt x="109" y="3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79" name="7-56"/>
            <p:cNvSpPr/>
            <p:nvPr/>
          </p:nvSpPr>
          <p:spPr bwMode="auto">
            <a:xfrm>
              <a:off x="3975101" y="3419476"/>
              <a:ext cx="36513" cy="519113"/>
            </a:xfrm>
            <a:custGeom>
              <a:avLst/>
              <a:gdLst>
                <a:gd name="T0" fmla="*/ 23 w 23"/>
                <a:gd name="T1" fmla="*/ 327 h 327"/>
                <a:gd name="T2" fmla="*/ 0 w 23"/>
                <a:gd name="T3" fmla="*/ 318 h 327"/>
                <a:gd name="T4" fmla="*/ 0 w 23"/>
                <a:gd name="T5" fmla="*/ 0 h 327"/>
                <a:gd name="T6" fmla="*/ 23 w 23"/>
                <a:gd name="T7" fmla="*/ 12 h 327"/>
                <a:gd name="T8" fmla="*/ 23 w 23"/>
                <a:gd name="T9" fmla="*/ 327 h 327"/>
              </a:gdLst>
              <a:ahLst/>
              <a:cxnLst>
                <a:cxn ang="0">
                  <a:pos x="T0" y="T1"/>
                </a:cxn>
                <a:cxn ang="0">
                  <a:pos x="T2" y="T3"/>
                </a:cxn>
                <a:cxn ang="0">
                  <a:pos x="T4" y="T5"/>
                </a:cxn>
                <a:cxn ang="0">
                  <a:pos x="T6" y="T7"/>
                </a:cxn>
                <a:cxn ang="0">
                  <a:pos x="T8" y="T9"/>
                </a:cxn>
              </a:cxnLst>
              <a:rect l="0" t="0" r="r" b="b"/>
              <a:pathLst>
                <a:path w="23" h="327">
                  <a:moveTo>
                    <a:pt x="23" y="327"/>
                  </a:moveTo>
                  <a:lnTo>
                    <a:pt x="0" y="318"/>
                  </a:lnTo>
                  <a:lnTo>
                    <a:pt x="0" y="0"/>
                  </a:lnTo>
                  <a:lnTo>
                    <a:pt x="23" y="12"/>
                  </a:lnTo>
                  <a:lnTo>
                    <a:pt x="23" y="327"/>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80" name="7-57"/>
            <p:cNvSpPr/>
            <p:nvPr/>
          </p:nvSpPr>
          <p:spPr bwMode="auto">
            <a:xfrm>
              <a:off x="3975101" y="3419476"/>
              <a:ext cx="36513" cy="519113"/>
            </a:xfrm>
            <a:custGeom>
              <a:avLst/>
              <a:gdLst>
                <a:gd name="T0" fmla="*/ 23 w 23"/>
                <a:gd name="T1" fmla="*/ 327 h 327"/>
                <a:gd name="T2" fmla="*/ 0 w 23"/>
                <a:gd name="T3" fmla="*/ 318 h 327"/>
                <a:gd name="T4" fmla="*/ 0 w 23"/>
                <a:gd name="T5" fmla="*/ 0 h 327"/>
                <a:gd name="T6" fmla="*/ 23 w 23"/>
                <a:gd name="T7" fmla="*/ 12 h 327"/>
                <a:gd name="T8" fmla="*/ 23 w 23"/>
                <a:gd name="T9" fmla="*/ 327 h 327"/>
              </a:gdLst>
              <a:ahLst/>
              <a:cxnLst>
                <a:cxn ang="0">
                  <a:pos x="T0" y="T1"/>
                </a:cxn>
                <a:cxn ang="0">
                  <a:pos x="T2" y="T3"/>
                </a:cxn>
                <a:cxn ang="0">
                  <a:pos x="T4" y="T5"/>
                </a:cxn>
                <a:cxn ang="0">
                  <a:pos x="T6" y="T7"/>
                </a:cxn>
                <a:cxn ang="0">
                  <a:pos x="T8" y="T9"/>
                </a:cxn>
              </a:cxnLst>
              <a:rect l="0" t="0" r="r" b="b"/>
              <a:pathLst>
                <a:path w="23" h="327">
                  <a:moveTo>
                    <a:pt x="23" y="327"/>
                  </a:moveTo>
                  <a:lnTo>
                    <a:pt x="0" y="318"/>
                  </a:lnTo>
                  <a:lnTo>
                    <a:pt x="0" y="0"/>
                  </a:lnTo>
                  <a:lnTo>
                    <a:pt x="23" y="12"/>
                  </a:lnTo>
                  <a:lnTo>
                    <a:pt x="23" y="3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81" name="7-58"/>
            <p:cNvSpPr/>
            <p:nvPr/>
          </p:nvSpPr>
          <p:spPr bwMode="auto">
            <a:xfrm>
              <a:off x="3975101" y="3419476"/>
              <a:ext cx="2159000" cy="873125"/>
            </a:xfrm>
            <a:custGeom>
              <a:avLst/>
              <a:gdLst>
                <a:gd name="T0" fmla="*/ 0 w 1360"/>
                <a:gd name="T1" fmla="*/ 33 h 550"/>
                <a:gd name="T2" fmla="*/ 1360 w 1360"/>
                <a:gd name="T3" fmla="*/ 550 h 550"/>
                <a:gd name="T4" fmla="*/ 1360 w 1360"/>
                <a:gd name="T5" fmla="*/ 518 h 550"/>
                <a:gd name="T6" fmla="*/ 0 w 1360"/>
                <a:gd name="T7" fmla="*/ 0 h 550"/>
                <a:gd name="T8" fmla="*/ 0 w 1360"/>
                <a:gd name="T9" fmla="*/ 33 h 550"/>
              </a:gdLst>
              <a:ahLst/>
              <a:cxnLst>
                <a:cxn ang="0">
                  <a:pos x="T0" y="T1"/>
                </a:cxn>
                <a:cxn ang="0">
                  <a:pos x="T2" y="T3"/>
                </a:cxn>
                <a:cxn ang="0">
                  <a:pos x="T4" y="T5"/>
                </a:cxn>
                <a:cxn ang="0">
                  <a:pos x="T6" y="T7"/>
                </a:cxn>
                <a:cxn ang="0">
                  <a:pos x="T8" y="T9"/>
                </a:cxn>
              </a:cxnLst>
              <a:rect l="0" t="0" r="r" b="b"/>
              <a:pathLst>
                <a:path w="1360" h="550">
                  <a:moveTo>
                    <a:pt x="0" y="33"/>
                  </a:moveTo>
                  <a:lnTo>
                    <a:pt x="1360" y="550"/>
                  </a:lnTo>
                  <a:lnTo>
                    <a:pt x="1360" y="518"/>
                  </a:lnTo>
                  <a:lnTo>
                    <a:pt x="0" y="0"/>
                  </a:lnTo>
                  <a:lnTo>
                    <a:pt x="0" y="33"/>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82" name="7-59"/>
            <p:cNvSpPr/>
            <p:nvPr/>
          </p:nvSpPr>
          <p:spPr bwMode="auto">
            <a:xfrm>
              <a:off x="3975101" y="3419476"/>
              <a:ext cx="2159000" cy="873125"/>
            </a:xfrm>
            <a:custGeom>
              <a:avLst/>
              <a:gdLst>
                <a:gd name="T0" fmla="*/ 0 w 1360"/>
                <a:gd name="T1" fmla="*/ 33 h 550"/>
                <a:gd name="T2" fmla="*/ 1360 w 1360"/>
                <a:gd name="T3" fmla="*/ 550 h 550"/>
                <a:gd name="T4" fmla="*/ 1360 w 1360"/>
                <a:gd name="T5" fmla="*/ 518 h 550"/>
                <a:gd name="T6" fmla="*/ 0 w 1360"/>
                <a:gd name="T7" fmla="*/ 0 h 550"/>
                <a:gd name="T8" fmla="*/ 0 w 1360"/>
                <a:gd name="T9" fmla="*/ 33 h 550"/>
              </a:gdLst>
              <a:ahLst/>
              <a:cxnLst>
                <a:cxn ang="0">
                  <a:pos x="T0" y="T1"/>
                </a:cxn>
                <a:cxn ang="0">
                  <a:pos x="T2" y="T3"/>
                </a:cxn>
                <a:cxn ang="0">
                  <a:pos x="T4" y="T5"/>
                </a:cxn>
                <a:cxn ang="0">
                  <a:pos x="T6" y="T7"/>
                </a:cxn>
                <a:cxn ang="0">
                  <a:pos x="T8" y="T9"/>
                </a:cxn>
              </a:cxnLst>
              <a:rect l="0" t="0" r="r" b="b"/>
              <a:pathLst>
                <a:path w="1360" h="550">
                  <a:moveTo>
                    <a:pt x="0" y="33"/>
                  </a:moveTo>
                  <a:lnTo>
                    <a:pt x="1360" y="550"/>
                  </a:lnTo>
                  <a:lnTo>
                    <a:pt x="1360" y="518"/>
                  </a:lnTo>
                  <a:lnTo>
                    <a:pt x="0" y="0"/>
                  </a:lnTo>
                  <a:lnTo>
                    <a:pt x="0" y="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83" name="7-60"/>
            <p:cNvSpPr/>
            <p:nvPr/>
          </p:nvSpPr>
          <p:spPr bwMode="auto">
            <a:xfrm>
              <a:off x="3975101" y="3876676"/>
              <a:ext cx="2163763" cy="877888"/>
            </a:xfrm>
            <a:custGeom>
              <a:avLst/>
              <a:gdLst>
                <a:gd name="T0" fmla="*/ 0 w 1363"/>
                <a:gd name="T1" fmla="*/ 30 h 553"/>
                <a:gd name="T2" fmla="*/ 1363 w 1363"/>
                <a:gd name="T3" fmla="*/ 553 h 553"/>
                <a:gd name="T4" fmla="*/ 1363 w 1363"/>
                <a:gd name="T5" fmla="*/ 522 h 553"/>
                <a:gd name="T6" fmla="*/ 0 w 1363"/>
                <a:gd name="T7" fmla="*/ 0 h 553"/>
                <a:gd name="T8" fmla="*/ 0 w 1363"/>
                <a:gd name="T9" fmla="*/ 30 h 553"/>
              </a:gdLst>
              <a:ahLst/>
              <a:cxnLst>
                <a:cxn ang="0">
                  <a:pos x="T0" y="T1"/>
                </a:cxn>
                <a:cxn ang="0">
                  <a:pos x="T2" y="T3"/>
                </a:cxn>
                <a:cxn ang="0">
                  <a:pos x="T4" y="T5"/>
                </a:cxn>
                <a:cxn ang="0">
                  <a:pos x="T6" y="T7"/>
                </a:cxn>
                <a:cxn ang="0">
                  <a:pos x="T8" y="T9"/>
                </a:cxn>
              </a:cxnLst>
              <a:rect l="0" t="0" r="r" b="b"/>
              <a:pathLst>
                <a:path w="1363" h="553">
                  <a:moveTo>
                    <a:pt x="0" y="30"/>
                  </a:moveTo>
                  <a:lnTo>
                    <a:pt x="1363" y="553"/>
                  </a:lnTo>
                  <a:lnTo>
                    <a:pt x="1363" y="522"/>
                  </a:lnTo>
                  <a:lnTo>
                    <a:pt x="0" y="0"/>
                  </a:lnTo>
                  <a:lnTo>
                    <a:pt x="0" y="30"/>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84" name="7-61"/>
            <p:cNvSpPr/>
            <p:nvPr/>
          </p:nvSpPr>
          <p:spPr bwMode="auto">
            <a:xfrm>
              <a:off x="3975101" y="3876676"/>
              <a:ext cx="2163763" cy="877888"/>
            </a:xfrm>
            <a:custGeom>
              <a:avLst/>
              <a:gdLst>
                <a:gd name="T0" fmla="*/ 0 w 1363"/>
                <a:gd name="T1" fmla="*/ 30 h 553"/>
                <a:gd name="T2" fmla="*/ 1363 w 1363"/>
                <a:gd name="T3" fmla="*/ 553 h 553"/>
                <a:gd name="T4" fmla="*/ 1363 w 1363"/>
                <a:gd name="T5" fmla="*/ 522 h 553"/>
                <a:gd name="T6" fmla="*/ 0 w 1363"/>
                <a:gd name="T7" fmla="*/ 0 h 553"/>
                <a:gd name="T8" fmla="*/ 0 w 1363"/>
                <a:gd name="T9" fmla="*/ 30 h 553"/>
              </a:gdLst>
              <a:ahLst/>
              <a:cxnLst>
                <a:cxn ang="0">
                  <a:pos x="T0" y="T1"/>
                </a:cxn>
                <a:cxn ang="0">
                  <a:pos x="T2" y="T3"/>
                </a:cxn>
                <a:cxn ang="0">
                  <a:pos x="T4" y="T5"/>
                </a:cxn>
                <a:cxn ang="0">
                  <a:pos x="T6" y="T7"/>
                </a:cxn>
                <a:cxn ang="0">
                  <a:pos x="T8" y="T9"/>
                </a:cxn>
              </a:cxnLst>
              <a:rect l="0" t="0" r="r" b="b"/>
              <a:pathLst>
                <a:path w="1363" h="553">
                  <a:moveTo>
                    <a:pt x="0" y="30"/>
                  </a:moveTo>
                  <a:lnTo>
                    <a:pt x="1363" y="553"/>
                  </a:lnTo>
                  <a:lnTo>
                    <a:pt x="1363" y="522"/>
                  </a:lnTo>
                  <a:lnTo>
                    <a:pt x="0" y="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85" name="7-62"/>
            <p:cNvSpPr/>
            <p:nvPr/>
          </p:nvSpPr>
          <p:spPr bwMode="auto">
            <a:xfrm>
              <a:off x="4384676" y="4090988"/>
              <a:ext cx="1765300" cy="750888"/>
            </a:xfrm>
            <a:custGeom>
              <a:avLst/>
              <a:gdLst>
                <a:gd name="T0" fmla="*/ 9 w 1112"/>
                <a:gd name="T1" fmla="*/ 0 h 473"/>
                <a:gd name="T2" fmla="*/ 0 w 1112"/>
                <a:gd name="T3" fmla="*/ 44 h 473"/>
                <a:gd name="T4" fmla="*/ 1112 w 1112"/>
                <a:gd name="T5" fmla="*/ 473 h 473"/>
                <a:gd name="T6" fmla="*/ 1102 w 1112"/>
                <a:gd name="T7" fmla="*/ 418 h 473"/>
                <a:gd name="T8" fmla="*/ 591 w 1112"/>
                <a:gd name="T9" fmla="*/ 223 h 473"/>
                <a:gd name="T10" fmla="*/ 9 w 1112"/>
                <a:gd name="T11" fmla="*/ 0 h 473"/>
              </a:gdLst>
              <a:ahLst/>
              <a:cxnLst>
                <a:cxn ang="0">
                  <a:pos x="T0" y="T1"/>
                </a:cxn>
                <a:cxn ang="0">
                  <a:pos x="T2" y="T3"/>
                </a:cxn>
                <a:cxn ang="0">
                  <a:pos x="T4" y="T5"/>
                </a:cxn>
                <a:cxn ang="0">
                  <a:pos x="T6" y="T7"/>
                </a:cxn>
                <a:cxn ang="0">
                  <a:pos x="T8" y="T9"/>
                </a:cxn>
                <a:cxn ang="0">
                  <a:pos x="T10" y="T11"/>
                </a:cxn>
              </a:cxnLst>
              <a:rect l="0" t="0" r="r" b="b"/>
              <a:pathLst>
                <a:path w="1112" h="473">
                  <a:moveTo>
                    <a:pt x="9" y="0"/>
                  </a:moveTo>
                  <a:lnTo>
                    <a:pt x="0" y="44"/>
                  </a:lnTo>
                  <a:lnTo>
                    <a:pt x="1112" y="473"/>
                  </a:lnTo>
                  <a:lnTo>
                    <a:pt x="1102" y="418"/>
                  </a:lnTo>
                  <a:lnTo>
                    <a:pt x="591" y="223"/>
                  </a:lnTo>
                  <a:lnTo>
                    <a:pt x="9" y="0"/>
                  </a:lnTo>
                  <a:close/>
                </a:path>
              </a:pathLst>
            </a:custGeom>
            <a:solidFill>
              <a:srgbClr val="E29A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86" name="7-63"/>
            <p:cNvSpPr/>
            <p:nvPr/>
          </p:nvSpPr>
          <p:spPr bwMode="auto">
            <a:xfrm>
              <a:off x="4384676" y="4090988"/>
              <a:ext cx="1765300" cy="750888"/>
            </a:xfrm>
            <a:custGeom>
              <a:avLst/>
              <a:gdLst>
                <a:gd name="T0" fmla="*/ 9 w 1112"/>
                <a:gd name="T1" fmla="*/ 0 h 473"/>
                <a:gd name="T2" fmla="*/ 0 w 1112"/>
                <a:gd name="T3" fmla="*/ 44 h 473"/>
                <a:gd name="T4" fmla="*/ 1112 w 1112"/>
                <a:gd name="T5" fmla="*/ 473 h 473"/>
                <a:gd name="T6" fmla="*/ 1102 w 1112"/>
                <a:gd name="T7" fmla="*/ 418 h 473"/>
                <a:gd name="T8" fmla="*/ 591 w 1112"/>
                <a:gd name="T9" fmla="*/ 223 h 473"/>
                <a:gd name="T10" fmla="*/ 9 w 1112"/>
                <a:gd name="T11" fmla="*/ 0 h 473"/>
              </a:gdLst>
              <a:ahLst/>
              <a:cxnLst>
                <a:cxn ang="0">
                  <a:pos x="T0" y="T1"/>
                </a:cxn>
                <a:cxn ang="0">
                  <a:pos x="T2" y="T3"/>
                </a:cxn>
                <a:cxn ang="0">
                  <a:pos x="T4" y="T5"/>
                </a:cxn>
                <a:cxn ang="0">
                  <a:pos x="T6" y="T7"/>
                </a:cxn>
                <a:cxn ang="0">
                  <a:pos x="T8" y="T9"/>
                </a:cxn>
                <a:cxn ang="0">
                  <a:pos x="T10" y="T11"/>
                </a:cxn>
              </a:cxnLst>
              <a:rect l="0" t="0" r="r" b="b"/>
              <a:pathLst>
                <a:path w="1112" h="473">
                  <a:moveTo>
                    <a:pt x="9" y="0"/>
                  </a:moveTo>
                  <a:lnTo>
                    <a:pt x="0" y="44"/>
                  </a:lnTo>
                  <a:lnTo>
                    <a:pt x="1112" y="473"/>
                  </a:lnTo>
                  <a:lnTo>
                    <a:pt x="1102" y="418"/>
                  </a:lnTo>
                  <a:lnTo>
                    <a:pt x="591" y="223"/>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87" name="7-64"/>
            <p:cNvSpPr/>
            <p:nvPr/>
          </p:nvSpPr>
          <p:spPr bwMode="auto">
            <a:xfrm>
              <a:off x="4398963" y="4090988"/>
              <a:ext cx="923925" cy="354013"/>
            </a:xfrm>
            <a:custGeom>
              <a:avLst/>
              <a:gdLst>
                <a:gd name="T0" fmla="*/ 0 w 582"/>
                <a:gd name="T1" fmla="*/ 0 h 223"/>
                <a:gd name="T2" fmla="*/ 0 w 582"/>
                <a:gd name="T3" fmla="*/ 0 h 223"/>
                <a:gd name="T4" fmla="*/ 582 w 582"/>
                <a:gd name="T5" fmla="*/ 223 h 223"/>
                <a:gd name="T6" fmla="*/ 219 w 582"/>
                <a:gd name="T7" fmla="*/ 83 h 223"/>
                <a:gd name="T8" fmla="*/ 0 w 582"/>
                <a:gd name="T9" fmla="*/ 0 h 223"/>
              </a:gdLst>
              <a:ahLst/>
              <a:cxnLst>
                <a:cxn ang="0">
                  <a:pos x="T0" y="T1"/>
                </a:cxn>
                <a:cxn ang="0">
                  <a:pos x="T2" y="T3"/>
                </a:cxn>
                <a:cxn ang="0">
                  <a:pos x="T4" y="T5"/>
                </a:cxn>
                <a:cxn ang="0">
                  <a:pos x="T6" y="T7"/>
                </a:cxn>
                <a:cxn ang="0">
                  <a:pos x="T8" y="T9"/>
                </a:cxn>
              </a:cxnLst>
              <a:rect l="0" t="0" r="r" b="b"/>
              <a:pathLst>
                <a:path w="582" h="223">
                  <a:moveTo>
                    <a:pt x="0" y="0"/>
                  </a:moveTo>
                  <a:lnTo>
                    <a:pt x="0" y="0"/>
                  </a:lnTo>
                  <a:lnTo>
                    <a:pt x="582" y="223"/>
                  </a:lnTo>
                  <a:lnTo>
                    <a:pt x="219" y="83"/>
                  </a:lnTo>
                  <a:lnTo>
                    <a:pt x="0" y="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88" name="7-65"/>
            <p:cNvSpPr/>
            <p:nvPr/>
          </p:nvSpPr>
          <p:spPr bwMode="auto">
            <a:xfrm>
              <a:off x="4398963" y="4090988"/>
              <a:ext cx="923925" cy="354013"/>
            </a:xfrm>
            <a:custGeom>
              <a:avLst/>
              <a:gdLst>
                <a:gd name="T0" fmla="*/ 0 w 582"/>
                <a:gd name="T1" fmla="*/ 0 h 223"/>
                <a:gd name="T2" fmla="*/ 0 w 582"/>
                <a:gd name="T3" fmla="*/ 0 h 223"/>
                <a:gd name="T4" fmla="*/ 582 w 582"/>
                <a:gd name="T5" fmla="*/ 223 h 223"/>
                <a:gd name="T6" fmla="*/ 219 w 582"/>
                <a:gd name="T7" fmla="*/ 83 h 223"/>
                <a:gd name="T8" fmla="*/ 0 w 582"/>
                <a:gd name="T9" fmla="*/ 0 h 223"/>
              </a:gdLst>
              <a:ahLst/>
              <a:cxnLst>
                <a:cxn ang="0">
                  <a:pos x="T0" y="T1"/>
                </a:cxn>
                <a:cxn ang="0">
                  <a:pos x="T2" y="T3"/>
                </a:cxn>
                <a:cxn ang="0">
                  <a:pos x="T4" y="T5"/>
                </a:cxn>
                <a:cxn ang="0">
                  <a:pos x="T6" y="T7"/>
                </a:cxn>
                <a:cxn ang="0">
                  <a:pos x="T8" y="T9"/>
                </a:cxn>
              </a:cxnLst>
              <a:rect l="0" t="0" r="r" b="b"/>
              <a:pathLst>
                <a:path w="582" h="223">
                  <a:moveTo>
                    <a:pt x="0" y="0"/>
                  </a:moveTo>
                  <a:lnTo>
                    <a:pt x="0" y="0"/>
                  </a:lnTo>
                  <a:lnTo>
                    <a:pt x="582" y="223"/>
                  </a:lnTo>
                  <a:lnTo>
                    <a:pt x="219" y="8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89" name="7-66"/>
            <p:cNvSpPr/>
            <p:nvPr/>
          </p:nvSpPr>
          <p:spPr bwMode="auto">
            <a:xfrm>
              <a:off x="4398963" y="4090988"/>
              <a:ext cx="347663" cy="131763"/>
            </a:xfrm>
            <a:custGeom>
              <a:avLst/>
              <a:gdLst>
                <a:gd name="T0" fmla="*/ 0 w 219"/>
                <a:gd name="T1" fmla="*/ 0 h 83"/>
                <a:gd name="T2" fmla="*/ 0 w 219"/>
                <a:gd name="T3" fmla="*/ 0 h 83"/>
                <a:gd name="T4" fmla="*/ 219 w 219"/>
                <a:gd name="T5" fmla="*/ 83 h 83"/>
                <a:gd name="T6" fmla="*/ 0 w 219"/>
                <a:gd name="T7" fmla="*/ 0 h 83"/>
              </a:gdLst>
              <a:ahLst/>
              <a:cxnLst>
                <a:cxn ang="0">
                  <a:pos x="T0" y="T1"/>
                </a:cxn>
                <a:cxn ang="0">
                  <a:pos x="T2" y="T3"/>
                </a:cxn>
                <a:cxn ang="0">
                  <a:pos x="T4" y="T5"/>
                </a:cxn>
                <a:cxn ang="0">
                  <a:pos x="T6" y="T7"/>
                </a:cxn>
              </a:cxnLst>
              <a:rect l="0" t="0" r="r" b="b"/>
              <a:pathLst>
                <a:path w="219" h="83">
                  <a:moveTo>
                    <a:pt x="0" y="0"/>
                  </a:moveTo>
                  <a:lnTo>
                    <a:pt x="0" y="0"/>
                  </a:lnTo>
                  <a:lnTo>
                    <a:pt x="219" y="83"/>
                  </a:lnTo>
                  <a:lnTo>
                    <a:pt x="0" y="0"/>
                  </a:lnTo>
                  <a:close/>
                </a:path>
              </a:pathLst>
            </a:custGeom>
            <a:solidFill>
              <a:srgbClr val="4A4B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90" name="7-67"/>
            <p:cNvSpPr/>
            <p:nvPr/>
          </p:nvSpPr>
          <p:spPr bwMode="auto">
            <a:xfrm>
              <a:off x="4398963" y="4090988"/>
              <a:ext cx="347663" cy="131763"/>
            </a:xfrm>
            <a:custGeom>
              <a:avLst/>
              <a:gdLst>
                <a:gd name="T0" fmla="*/ 0 w 219"/>
                <a:gd name="T1" fmla="*/ 0 h 83"/>
                <a:gd name="T2" fmla="*/ 0 w 219"/>
                <a:gd name="T3" fmla="*/ 0 h 83"/>
                <a:gd name="T4" fmla="*/ 219 w 219"/>
                <a:gd name="T5" fmla="*/ 83 h 83"/>
                <a:gd name="T6" fmla="*/ 0 w 219"/>
                <a:gd name="T7" fmla="*/ 0 h 83"/>
              </a:gdLst>
              <a:ahLst/>
              <a:cxnLst>
                <a:cxn ang="0">
                  <a:pos x="T0" y="T1"/>
                </a:cxn>
                <a:cxn ang="0">
                  <a:pos x="T2" y="T3"/>
                </a:cxn>
                <a:cxn ang="0">
                  <a:pos x="T4" y="T5"/>
                </a:cxn>
                <a:cxn ang="0">
                  <a:pos x="T6" y="T7"/>
                </a:cxn>
              </a:cxnLst>
              <a:rect l="0" t="0" r="r" b="b"/>
              <a:pathLst>
                <a:path w="219" h="83">
                  <a:moveTo>
                    <a:pt x="0" y="0"/>
                  </a:moveTo>
                  <a:lnTo>
                    <a:pt x="0" y="0"/>
                  </a:lnTo>
                  <a:lnTo>
                    <a:pt x="219" y="8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91" name="7-68"/>
            <p:cNvSpPr/>
            <p:nvPr/>
          </p:nvSpPr>
          <p:spPr bwMode="auto">
            <a:xfrm>
              <a:off x="4606926" y="3036888"/>
              <a:ext cx="3125788" cy="839788"/>
            </a:xfrm>
            <a:custGeom>
              <a:avLst/>
              <a:gdLst>
                <a:gd name="T0" fmla="*/ 845 w 847"/>
                <a:gd name="T1" fmla="*/ 0 h 228"/>
                <a:gd name="T2" fmla="*/ 698 w 847"/>
                <a:gd name="T3" fmla="*/ 122 h 228"/>
                <a:gd name="T4" fmla="*/ 396 w 847"/>
                <a:gd name="T5" fmla="*/ 192 h 228"/>
                <a:gd name="T6" fmla="*/ 5 w 847"/>
                <a:gd name="T7" fmla="*/ 38 h 228"/>
                <a:gd name="T8" fmla="*/ 0 w 847"/>
                <a:gd name="T9" fmla="*/ 58 h 228"/>
                <a:gd name="T10" fmla="*/ 396 w 847"/>
                <a:gd name="T11" fmla="*/ 228 h 228"/>
                <a:gd name="T12" fmla="*/ 845 w 847"/>
                <a:gd name="T13" fmla="*/ 30 h 228"/>
                <a:gd name="T14" fmla="*/ 845 w 847"/>
                <a:gd name="T15" fmla="*/ 0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7" h="228">
                  <a:moveTo>
                    <a:pt x="845" y="0"/>
                  </a:moveTo>
                  <a:cubicBezTo>
                    <a:pt x="840" y="34"/>
                    <a:pt x="783" y="82"/>
                    <a:pt x="698" y="122"/>
                  </a:cubicBezTo>
                  <a:cubicBezTo>
                    <a:pt x="616" y="161"/>
                    <a:pt x="508" y="192"/>
                    <a:pt x="396" y="192"/>
                  </a:cubicBezTo>
                  <a:cubicBezTo>
                    <a:pt x="186" y="192"/>
                    <a:pt x="35" y="105"/>
                    <a:pt x="5" y="38"/>
                  </a:cubicBezTo>
                  <a:cubicBezTo>
                    <a:pt x="0" y="58"/>
                    <a:pt x="0" y="58"/>
                    <a:pt x="0" y="58"/>
                  </a:cubicBezTo>
                  <a:cubicBezTo>
                    <a:pt x="10" y="126"/>
                    <a:pt x="169" y="228"/>
                    <a:pt x="396" y="228"/>
                  </a:cubicBezTo>
                  <a:cubicBezTo>
                    <a:pt x="629" y="228"/>
                    <a:pt x="847" y="95"/>
                    <a:pt x="845" y="30"/>
                  </a:cubicBezTo>
                  <a:cubicBezTo>
                    <a:pt x="845" y="29"/>
                    <a:pt x="845" y="15"/>
                    <a:pt x="845" y="0"/>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92" name="7-69"/>
            <p:cNvSpPr/>
            <p:nvPr/>
          </p:nvSpPr>
          <p:spPr bwMode="auto">
            <a:xfrm>
              <a:off x="4602163" y="1827213"/>
              <a:ext cx="3127375" cy="1916113"/>
            </a:xfrm>
            <a:custGeom>
              <a:avLst/>
              <a:gdLst>
                <a:gd name="T0" fmla="*/ 846 w 847"/>
                <a:gd name="T1" fmla="*/ 322 h 520"/>
                <a:gd name="T2" fmla="*/ 699 w 847"/>
                <a:gd name="T3" fmla="*/ 450 h 520"/>
                <a:gd name="T4" fmla="*/ 397 w 847"/>
                <a:gd name="T5" fmla="*/ 520 h 520"/>
                <a:gd name="T6" fmla="*/ 0 w 847"/>
                <a:gd name="T7" fmla="*/ 344 h 520"/>
                <a:gd name="T8" fmla="*/ 0 w 847"/>
                <a:gd name="T9" fmla="*/ 0 h 520"/>
                <a:gd name="T10" fmla="*/ 845 w 847"/>
                <a:gd name="T11" fmla="*/ 0 h 520"/>
                <a:gd name="T12" fmla="*/ 846 w 847"/>
                <a:gd name="T13" fmla="*/ 322 h 520"/>
              </a:gdLst>
              <a:ahLst/>
              <a:cxnLst>
                <a:cxn ang="0">
                  <a:pos x="T0" y="T1"/>
                </a:cxn>
                <a:cxn ang="0">
                  <a:pos x="T2" y="T3"/>
                </a:cxn>
                <a:cxn ang="0">
                  <a:pos x="T4" y="T5"/>
                </a:cxn>
                <a:cxn ang="0">
                  <a:pos x="T6" y="T7"/>
                </a:cxn>
                <a:cxn ang="0">
                  <a:pos x="T8" y="T9"/>
                </a:cxn>
                <a:cxn ang="0">
                  <a:pos x="T10" y="T11"/>
                </a:cxn>
                <a:cxn ang="0">
                  <a:pos x="T12" y="T13"/>
                </a:cxn>
              </a:cxnLst>
              <a:rect l="0" t="0" r="r" b="b"/>
              <a:pathLst>
                <a:path w="847" h="520">
                  <a:moveTo>
                    <a:pt x="846" y="322"/>
                  </a:moveTo>
                  <a:cubicBezTo>
                    <a:pt x="847" y="356"/>
                    <a:pt x="789" y="408"/>
                    <a:pt x="699" y="450"/>
                  </a:cubicBezTo>
                  <a:cubicBezTo>
                    <a:pt x="617" y="489"/>
                    <a:pt x="509" y="520"/>
                    <a:pt x="397" y="520"/>
                  </a:cubicBezTo>
                  <a:cubicBezTo>
                    <a:pt x="163" y="520"/>
                    <a:pt x="1" y="412"/>
                    <a:pt x="0" y="344"/>
                  </a:cubicBezTo>
                  <a:cubicBezTo>
                    <a:pt x="0" y="0"/>
                    <a:pt x="0" y="0"/>
                    <a:pt x="0" y="0"/>
                  </a:cubicBezTo>
                  <a:cubicBezTo>
                    <a:pt x="845" y="0"/>
                    <a:pt x="845" y="0"/>
                    <a:pt x="845" y="0"/>
                  </a:cubicBezTo>
                  <a:cubicBezTo>
                    <a:pt x="845" y="0"/>
                    <a:pt x="846" y="320"/>
                    <a:pt x="846" y="322"/>
                  </a:cubicBezTo>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93" name="7-70"/>
            <p:cNvSpPr/>
            <p:nvPr/>
          </p:nvSpPr>
          <p:spPr bwMode="auto">
            <a:xfrm>
              <a:off x="6086476" y="1660526"/>
              <a:ext cx="2341563" cy="1150938"/>
            </a:xfrm>
            <a:custGeom>
              <a:avLst/>
              <a:gdLst>
                <a:gd name="T0" fmla="*/ 1475 w 1475"/>
                <a:gd name="T1" fmla="*/ 86 h 725"/>
                <a:gd name="T2" fmla="*/ 0 w 1475"/>
                <a:gd name="T3" fmla="*/ 725 h 725"/>
                <a:gd name="T4" fmla="*/ 0 w 1475"/>
                <a:gd name="T5" fmla="*/ 632 h 725"/>
                <a:gd name="T6" fmla="*/ 1475 w 1475"/>
                <a:gd name="T7" fmla="*/ 0 h 725"/>
                <a:gd name="T8" fmla="*/ 1475 w 1475"/>
                <a:gd name="T9" fmla="*/ 86 h 725"/>
              </a:gdLst>
              <a:ahLst/>
              <a:cxnLst>
                <a:cxn ang="0">
                  <a:pos x="T0" y="T1"/>
                </a:cxn>
                <a:cxn ang="0">
                  <a:pos x="T2" y="T3"/>
                </a:cxn>
                <a:cxn ang="0">
                  <a:pos x="T4" y="T5"/>
                </a:cxn>
                <a:cxn ang="0">
                  <a:pos x="T6" y="T7"/>
                </a:cxn>
                <a:cxn ang="0">
                  <a:pos x="T8" y="T9"/>
                </a:cxn>
              </a:cxnLst>
              <a:rect l="0" t="0" r="r" b="b"/>
              <a:pathLst>
                <a:path w="1475" h="725">
                  <a:moveTo>
                    <a:pt x="1475" y="86"/>
                  </a:moveTo>
                  <a:lnTo>
                    <a:pt x="0" y="725"/>
                  </a:lnTo>
                  <a:lnTo>
                    <a:pt x="0" y="632"/>
                  </a:lnTo>
                  <a:lnTo>
                    <a:pt x="1475" y="0"/>
                  </a:lnTo>
                  <a:lnTo>
                    <a:pt x="1475" y="86"/>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94" name="7-71"/>
            <p:cNvSpPr/>
            <p:nvPr/>
          </p:nvSpPr>
          <p:spPr bwMode="auto">
            <a:xfrm>
              <a:off x="6086476" y="1660526"/>
              <a:ext cx="2341563" cy="1150938"/>
            </a:xfrm>
            <a:custGeom>
              <a:avLst/>
              <a:gdLst>
                <a:gd name="T0" fmla="*/ 1475 w 1475"/>
                <a:gd name="T1" fmla="*/ 86 h 725"/>
                <a:gd name="T2" fmla="*/ 0 w 1475"/>
                <a:gd name="T3" fmla="*/ 725 h 725"/>
                <a:gd name="T4" fmla="*/ 0 w 1475"/>
                <a:gd name="T5" fmla="*/ 632 h 725"/>
                <a:gd name="T6" fmla="*/ 1475 w 1475"/>
                <a:gd name="T7" fmla="*/ 0 h 725"/>
                <a:gd name="T8" fmla="*/ 1475 w 1475"/>
                <a:gd name="T9" fmla="*/ 86 h 725"/>
              </a:gdLst>
              <a:ahLst/>
              <a:cxnLst>
                <a:cxn ang="0">
                  <a:pos x="T0" y="T1"/>
                </a:cxn>
                <a:cxn ang="0">
                  <a:pos x="T2" y="T3"/>
                </a:cxn>
                <a:cxn ang="0">
                  <a:pos x="T4" y="T5"/>
                </a:cxn>
                <a:cxn ang="0">
                  <a:pos x="T6" y="T7"/>
                </a:cxn>
                <a:cxn ang="0">
                  <a:pos x="T8" y="T9"/>
                </a:cxn>
              </a:cxnLst>
              <a:rect l="0" t="0" r="r" b="b"/>
              <a:pathLst>
                <a:path w="1475" h="725">
                  <a:moveTo>
                    <a:pt x="1475" y="86"/>
                  </a:moveTo>
                  <a:lnTo>
                    <a:pt x="0" y="725"/>
                  </a:lnTo>
                  <a:lnTo>
                    <a:pt x="0" y="632"/>
                  </a:lnTo>
                  <a:lnTo>
                    <a:pt x="1475" y="0"/>
                  </a:lnTo>
                  <a:lnTo>
                    <a:pt x="1475" y="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95" name="7-72"/>
            <p:cNvSpPr/>
            <p:nvPr/>
          </p:nvSpPr>
          <p:spPr bwMode="auto">
            <a:xfrm>
              <a:off x="3889376" y="982663"/>
              <a:ext cx="4541838" cy="1681163"/>
            </a:xfrm>
            <a:custGeom>
              <a:avLst/>
              <a:gdLst>
                <a:gd name="T0" fmla="*/ 2861 w 2861"/>
                <a:gd name="T1" fmla="*/ 427 h 1059"/>
                <a:gd name="T2" fmla="*/ 2054 w 2861"/>
                <a:gd name="T3" fmla="*/ 773 h 1059"/>
                <a:gd name="T4" fmla="*/ 1384 w 2861"/>
                <a:gd name="T5" fmla="*/ 1059 h 1059"/>
                <a:gd name="T6" fmla="*/ 56 w 2861"/>
                <a:gd name="T7" fmla="*/ 616 h 1059"/>
                <a:gd name="T8" fmla="*/ 0 w 2861"/>
                <a:gd name="T9" fmla="*/ 592 h 1059"/>
                <a:gd name="T10" fmla="*/ 1519 w 2861"/>
                <a:gd name="T11" fmla="*/ 0 h 1059"/>
                <a:gd name="T12" fmla="*/ 2861 w 2861"/>
                <a:gd name="T13" fmla="*/ 427 h 1059"/>
              </a:gdLst>
              <a:ahLst/>
              <a:cxnLst>
                <a:cxn ang="0">
                  <a:pos x="T0" y="T1"/>
                </a:cxn>
                <a:cxn ang="0">
                  <a:pos x="T2" y="T3"/>
                </a:cxn>
                <a:cxn ang="0">
                  <a:pos x="T4" y="T5"/>
                </a:cxn>
                <a:cxn ang="0">
                  <a:pos x="T6" y="T7"/>
                </a:cxn>
                <a:cxn ang="0">
                  <a:pos x="T8" y="T9"/>
                </a:cxn>
                <a:cxn ang="0">
                  <a:pos x="T10" y="T11"/>
                </a:cxn>
                <a:cxn ang="0">
                  <a:pos x="T12" y="T13"/>
                </a:cxn>
              </a:cxnLst>
              <a:rect l="0" t="0" r="r" b="b"/>
              <a:pathLst>
                <a:path w="2861" h="1059">
                  <a:moveTo>
                    <a:pt x="2861" y="427"/>
                  </a:moveTo>
                  <a:lnTo>
                    <a:pt x="2054" y="773"/>
                  </a:lnTo>
                  <a:lnTo>
                    <a:pt x="1384" y="1059"/>
                  </a:lnTo>
                  <a:lnTo>
                    <a:pt x="56" y="616"/>
                  </a:lnTo>
                  <a:lnTo>
                    <a:pt x="0" y="592"/>
                  </a:lnTo>
                  <a:lnTo>
                    <a:pt x="1519" y="0"/>
                  </a:lnTo>
                  <a:lnTo>
                    <a:pt x="2861" y="427"/>
                  </a:ln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96" name="7-73"/>
            <p:cNvSpPr/>
            <p:nvPr/>
          </p:nvSpPr>
          <p:spPr bwMode="auto">
            <a:xfrm>
              <a:off x="3889376" y="982663"/>
              <a:ext cx="4541838" cy="1681163"/>
            </a:xfrm>
            <a:custGeom>
              <a:avLst/>
              <a:gdLst>
                <a:gd name="T0" fmla="*/ 2861 w 2861"/>
                <a:gd name="T1" fmla="*/ 427 h 1059"/>
                <a:gd name="T2" fmla="*/ 2054 w 2861"/>
                <a:gd name="T3" fmla="*/ 773 h 1059"/>
                <a:gd name="T4" fmla="*/ 1384 w 2861"/>
                <a:gd name="T5" fmla="*/ 1059 h 1059"/>
                <a:gd name="T6" fmla="*/ 56 w 2861"/>
                <a:gd name="T7" fmla="*/ 616 h 1059"/>
                <a:gd name="T8" fmla="*/ 0 w 2861"/>
                <a:gd name="T9" fmla="*/ 592 h 1059"/>
                <a:gd name="T10" fmla="*/ 1519 w 2861"/>
                <a:gd name="T11" fmla="*/ 0 h 1059"/>
                <a:gd name="T12" fmla="*/ 2861 w 2861"/>
                <a:gd name="T13" fmla="*/ 427 h 1059"/>
              </a:gdLst>
              <a:ahLst/>
              <a:cxnLst>
                <a:cxn ang="0">
                  <a:pos x="T0" y="T1"/>
                </a:cxn>
                <a:cxn ang="0">
                  <a:pos x="T2" y="T3"/>
                </a:cxn>
                <a:cxn ang="0">
                  <a:pos x="T4" y="T5"/>
                </a:cxn>
                <a:cxn ang="0">
                  <a:pos x="T6" y="T7"/>
                </a:cxn>
                <a:cxn ang="0">
                  <a:pos x="T8" y="T9"/>
                </a:cxn>
                <a:cxn ang="0">
                  <a:pos x="T10" y="T11"/>
                </a:cxn>
                <a:cxn ang="0">
                  <a:pos x="T12" y="T13"/>
                </a:cxn>
              </a:cxnLst>
              <a:rect l="0" t="0" r="r" b="b"/>
              <a:pathLst>
                <a:path w="2861" h="1059">
                  <a:moveTo>
                    <a:pt x="2861" y="427"/>
                  </a:moveTo>
                  <a:lnTo>
                    <a:pt x="2054" y="773"/>
                  </a:lnTo>
                  <a:lnTo>
                    <a:pt x="1384" y="1059"/>
                  </a:lnTo>
                  <a:lnTo>
                    <a:pt x="56" y="616"/>
                  </a:lnTo>
                  <a:lnTo>
                    <a:pt x="0" y="592"/>
                  </a:lnTo>
                  <a:lnTo>
                    <a:pt x="1519" y="0"/>
                  </a:lnTo>
                  <a:lnTo>
                    <a:pt x="2861" y="4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97" name="7-74"/>
            <p:cNvSpPr/>
            <p:nvPr/>
          </p:nvSpPr>
          <p:spPr bwMode="auto">
            <a:xfrm>
              <a:off x="3889376" y="1922463"/>
              <a:ext cx="2197100" cy="889000"/>
            </a:xfrm>
            <a:custGeom>
              <a:avLst/>
              <a:gdLst>
                <a:gd name="T0" fmla="*/ 0 w 1384"/>
                <a:gd name="T1" fmla="*/ 82 h 560"/>
                <a:gd name="T2" fmla="*/ 1384 w 1384"/>
                <a:gd name="T3" fmla="*/ 560 h 560"/>
                <a:gd name="T4" fmla="*/ 1384 w 1384"/>
                <a:gd name="T5" fmla="*/ 467 h 560"/>
                <a:gd name="T6" fmla="*/ 0 w 1384"/>
                <a:gd name="T7" fmla="*/ 0 h 560"/>
                <a:gd name="T8" fmla="*/ 0 w 1384"/>
                <a:gd name="T9" fmla="*/ 82 h 560"/>
              </a:gdLst>
              <a:ahLst/>
              <a:cxnLst>
                <a:cxn ang="0">
                  <a:pos x="T0" y="T1"/>
                </a:cxn>
                <a:cxn ang="0">
                  <a:pos x="T2" y="T3"/>
                </a:cxn>
                <a:cxn ang="0">
                  <a:pos x="T4" y="T5"/>
                </a:cxn>
                <a:cxn ang="0">
                  <a:pos x="T6" y="T7"/>
                </a:cxn>
                <a:cxn ang="0">
                  <a:pos x="T8" y="T9"/>
                </a:cxn>
              </a:cxnLst>
              <a:rect l="0" t="0" r="r" b="b"/>
              <a:pathLst>
                <a:path w="1384" h="560">
                  <a:moveTo>
                    <a:pt x="0" y="82"/>
                  </a:moveTo>
                  <a:lnTo>
                    <a:pt x="1384" y="560"/>
                  </a:lnTo>
                  <a:lnTo>
                    <a:pt x="1384" y="467"/>
                  </a:lnTo>
                  <a:lnTo>
                    <a:pt x="0" y="0"/>
                  </a:lnTo>
                  <a:lnTo>
                    <a:pt x="0" y="82"/>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98" name="7-75"/>
            <p:cNvSpPr/>
            <p:nvPr/>
          </p:nvSpPr>
          <p:spPr bwMode="auto">
            <a:xfrm>
              <a:off x="3889376" y="1922463"/>
              <a:ext cx="2197100" cy="889000"/>
            </a:xfrm>
            <a:custGeom>
              <a:avLst/>
              <a:gdLst>
                <a:gd name="T0" fmla="*/ 0 w 1384"/>
                <a:gd name="T1" fmla="*/ 82 h 560"/>
                <a:gd name="T2" fmla="*/ 1384 w 1384"/>
                <a:gd name="T3" fmla="*/ 560 h 560"/>
                <a:gd name="T4" fmla="*/ 1384 w 1384"/>
                <a:gd name="T5" fmla="*/ 467 h 560"/>
                <a:gd name="T6" fmla="*/ 0 w 1384"/>
                <a:gd name="T7" fmla="*/ 0 h 560"/>
                <a:gd name="T8" fmla="*/ 0 w 1384"/>
                <a:gd name="T9" fmla="*/ 82 h 560"/>
              </a:gdLst>
              <a:ahLst/>
              <a:cxnLst>
                <a:cxn ang="0">
                  <a:pos x="T0" y="T1"/>
                </a:cxn>
                <a:cxn ang="0">
                  <a:pos x="T2" y="T3"/>
                </a:cxn>
                <a:cxn ang="0">
                  <a:pos x="T4" y="T5"/>
                </a:cxn>
                <a:cxn ang="0">
                  <a:pos x="T6" y="T7"/>
                </a:cxn>
                <a:cxn ang="0">
                  <a:pos x="T8" y="T9"/>
                </a:cxn>
              </a:cxnLst>
              <a:rect l="0" t="0" r="r" b="b"/>
              <a:pathLst>
                <a:path w="1384" h="560">
                  <a:moveTo>
                    <a:pt x="0" y="82"/>
                  </a:moveTo>
                  <a:lnTo>
                    <a:pt x="1384" y="560"/>
                  </a:lnTo>
                  <a:lnTo>
                    <a:pt x="1384" y="467"/>
                  </a:lnTo>
                  <a:lnTo>
                    <a:pt x="0" y="0"/>
                  </a:lnTo>
                  <a:lnTo>
                    <a:pt x="0" y="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99" name="7-76"/>
            <p:cNvSpPr/>
            <p:nvPr/>
          </p:nvSpPr>
          <p:spPr bwMode="auto">
            <a:xfrm>
              <a:off x="7080251" y="1660526"/>
              <a:ext cx="1350963" cy="579438"/>
            </a:xfrm>
            <a:custGeom>
              <a:avLst/>
              <a:gdLst>
                <a:gd name="T0" fmla="*/ 19 w 366"/>
                <a:gd name="T1" fmla="*/ 149 h 157"/>
                <a:gd name="T2" fmla="*/ 0 w 366"/>
                <a:gd name="T3" fmla="*/ 157 h 157"/>
                <a:gd name="T4" fmla="*/ 0 w 366"/>
                <a:gd name="T5" fmla="*/ 157 h 157"/>
                <a:gd name="T6" fmla="*/ 19 w 366"/>
                <a:gd name="T7" fmla="*/ 149 h 157"/>
                <a:gd name="T8" fmla="*/ 365 w 366"/>
                <a:gd name="T9" fmla="*/ 0 h 157"/>
                <a:gd name="T10" fmla="*/ 365 w 366"/>
                <a:gd name="T11" fmla="*/ 0 h 157"/>
                <a:gd name="T12" fmla="*/ 366 w 366"/>
                <a:gd name="T13" fmla="*/ 0 h 157"/>
                <a:gd name="T14" fmla="*/ 365 w 366"/>
                <a:gd name="T15" fmla="*/ 0 h 157"/>
                <a:gd name="T16" fmla="*/ 366 w 366"/>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157">
                  <a:moveTo>
                    <a:pt x="19" y="149"/>
                  </a:moveTo>
                  <a:cubicBezTo>
                    <a:pt x="0" y="157"/>
                    <a:pt x="0" y="157"/>
                    <a:pt x="0" y="157"/>
                  </a:cubicBezTo>
                  <a:cubicBezTo>
                    <a:pt x="0" y="157"/>
                    <a:pt x="0" y="157"/>
                    <a:pt x="0" y="157"/>
                  </a:cubicBezTo>
                  <a:cubicBezTo>
                    <a:pt x="19" y="149"/>
                    <a:pt x="19" y="149"/>
                    <a:pt x="19" y="149"/>
                  </a:cubicBezTo>
                  <a:moveTo>
                    <a:pt x="365" y="0"/>
                  </a:moveTo>
                  <a:cubicBezTo>
                    <a:pt x="365" y="0"/>
                    <a:pt x="365" y="0"/>
                    <a:pt x="365" y="0"/>
                  </a:cubicBezTo>
                  <a:cubicBezTo>
                    <a:pt x="366" y="0"/>
                    <a:pt x="366" y="0"/>
                    <a:pt x="366" y="0"/>
                  </a:cubicBezTo>
                  <a:cubicBezTo>
                    <a:pt x="365" y="0"/>
                    <a:pt x="365" y="0"/>
                    <a:pt x="365" y="0"/>
                  </a:cubicBezTo>
                  <a:cubicBezTo>
                    <a:pt x="366" y="0"/>
                    <a:pt x="366" y="0"/>
                    <a:pt x="366" y="0"/>
                  </a:cubicBezTo>
                </a:path>
              </a:pathLst>
            </a:custGeom>
            <a:solidFill>
              <a:srgbClr val="2D2D2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00" name="7-77"/>
            <p:cNvSpPr/>
            <p:nvPr/>
          </p:nvSpPr>
          <p:spPr bwMode="auto">
            <a:xfrm>
              <a:off x="6300788" y="982663"/>
              <a:ext cx="2130425" cy="1257300"/>
            </a:xfrm>
            <a:custGeom>
              <a:avLst/>
              <a:gdLst>
                <a:gd name="T0" fmla="*/ 0 w 577"/>
                <a:gd name="T1" fmla="*/ 0 h 341"/>
                <a:gd name="T2" fmla="*/ 211 w 577"/>
                <a:gd name="T3" fmla="*/ 341 h 341"/>
                <a:gd name="T4" fmla="*/ 230 w 577"/>
                <a:gd name="T5" fmla="*/ 333 h 341"/>
                <a:gd name="T6" fmla="*/ 577 w 577"/>
                <a:gd name="T7" fmla="*/ 184 h 341"/>
                <a:gd name="T8" fmla="*/ 0 w 577"/>
                <a:gd name="T9" fmla="*/ 0 h 341"/>
              </a:gdLst>
              <a:ahLst/>
              <a:cxnLst>
                <a:cxn ang="0">
                  <a:pos x="T0" y="T1"/>
                </a:cxn>
                <a:cxn ang="0">
                  <a:pos x="T2" y="T3"/>
                </a:cxn>
                <a:cxn ang="0">
                  <a:pos x="T4" y="T5"/>
                </a:cxn>
                <a:cxn ang="0">
                  <a:pos x="T6" y="T7"/>
                </a:cxn>
                <a:cxn ang="0">
                  <a:pos x="T8" y="T9"/>
                </a:cxn>
              </a:cxnLst>
              <a:rect l="0" t="0" r="r" b="b"/>
              <a:pathLst>
                <a:path w="577" h="341">
                  <a:moveTo>
                    <a:pt x="0" y="0"/>
                  </a:moveTo>
                  <a:cubicBezTo>
                    <a:pt x="0" y="0"/>
                    <a:pt x="371" y="153"/>
                    <a:pt x="211" y="341"/>
                  </a:cubicBezTo>
                  <a:cubicBezTo>
                    <a:pt x="230" y="333"/>
                    <a:pt x="230" y="333"/>
                    <a:pt x="230" y="333"/>
                  </a:cubicBezTo>
                  <a:cubicBezTo>
                    <a:pt x="577" y="184"/>
                    <a:pt x="577" y="184"/>
                    <a:pt x="577" y="184"/>
                  </a:cubicBezTo>
                  <a:cubicBezTo>
                    <a:pt x="0" y="0"/>
                    <a:pt x="0" y="0"/>
                    <a:pt x="0" y="0"/>
                  </a:cubicBezTo>
                </a:path>
              </a:pathLst>
            </a:custGeom>
            <a:solidFill>
              <a:srgbClr val="36363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01" name="7-78"/>
            <p:cNvSpPr/>
            <p:nvPr/>
          </p:nvSpPr>
          <p:spPr bwMode="auto">
            <a:xfrm>
              <a:off x="7183438" y="2103438"/>
              <a:ext cx="542925" cy="1382713"/>
            </a:xfrm>
            <a:custGeom>
              <a:avLst/>
              <a:gdLst>
                <a:gd name="T0" fmla="*/ 146 w 147"/>
                <a:gd name="T1" fmla="*/ 0 h 375"/>
                <a:gd name="T2" fmla="*/ 1 w 147"/>
                <a:gd name="T3" fmla="*/ 63 h 375"/>
                <a:gd name="T4" fmla="*/ 75 w 147"/>
                <a:gd name="T5" fmla="*/ 204 h 375"/>
                <a:gd name="T6" fmla="*/ 0 w 147"/>
                <a:gd name="T7" fmla="*/ 375 h 375"/>
                <a:gd name="T8" fmla="*/ 147 w 147"/>
                <a:gd name="T9" fmla="*/ 248 h 375"/>
                <a:gd name="T10" fmla="*/ 147 w 147"/>
                <a:gd name="T11" fmla="*/ 247 h 375"/>
                <a:gd name="T12" fmla="*/ 147 w 147"/>
                <a:gd name="T13" fmla="*/ 247 h 375"/>
                <a:gd name="T14" fmla="*/ 146 w 147"/>
                <a:gd name="T15" fmla="*/ 0 h 3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375">
                  <a:moveTo>
                    <a:pt x="146" y="0"/>
                  </a:moveTo>
                  <a:cubicBezTo>
                    <a:pt x="1" y="63"/>
                    <a:pt x="1" y="63"/>
                    <a:pt x="1" y="63"/>
                  </a:cubicBezTo>
                  <a:cubicBezTo>
                    <a:pt x="1" y="63"/>
                    <a:pt x="75" y="93"/>
                    <a:pt x="75" y="204"/>
                  </a:cubicBezTo>
                  <a:cubicBezTo>
                    <a:pt x="75" y="287"/>
                    <a:pt x="0" y="375"/>
                    <a:pt x="0" y="375"/>
                  </a:cubicBezTo>
                  <a:cubicBezTo>
                    <a:pt x="89" y="334"/>
                    <a:pt x="147" y="282"/>
                    <a:pt x="147" y="248"/>
                  </a:cubicBezTo>
                  <a:cubicBezTo>
                    <a:pt x="147" y="248"/>
                    <a:pt x="147" y="248"/>
                    <a:pt x="147" y="247"/>
                  </a:cubicBezTo>
                  <a:cubicBezTo>
                    <a:pt x="147" y="247"/>
                    <a:pt x="147" y="247"/>
                    <a:pt x="147" y="247"/>
                  </a:cubicBezTo>
                  <a:cubicBezTo>
                    <a:pt x="147" y="245"/>
                    <a:pt x="146" y="0"/>
                    <a:pt x="146" y="0"/>
                  </a:cubicBezTo>
                </a:path>
              </a:pathLst>
            </a:custGeom>
            <a:solidFill>
              <a:srgbClr val="39393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02" name="7-79"/>
            <p:cNvSpPr/>
            <p:nvPr/>
          </p:nvSpPr>
          <p:spPr bwMode="auto">
            <a:xfrm>
              <a:off x="6061076" y="1687513"/>
              <a:ext cx="295275" cy="147638"/>
            </a:xfrm>
            <a:custGeom>
              <a:avLst/>
              <a:gdLst>
                <a:gd name="T0" fmla="*/ 80 w 80"/>
                <a:gd name="T1" fmla="*/ 20 h 40"/>
                <a:gd name="T2" fmla="*/ 74 w 80"/>
                <a:gd name="T3" fmla="*/ 31 h 40"/>
                <a:gd name="T4" fmla="*/ 40 w 80"/>
                <a:gd name="T5" fmla="*/ 40 h 40"/>
                <a:gd name="T6" fmla="*/ 0 w 80"/>
                <a:gd name="T7" fmla="*/ 20 h 40"/>
                <a:gd name="T8" fmla="*/ 23 w 80"/>
                <a:gd name="T9" fmla="*/ 2 h 40"/>
                <a:gd name="T10" fmla="*/ 40 w 80"/>
                <a:gd name="T11" fmla="*/ 0 h 40"/>
                <a:gd name="T12" fmla="*/ 80 w 80"/>
                <a:gd name="T13" fmla="*/ 20 h 40"/>
              </a:gdLst>
              <a:ahLst/>
              <a:cxnLst>
                <a:cxn ang="0">
                  <a:pos x="T0" y="T1"/>
                </a:cxn>
                <a:cxn ang="0">
                  <a:pos x="T2" y="T3"/>
                </a:cxn>
                <a:cxn ang="0">
                  <a:pos x="T4" y="T5"/>
                </a:cxn>
                <a:cxn ang="0">
                  <a:pos x="T6" y="T7"/>
                </a:cxn>
                <a:cxn ang="0">
                  <a:pos x="T8" y="T9"/>
                </a:cxn>
                <a:cxn ang="0">
                  <a:pos x="T10" y="T11"/>
                </a:cxn>
                <a:cxn ang="0">
                  <a:pos x="T12" y="T13"/>
                </a:cxn>
              </a:cxnLst>
              <a:rect l="0" t="0" r="r" b="b"/>
              <a:pathLst>
                <a:path w="80" h="40">
                  <a:moveTo>
                    <a:pt x="80" y="20"/>
                  </a:moveTo>
                  <a:cubicBezTo>
                    <a:pt x="80" y="24"/>
                    <a:pt x="78" y="28"/>
                    <a:pt x="74" y="31"/>
                  </a:cubicBezTo>
                  <a:cubicBezTo>
                    <a:pt x="66" y="37"/>
                    <a:pt x="54" y="40"/>
                    <a:pt x="40" y="40"/>
                  </a:cubicBezTo>
                  <a:cubicBezTo>
                    <a:pt x="18" y="40"/>
                    <a:pt x="0" y="31"/>
                    <a:pt x="0" y="20"/>
                  </a:cubicBezTo>
                  <a:cubicBezTo>
                    <a:pt x="0" y="12"/>
                    <a:pt x="9" y="5"/>
                    <a:pt x="23" y="2"/>
                  </a:cubicBezTo>
                  <a:cubicBezTo>
                    <a:pt x="28" y="0"/>
                    <a:pt x="34" y="0"/>
                    <a:pt x="40" y="0"/>
                  </a:cubicBezTo>
                  <a:cubicBezTo>
                    <a:pt x="62" y="0"/>
                    <a:pt x="80" y="9"/>
                    <a:pt x="80" y="20"/>
                  </a:cubicBez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03" name="7-80"/>
            <p:cNvSpPr/>
            <p:nvPr/>
          </p:nvSpPr>
          <p:spPr bwMode="auto">
            <a:xfrm>
              <a:off x="4841876" y="1746251"/>
              <a:ext cx="1374775" cy="1171575"/>
            </a:xfrm>
            <a:custGeom>
              <a:avLst/>
              <a:gdLst>
                <a:gd name="T0" fmla="*/ 368 w 372"/>
                <a:gd name="T1" fmla="*/ 0 h 318"/>
                <a:gd name="T2" fmla="*/ 61 w 372"/>
                <a:gd name="T3" fmla="*/ 128 h 318"/>
                <a:gd name="T4" fmla="*/ 0 w 372"/>
                <a:gd name="T5" fmla="*/ 220 h 318"/>
                <a:gd name="T6" fmla="*/ 0 w 372"/>
                <a:gd name="T7" fmla="*/ 318 h 318"/>
                <a:gd name="T8" fmla="*/ 9 w 372"/>
                <a:gd name="T9" fmla="*/ 318 h 318"/>
                <a:gd name="T10" fmla="*/ 9 w 372"/>
                <a:gd name="T11" fmla="*/ 220 h 318"/>
                <a:gd name="T12" fmla="*/ 65 w 372"/>
                <a:gd name="T13" fmla="*/ 136 h 318"/>
                <a:gd name="T14" fmla="*/ 372 w 372"/>
                <a:gd name="T15" fmla="*/ 8 h 318"/>
                <a:gd name="T16" fmla="*/ 368 w 372"/>
                <a:gd name="T17"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318">
                  <a:moveTo>
                    <a:pt x="368" y="0"/>
                  </a:moveTo>
                  <a:cubicBezTo>
                    <a:pt x="61" y="128"/>
                    <a:pt x="61" y="128"/>
                    <a:pt x="61" y="128"/>
                  </a:cubicBezTo>
                  <a:cubicBezTo>
                    <a:pt x="24" y="143"/>
                    <a:pt x="0" y="180"/>
                    <a:pt x="0" y="220"/>
                  </a:cubicBezTo>
                  <a:cubicBezTo>
                    <a:pt x="0" y="318"/>
                    <a:pt x="0" y="318"/>
                    <a:pt x="0" y="318"/>
                  </a:cubicBezTo>
                  <a:cubicBezTo>
                    <a:pt x="9" y="318"/>
                    <a:pt x="9" y="318"/>
                    <a:pt x="9" y="318"/>
                  </a:cubicBezTo>
                  <a:cubicBezTo>
                    <a:pt x="9" y="220"/>
                    <a:pt x="9" y="220"/>
                    <a:pt x="9" y="220"/>
                  </a:cubicBezTo>
                  <a:cubicBezTo>
                    <a:pt x="9" y="183"/>
                    <a:pt x="31" y="150"/>
                    <a:pt x="65" y="136"/>
                  </a:cubicBezTo>
                  <a:cubicBezTo>
                    <a:pt x="372" y="8"/>
                    <a:pt x="372" y="8"/>
                    <a:pt x="372" y="8"/>
                  </a:cubicBezTo>
                  <a:cubicBezTo>
                    <a:pt x="368" y="0"/>
                    <a:pt x="368" y="0"/>
                    <a:pt x="368" y="0"/>
                  </a:cubicBez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04" name="7-81"/>
            <p:cNvSpPr/>
            <p:nvPr/>
          </p:nvSpPr>
          <p:spPr bwMode="auto">
            <a:xfrm>
              <a:off x="4760913" y="2951163"/>
              <a:ext cx="195263" cy="914400"/>
            </a:xfrm>
            <a:custGeom>
              <a:avLst/>
              <a:gdLst>
                <a:gd name="T0" fmla="*/ 53 w 53"/>
                <a:gd name="T1" fmla="*/ 124 h 248"/>
                <a:gd name="T2" fmla="*/ 27 w 53"/>
                <a:gd name="T3" fmla="*/ 248 h 248"/>
                <a:gd name="T4" fmla="*/ 0 w 53"/>
                <a:gd name="T5" fmla="*/ 124 h 248"/>
                <a:gd name="T6" fmla="*/ 27 w 53"/>
                <a:gd name="T7" fmla="*/ 0 h 248"/>
                <a:gd name="T8" fmla="*/ 38 w 53"/>
                <a:gd name="T9" fmla="*/ 12 h 248"/>
                <a:gd name="T10" fmla="*/ 53 w 53"/>
                <a:gd name="T11" fmla="*/ 124 h 248"/>
              </a:gdLst>
              <a:ahLst/>
              <a:cxnLst>
                <a:cxn ang="0">
                  <a:pos x="T0" y="T1"/>
                </a:cxn>
                <a:cxn ang="0">
                  <a:pos x="T2" y="T3"/>
                </a:cxn>
                <a:cxn ang="0">
                  <a:pos x="T4" y="T5"/>
                </a:cxn>
                <a:cxn ang="0">
                  <a:pos x="T6" y="T7"/>
                </a:cxn>
                <a:cxn ang="0">
                  <a:pos x="T8" y="T9"/>
                </a:cxn>
                <a:cxn ang="0">
                  <a:pos x="T10" y="T11"/>
                </a:cxn>
              </a:cxnLst>
              <a:rect l="0" t="0" r="r" b="b"/>
              <a:pathLst>
                <a:path w="53" h="248">
                  <a:moveTo>
                    <a:pt x="53" y="124"/>
                  </a:moveTo>
                  <a:cubicBezTo>
                    <a:pt x="53" y="193"/>
                    <a:pt x="41" y="248"/>
                    <a:pt x="27" y="248"/>
                  </a:cubicBezTo>
                  <a:cubicBezTo>
                    <a:pt x="12" y="248"/>
                    <a:pt x="0" y="193"/>
                    <a:pt x="0" y="124"/>
                  </a:cubicBezTo>
                  <a:cubicBezTo>
                    <a:pt x="0" y="55"/>
                    <a:pt x="12" y="0"/>
                    <a:pt x="27" y="0"/>
                  </a:cubicBezTo>
                  <a:cubicBezTo>
                    <a:pt x="31" y="0"/>
                    <a:pt x="35" y="4"/>
                    <a:pt x="38" y="12"/>
                  </a:cubicBezTo>
                  <a:cubicBezTo>
                    <a:pt x="47" y="32"/>
                    <a:pt x="53" y="74"/>
                    <a:pt x="53" y="124"/>
                  </a:cubicBez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05" name="7-82"/>
            <p:cNvSpPr/>
            <p:nvPr/>
          </p:nvSpPr>
          <p:spPr bwMode="auto">
            <a:xfrm>
              <a:off x="6145213" y="1687513"/>
              <a:ext cx="211138" cy="114300"/>
            </a:xfrm>
            <a:custGeom>
              <a:avLst/>
              <a:gdLst>
                <a:gd name="T0" fmla="*/ 57 w 57"/>
                <a:gd name="T1" fmla="*/ 20 h 31"/>
                <a:gd name="T2" fmla="*/ 51 w 57"/>
                <a:gd name="T3" fmla="*/ 31 h 31"/>
                <a:gd name="T4" fmla="*/ 0 w 57"/>
                <a:gd name="T5" fmla="*/ 2 h 31"/>
                <a:gd name="T6" fmla="*/ 17 w 57"/>
                <a:gd name="T7" fmla="*/ 0 h 31"/>
                <a:gd name="T8" fmla="*/ 57 w 57"/>
                <a:gd name="T9" fmla="*/ 20 h 31"/>
              </a:gdLst>
              <a:ahLst/>
              <a:cxnLst>
                <a:cxn ang="0">
                  <a:pos x="T0" y="T1"/>
                </a:cxn>
                <a:cxn ang="0">
                  <a:pos x="T2" y="T3"/>
                </a:cxn>
                <a:cxn ang="0">
                  <a:pos x="T4" y="T5"/>
                </a:cxn>
                <a:cxn ang="0">
                  <a:pos x="T6" y="T7"/>
                </a:cxn>
                <a:cxn ang="0">
                  <a:pos x="T8" y="T9"/>
                </a:cxn>
              </a:cxnLst>
              <a:rect l="0" t="0" r="r" b="b"/>
              <a:pathLst>
                <a:path w="57" h="31">
                  <a:moveTo>
                    <a:pt x="57" y="20"/>
                  </a:moveTo>
                  <a:cubicBezTo>
                    <a:pt x="57" y="24"/>
                    <a:pt x="55" y="28"/>
                    <a:pt x="51" y="31"/>
                  </a:cubicBezTo>
                  <a:cubicBezTo>
                    <a:pt x="37" y="5"/>
                    <a:pt x="12" y="2"/>
                    <a:pt x="0" y="2"/>
                  </a:cubicBezTo>
                  <a:cubicBezTo>
                    <a:pt x="5" y="0"/>
                    <a:pt x="11" y="0"/>
                    <a:pt x="17" y="0"/>
                  </a:cubicBezTo>
                  <a:cubicBezTo>
                    <a:pt x="39" y="0"/>
                    <a:pt x="57" y="9"/>
                    <a:pt x="57" y="20"/>
                  </a:cubicBez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06" name="7-83"/>
            <p:cNvSpPr/>
            <p:nvPr/>
          </p:nvSpPr>
          <p:spPr bwMode="auto">
            <a:xfrm>
              <a:off x="4841876" y="2995613"/>
              <a:ext cx="141288" cy="869950"/>
            </a:xfrm>
            <a:custGeom>
              <a:avLst/>
              <a:gdLst>
                <a:gd name="T0" fmla="*/ 31 w 38"/>
                <a:gd name="T1" fmla="*/ 112 h 236"/>
                <a:gd name="T2" fmla="*/ 5 w 38"/>
                <a:gd name="T3" fmla="*/ 236 h 236"/>
                <a:gd name="T4" fmla="*/ 0 w 38"/>
                <a:gd name="T5" fmla="*/ 9 h 236"/>
                <a:gd name="T6" fmla="*/ 16 w 38"/>
                <a:gd name="T7" fmla="*/ 0 h 236"/>
                <a:gd name="T8" fmla="*/ 31 w 38"/>
                <a:gd name="T9" fmla="*/ 112 h 236"/>
              </a:gdLst>
              <a:ahLst/>
              <a:cxnLst>
                <a:cxn ang="0">
                  <a:pos x="T0" y="T1"/>
                </a:cxn>
                <a:cxn ang="0">
                  <a:pos x="T2" y="T3"/>
                </a:cxn>
                <a:cxn ang="0">
                  <a:pos x="T4" y="T5"/>
                </a:cxn>
                <a:cxn ang="0">
                  <a:pos x="T6" y="T7"/>
                </a:cxn>
                <a:cxn ang="0">
                  <a:pos x="T8" y="T9"/>
                </a:cxn>
              </a:cxnLst>
              <a:rect l="0" t="0" r="r" b="b"/>
              <a:pathLst>
                <a:path w="38" h="236">
                  <a:moveTo>
                    <a:pt x="31" y="112"/>
                  </a:moveTo>
                  <a:cubicBezTo>
                    <a:pt x="31" y="181"/>
                    <a:pt x="19" y="236"/>
                    <a:pt x="5" y="236"/>
                  </a:cubicBezTo>
                  <a:cubicBezTo>
                    <a:pt x="38" y="92"/>
                    <a:pt x="0" y="9"/>
                    <a:pt x="0" y="9"/>
                  </a:cubicBezTo>
                  <a:cubicBezTo>
                    <a:pt x="16" y="0"/>
                    <a:pt x="16" y="0"/>
                    <a:pt x="16" y="0"/>
                  </a:cubicBezTo>
                  <a:cubicBezTo>
                    <a:pt x="25" y="20"/>
                    <a:pt x="31" y="62"/>
                    <a:pt x="31" y="112"/>
                  </a:cubicBez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07" name="7-84"/>
            <p:cNvSpPr/>
            <p:nvPr/>
          </p:nvSpPr>
          <p:spPr bwMode="auto">
            <a:xfrm>
              <a:off x="4760913" y="2867026"/>
              <a:ext cx="195263" cy="198438"/>
            </a:xfrm>
            <a:custGeom>
              <a:avLst/>
              <a:gdLst>
                <a:gd name="T0" fmla="*/ 53 w 53"/>
                <a:gd name="T1" fmla="*/ 27 h 54"/>
                <a:gd name="T2" fmla="*/ 39 w 53"/>
                <a:gd name="T3" fmla="*/ 51 h 54"/>
                <a:gd name="T4" fmla="*/ 27 w 53"/>
                <a:gd name="T5" fmla="*/ 54 h 54"/>
                <a:gd name="T6" fmla="*/ 0 w 53"/>
                <a:gd name="T7" fmla="*/ 27 h 54"/>
                <a:gd name="T8" fmla="*/ 13 w 53"/>
                <a:gd name="T9" fmla="*/ 4 h 54"/>
                <a:gd name="T10" fmla="*/ 27 w 53"/>
                <a:gd name="T11" fmla="*/ 0 h 54"/>
                <a:gd name="T12" fmla="*/ 53 w 53"/>
                <a:gd name="T13" fmla="*/ 27 h 54"/>
              </a:gdLst>
              <a:ahLst/>
              <a:cxnLst>
                <a:cxn ang="0">
                  <a:pos x="T0" y="T1"/>
                </a:cxn>
                <a:cxn ang="0">
                  <a:pos x="T2" y="T3"/>
                </a:cxn>
                <a:cxn ang="0">
                  <a:pos x="T4" y="T5"/>
                </a:cxn>
                <a:cxn ang="0">
                  <a:pos x="T6" y="T7"/>
                </a:cxn>
                <a:cxn ang="0">
                  <a:pos x="T8" y="T9"/>
                </a:cxn>
                <a:cxn ang="0">
                  <a:pos x="T10" y="T11"/>
                </a:cxn>
                <a:cxn ang="0">
                  <a:pos x="T12" y="T13"/>
                </a:cxn>
              </a:cxnLst>
              <a:rect l="0" t="0" r="r" b="b"/>
              <a:pathLst>
                <a:path w="53" h="54">
                  <a:moveTo>
                    <a:pt x="53" y="27"/>
                  </a:moveTo>
                  <a:cubicBezTo>
                    <a:pt x="53" y="37"/>
                    <a:pt x="48" y="46"/>
                    <a:pt x="39" y="51"/>
                  </a:cubicBezTo>
                  <a:cubicBezTo>
                    <a:pt x="36" y="53"/>
                    <a:pt x="31" y="54"/>
                    <a:pt x="27" y="54"/>
                  </a:cubicBezTo>
                  <a:cubicBezTo>
                    <a:pt x="12" y="54"/>
                    <a:pt x="0" y="42"/>
                    <a:pt x="0" y="27"/>
                  </a:cubicBezTo>
                  <a:cubicBezTo>
                    <a:pt x="0" y="17"/>
                    <a:pt x="5" y="9"/>
                    <a:pt x="13" y="4"/>
                  </a:cubicBezTo>
                  <a:cubicBezTo>
                    <a:pt x="17" y="2"/>
                    <a:pt x="22" y="0"/>
                    <a:pt x="27" y="0"/>
                  </a:cubicBezTo>
                  <a:cubicBezTo>
                    <a:pt x="41" y="0"/>
                    <a:pt x="53" y="12"/>
                    <a:pt x="53" y="27"/>
                  </a:cubicBez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08" name="7-85"/>
            <p:cNvSpPr/>
            <p:nvPr/>
          </p:nvSpPr>
          <p:spPr bwMode="auto">
            <a:xfrm>
              <a:off x="4808538" y="2867026"/>
              <a:ext cx="147638" cy="187325"/>
            </a:xfrm>
            <a:custGeom>
              <a:avLst/>
              <a:gdLst>
                <a:gd name="T0" fmla="*/ 40 w 40"/>
                <a:gd name="T1" fmla="*/ 27 h 51"/>
                <a:gd name="T2" fmla="*/ 26 w 40"/>
                <a:gd name="T3" fmla="*/ 51 h 51"/>
                <a:gd name="T4" fmla="*/ 26 w 40"/>
                <a:gd name="T5" fmla="*/ 47 h 51"/>
                <a:gd name="T6" fmla="*/ 0 w 40"/>
                <a:gd name="T7" fmla="*/ 4 h 51"/>
                <a:gd name="T8" fmla="*/ 14 w 40"/>
                <a:gd name="T9" fmla="*/ 0 h 51"/>
                <a:gd name="T10" fmla="*/ 40 w 40"/>
                <a:gd name="T11" fmla="*/ 27 h 51"/>
              </a:gdLst>
              <a:ahLst/>
              <a:cxnLst>
                <a:cxn ang="0">
                  <a:pos x="T0" y="T1"/>
                </a:cxn>
                <a:cxn ang="0">
                  <a:pos x="T2" y="T3"/>
                </a:cxn>
                <a:cxn ang="0">
                  <a:pos x="T4" y="T5"/>
                </a:cxn>
                <a:cxn ang="0">
                  <a:pos x="T6" y="T7"/>
                </a:cxn>
                <a:cxn ang="0">
                  <a:pos x="T8" y="T9"/>
                </a:cxn>
                <a:cxn ang="0">
                  <a:pos x="T10" y="T11"/>
                </a:cxn>
              </a:cxnLst>
              <a:rect l="0" t="0" r="r" b="b"/>
              <a:pathLst>
                <a:path w="40" h="51">
                  <a:moveTo>
                    <a:pt x="40" y="27"/>
                  </a:moveTo>
                  <a:cubicBezTo>
                    <a:pt x="40" y="37"/>
                    <a:pt x="35" y="46"/>
                    <a:pt x="26" y="51"/>
                  </a:cubicBezTo>
                  <a:cubicBezTo>
                    <a:pt x="26" y="50"/>
                    <a:pt x="26" y="49"/>
                    <a:pt x="26" y="47"/>
                  </a:cubicBezTo>
                  <a:cubicBezTo>
                    <a:pt x="25" y="11"/>
                    <a:pt x="5" y="5"/>
                    <a:pt x="0" y="4"/>
                  </a:cubicBezTo>
                  <a:cubicBezTo>
                    <a:pt x="4" y="2"/>
                    <a:pt x="9" y="0"/>
                    <a:pt x="14" y="0"/>
                  </a:cubicBezTo>
                  <a:cubicBezTo>
                    <a:pt x="28" y="0"/>
                    <a:pt x="40" y="12"/>
                    <a:pt x="40" y="27"/>
                  </a:cubicBez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09" name="7-86"/>
            <p:cNvSpPr/>
            <p:nvPr/>
          </p:nvSpPr>
          <p:spPr bwMode="auto">
            <a:xfrm>
              <a:off x="3398838" y="5097463"/>
              <a:ext cx="738188" cy="279400"/>
            </a:xfrm>
            <a:custGeom>
              <a:avLst/>
              <a:gdLst>
                <a:gd name="T0" fmla="*/ 25 w 200"/>
                <a:gd name="T1" fmla="*/ 0 h 76"/>
                <a:gd name="T2" fmla="*/ 23 w 200"/>
                <a:gd name="T3" fmla="*/ 2 h 76"/>
                <a:gd name="T4" fmla="*/ 111 w 200"/>
                <a:gd name="T5" fmla="*/ 76 h 76"/>
                <a:gd name="T6" fmla="*/ 200 w 200"/>
                <a:gd name="T7" fmla="*/ 36 h 76"/>
                <a:gd name="T8" fmla="*/ 198 w 200"/>
                <a:gd name="T9" fmla="*/ 28 h 76"/>
                <a:gd name="T10" fmla="*/ 198 w 200"/>
                <a:gd name="T11" fmla="*/ 30 h 76"/>
                <a:gd name="T12" fmla="*/ 191 w 200"/>
                <a:gd name="T13" fmla="*/ 40 h 76"/>
                <a:gd name="T14" fmla="*/ 174 w 200"/>
                <a:gd name="T15" fmla="*/ 51 h 76"/>
                <a:gd name="T16" fmla="*/ 135 w 200"/>
                <a:gd name="T17" fmla="*/ 57 h 76"/>
                <a:gd name="T18" fmla="*/ 30 w 200"/>
                <a:gd name="T19" fmla="*/ 9 h 76"/>
                <a:gd name="T20" fmla="*/ 28 w 200"/>
                <a:gd name="T21" fmla="*/ 7 h 76"/>
                <a:gd name="T22" fmla="*/ 25 w 200"/>
                <a:gd name="T2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 h="76">
                  <a:moveTo>
                    <a:pt x="25" y="0"/>
                  </a:moveTo>
                  <a:cubicBezTo>
                    <a:pt x="24" y="1"/>
                    <a:pt x="23" y="2"/>
                    <a:pt x="23" y="2"/>
                  </a:cubicBezTo>
                  <a:cubicBezTo>
                    <a:pt x="0" y="29"/>
                    <a:pt x="61" y="76"/>
                    <a:pt x="111" y="76"/>
                  </a:cubicBezTo>
                  <a:cubicBezTo>
                    <a:pt x="161" y="76"/>
                    <a:pt x="200" y="60"/>
                    <a:pt x="200" y="36"/>
                  </a:cubicBezTo>
                  <a:cubicBezTo>
                    <a:pt x="200" y="33"/>
                    <a:pt x="200" y="30"/>
                    <a:pt x="198" y="28"/>
                  </a:cubicBezTo>
                  <a:cubicBezTo>
                    <a:pt x="198" y="30"/>
                    <a:pt x="198" y="30"/>
                    <a:pt x="198" y="30"/>
                  </a:cubicBezTo>
                  <a:cubicBezTo>
                    <a:pt x="197" y="34"/>
                    <a:pt x="195" y="37"/>
                    <a:pt x="191" y="40"/>
                  </a:cubicBezTo>
                  <a:cubicBezTo>
                    <a:pt x="187" y="45"/>
                    <a:pt x="181" y="50"/>
                    <a:pt x="174" y="51"/>
                  </a:cubicBezTo>
                  <a:cubicBezTo>
                    <a:pt x="160" y="55"/>
                    <a:pt x="147" y="57"/>
                    <a:pt x="135" y="57"/>
                  </a:cubicBezTo>
                  <a:cubicBezTo>
                    <a:pt x="80" y="57"/>
                    <a:pt x="45" y="25"/>
                    <a:pt x="30" y="9"/>
                  </a:cubicBezTo>
                  <a:cubicBezTo>
                    <a:pt x="30" y="9"/>
                    <a:pt x="29" y="8"/>
                    <a:pt x="28" y="7"/>
                  </a:cubicBezTo>
                  <a:cubicBezTo>
                    <a:pt x="26" y="5"/>
                    <a:pt x="25" y="3"/>
                    <a:pt x="25" y="0"/>
                  </a:cubicBezTo>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10" name="7-87"/>
            <p:cNvSpPr/>
            <p:nvPr/>
          </p:nvSpPr>
          <p:spPr bwMode="auto">
            <a:xfrm>
              <a:off x="4130676" y="4938713"/>
              <a:ext cx="61913" cy="261938"/>
            </a:xfrm>
            <a:custGeom>
              <a:avLst/>
              <a:gdLst>
                <a:gd name="T0" fmla="*/ 6 w 17"/>
                <a:gd name="T1" fmla="*/ 42 h 71"/>
                <a:gd name="T2" fmla="*/ 0 w 17"/>
                <a:gd name="T3" fmla="*/ 69 h 71"/>
                <a:gd name="T4" fmla="*/ 0 w 17"/>
                <a:gd name="T5" fmla="*/ 71 h 71"/>
                <a:gd name="T6" fmla="*/ 7 w 17"/>
                <a:gd name="T7" fmla="*/ 42 h 71"/>
                <a:gd name="T8" fmla="*/ 6 w 17"/>
                <a:gd name="T9" fmla="*/ 42 h 71"/>
                <a:gd name="T10" fmla="*/ 16 w 17"/>
                <a:gd name="T11" fmla="*/ 0 h 71"/>
                <a:gd name="T12" fmla="*/ 16 w 17"/>
                <a:gd name="T13" fmla="*/ 0 h 71"/>
                <a:gd name="T14" fmla="*/ 17 w 17"/>
                <a:gd name="T15" fmla="*/ 1 h 71"/>
                <a:gd name="T16" fmla="*/ 17 w 17"/>
                <a:gd name="T17" fmla="*/ 1 h 71"/>
                <a:gd name="T18" fmla="*/ 16 w 17"/>
                <a:gd name="T1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71">
                  <a:moveTo>
                    <a:pt x="6" y="42"/>
                  </a:moveTo>
                  <a:cubicBezTo>
                    <a:pt x="0" y="69"/>
                    <a:pt x="0" y="69"/>
                    <a:pt x="0" y="69"/>
                  </a:cubicBezTo>
                  <a:cubicBezTo>
                    <a:pt x="0" y="69"/>
                    <a:pt x="0" y="70"/>
                    <a:pt x="0" y="71"/>
                  </a:cubicBezTo>
                  <a:cubicBezTo>
                    <a:pt x="7" y="42"/>
                    <a:pt x="7" y="42"/>
                    <a:pt x="7" y="42"/>
                  </a:cubicBezTo>
                  <a:cubicBezTo>
                    <a:pt x="6" y="42"/>
                    <a:pt x="6" y="42"/>
                    <a:pt x="6" y="42"/>
                  </a:cubicBezTo>
                  <a:moveTo>
                    <a:pt x="16" y="0"/>
                  </a:moveTo>
                  <a:cubicBezTo>
                    <a:pt x="16" y="0"/>
                    <a:pt x="16" y="0"/>
                    <a:pt x="16" y="0"/>
                  </a:cubicBezTo>
                  <a:cubicBezTo>
                    <a:pt x="17" y="1"/>
                    <a:pt x="17" y="1"/>
                    <a:pt x="17" y="1"/>
                  </a:cubicBezTo>
                  <a:cubicBezTo>
                    <a:pt x="17" y="1"/>
                    <a:pt x="17" y="1"/>
                    <a:pt x="17" y="1"/>
                  </a:cubicBezTo>
                  <a:cubicBezTo>
                    <a:pt x="16" y="0"/>
                    <a:pt x="16" y="0"/>
                    <a:pt x="16" y="0"/>
                  </a:cubicBezTo>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11" name="7-88"/>
            <p:cNvSpPr/>
            <p:nvPr/>
          </p:nvSpPr>
          <p:spPr bwMode="auto">
            <a:xfrm>
              <a:off x="4314826" y="4156076"/>
              <a:ext cx="69850" cy="247650"/>
            </a:xfrm>
            <a:custGeom>
              <a:avLst/>
              <a:gdLst>
                <a:gd name="T0" fmla="*/ 37 w 44"/>
                <a:gd name="T1" fmla="*/ 0 h 156"/>
                <a:gd name="T2" fmla="*/ 0 w 44"/>
                <a:gd name="T3" fmla="*/ 154 h 156"/>
                <a:gd name="T4" fmla="*/ 7 w 44"/>
                <a:gd name="T5" fmla="*/ 156 h 156"/>
                <a:gd name="T6" fmla="*/ 44 w 44"/>
                <a:gd name="T7" fmla="*/ 3 h 156"/>
                <a:gd name="T8" fmla="*/ 37 w 44"/>
                <a:gd name="T9" fmla="*/ 0 h 156"/>
              </a:gdLst>
              <a:ahLst/>
              <a:cxnLst>
                <a:cxn ang="0">
                  <a:pos x="T0" y="T1"/>
                </a:cxn>
                <a:cxn ang="0">
                  <a:pos x="T2" y="T3"/>
                </a:cxn>
                <a:cxn ang="0">
                  <a:pos x="T4" y="T5"/>
                </a:cxn>
                <a:cxn ang="0">
                  <a:pos x="T6" y="T7"/>
                </a:cxn>
                <a:cxn ang="0">
                  <a:pos x="T8" y="T9"/>
                </a:cxn>
              </a:cxnLst>
              <a:rect l="0" t="0" r="r" b="b"/>
              <a:pathLst>
                <a:path w="44" h="156">
                  <a:moveTo>
                    <a:pt x="37" y="0"/>
                  </a:moveTo>
                  <a:lnTo>
                    <a:pt x="0" y="154"/>
                  </a:lnTo>
                  <a:lnTo>
                    <a:pt x="7" y="156"/>
                  </a:lnTo>
                  <a:lnTo>
                    <a:pt x="44" y="3"/>
                  </a:lnTo>
                  <a:lnTo>
                    <a:pt x="37" y="0"/>
                  </a:lnTo>
                  <a:close/>
                </a:path>
              </a:pathLst>
            </a:custGeom>
            <a:solidFill>
              <a:srgbClr val="C8882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12" name="7-89"/>
            <p:cNvSpPr/>
            <p:nvPr/>
          </p:nvSpPr>
          <p:spPr bwMode="auto">
            <a:xfrm>
              <a:off x="4314826" y="4156076"/>
              <a:ext cx="69850" cy="247650"/>
            </a:xfrm>
            <a:custGeom>
              <a:avLst/>
              <a:gdLst>
                <a:gd name="T0" fmla="*/ 37 w 44"/>
                <a:gd name="T1" fmla="*/ 0 h 156"/>
                <a:gd name="T2" fmla="*/ 0 w 44"/>
                <a:gd name="T3" fmla="*/ 154 h 156"/>
                <a:gd name="T4" fmla="*/ 7 w 44"/>
                <a:gd name="T5" fmla="*/ 156 h 156"/>
                <a:gd name="T6" fmla="*/ 44 w 44"/>
                <a:gd name="T7" fmla="*/ 3 h 156"/>
                <a:gd name="T8" fmla="*/ 37 w 44"/>
                <a:gd name="T9" fmla="*/ 0 h 156"/>
              </a:gdLst>
              <a:ahLst/>
              <a:cxnLst>
                <a:cxn ang="0">
                  <a:pos x="T0" y="T1"/>
                </a:cxn>
                <a:cxn ang="0">
                  <a:pos x="T2" y="T3"/>
                </a:cxn>
                <a:cxn ang="0">
                  <a:pos x="T4" y="T5"/>
                </a:cxn>
                <a:cxn ang="0">
                  <a:pos x="T6" y="T7"/>
                </a:cxn>
                <a:cxn ang="0">
                  <a:pos x="T8" y="T9"/>
                </a:cxn>
              </a:cxnLst>
              <a:rect l="0" t="0" r="r" b="b"/>
              <a:pathLst>
                <a:path w="44" h="156">
                  <a:moveTo>
                    <a:pt x="37" y="0"/>
                  </a:moveTo>
                  <a:lnTo>
                    <a:pt x="0" y="154"/>
                  </a:lnTo>
                  <a:lnTo>
                    <a:pt x="7" y="156"/>
                  </a:lnTo>
                  <a:lnTo>
                    <a:pt x="44" y="3"/>
                  </a:lnTo>
                  <a:lnTo>
                    <a:pt x="3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13" name="7-90"/>
            <p:cNvSpPr/>
            <p:nvPr/>
          </p:nvSpPr>
          <p:spPr bwMode="auto">
            <a:xfrm>
              <a:off x="4200526" y="4456113"/>
              <a:ext cx="111125" cy="430213"/>
            </a:xfrm>
            <a:custGeom>
              <a:avLst/>
              <a:gdLst>
                <a:gd name="T0" fmla="*/ 11 w 70"/>
                <a:gd name="T1" fmla="*/ 227 h 271"/>
                <a:gd name="T2" fmla="*/ 0 w 70"/>
                <a:gd name="T3" fmla="*/ 269 h 271"/>
                <a:gd name="T4" fmla="*/ 4 w 70"/>
                <a:gd name="T5" fmla="*/ 271 h 271"/>
                <a:gd name="T6" fmla="*/ 14 w 70"/>
                <a:gd name="T7" fmla="*/ 229 h 271"/>
                <a:gd name="T8" fmla="*/ 11 w 70"/>
                <a:gd name="T9" fmla="*/ 227 h 271"/>
                <a:gd name="T10" fmla="*/ 21 w 70"/>
                <a:gd name="T11" fmla="*/ 185 h 271"/>
                <a:gd name="T12" fmla="*/ 14 w 70"/>
                <a:gd name="T13" fmla="*/ 211 h 271"/>
                <a:gd name="T14" fmla="*/ 18 w 70"/>
                <a:gd name="T15" fmla="*/ 213 h 271"/>
                <a:gd name="T16" fmla="*/ 25 w 70"/>
                <a:gd name="T17" fmla="*/ 188 h 271"/>
                <a:gd name="T18" fmla="*/ 21 w 70"/>
                <a:gd name="T19" fmla="*/ 185 h 271"/>
                <a:gd name="T20" fmla="*/ 30 w 70"/>
                <a:gd name="T21" fmla="*/ 141 h 271"/>
                <a:gd name="T22" fmla="*/ 25 w 70"/>
                <a:gd name="T23" fmla="*/ 169 h 271"/>
                <a:gd name="T24" fmla="*/ 30 w 70"/>
                <a:gd name="T25" fmla="*/ 169 h 271"/>
                <a:gd name="T26" fmla="*/ 35 w 70"/>
                <a:gd name="T27" fmla="*/ 144 h 271"/>
                <a:gd name="T28" fmla="*/ 30 w 70"/>
                <a:gd name="T29" fmla="*/ 141 h 271"/>
                <a:gd name="T30" fmla="*/ 42 w 70"/>
                <a:gd name="T31" fmla="*/ 99 h 271"/>
                <a:gd name="T32" fmla="*/ 35 w 70"/>
                <a:gd name="T33" fmla="*/ 125 h 271"/>
                <a:gd name="T34" fmla="*/ 39 w 70"/>
                <a:gd name="T35" fmla="*/ 127 h 271"/>
                <a:gd name="T36" fmla="*/ 46 w 70"/>
                <a:gd name="T37" fmla="*/ 102 h 271"/>
                <a:gd name="T38" fmla="*/ 42 w 70"/>
                <a:gd name="T39" fmla="*/ 99 h 271"/>
                <a:gd name="T40" fmla="*/ 51 w 70"/>
                <a:gd name="T41" fmla="*/ 58 h 271"/>
                <a:gd name="T42" fmla="*/ 44 w 70"/>
                <a:gd name="T43" fmla="*/ 83 h 271"/>
                <a:gd name="T44" fmla="*/ 51 w 70"/>
                <a:gd name="T45" fmla="*/ 85 h 271"/>
                <a:gd name="T46" fmla="*/ 56 w 70"/>
                <a:gd name="T47" fmla="*/ 58 h 271"/>
                <a:gd name="T48" fmla="*/ 51 w 70"/>
                <a:gd name="T49" fmla="*/ 58 h 271"/>
                <a:gd name="T50" fmla="*/ 65 w 70"/>
                <a:gd name="T51" fmla="*/ 0 h 271"/>
                <a:gd name="T52" fmla="*/ 56 w 70"/>
                <a:gd name="T53" fmla="*/ 39 h 271"/>
                <a:gd name="T54" fmla="*/ 60 w 70"/>
                <a:gd name="T55" fmla="*/ 41 h 271"/>
                <a:gd name="T56" fmla="*/ 70 w 70"/>
                <a:gd name="T57" fmla="*/ 2 h 271"/>
                <a:gd name="T58" fmla="*/ 65 w 70"/>
                <a:gd name="T59"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0" h="271">
                  <a:moveTo>
                    <a:pt x="11" y="227"/>
                  </a:moveTo>
                  <a:lnTo>
                    <a:pt x="0" y="269"/>
                  </a:lnTo>
                  <a:lnTo>
                    <a:pt x="4" y="271"/>
                  </a:lnTo>
                  <a:lnTo>
                    <a:pt x="14" y="229"/>
                  </a:lnTo>
                  <a:lnTo>
                    <a:pt x="11" y="227"/>
                  </a:lnTo>
                  <a:close/>
                  <a:moveTo>
                    <a:pt x="21" y="185"/>
                  </a:moveTo>
                  <a:lnTo>
                    <a:pt x="14" y="211"/>
                  </a:lnTo>
                  <a:lnTo>
                    <a:pt x="18" y="213"/>
                  </a:lnTo>
                  <a:lnTo>
                    <a:pt x="25" y="188"/>
                  </a:lnTo>
                  <a:lnTo>
                    <a:pt x="21" y="185"/>
                  </a:lnTo>
                  <a:close/>
                  <a:moveTo>
                    <a:pt x="30" y="141"/>
                  </a:moveTo>
                  <a:lnTo>
                    <a:pt x="25" y="169"/>
                  </a:lnTo>
                  <a:lnTo>
                    <a:pt x="30" y="169"/>
                  </a:lnTo>
                  <a:lnTo>
                    <a:pt x="35" y="144"/>
                  </a:lnTo>
                  <a:lnTo>
                    <a:pt x="30" y="141"/>
                  </a:lnTo>
                  <a:close/>
                  <a:moveTo>
                    <a:pt x="42" y="99"/>
                  </a:moveTo>
                  <a:lnTo>
                    <a:pt x="35" y="125"/>
                  </a:lnTo>
                  <a:lnTo>
                    <a:pt x="39" y="127"/>
                  </a:lnTo>
                  <a:lnTo>
                    <a:pt x="46" y="102"/>
                  </a:lnTo>
                  <a:lnTo>
                    <a:pt x="42" y="99"/>
                  </a:lnTo>
                  <a:close/>
                  <a:moveTo>
                    <a:pt x="51" y="58"/>
                  </a:moveTo>
                  <a:lnTo>
                    <a:pt x="44" y="83"/>
                  </a:lnTo>
                  <a:lnTo>
                    <a:pt x="51" y="85"/>
                  </a:lnTo>
                  <a:lnTo>
                    <a:pt x="56" y="58"/>
                  </a:lnTo>
                  <a:lnTo>
                    <a:pt x="51" y="58"/>
                  </a:lnTo>
                  <a:close/>
                  <a:moveTo>
                    <a:pt x="65" y="0"/>
                  </a:moveTo>
                  <a:lnTo>
                    <a:pt x="56" y="39"/>
                  </a:lnTo>
                  <a:lnTo>
                    <a:pt x="60" y="41"/>
                  </a:lnTo>
                  <a:lnTo>
                    <a:pt x="70" y="2"/>
                  </a:lnTo>
                  <a:lnTo>
                    <a:pt x="65" y="0"/>
                  </a:ln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14" name="7-91"/>
            <p:cNvSpPr/>
            <p:nvPr/>
          </p:nvSpPr>
          <p:spPr bwMode="auto">
            <a:xfrm>
              <a:off x="4200526" y="4456113"/>
              <a:ext cx="111125" cy="430213"/>
            </a:xfrm>
            <a:custGeom>
              <a:avLst/>
              <a:gdLst>
                <a:gd name="T0" fmla="*/ 11 w 70"/>
                <a:gd name="T1" fmla="*/ 227 h 271"/>
                <a:gd name="T2" fmla="*/ 0 w 70"/>
                <a:gd name="T3" fmla="*/ 269 h 271"/>
                <a:gd name="T4" fmla="*/ 4 w 70"/>
                <a:gd name="T5" fmla="*/ 271 h 271"/>
                <a:gd name="T6" fmla="*/ 14 w 70"/>
                <a:gd name="T7" fmla="*/ 229 h 271"/>
                <a:gd name="T8" fmla="*/ 11 w 70"/>
                <a:gd name="T9" fmla="*/ 227 h 271"/>
                <a:gd name="T10" fmla="*/ 21 w 70"/>
                <a:gd name="T11" fmla="*/ 185 h 271"/>
                <a:gd name="T12" fmla="*/ 14 w 70"/>
                <a:gd name="T13" fmla="*/ 211 h 271"/>
                <a:gd name="T14" fmla="*/ 18 w 70"/>
                <a:gd name="T15" fmla="*/ 213 h 271"/>
                <a:gd name="T16" fmla="*/ 25 w 70"/>
                <a:gd name="T17" fmla="*/ 188 h 271"/>
                <a:gd name="T18" fmla="*/ 21 w 70"/>
                <a:gd name="T19" fmla="*/ 185 h 271"/>
                <a:gd name="T20" fmla="*/ 30 w 70"/>
                <a:gd name="T21" fmla="*/ 141 h 271"/>
                <a:gd name="T22" fmla="*/ 25 w 70"/>
                <a:gd name="T23" fmla="*/ 169 h 271"/>
                <a:gd name="T24" fmla="*/ 30 w 70"/>
                <a:gd name="T25" fmla="*/ 169 h 271"/>
                <a:gd name="T26" fmla="*/ 35 w 70"/>
                <a:gd name="T27" fmla="*/ 144 h 271"/>
                <a:gd name="T28" fmla="*/ 30 w 70"/>
                <a:gd name="T29" fmla="*/ 141 h 271"/>
                <a:gd name="T30" fmla="*/ 42 w 70"/>
                <a:gd name="T31" fmla="*/ 99 h 271"/>
                <a:gd name="T32" fmla="*/ 35 w 70"/>
                <a:gd name="T33" fmla="*/ 125 h 271"/>
                <a:gd name="T34" fmla="*/ 39 w 70"/>
                <a:gd name="T35" fmla="*/ 127 h 271"/>
                <a:gd name="T36" fmla="*/ 46 w 70"/>
                <a:gd name="T37" fmla="*/ 102 h 271"/>
                <a:gd name="T38" fmla="*/ 42 w 70"/>
                <a:gd name="T39" fmla="*/ 99 h 271"/>
                <a:gd name="T40" fmla="*/ 51 w 70"/>
                <a:gd name="T41" fmla="*/ 58 h 271"/>
                <a:gd name="T42" fmla="*/ 44 w 70"/>
                <a:gd name="T43" fmla="*/ 83 h 271"/>
                <a:gd name="T44" fmla="*/ 51 w 70"/>
                <a:gd name="T45" fmla="*/ 85 h 271"/>
                <a:gd name="T46" fmla="*/ 56 w 70"/>
                <a:gd name="T47" fmla="*/ 58 h 271"/>
                <a:gd name="T48" fmla="*/ 51 w 70"/>
                <a:gd name="T49" fmla="*/ 58 h 271"/>
                <a:gd name="T50" fmla="*/ 65 w 70"/>
                <a:gd name="T51" fmla="*/ 0 h 271"/>
                <a:gd name="T52" fmla="*/ 56 w 70"/>
                <a:gd name="T53" fmla="*/ 39 h 271"/>
                <a:gd name="T54" fmla="*/ 60 w 70"/>
                <a:gd name="T55" fmla="*/ 41 h 271"/>
                <a:gd name="T56" fmla="*/ 70 w 70"/>
                <a:gd name="T57" fmla="*/ 2 h 271"/>
                <a:gd name="T58" fmla="*/ 65 w 70"/>
                <a:gd name="T59"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0" h="271">
                  <a:moveTo>
                    <a:pt x="11" y="227"/>
                  </a:moveTo>
                  <a:lnTo>
                    <a:pt x="0" y="269"/>
                  </a:lnTo>
                  <a:lnTo>
                    <a:pt x="4" y="271"/>
                  </a:lnTo>
                  <a:lnTo>
                    <a:pt x="14" y="229"/>
                  </a:lnTo>
                  <a:lnTo>
                    <a:pt x="11" y="227"/>
                  </a:lnTo>
                  <a:moveTo>
                    <a:pt x="21" y="185"/>
                  </a:moveTo>
                  <a:lnTo>
                    <a:pt x="14" y="211"/>
                  </a:lnTo>
                  <a:lnTo>
                    <a:pt x="18" y="213"/>
                  </a:lnTo>
                  <a:lnTo>
                    <a:pt x="25" y="188"/>
                  </a:lnTo>
                  <a:lnTo>
                    <a:pt x="21" y="185"/>
                  </a:lnTo>
                  <a:moveTo>
                    <a:pt x="30" y="141"/>
                  </a:moveTo>
                  <a:lnTo>
                    <a:pt x="25" y="169"/>
                  </a:lnTo>
                  <a:lnTo>
                    <a:pt x="30" y="169"/>
                  </a:lnTo>
                  <a:lnTo>
                    <a:pt x="35" y="144"/>
                  </a:lnTo>
                  <a:lnTo>
                    <a:pt x="30" y="141"/>
                  </a:lnTo>
                  <a:moveTo>
                    <a:pt x="42" y="99"/>
                  </a:moveTo>
                  <a:lnTo>
                    <a:pt x="35" y="125"/>
                  </a:lnTo>
                  <a:lnTo>
                    <a:pt x="39" y="127"/>
                  </a:lnTo>
                  <a:lnTo>
                    <a:pt x="46" y="102"/>
                  </a:lnTo>
                  <a:lnTo>
                    <a:pt x="42" y="99"/>
                  </a:lnTo>
                  <a:moveTo>
                    <a:pt x="51" y="58"/>
                  </a:moveTo>
                  <a:lnTo>
                    <a:pt x="44" y="83"/>
                  </a:lnTo>
                  <a:lnTo>
                    <a:pt x="51" y="85"/>
                  </a:lnTo>
                  <a:lnTo>
                    <a:pt x="56" y="58"/>
                  </a:lnTo>
                  <a:lnTo>
                    <a:pt x="51" y="58"/>
                  </a:lnTo>
                  <a:moveTo>
                    <a:pt x="65" y="0"/>
                  </a:moveTo>
                  <a:lnTo>
                    <a:pt x="56" y="39"/>
                  </a:lnTo>
                  <a:lnTo>
                    <a:pt x="60" y="41"/>
                  </a:lnTo>
                  <a:lnTo>
                    <a:pt x="70" y="2"/>
                  </a:lnTo>
                  <a:lnTo>
                    <a:pt x="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15" name="7-92"/>
            <p:cNvSpPr/>
            <p:nvPr/>
          </p:nvSpPr>
          <p:spPr bwMode="auto">
            <a:xfrm>
              <a:off x="4303713" y="4400551"/>
              <a:ext cx="22225" cy="58738"/>
            </a:xfrm>
            <a:custGeom>
              <a:avLst/>
              <a:gdLst>
                <a:gd name="T0" fmla="*/ 7 w 14"/>
                <a:gd name="T1" fmla="*/ 0 h 37"/>
                <a:gd name="T2" fmla="*/ 0 w 14"/>
                <a:gd name="T3" fmla="*/ 35 h 37"/>
                <a:gd name="T4" fmla="*/ 5 w 14"/>
                <a:gd name="T5" fmla="*/ 37 h 37"/>
                <a:gd name="T6" fmla="*/ 14 w 14"/>
                <a:gd name="T7" fmla="*/ 2 h 37"/>
                <a:gd name="T8" fmla="*/ 7 w 14"/>
                <a:gd name="T9" fmla="*/ 0 h 37"/>
              </a:gdLst>
              <a:ahLst/>
              <a:cxnLst>
                <a:cxn ang="0">
                  <a:pos x="T0" y="T1"/>
                </a:cxn>
                <a:cxn ang="0">
                  <a:pos x="T2" y="T3"/>
                </a:cxn>
                <a:cxn ang="0">
                  <a:pos x="T4" y="T5"/>
                </a:cxn>
                <a:cxn ang="0">
                  <a:pos x="T6" y="T7"/>
                </a:cxn>
                <a:cxn ang="0">
                  <a:pos x="T8" y="T9"/>
                </a:cxn>
              </a:cxnLst>
              <a:rect l="0" t="0" r="r" b="b"/>
              <a:pathLst>
                <a:path w="14" h="37">
                  <a:moveTo>
                    <a:pt x="7" y="0"/>
                  </a:moveTo>
                  <a:lnTo>
                    <a:pt x="0" y="35"/>
                  </a:lnTo>
                  <a:lnTo>
                    <a:pt x="5" y="37"/>
                  </a:lnTo>
                  <a:lnTo>
                    <a:pt x="14" y="2"/>
                  </a:lnTo>
                  <a:lnTo>
                    <a:pt x="7" y="0"/>
                  </a:lnTo>
                  <a:close/>
                </a:path>
              </a:pathLst>
            </a:custGeom>
            <a:solidFill>
              <a:srgbClr val="96671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16" name="7-93"/>
            <p:cNvSpPr/>
            <p:nvPr/>
          </p:nvSpPr>
          <p:spPr bwMode="auto">
            <a:xfrm>
              <a:off x="4303713" y="4400551"/>
              <a:ext cx="22225" cy="58738"/>
            </a:xfrm>
            <a:custGeom>
              <a:avLst/>
              <a:gdLst>
                <a:gd name="T0" fmla="*/ 7 w 14"/>
                <a:gd name="T1" fmla="*/ 0 h 37"/>
                <a:gd name="T2" fmla="*/ 0 w 14"/>
                <a:gd name="T3" fmla="*/ 35 h 37"/>
                <a:gd name="T4" fmla="*/ 5 w 14"/>
                <a:gd name="T5" fmla="*/ 37 h 37"/>
                <a:gd name="T6" fmla="*/ 14 w 14"/>
                <a:gd name="T7" fmla="*/ 2 h 37"/>
                <a:gd name="T8" fmla="*/ 7 w 14"/>
                <a:gd name="T9" fmla="*/ 0 h 37"/>
              </a:gdLst>
              <a:ahLst/>
              <a:cxnLst>
                <a:cxn ang="0">
                  <a:pos x="T0" y="T1"/>
                </a:cxn>
                <a:cxn ang="0">
                  <a:pos x="T2" y="T3"/>
                </a:cxn>
                <a:cxn ang="0">
                  <a:pos x="T4" y="T5"/>
                </a:cxn>
                <a:cxn ang="0">
                  <a:pos x="T6" y="T7"/>
                </a:cxn>
                <a:cxn ang="0">
                  <a:pos x="T8" y="T9"/>
                </a:cxn>
              </a:cxnLst>
              <a:rect l="0" t="0" r="r" b="b"/>
              <a:pathLst>
                <a:path w="14" h="37">
                  <a:moveTo>
                    <a:pt x="7" y="0"/>
                  </a:moveTo>
                  <a:lnTo>
                    <a:pt x="0" y="35"/>
                  </a:lnTo>
                  <a:lnTo>
                    <a:pt x="5" y="37"/>
                  </a:lnTo>
                  <a:lnTo>
                    <a:pt x="14" y="2"/>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17" name="7-94"/>
            <p:cNvSpPr/>
            <p:nvPr/>
          </p:nvSpPr>
          <p:spPr bwMode="auto">
            <a:xfrm>
              <a:off x="4281488" y="4518026"/>
              <a:ext cx="14288" cy="30163"/>
            </a:xfrm>
            <a:custGeom>
              <a:avLst/>
              <a:gdLst>
                <a:gd name="T0" fmla="*/ 5 w 9"/>
                <a:gd name="T1" fmla="*/ 0 h 19"/>
                <a:gd name="T2" fmla="*/ 0 w 9"/>
                <a:gd name="T3" fmla="*/ 19 h 19"/>
                <a:gd name="T4" fmla="*/ 5 w 9"/>
                <a:gd name="T5" fmla="*/ 19 h 19"/>
                <a:gd name="T6" fmla="*/ 9 w 9"/>
                <a:gd name="T7" fmla="*/ 2 h 19"/>
                <a:gd name="T8" fmla="*/ 5 w 9"/>
                <a:gd name="T9" fmla="*/ 0 h 19"/>
              </a:gdLst>
              <a:ahLst/>
              <a:cxnLst>
                <a:cxn ang="0">
                  <a:pos x="T0" y="T1"/>
                </a:cxn>
                <a:cxn ang="0">
                  <a:pos x="T2" y="T3"/>
                </a:cxn>
                <a:cxn ang="0">
                  <a:pos x="T4" y="T5"/>
                </a:cxn>
                <a:cxn ang="0">
                  <a:pos x="T6" y="T7"/>
                </a:cxn>
                <a:cxn ang="0">
                  <a:pos x="T8" y="T9"/>
                </a:cxn>
              </a:cxnLst>
              <a:rect l="0" t="0" r="r" b="b"/>
              <a:pathLst>
                <a:path w="9" h="19">
                  <a:moveTo>
                    <a:pt x="5" y="0"/>
                  </a:moveTo>
                  <a:lnTo>
                    <a:pt x="0" y="19"/>
                  </a:lnTo>
                  <a:lnTo>
                    <a:pt x="5" y="19"/>
                  </a:lnTo>
                  <a:lnTo>
                    <a:pt x="9" y="2"/>
                  </a:lnTo>
                  <a:lnTo>
                    <a:pt x="5"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18" name="7-95"/>
            <p:cNvSpPr/>
            <p:nvPr/>
          </p:nvSpPr>
          <p:spPr bwMode="auto">
            <a:xfrm>
              <a:off x="4281488" y="4518026"/>
              <a:ext cx="14288" cy="30163"/>
            </a:xfrm>
            <a:custGeom>
              <a:avLst/>
              <a:gdLst>
                <a:gd name="T0" fmla="*/ 5 w 9"/>
                <a:gd name="T1" fmla="*/ 0 h 19"/>
                <a:gd name="T2" fmla="*/ 0 w 9"/>
                <a:gd name="T3" fmla="*/ 19 h 19"/>
                <a:gd name="T4" fmla="*/ 5 w 9"/>
                <a:gd name="T5" fmla="*/ 19 h 19"/>
                <a:gd name="T6" fmla="*/ 9 w 9"/>
                <a:gd name="T7" fmla="*/ 2 h 19"/>
                <a:gd name="T8" fmla="*/ 5 w 9"/>
                <a:gd name="T9" fmla="*/ 0 h 19"/>
              </a:gdLst>
              <a:ahLst/>
              <a:cxnLst>
                <a:cxn ang="0">
                  <a:pos x="T0" y="T1"/>
                </a:cxn>
                <a:cxn ang="0">
                  <a:pos x="T2" y="T3"/>
                </a:cxn>
                <a:cxn ang="0">
                  <a:pos x="T4" y="T5"/>
                </a:cxn>
                <a:cxn ang="0">
                  <a:pos x="T6" y="T7"/>
                </a:cxn>
                <a:cxn ang="0">
                  <a:pos x="T8" y="T9"/>
                </a:cxn>
              </a:cxnLst>
              <a:rect l="0" t="0" r="r" b="b"/>
              <a:pathLst>
                <a:path w="9" h="19">
                  <a:moveTo>
                    <a:pt x="5" y="0"/>
                  </a:moveTo>
                  <a:lnTo>
                    <a:pt x="0" y="19"/>
                  </a:lnTo>
                  <a:lnTo>
                    <a:pt x="5" y="19"/>
                  </a:lnTo>
                  <a:lnTo>
                    <a:pt x="9"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19" name="7-96"/>
            <p:cNvSpPr/>
            <p:nvPr/>
          </p:nvSpPr>
          <p:spPr bwMode="auto">
            <a:xfrm>
              <a:off x="4267201" y="4587876"/>
              <a:ext cx="14288" cy="30163"/>
            </a:xfrm>
            <a:custGeom>
              <a:avLst/>
              <a:gdLst>
                <a:gd name="T0" fmla="*/ 2 w 9"/>
                <a:gd name="T1" fmla="*/ 0 h 19"/>
                <a:gd name="T2" fmla="*/ 0 w 9"/>
                <a:gd name="T3" fmla="*/ 16 h 19"/>
                <a:gd name="T4" fmla="*/ 4 w 9"/>
                <a:gd name="T5" fmla="*/ 19 h 19"/>
                <a:gd name="T6" fmla="*/ 9 w 9"/>
                <a:gd name="T7" fmla="*/ 2 h 19"/>
                <a:gd name="T8" fmla="*/ 2 w 9"/>
                <a:gd name="T9" fmla="*/ 0 h 19"/>
              </a:gdLst>
              <a:ahLst/>
              <a:cxnLst>
                <a:cxn ang="0">
                  <a:pos x="T0" y="T1"/>
                </a:cxn>
                <a:cxn ang="0">
                  <a:pos x="T2" y="T3"/>
                </a:cxn>
                <a:cxn ang="0">
                  <a:pos x="T4" y="T5"/>
                </a:cxn>
                <a:cxn ang="0">
                  <a:pos x="T6" y="T7"/>
                </a:cxn>
                <a:cxn ang="0">
                  <a:pos x="T8" y="T9"/>
                </a:cxn>
              </a:cxnLst>
              <a:rect l="0" t="0" r="r" b="b"/>
              <a:pathLst>
                <a:path w="9" h="19">
                  <a:moveTo>
                    <a:pt x="2" y="0"/>
                  </a:moveTo>
                  <a:lnTo>
                    <a:pt x="0" y="16"/>
                  </a:lnTo>
                  <a:lnTo>
                    <a:pt x="4" y="19"/>
                  </a:lnTo>
                  <a:lnTo>
                    <a:pt x="9" y="2"/>
                  </a:lnTo>
                  <a:lnTo>
                    <a:pt x="2"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20" name="7-97"/>
            <p:cNvSpPr/>
            <p:nvPr/>
          </p:nvSpPr>
          <p:spPr bwMode="auto">
            <a:xfrm>
              <a:off x="4267201" y="4587876"/>
              <a:ext cx="14288" cy="30163"/>
            </a:xfrm>
            <a:custGeom>
              <a:avLst/>
              <a:gdLst>
                <a:gd name="T0" fmla="*/ 2 w 9"/>
                <a:gd name="T1" fmla="*/ 0 h 19"/>
                <a:gd name="T2" fmla="*/ 0 w 9"/>
                <a:gd name="T3" fmla="*/ 16 h 19"/>
                <a:gd name="T4" fmla="*/ 4 w 9"/>
                <a:gd name="T5" fmla="*/ 19 h 19"/>
                <a:gd name="T6" fmla="*/ 9 w 9"/>
                <a:gd name="T7" fmla="*/ 2 h 19"/>
                <a:gd name="T8" fmla="*/ 2 w 9"/>
                <a:gd name="T9" fmla="*/ 0 h 19"/>
              </a:gdLst>
              <a:ahLst/>
              <a:cxnLst>
                <a:cxn ang="0">
                  <a:pos x="T0" y="T1"/>
                </a:cxn>
                <a:cxn ang="0">
                  <a:pos x="T2" y="T3"/>
                </a:cxn>
                <a:cxn ang="0">
                  <a:pos x="T4" y="T5"/>
                </a:cxn>
                <a:cxn ang="0">
                  <a:pos x="T6" y="T7"/>
                </a:cxn>
                <a:cxn ang="0">
                  <a:pos x="T8" y="T9"/>
                </a:cxn>
              </a:cxnLst>
              <a:rect l="0" t="0" r="r" b="b"/>
              <a:pathLst>
                <a:path w="9" h="19">
                  <a:moveTo>
                    <a:pt x="2" y="0"/>
                  </a:moveTo>
                  <a:lnTo>
                    <a:pt x="0" y="16"/>
                  </a:lnTo>
                  <a:lnTo>
                    <a:pt x="4" y="19"/>
                  </a:lnTo>
                  <a:lnTo>
                    <a:pt x="9"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21" name="7-98"/>
            <p:cNvSpPr/>
            <p:nvPr/>
          </p:nvSpPr>
          <p:spPr bwMode="auto">
            <a:xfrm>
              <a:off x="4248151" y="4654551"/>
              <a:ext cx="14288" cy="30163"/>
            </a:xfrm>
            <a:custGeom>
              <a:avLst/>
              <a:gdLst>
                <a:gd name="T0" fmla="*/ 5 w 9"/>
                <a:gd name="T1" fmla="*/ 0 h 19"/>
                <a:gd name="T2" fmla="*/ 0 w 9"/>
                <a:gd name="T3" fmla="*/ 16 h 19"/>
                <a:gd name="T4" fmla="*/ 5 w 9"/>
                <a:gd name="T5" fmla="*/ 19 h 19"/>
                <a:gd name="T6" fmla="*/ 9 w 9"/>
                <a:gd name="T7" fmla="*/ 2 h 19"/>
                <a:gd name="T8" fmla="*/ 5 w 9"/>
                <a:gd name="T9" fmla="*/ 0 h 19"/>
              </a:gdLst>
              <a:ahLst/>
              <a:cxnLst>
                <a:cxn ang="0">
                  <a:pos x="T0" y="T1"/>
                </a:cxn>
                <a:cxn ang="0">
                  <a:pos x="T2" y="T3"/>
                </a:cxn>
                <a:cxn ang="0">
                  <a:pos x="T4" y="T5"/>
                </a:cxn>
                <a:cxn ang="0">
                  <a:pos x="T6" y="T7"/>
                </a:cxn>
                <a:cxn ang="0">
                  <a:pos x="T8" y="T9"/>
                </a:cxn>
              </a:cxnLst>
              <a:rect l="0" t="0" r="r" b="b"/>
              <a:pathLst>
                <a:path w="9" h="19">
                  <a:moveTo>
                    <a:pt x="5" y="0"/>
                  </a:moveTo>
                  <a:lnTo>
                    <a:pt x="0" y="16"/>
                  </a:lnTo>
                  <a:lnTo>
                    <a:pt x="5" y="19"/>
                  </a:lnTo>
                  <a:lnTo>
                    <a:pt x="9" y="2"/>
                  </a:lnTo>
                  <a:lnTo>
                    <a:pt x="5"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22" name="7-99"/>
            <p:cNvSpPr/>
            <p:nvPr/>
          </p:nvSpPr>
          <p:spPr bwMode="auto">
            <a:xfrm>
              <a:off x="4248151" y="4654551"/>
              <a:ext cx="14288" cy="30163"/>
            </a:xfrm>
            <a:custGeom>
              <a:avLst/>
              <a:gdLst>
                <a:gd name="T0" fmla="*/ 5 w 9"/>
                <a:gd name="T1" fmla="*/ 0 h 19"/>
                <a:gd name="T2" fmla="*/ 0 w 9"/>
                <a:gd name="T3" fmla="*/ 16 h 19"/>
                <a:gd name="T4" fmla="*/ 5 w 9"/>
                <a:gd name="T5" fmla="*/ 19 h 19"/>
                <a:gd name="T6" fmla="*/ 9 w 9"/>
                <a:gd name="T7" fmla="*/ 2 h 19"/>
                <a:gd name="T8" fmla="*/ 5 w 9"/>
                <a:gd name="T9" fmla="*/ 0 h 19"/>
              </a:gdLst>
              <a:ahLst/>
              <a:cxnLst>
                <a:cxn ang="0">
                  <a:pos x="T0" y="T1"/>
                </a:cxn>
                <a:cxn ang="0">
                  <a:pos x="T2" y="T3"/>
                </a:cxn>
                <a:cxn ang="0">
                  <a:pos x="T4" y="T5"/>
                </a:cxn>
                <a:cxn ang="0">
                  <a:pos x="T6" y="T7"/>
                </a:cxn>
                <a:cxn ang="0">
                  <a:pos x="T8" y="T9"/>
                </a:cxn>
              </a:cxnLst>
              <a:rect l="0" t="0" r="r" b="b"/>
              <a:pathLst>
                <a:path w="9" h="19">
                  <a:moveTo>
                    <a:pt x="5" y="0"/>
                  </a:moveTo>
                  <a:lnTo>
                    <a:pt x="0" y="16"/>
                  </a:lnTo>
                  <a:lnTo>
                    <a:pt x="5" y="19"/>
                  </a:lnTo>
                  <a:lnTo>
                    <a:pt x="9"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23" name="7-100"/>
            <p:cNvSpPr/>
            <p:nvPr/>
          </p:nvSpPr>
          <p:spPr bwMode="auto">
            <a:xfrm>
              <a:off x="4233863" y="4724401"/>
              <a:ext cx="14288" cy="30163"/>
            </a:xfrm>
            <a:custGeom>
              <a:avLst/>
              <a:gdLst>
                <a:gd name="T0" fmla="*/ 4 w 9"/>
                <a:gd name="T1" fmla="*/ 0 h 19"/>
                <a:gd name="T2" fmla="*/ 0 w 9"/>
                <a:gd name="T3" fmla="*/ 16 h 19"/>
                <a:gd name="T4" fmla="*/ 4 w 9"/>
                <a:gd name="T5" fmla="*/ 19 h 19"/>
                <a:gd name="T6" fmla="*/ 9 w 9"/>
                <a:gd name="T7" fmla="*/ 0 h 19"/>
                <a:gd name="T8" fmla="*/ 4 w 9"/>
                <a:gd name="T9" fmla="*/ 0 h 19"/>
              </a:gdLst>
              <a:ahLst/>
              <a:cxnLst>
                <a:cxn ang="0">
                  <a:pos x="T0" y="T1"/>
                </a:cxn>
                <a:cxn ang="0">
                  <a:pos x="T2" y="T3"/>
                </a:cxn>
                <a:cxn ang="0">
                  <a:pos x="T4" y="T5"/>
                </a:cxn>
                <a:cxn ang="0">
                  <a:pos x="T6" y="T7"/>
                </a:cxn>
                <a:cxn ang="0">
                  <a:pos x="T8" y="T9"/>
                </a:cxn>
              </a:cxnLst>
              <a:rect l="0" t="0" r="r" b="b"/>
              <a:pathLst>
                <a:path w="9" h="19">
                  <a:moveTo>
                    <a:pt x="4" y="0"/>
                  </a:moveTo>
                  <a:lnTo>
                    <a:pt x="0" y="16"/>
                  </a:lnTo>
                  <a:lnTo>
                    <a:pt x="4" y="19"/>
                  </a:lnTo>
                  <a:lnTo>
                    <a:pt x="9" y="0"/>
                  </a:lnTo>
                  <a:lnTo>
                    <a:pt x="4"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24" name="7-101"/>
            <p:cNvSpPr/>
            <p:nvPr/>
          </p:nvSpPr>
          <p:spPr bwMode="auto">
            <a:xfrm>
              <a:off x="4233863" y="4724401"/>
              <a:ext cx="14288" cy="30163"/>
            </a:xfrm>
            <a:custGeom>
              <a:avLst/>
              <a:gdLst>
                <a:gd name="T0" fmla="*/ 4 w 9"/>
                <a:gd name="T1" fmla="*/ 0 h 19"/>
                <a:gd name="T2" fmla="*/ 0 w 9"/>
                <a:gd name="T3" fmla="*/ 16 h 19"/>
                <a:gd name="T4" fmla="*/ 4 w 9"/>
                <a:gd name="T5" fmla="*/ 19 h 19"/>
                <a:gd name="T6" fmla="*/ 9 w 9"/>
                <a:gd name="T7" fmla="*/ 0 h 19"/>
                <a:gd name="T8" fmla="*/ 4 w 9"/>
                <a:gd name="T9" fmla="*/ 0 h 19"/>
              </a:gdLst>
              <a:ahLst/>
              <a:cxnLst>
                <a:cxn ang="0">
                  <a:pos x="T0" y="T1"/>
                </a:cxn>
                <a:cxn ang="0">
                  <a:pos x="T2" y="T3"/>
                </a:cxn>
                <a:cxn ang="0">
                  <a:pos x="T4" y="T5"/>
                </a:cxn>
                <a:cxn ang="0">
                  <a:pos x="T6" y="T7"/>
                </a:cxn>
                <a:cxn ang="0">
                  <a:pos x="T8" y="T9"/>
                </a:cxn>
              </a:cxnLst>
              <a:rect l="0" t="0" r="r" b="b"/>
              <a:pathLst>
                <a:path w="9" h="19">
                  <a:moveTo>
                    <a:pt x="4" y="0"/>
                  </a:moveTo>
                  <a:lnTo>
                    <a:pt x="0" y="16"/>
                  </a:lnTo>
                  <a:lnTo>
                    <a:pt x="4" y="19"/>
                  </a:lnTo>
                  <a:lnTo>
                    <a:pt x="9" y="0"/>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25" name="7-102"/>
            <p:cNvSpPr/>
            <p:nvPr/>
          </p:nvSpPr>
          <p:spPr bwMode="auto">
            <a:xfrm>
              <a:off x="4217988" y="4791076"/>
              <a:ext cx="11113" cy="28575"/>
            </a:xfrm>
            <a:custGeom>
              <a:avLst/>
              <a:gdLst>
                <a:gd name="T0" fmla="*/ 3 w 7"/>
                <a:gd name="T1" fmla="*/ 0 h 18"/>
                <a:gd name="T2" fmla="*/ 0 w 7"/>
                <a:gd name="T3" fmla="*/ 16 h 18"/>
                <a:gd name="T4" fmla="*/ 3 w 7"/>
                <a:gd name="T5" fmla="*/ 18 h 18"/>
                <a:gd name="T6" fmla="*/ 7 w 7"/>
                <a:gd name="T7" fmla="*/ 2 h 18"/>
                <a:gd name="T8" fmla="*/ 3 w 7"/>
                <a:gd name="T9" fmla="*/ 0 h 18"/>
              </a:gdLst>
              <a:ahLst/>
              <a:cxnLst>
                <a:cxn ang="0">
                  <a:pos x="T0" y="T1"/>
                </a:cxn>
                <a:cxn ang="0">
                  <a:pos x="T2" y="T3"/>
                </a:cxn>
                <a:cxn ang="0">
                  <a:pos x="T4" y="T5"/>
                </a:cxn>
                <a:cxn ang="0">
                  <a:pos x="T6" y="T7"/>
                </a:cxn>
                <a:cxn ang="0">
                  <a:pos x="T8" y="T9"/>
                </a:cxn>
              </a:cxnLst>
              <a:rect l="0" t="0" r="r" b="b"/>
              <a:pathLst>
                <a:path w="7" h="18">
                  <a:moveTo>
                    <a:pt x="3" y="0"/>
                  </a:moveTo>
                  <a:lnTo>
                    <a:pt x="0" y="16"/>
                  </a:lnTo>
                  <a:lnTo>
                    <a:pt x="3" y="18"/>
                  </a:lnTo>
                  <a:lnTo>
                    <a:pt x="7" y="2"/>
                  </a:lnTo>
                  <a:lnTo>
                    <a:pt x="3"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26" name="7-103"/>
            <p:cNvSpPr/>
            <p:nvPr/>
          </p:nvSpPr>
          <p:spPr bwMode="auto">
            <a:xfrm>
              <a:off x="4217988" y="4791076"/>
              <a:ext cx="11113" cy="28575"/>
            </a:xfrm>
            <a:custGeom>
              <a:avLst/>
              <a:gdLst>
                <a:gd name="T0" fmla="*/ 3 w 7"/>
                <a:gd name="T1" fmla="*/ 0 h 18"/>
                <a:gd name="T2" fmla="*/ 0 w 7"/>
                <a:gd name="T3" fmla="*/ 16 h 18"/>
                <a:gd name="T4" fmla="*/ 3 w 7"/>
                <a:gd name="T5" fmla="*/ 18 h 18"/>
                <a:gd name="T6" fmla="*/ 7 w 7"/>
                <a:gd name="T7" fmla="*/ 2 h 18"/>
                <a:gd name="T8" fmla="*/ 3 w 7"/>
                <a:gd name="T9" fmla="*/ 0 h 18"/>
              </a:gdLst>
              <a:ahLst/>
              <a:cxnLst>
                <a:cxn ang="0">
                  <a:pos x="T0" y="T1"/>
                </a:cxn>
                <a:cxn ang="0">
                  <a:pos x="T2" y="T3"/>
                </a:cxn>
                <a:cxn ang="0">
                  <a:pos x="T4" y="T5"/>
                </a:cxn>
                <a:cxn ang="0">
                  <a:pos x="T6" y="T7"/>
                </a:cxn>
                <a:cxn ang="0">
                  <a:pos x="T8" y="T9"/>
                </a:cxn>
              </a:cxnLst>
              <a:rect l="0" t="0" r="r" b="b"/>
              <a:pathLst>
                <a:path w="7" h="18">
                  <a:moveTo>
                    <a:pt x="3" y="0"/>
                  </a:moveTo>
                  <a:lnTo>
                    <a:pt x="0" y="16"/>
                  </a:lnTo>
                  <a:lnTo>
                    <a:pt x="3" y="18"/>
                  </a:lnTo>
                  <a:lnTo>
                    <a:pt x="7"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27" name="7-104"/>
            <p:cNvSpPr/>
            <p:nvPr/>
          </p:nvSpPr>
          <p:spPr bwMode="auto">
            <a:xfrm>
              <a:off x="4189413" y="4883151"/>
              <a:ext cx="17463" cy="58738"/>
            </a:xfrm>
            <a:custGeom>
              <a:avLst/>
              <a:gdLst>
                <a:gd name="T0" fmla="*/ 7 w 11"/>
                <a:gd name="T1" fmla="*/ 0 h 37"/>
                <a:gd name="T2" fmla="*/ 0 w 11"/>
                <a:gd name="T3" fmla="*/ 35 h 37"/>
                <a:gd name="T4" fmla="*/ 2 w 11"/>
                <a:gd name="T5" fmla="*/ 37 h 37"/>
                <a:gd name="T6" fmla="*/ 11 w 11"/>
                <a:gd name="T7" fmla="*/ 2 h 37"/>
                <a:gd name="T8" fmla="*/ 7 w 11"/>
                <a:gd name="T9" fmla="*/ 0 h 37"/>
              </a:gdLst>
              <a:ahLst/>
              <a:cxnLst>
                <a:cxn ang="0">
                  <a:pos x="T0" y="T1"/>
                </a:cxn>
                <a:cxn ang="0">
                  <a:pos x="T2" y="T3"/>
                </a:cxn>
                <a:cxn ang="0">
                  <a:pos x="T4" y="T5"/>
                </a:cxn>
                <a:cxn ang="0">
                  <a:pos x="T6" y="T7"/>
                </a:cxn>
                <a:cxn ang="0">
                  <a:pos x="T8" y="T9"/>
                </a:cxn>
              </a:cxnLst>
              <a:rect l="0" t="0" r="r" b="b"/>
              <a:pathLst>
                <a:path w="11" h="37">
                  <a:moveTo>
                    <a:pt x="7" y="0"/>
                  </a:moveTo>
                  <a:lnTo>
                    <a:pt x="0" y="35"/>
                  </a:lnTo>
                  <a:lnTo>
                    <a:pt x="2" y="37"/>
                  </a:lnTo>
                  <a:lnTo>
                    <a:pt x="11" y="2"/>
                  </a:lnTo>
                  <a:lnTo>
                    <a:pt x="7" y="0"/>
                  </a:lnTo>
                  <a:close/>
                </a:path>
              </a:pathLst>
            </a:custGeom>
            <a:solidFill>
              <a:srgbClr val="96671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28" name="7-105"/>
            <p:cNvSpPr/>
            <p:nvPr/>
          </p:nvSpPr>
          <p:spPr bwMode="auto">
            <a:xfrm>
              <a:off x="4189413" y="4883151"/>
              <a:ext cx="17463" cy="58738"/>
            </a:xfrm>
            <a:custGeom>
              <a:avLst/>
              <a:gdLst>
                <a:gd name="T0" fmla="*/ 7 w 11"/>
                <a:gd name="T1" fmla="*/ 0 h 37"/>
                <a:gd name="T2" fmla="*/ 0 w 11"/>
                <a:gd name="T3" fmla="*/ 35 h 37"/>
                <a:gd name="T4" fmla="*/ 2 w 11"/>
                <a:gd name="T5" fmla="*/ 37 h 37"/>
                <a:gd name="T6" fmla="*/ 11 w 11"/>
                <a:gd name="T7" fmla="*/ 2 h 37"/>
                <a:gd name="T8" fmla="*/ 7 w 11"/>
                <a:gd name="T9" fmla="*/ 0 h 37"/>
              </a:gdLst>
              <a:ahLst/>
              <a:cxnLst>
                <a:cxn ang="0">
                  <a:pos x="T0" y="T1"/>
                </a:cxn>
                <a:cxn ang="0">
                  <a:pos x="T2" y="T3"/>
                </a:cxn>
                <a:cxn ang="0">
                  <a:pos x="T4" y="T5"/>
                </a:cxn>
                <a:cxn ang="0">
                  <a:pos x="T6" y="T7"/>
                </a:cxn>
                <a:cxn ang="0">
                  <a:pos x="T8" y="T9"/>
                </a:cxn>
              </a:cxnLst>
              <a:rect l="0" t="0" r="r" b="b"/>
              <a:pathLst>
                <a:path w="11" h="37">
                  <a:moveTo>
                    <a:pt x="7" y="0"/>
                  </a:moveTo>
                  <a:lnTo>
                    <a:pt x="0" y="35"/>
                  </a:lnTo>
                  <a:lnTo>
                    <a:pt x="2" y="37"/>
                  </a:lnTo>
                  <a:lnTo>
                    <a:pt x="11" y="2"/>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29" name="7-106"/>
            <p:cNvSpPr/>
            <p:nvPr/>
          </p:nvSpPr>
          <p:spPr bwMode="auto">
            <a:xfrm>
              <a:off x="4152901" y="4938713"/>
              <a:ext cx="39688" cy="153988"/>
            </a:xfrm>
            <a:custGeom>
              <a:avLst/>
              <a:gdLst>
                <a:gd name="T0" fmla="*/ 23 w 25"/>
                <a:gd name="T1" fmla="*/ 0 h 97"/>
                <a:gd name="T2" fmla="*/ 0 w 25"/>
                <a:gd name="T3" fmla="*/ 97 h 97"/>
                <a:gd name="T4" fmla="*/ 2 w 25"/>
                <a:gd name="T5" fmla="*/ 97 h 97"/>
                <a:gd name="T6" fmla="*/ 25 w 25"/>
                <a:gd name="T7" fmla="*/ 2 h 97"/>
                <a:gd name="T8" fmla="*/ 23 w 25"/>
                <a:gd name="T9" fmla="*/ 0 h 97"/>
              </a:gdLst>
              <a:ahLst/>
              <a:cxnLst>
                <a:cxn ang="0">
                  <a:pos x="T0" y="T1"/>
                </a:cxn>
                <a:cxn ang="0">
                  <a:pos x="T2" y="T3"/>
                </a:cxn>
                <a:cxn ang="0">
                  <a:pos x="T4" y="T5"/>
                </a:cxn>
                <a:cxn ang="0">
                  <a:pos x="T6" y="T7"/>
                </a:cxn>
                <a:cxn ang="0">
                  <a:pos x="T8" y="T9"/>
                </a:cxn>
              </a:cxnLst>
              <a:rect l="0" t="0" r="r" b="b"/>
              <a:pathLst>
                <a:path w="25" h="97">
                  <a:moveTo>
                    <a:pt x="23" y="0"/>
                  </a:moveTo>
                  <a:lnTo>
                    <a:pt x="0" y="97"/>
                  </a:lnTo>
                  <a:lnTo>
                    <a:pt x="2" y="97"/>
                  </a:lnTo>
                  <a:lnTo>
                    <a:pt x="25" y="2"/>
                  </a:lnTo>
                  <a:lnTo>
                    <a:pt x="23" y="0"/>
                  </a:lnTo>
                  <a:close/>
                </a:path>
              </a:pathLst>
            </a:custGeom>
            <a:solidFill>
              <a:srgbClr val="9D9D9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30" name="7-107"/>
            <p:cNvSpPr/>
            <p:nvPr/>
          </p:nvSpPr>
          <p:spPr bwMode="auto">
            <a:xfrm>
              <a:off x="4152901" y="4938713"/>
              <a:ext cx="39688" cy="153988"/>
            </a:xfrm>
            <a:custGeom>
              <a:avLst/>
              <a:gdLst>
                <a:gd name="T0" fmla="*/ 23 w 25"/>
                <a:gd name="T1" fmla="*/ 0 h 97"/>
                <a:gd name="T2" fmla="*/ 0 w 25"/>
                <a:gd name="T3" fmla="*/ 97 h 97"/>
                <a:gd name="T4" fmla="*/ 2 w 25"/>
                <a:gd name="T5" fmla="*/ 97 h 97"/>
                <a:gd name="T6" fmla="*/ 25 w 25"/>
                <a:gd name="T7" fmla="*/ 2 h 97"/>
                <a:gd name="T8" fmla="*/ 23 w 25"/>
                <a:gd name="T9" fmla="*/ 0 h 97"/>
              </a:gdLst>
              <a:ahLst/>
              <a:cxnLst>
                <a:cxn ang="0">
                  <a:pos x="T0" y="T1"/>
                </a:cxn>
                <a:cxn ang="0">
                  <a:pos x="T2" y="T3"/>
                </a:cxn>
                <a:cxn ang="0">
                  <a:pos x="T4" y="T5"/>
                </a:cxn>
                <a:cxn ang="0">
                  <a:pos x="T6" y="T7"/>
                </a:cxn>
                <a:cxn ang="0">
                  <a:pos x="T8" y="T9"/>
                </a:cxn>
              </a:cxnLst>
              <a:rect l="0" t="0" r="r" b="b"/>
              <a:pathLst>
                <a:path w="25" h="97">
                  <a:moveTo>
                    <a:pt x="23" y="0"/>
                  </a:moveTo>
                  <a:lnTo>
                    <a:pt x="0" y="97"/>
                  </a:lnTo>
                  <a:lnTo>
                    <a:pt x="2" y="97"/>
                  </a:lnTo>
                  <a:lnTo>
                    <a:pt x="25" y="2"/>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31" name="7-108"/>
            <p:cNvSpPr/>
            <p:nvPr/>
          </p:nvSpPr>
          <p:spPr bwMode="auto">
            <a:xfrm>
              <a:off x="4498976" y="3205163"/>
              <a:ext cx="107950" cy="420688"/>
            </a:xfrm>
            <a:custGeom>
              <a:avLst/>
              <a:gdLst>
                <a:gd name="T0" fmla="*/ 28 w 29"/>
                <a:gd name="T1" fmla="*/ 0 h 114"/>
                <a:gd name="T2" fmla="*/ 26 w 29"/>
                <a:gd name="T3" fmla="*/ 7 h 114"/>
                <a:gd name="T4" fmla="*/ 26 w 29"/>
                <a:gd name="T5" fmla="*/ 7 h 114"/>
                <a:gd name="T6" fmla="*/ 26 w 29"/>
                <a:gd name="T7" fmla="*/ 7 h 114"/>
                <a:gd name="T8" fmla="*/ 26 w 29"/>
                <a:gd name="T9" fmla="*/ 7 h 114"/>
                <a:gd name="T10" fmla="*/ 24 w 29"/>
                <a:gd name="T11" fmla="*/ 16 h 114"/>
                <a:gd name="T12" fmla="*/ 6 w 29"/>
                <a:gd name="T13" fmla="*/ 88 h 114"/>
                <a:gd name="T14" fmla="*/ 6 w 29"/>
                <a:gd name="T15" fmla="*/ 88 h 114"/>
                <a:gd name="T16" fmla="*/ 0 w 29"/>
                <a:gd name="T17" fmla="*/ 113 h 114"/>
                <a:gd name="T18" fmla="*/ 4 w 29"/>
                <a:gd name="T19" fmla="*/ 114 h 114"/>
                <a:gd name="T20" fmla="*/ 29 w 29"/>
                <a:gd name="T21" fmla="*/ 12 h 114"/>
                <a:gd name="T22" fmla="*/ 28 w 29"/>
                <a:gd name="T23" fmla="*/ 6 h 114"/>
                <a:gd name="T24" fmla="*/ 28 w 29"/>
                <a:gd name="T2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114">
                  <a:moveTo>
                    <a:pt x="28" y="0"/>
                  </a:moveTo>
                  <a:cubicBezTo>
                    <a:pt x="26" y="7"/>
                    <a:pt x="26" y="7"/>
                    <a:pt x="26" y="7"/>
                  </a:cubicBezTo>
                  <a:cubicBezTo>
                    <a:pt x="26" y="7"/>
                    <a:pt x="26" y="7"/>
                    <a:pt x="26" y="7"/>
                  </a:cubicBezTo>
                  <a:cubicBezTo>
                    <a:pt x="26" y="7"/>
                    <a:pt x="26" y="7"/>
                    <a:pt x="26" y="7"/>
                  </a:cubicBezTo>
                  <a:cubicBezTo>
                    <a:pt x="26" y="7"/>
                    <a:pt x="26" y="7"/>
                    <a:pt x="26" y="7"/>
                  </a:cubicBezTo>
                  <a:cubicBezTo>
                    <a:pt x="24" y="16"/>
                    <a:pt x="24" y="16"/>
                    <a:pt x="24" y="16"/>
                  </a:cubicBezTo>
                  <a:cubicBezTo>
                    <a:pt x="6" y="88"/>
                    <a:pt x="6" y="88"/>
                    <a:pt x="6" y="88"/>
                  </a:cubicBezTo>
                  <a:cubicBezTo>
                    <a:pt x="6" y="88"/>
                    <a:pt x="6" y="88"/>
                    <a:pt x="6" y="88"/>
                  </a:cubicBezTo>
                  <a:cubicBezTo>
                    <a:pt x="0" y="113"/>
                    <a:pt x="0" y="113"/>
                    <a:pt x="0" y="113"/>
                  </a:cubicBezTo>
                  <a:cubicBezTo>
                    <a:pt x="4" y="114"/>
                    <a:pt x="4" y="114"/>
                    <a:pt x="4" y="114"/>
                  </a:cubicBezTo>
                  <a:cubicBezTo>
                    <a:pt x="29" y="12"/>
                    <a:pt x="29" y="12"/>
                    <a:pt x="29" y="12"/>
                  </a:cubicBezTo>
                  <a:cubicBezTo>
                    <a:pt x="28" y="10"/>
                    <a:pt x="28" y="8"/>
                    <a:pt x="28" y="6"/>
                  </a:cubicBezTo>
                  <a:cubicBezTo>
                    <a:pt x="28" y="0"/>
                    <a:pt x="28" y="0"/>
                    <a:pt x="28" y="0"/>
                  </a:cubicBezTo>
                </a:path>
              </a:pathLst>
            </a:custGeom>
            <a:solidFill>
              <a:srgbClr val="5859B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32" name="7-109"/>
            <p:cNvSpPr/>
            <p:nvPr/>
          </p:nvSpPr>
          <p:spPr bwMode="auto">
            <a:xfrm>
              <a:off x="4398963" y="3667126"/>
              <a:ext cx="103188" cy="379413"/>
            </a:xfrm>
            <a:custGeom>
              <a:avLst/>
              <a:gdLst>
                <a:gd name="T0" fmla="*/ 12 w 65"/>
                <a:gd name="T1" fmla="*/ 195 h 239"/>
                <a:gd name="T2" fmla="*/ 0 w 65"/>
                <a:gd name="T3" fmla="*/ 236 h 239"/>
                <a:gd name="T4" fmla="*/ 7 w 65"/>
                <a:gd name="T5" fmla="*/ 239 h 239"/>
                <a:gd name="T6" fmla="*/ 19 w 65"/>
                <a:gd name="T7" fmla="*/ 197 h 239"/>
                <a:gd name="T8" fmla="*/ 12 w 65"/>
                <a:gd name="T9" fmla="*/ 195 h 239"/>
                <a:gd name="T10" fmla="*/ 19 w 65"/>
                <a:gd name="T11" fmla="*/ 158 h 239"/>
                <a:gd name="T12" fmla="*/ 14 w 65"/>
                <a:gd name="T13" fmla="*/ 181 h 239"/>
                <a:gd name="T14" fmla="*/ 21 w 65"/>
                <a:gd name="T15" fmla="*/ 183 h 239"/>
                <a:gd name="T16" fmla="*/ 28 w 65"/>
                <a:gd name="T17" fmla="*/ 160 h 239"/>
                <a:gd name="T18" fmla="*/ 19 w 65"/>
                <a:gd name="T19" fmla="*/ 158 h 239"/>
                <a:gd name="T20" fmla="*/ 28 w 65"/>
                <a:gd name="T21" fmla="*/ 120 h 239"/>
                <a:gd name="T22" fmla="*/ 24 w 65"/>
                <a:gd name="T23" fmla="*/ 144 h 239"/>
                <a:gd name="T24" fmla="*/ 31 w 65"/>
                <a:gd name="T25" fmla="*/ 146 h 239"/>
                <a:gd name="T26" fmla="*/ 35 w 65"/>
                <a:gd name="T27" fmla="*/ 125 h 239"/>
                <a:gd name="T28" fmla="*/ 28 w 65"/>
                <a:gd name="T29" fmla="*/ 120 h 239"/>
                <a:gd name="T30" fmla="*/ 38 w 65"/>
                <a:gd name="T31" fmla="*/ 83 h 239"/>
                <a:gd name="T32" fmla="*/ 33 w 65"/>
                <a:gd name="T33" fmla="*/ 106 h 239"/>
                <a:gd name="T34" fmla="*/ 40 w 65"/>
                <a:gd name="T35" fmla="*/ 109 h 239"/>
                <a:gd name="T36" fmla="*/ 45 w 65"/>
                <a:gd name="T37" fmla="*/ 88 h 239"/>
                <a:gd name="T38" fmla="*/ 38 w 65"/>
                <a:gd name="T39" fmla="*/ 83 h 239"/>
                <a:gd name="T40" fmla="*/ 47 w 65"/>
                <a:gd name="T41" fmla="*/ 46 h 239"/>
                <a:gd name="T42" fmla="*/ 40 w 65"/>
                <a:gd name="T43" fmla="*/ 69 h 239"/>
                <a:gd name="T44" fmla="*/ 49 w 65"/>
                <a:gd name="T45" fmla="*/ 72 h 239"/>
                <a:gd name="T46" fmla="*/ 54 w 65"/>
                <a:gd name="T47" fmla="*/ 51 h 239"/>
                <a:gd name="T48" fmla="*/ 47 w 65"/>
                <a:gd name="T49" fmla="*/ 46 h 239"/>
                <a:gd name="T50" fmla="*/ 56 w 65"/>
                <a:gd name="T51" fmla="*/ 0 h 239"/>
                <a:gd name="T52" fmla="*/ 49 w 65"/>
                <a:gd name="T53" fmla="*/ 32 h 239"/>
                <a:gd name="T54" fmla="*/ 58 w 65"/>
                <a:gd name="T55" fmla="*/ 34 h 239"/>
                <a:gd name="T56" fmla="*/ 65 w 65"/>
                <a:gd name="T57" fmla="*/ 4 h 239"/>
                <a:gd name="T58" fmla="*/ 56 w 65"/>
                <a:gd name="T5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239">
                  <a:moveTo>
                    <a:pt x="12" y="195"/>
                  </a:moveTo>
                  <a:lnTo>
                    <a:pt x="0" y="236"/>
                  </a:lnTo>
                  <a:lnTo>
                    <a:pt x="7" y="239"/>
                  </a:lnTo>
                  <a:lnTo>
                    <a:pt x="19" y="197"/>
                  </a:lnTo>
                  <a:lnTo>
                    <a:pt x="12" y="195"/>
                  </a:lnTo>
                  <a:close/>
                  <a:moveTo>
                    <a:pt x="19" y="158"/>
                  </a:moveTo>
                  <a:lnTo>
                    <a:pt x="14" y="181"/>
                  </a:lnTo>
                  <a:lnTo>
                    <a:pt x="21" y="183"/>
                  </a:lnTo>
                  <a:lnTo>
                    <a:pt x="28" y="160"/>
                  </a:lnTo>
                  <a:lnTo>
                    <a:pt x="19" y="158"/>
                  </a:lnTo>
                  <a:close/>
                  <a:moveTo>
                    <a:pt x="28" y="120"/>
                  </a:moveTo>
                  <a:lnTo>
                    <a:pt x="24" y="144"/>
                  </a:lnTo>
                  <a:lnTo>
                    <a:pt x="31" y="146"/>
                  </a:lnTo>
                  <a:lnTo>
                    <a:pt x="35" y="125"/>
                  </a:lnTo>
                  <a:lnTo>
                    <a:pt x="28" y="120"/>
                  </a:lnTo>
                  <a:close/>
                  <a:moveTo>
                    <a:pt x="38" y="83"/>
                  </a:moveTo>
                  <a:lnTo>
                    <a:pt x="33" y="106"/>
                  </a:lnTo>
                  <a:lnTo>
                    <a:pt x="40" y="109"/>
                  </a:lnTo>
                  <a:lnTo>
                    <a:pt x="45" y="88"/>
                  </a:lnTo>
                  <a:lnTo>
                    <a:pt x="38" y="83"/>
                  </a:lnTo>
                  <a:close/>
                  <a:moveTo>
                    <a:pt x="47" y="46"/>
                  </a:moveTo>
                  <a:lnTo>
                    <a:pt x="40" y="69"/>
                  </a:lnTo>
                  <a:lnTo>
                    <a:pt x="49" y="72"/>
                  </a:lnTo>
                  <a:lnTo>
                    <a:pt x="54" y="51"/>
                  </a:lnTo>
                  <a:lnTo>
                    <a:pt x="47" y="46"/>
                  </a:lnTo>
                  <a:close/>
                  <a:moveTo>
                    <a:pt x="56" y="0"/>
                  </a:moveTo>
                  <a:lnTo>
                    <a:pt x="49" y="32"/>
                  </a:lnTo>
                  <a:lnTo>
                    <a:pt x="58" y="34"/>
                  </a:lnTo>
                  <a:lnTo>
                    <a:pt x="65" y="4"/>
                  </a:lnTo>
                  <a:lnTo>
                    <a:pt x="56" y="0"/>
                  </a:ln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33" name="7-110"/>
            <p:cNvSpPr/>
            <p:nvPr/>
          </p:nvSpPr>
          <p:spPr bwMode="auto">
            <a:xfrm>
              <a:off x="4398963" y="3667126"/>
              <a:ext cx="103188" cy="379413"/>
            </a:xfrm>
            <a:custGeom>
              <a:avLst/>
              <a:gdLst>
                <a:gd name="T0" fmla="*/ 12 w 65"/>
                <a:gd name="T1" fmla="*/ 195 h 239"/>
                <a:gd name="T2" fmla="*/ 0 w 65"/>
                <a:gd name="T3" fmla="*/ 236 h 239"/>
                <a:gd name="T4" fmla="*/ 7 w 65"/>
                <a:gd name="T5" fmla="*/ 239 h 239"/>
                <a:gd name="T6" fmla="*/ 19 w 65"/>
                <a:gd name="T7" fmla="*/ 197 h 239"/>
                <a:gd name="T8" fmla="*/ 12 w 65"/>
                <a:gd name="T9" fmla="*/ 195 h 239"/>
                <a:gd name="T10" fmla="*/ 19 w 65"/>
                <a:gd name="T11" fmla="*/ 158 h 239"/>
                <a:gd name="T12" fmla="*/ 14 w 65"/>
                <a:gd name="T13" fmla="*/ 181 h 239"/>
                <a:gd name="T14" fmla="*/ 21 w 65"/>
                <a:gd name="T15" fmla="*/ 183 h 239"/>
                <a:gd name="T16" fmla="*/ 28 w 65"/>
                <a:gd name="T17" fmla="*/ 160 h 239"/>
                <a:gd name="T18" fmla="*/ 19 w 65"/>
                <a:gd name="T19" fmla="*/ 158 h 239"/>
                <a:gd name="T20" fmla="*/ 28 w 65"/>
                <a:gd name="T21" fmla="*/ 120 h 239"/>
                <a:gd name="T22" fmla="*/ 24 w 65"/>
                <a:gd name="T23" fmla="*/ 144 h 239"/>
                <a:gd name="T24" fmla="*/ 31 w 65"/>
                <a:gd name="T25" fmla="*/ 146 h 239"/>
                <a:gd name="T26" fmla="*/ 35 w 65"/>
                <a:gd name="T27" fmla="*/ 125 h 239"/>
                <a:gd name="T28" fmla="*/ 28 w 65"/>
                <a:gd name="T29" fmla="*/ 120 h 239"/>
                <a:gd name="T30" fmla="*/ 38 w 65"/>
                <a:gd name="T31" fmla="*/ 83 h 239"/>
                <a:gd name="T32" fmla="*/ 33 w 65"/>
                <a:gd name="T33" fmla="*/ 106 h 239"/>
                <a:gd name="T34" fmla="*/ 40 w 65"/>
                <a:gd name="T35" fmla="*/ 109 h 239"/>
                <a:gd name="T36" fmla="*/ 45 w 65"/>
                <a:gd name="T37" fmla="*/ 88 h 239"/>
                <a:gd name="T38" fmla="*/ 38 w 65"/>
                <a:gd name="T39" fmla="*/ 83 h 239"/>
                <a:gd name="T40" fmla="*/ 47 w 65"/>
                <a:gd name="T41" fmla="*/ 46 h 239"/>
                <a:gd name="T42" fmla="*/ 40 w 65"/>
                <a:gd name="T43" fmla="*/ 69 h 239"/>
                <a:gd name="T44" fmla="*/ 49 w 65"/>
                <a:gd name="T45" fmla="*/ 72 h 239"/>
                <a:gd name="T46" fmla="*/ 54 w 65"/>
                <a:gd name="T47" fmla="*/ 51 h 239"/>
                <a:gd name="T48" fmla="*/ 47 w 65"/>
                <a:gd name="T49" fmla="*/ 46 h 239"/>
                <a:gd name="T50" fmla="*/ 56 w 65"/>
                <a:gd name="T51" fmla="*/ 0 h 239"/>
                <a:gd name="T52" fmla="*/ 49 w 65"/>
                <a:gd name="T53" fmla="*/ 32 h 239"/>
                <a:gd name="T54" fmla="*/ 58 w 65"/>
                <a:gd name="T55" fmla="*/ 34 h 239"/>
                <a:gd name="T56" fmla="*/ 65 w 65"/>
                <a:gd name="T57" fmla="*/ 4 h 239"/>
                <a:gd name="T58" fmla="*/ 56 w 65"/>
                <a:gd name="T5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239">
                  <a:moveTo>
                    <a:pt x="12" y="195"/>
                  </a:moveTo>
                  <a:lnTo>
                    <a:pt x="0" y="236"/>
                  </a:lnTo>
                  <a:lnTo>
                    <a:pt x="7" y="239"/>
                  </a:lnTo>
                  <a:lnTo>
                    <a:pt x="19" y="197"/>
                  </a:lnTo>
                  <a:lnTo>
                    <a:pt x="12" y="195"/>
                  </a:lnTo>
                  <a:moveTo>
                    <a:pt x="19" y="158"/>
                  </a:moveTo>
                  <a:lnTo>
                    <a:pt x="14" y="181"/>
                  </a:lnTo>
                  <a:lnTo>
                    <a:pt x="21" y="183"/>
                  </a:lnTo>
                  <a:lnTo>
                    <a:pt x="28" y="160"/>
                  </a:lnTo>
                  <a:lnTo>
                    <a:pt x="19" y="158"/>
                  </a:lnTo>
                  <a:moveTo>
                    <a:pt x="28" y="120"/>
                  </a:moveTo>
                  <a:lnTo>
                    <a:pt x="24" y="144"/>
                  </a:lnTo>
                  <a:lnTo>
                    <a:pt x="31" y="146"/>
                  </a:lnTo>
                  <a:lnTo>
                    <a:pt x="35" y="125"/>
                  </a:lnTo>
                  <a:lnTo>
                    <a:pt x="28" y="120"/>
                  </a:lnTo>
                  <a:moveTo>
                    <a:pt x="38" y="83"/>
                  </a:moveTo>
                  <a:lnTo>
                    <a:pt x="33" y="106"/>
                  </a:lnTo>
                  <a:lnTo>
                    <a:pt x="40" y="109"/>
                  </a:lnTo>
                  <a:lnTo>
                    <a:pt x="45" y="88"/>
                  </a:lnTo>
                  <a:lnTo>
                    <a:pt x="38" y="83"/>
                  </a:lnTo>
                  <a:moveTo>
                    <a:pt x="47" y="46"/>
                  </a:moveTo>
                  <a:lnTo>
                    <a:pt x="40" y="69"/>
                  </a:lnTo>
                  <a:lnTo>
                    <a:pt x="49" y="72"/>
                  </a:lnTo>
                  <a:lnTo>
                    <a:pt x="54" y="51"/>
                  </a:lnTo>
                  <a:lnTo>
                    <a:pt x="47" y="46"/>
                  </a:lnTo>
                  <a:moveTo>
                    <a:pt x="56" y="0"/>
                  </a:moveTo>
                  <a:lnTo>
                    <a:pt x="49" y="32"/>
                  </a:lnTo>
                  <a:lnTo>
                    <a:pt x="58" y="34"/>
                  </a:lnTo>
                  <a:lnTo>
                    <a:pt x="65" y="4"/>
                  </a:lnTo>
                  <a:lnTo>
                    <a:pt x="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34" name="7-111"/>
            <p:cNvSpPr/>
            <p:nvPr/>
          </p:nvSpPr>
          <p:spPr bwMode="auto">
            <a:xfrm>
              <a:off x="4473576" y="3717926"/>
              <a:ext cx="17463" cy="30163"/>
            </a:xfrm>
            <a:custGeom>
              <a:avLst/>
              <a:gdLst>
                <a:gd name="T0" fmla="*/ 2 w 11"/>
                <a:gd name="T1" fmla="*/ 0 h 19"/>
                <a:gd name="T2" fmla="*/ 0 w 11"/>
                <a:gd name="T3" fmla="*/ 14 h 19"/>
                <a:gd name="T4" fmla="*/ 7 w 11"/>
                <a:gd name="T5" fmla="*/ 19 h 19"/>
                <a:gd name="T6" fmla="*/ 11 w 11"/>
                <a:gd name="T7" fmla="*/ 2 h 19"/>
                <a:gd name="T8" fmla="*/ 2 w 11"/>
                <a:gd name="T9" fmla="*/ 0 h 19"/>
              </a:gdLst>
              <a:ahLst/>
              <a:cxnLst>
                <a:cxn ang="0">
                  <a:pos x="T0" y="T1"/>
                </a:cxn>
                <a:cxn ang="0">
                  <a:pos x="T2" y="T3"/>
                </a:cxn>
                <a:cxn ang="0">
                  <a:pos x="T4" y="T5"/>
                </a:cxn>
                <a:cxn ang="0">
                  <a:pos x="T6" y="T7"/>
                </a:cxn>
                <a:cxn ang="0">
                  <a:pos x="T8" y="T9"/>
                </a:cxn>
              </a:cxnLst>
              <a:rect l="0" t="0" r="r" b="b"/>
              <a:pathLst>
                <a:path w="11" h="19">
                  <a:moveTo>
                    <a:pt x="2" y="0"/>
                  </a:moveTo>
                  <a:lnTo>
                    <a:pt x="0" y="14"/>
                  </a:lnTo>
                  <a:lnTo>
                    <a:pt x="7" y="19"/>
                  </a:lnTo>
                  <a:lnTo>
                    <a:pt x="11" y="2"/>
                  </a:lnTo>
                  <a:lnTo>
                    <a:pt x="2" y="0"/>
                  </a:lnTo>
                  <a:close/>
                </a:path>
              </a:pathLst>
            </a:custGeom>
            <a:solidFill>
              <a:srgbClr val="9090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35" name="7-112"/>
            <p:cNvSpPr/>
            <p:nvPr/>
          </p:nvSpPr>
          <p:spPr bwMode="auto">
            <a:xfrm>
              <a:off x="4473576" y="3717926"/>
              <a:ext cx="17463" cy="30163"/>
            </a:xfrm>
            <a:custGeom>
              <a:avLst/>
              <a:gdLst>
                <a:gd name="T0" fmla="*/ 2 w 11"/>
                <a:gd name="T1" fmla="*/ 0 h 19"/>
                <a:gd name="T2" fmla="*/ 0 w 11"/>
                <a:gd name="T3" fmla="*/ 14 h 19"/>
                <a:gd name="T4" fmla="*/ 7 w 11"/>
                <a:gd name="T5" fmla="*/ 19 h 19"/>
                <a:gd name="T6" fmla="*/ 11 w 11"/>
                <a:gd name="T7" fmla="*/ 2 h 19"/>
                <a:gd name="T8" fmla="*/ 2 w 11"/>
                <a:gd name="T9" fmla="*/ 0 h 19"/>
              </a:gdLst>
              <a:ahLst/>
              <a:cxnLst>
                <a:cxn ang="0">
                  <a:pos x="T0" y="T1"/>
                </a:cxn>
                <a:cxn ang="0">
                  <a:pos x="T2" y="T3"/>
                </a:cxn>
                <a:cxn ang="0">
                  <a:pos x="T4" y="T5"/>
                </a:cxn>
                <a:cxn ang="0">
                  <a:pos x="T6" y="T7"/>
                </a:cxn>
                <a:cxn ang="0">
                  <a:pos x="T8" y="T9"/>
                </a:cxn>
              </a:cxnLst>
              <a:rect l="0" t="0" r="r" b="b"/>
              <a:pathLst>
                <a:path w="11" h="19">
                  <a:moveTo>
                    <a:pt x="2" y="0"/>
                  </a:moveTo>
                  <a:lnTo>
                    <a:pt x="0" y="14"/>
                  </a:lnTo>
                  <a:lnTo>
                    <a:pt x="7" y="19"/>
                  </a:lnTo>
                  <a:lnTo>
                    <a:pt x="11"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36" name="7-113"/>
            <p:cNvSpPr/>
            <p:nvPr/>
          </p:nvSpPr>
          <p:spPr bwMode="auto">
            <a:xfrm>
              <a:off x="4459288" y="3776663"/>
              <a:ext cx="17463" cy="30163"/>
            </a:xfrm>
            <a:custGeom>
              <a:avLst/>
              <a:gdLst>
                <a:gd name="T0" fmla="*/ 2 w 11"/>
                <a:gd name="T1" fmla="*/ 0 h 19"/>
                <a:gd name="T2" fmla="*/ 0 w 11"/>
                <a:gd name="T3" fmla="*/ 14 h 19"/>
                <a:gd name="T4" fmla="*/ 7 w 11"/>
                <a:gd name="T5" fmla="*/ 19 h 19"/>
                <a:gd name="T6" fmla="*/ 11 w 11"/>
                <a:gd name="T7" fmla="*/ 3 h 19"/>
                <a:gd name="T8" fmla="*/ 2 w 11"/>
                <a:gd name="T9" fmla="*/ 0 h 19"/>
              </a:gdLst>
              <a:ahLst/>
              <a:cxnLst>
                <a:cxn ang="0">
                  <a:pos x="T0" y="T1"/>
                </a:cxn>
                <a:cxn ang="0">
                  <a:pos x="T2" y="T3"/>
                </a:cxn>
                <a:cxn ang="0">
                  <a:pos x="T4" y="T5"/>
                </a:cxn>
                <a:cxn ang="0">
                  <a:pos x="T6" y="T7"/>
                </a:cxn>
                <a:cxn ang="0">
                  <a:pos x="T8" y="T9"/>
                </a:cxn>
              </a:cxnLst>
              <a:rect l="0" t="0" r="r" b="b"/>
              <a:pathLst>
                <a:path w="11" h="19">
                  <a:moveTo>
                    <a:pt x="2" y="0"/>
                  </a:moveTo>
                  <a:lnTo>
                    <a:pt x="0" y="14"/>
                  </a:lnTo>
                  <a:lnTo>
                    <a:pt x="7" y="19"/>
                  </a:lnTo>
                  <a:lnTo>
                    <a:pt x="11" y="3"/>
                  </a:lnTo>
                  <a:lnTo>
                    <a:pt x="2" y="0"/>
                  </a:lnTo>
                  <a:close/>
                </a:path>
              </a:pathLst>
            </a:custGeom>
            <a:solidFill>
              <a:srgbClr val="9090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37" name="7-114"/>
            <p:cNvSpPr/>
            <p:nvPr/>
          </p:nvSpPr>
          <p:spPr bwMode="auto">
            <a:xfrm>
              <a:off x="4459288" y="3776663"/>
              <a:ext cx="17463" cy="30163"/>
            </a:xfrm>
            <a:custGeom>
              <a:avLst/>
              <a:gdLst>
                <a:gd name="T0" fmla="*/ 2 w 11"/>
                <a:gd name="T1" fmla="*/ 0 h 19"/>
                <a:gd name="T2" fmla="*/ 0 w 11"/>
                <a:gd name="T3" fmla="*/ 14 h 19"/>
                <a:gd name="T4" fmla="*/ 7 w 11"/>
                <a:gd name="T5" fmla="*/ 19 h 19"/>
                <a:gd name="T6" fmla="*/ 11 w 11"/>
                <a:gd name="T7" fmla="*/ 3 h 19"/>
                <a:gd name="T8" fmla="*/ 2 w 11"/>
                <a:gd name="T9" fmla="*/ 0 h 19"/>
              </a:gdLst>
              <a:ahLst/>
              <a:cxnLst>
                <a:cxn ang="0">
                  <a:pos x="T0" y="T1"/>
                </a:cxn>
                <a:cxn ang="0">
                  <a:pos x="T2" y="T3"/>
                </a:cxn>
                <a:cxn ang="0">
                  <a:pos x="T4" y="T5"/>
                </a:cxn>
                <a:cxn ang="0">
                  <a:pos x="T6" y="T7"/>
                </a:cxn>
                <a:cxn ang="0">
                  <a:pos x="T8" y="T9"/>
                </a:cxn>
              </a:cxnLst>
              <a:rect l="0" t="0" r="r" b="b"/>
              <a:pathLst>
                <a:path w="11" h="19">
                  <a:moveTo>
                    <a:pt x="2" y="0"/>
                  </a:moveTo>
                  <a:lnTo>
                    <a:pt x="0" y="14"/>
                  </a:lnTo>
                  <a:lnTo>
                    <a:pt x="7" y="19"/>
                  </a:lnTo>
                  <a:lnTo>
                    <a:pt x="11" y="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38" name="7-115"/>
            <p:cNvSpPr/>
            <p:nvPr/>
          </p:nvSpPr>
          <p:spPr bwMode="auto">
            <a:xfrm>
              <a:off x="4443413" y="3835401"/>
              <a:ext cx="19050" cy="30163"/>
            </a:xfrm>
            <a:custGeom>
              <a:avLst/>
              <a:gdLst>
                <a:gd name="T0" fmla="*/ 5 w 12"/>
                <a:gd name="T1" fmla="*/ 0 h 19"/>
                <a:gd name="T2" fmla="*/ 0 w 12"/>
                <a:gd name="T3" fmla="*/ 14 h 19"/>
                <a:gd name="T4" fmla="*/ 7 w 12"/>
                <a:gd name="T5" fmla="*/ 19 h 19"/>
                <a:gd name="T6" fmla="*/ 12 w 12"/>
                <a:gd name="T7" fmla="*/ 3 h 19"/>
                <a:gd name="T8" fmla="*/ 5 w 12"/>
                <a:gd name="T9" fmla="*/ 0 h 19"/>
              </a:gdLst>
              <a:ahLst/>
              <a:cxnLst>
                <a:cxn ang="0">
                  <a:pos x="T0" y="T1"/>
                </a:cxn>
                <a:cxn ang="0">
                  <a:pos x="T2" y="T3"/>
                </a:cxn>
                <a:cxn ang="0">
                  <a:pos x="T4" y="T5"/>
                </a:cxn>
                <a:cxn ang="0">
                  <a:pos x="T6" y="T7"/>
                </a:cxn>
                <a:cxn ang="0">
                  <a:pos x="T8" y="T9"/>
                </a:cxn>
              </a:cxnLst>
              <a:rect l="0" t="0" r="r" b="b"/>
              <a:pathLst>
                <a:path w="12" h="19">
                  <a:moveTo>
                    <a:pt x="5" y="0"/>
                  </a:moveTo>
                  <a:lnTo>
                    <a:pt x="0" y="14"/>
                  </a:lnTo>
                  <a:lnTo>
                    <a:pt x="7" y="19"/>
                  </a:lnTo>
                  <a:lnTo>
                    <a:pt x="12" y="3"/>
                  </a:lnTo>
                  <a:lnTo>
                    <a:pt x="5" y="0"/>
                  </a:lnTo>
                  <a:close/>
                </a:path>
              </a:pathLst>
            </a:custGeom>
            <a:solidFill>
              <a:srgbClr val="9090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39" name="7-116"/>
            <p:cNvSpPr/>
            <p:nvPr/>
          </p:nvSpPr>
          <p:spPr bwMode="auto">
            <a:xfrm>
              <a:off x="4443413" y="3835401"/>
              <a:ext cx="19050" cy="30163"/>
            </a:xfrm>
            <a:custGeom>
              <a:avLst/>
              <a:gdLst>
                <a:gd name="T0" fmla="*/ 5 w 12"/>
                <a:gd name="T1" fmla="*/ 0 h 19"/>
                <a:gd name="T2" fmla="*/ 0 w 12"/>
                <a:gd name="T3" fmla="*/ 14 h 19"/>
                <a:gd name="T4" fmla="*/ 7 w 12"/>
                <a:gd name="T5" fmla="*/ 19 h 19"/>
                <a:gd name="T6" fmla="*/ 12 w 12"/>
                <a:gd name="T7" fmla="*/ 3 h 19"/>
                <a:gd name="T8" fmla="*/ 5 w 12"/>
                <a:gd name="T9" fmla="*/ 0 h 19"/>
              </a:gdLst>
              <a:ahLst/>
              <a:cxnLst>
                <a:cxn ang="0">
                  <a:pos x="T0" y="T1"/>
                </a:cxn>
                <a:cxn ang="0">
                  <a:pos x="T2" y="T3"/>
                </a:cxn>
                <a:cxn ang="0">
                  <a:pos x="T4" y="T5"/>
                </a:cxn>
                <a:cxn ang="0">
                  <a:pos x="T6" y="T7"/>
                </a:cxn>
                <a:cxn ang="0">
                  <a:pos x="T8" y="T9"/>
                </a:cxn>
              </a:cxnLst>
              <a:rect l="0" t="0" r="r" b="b"/>
              <a:pathLst>
                <a:path w="12" h="19">
                  <a:moveTo>
                    <a:pt x="5" y="0"/>
                  </a:moveTo>
                  <a:lnTo>
                    <a:pt x="0" y="14"/>
                  </a:lnTo>
                  <a:lnTo>
                    <a:pt x="7" y="19"/>
                  </a:lnTo>
                  <a:lnTo>
                    <a:pt x="12" y="3"/>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40" name="7-117"/>
            <p:cNvSpPr/>
            <p:nvPr/>
          </p:nvSpPr>
          <p:spPr bwMode="auto">
            <a:xfrm>
              <a:off x="4429126" y="3895726"/>
              <a:ext cx="19050" cy="25400"/>
            </a:xfrm>
            <a:custGeom>
              <a:avLst/>
              <a:gdLst>
                <a:gd name="T0" fmla="*/ 5 w 12"/>
                <a:gd name="T1" fmla="*/ 0 h 16"/>
                <a:gd name="T2" fmla="*/ 0 w 12"/>
                <a:gd name="T3" fmla="*/ 14 h 16"/>
                <a:gd name="T4" fmla="*/ 9 w 12"/>
                <a:gd name="T5" fmla="*/ 16 h 16"/>
                <a:gd name="T6" fmla="*/ 12 w 12"/>
                <a:gd name="T7" fmla="*/ 2 h 16"/>
                <a:gd name="T8" fmla="*/ 5 w 12"/>
                <a:gd name="T9" fmla="*/ 0 h 16"/>
              </a:gdLst>
              <a:ahLst/>
              <a:cxnLst>
                <a:cxn ang="0">
                  <a:pos x="T0" y="T1"/>
                </a:cxn>
                <a:cxn ang="0">
                  <a:pos x="T2" y="T3"/>
                </a:cxn>
                <a:cxn ang="0">
                  <a:pos x="T4" y="T5"/>
                </a:cxn>
                <a:cxn ang="0">
                  <a:pos x="T6" y="T7"/>
                </a:cxn>
                <a:cxn ang="0">
                  <a:pos x="T8" y="T9"/>
                </a:cxn>
              </a:cxnLst>
              <a:rect l="0" t="0" r="r" b="b"/>
              <a:pathLst>
                <a:path w="12" h="16">
                  <a:moveTo>
                    <a:pt x="5" y="0"/>
                  </a:moveTo>
                  <a:lnTo>
                    <a:pt x="0" y="14"/>
                  </a:lnTo>
                  <a:lnTo>
                    <a:pt x="9" y="16"/>
                  </a:lnTo>
                  <a:lnTo>
                    <a:pt x="12" y="2"/>
                  </a:lnTo>
                  <a:lnTo>
                    <a:pt x="5" y="0"/>
                  </a:lnTo>
                  <a:close/>
                </a:path>
              </a:pathLst>
            </a:custGeom>
            <a:solidFill>
              <a:srgbClr val="9090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41" name="7-118"/>
            <p:cNvSpPr/>
            <p:nvPr/>
          </p:nvSpPr>
          <p:spPr bwMode="auto">
            <a:xfrm>
              <a:off x="4429126" y="3895726"/>
              <a:ext cx="19050" cy="25400"/>
            </a:xfrm>
            <a:custGeom>
              <a:avLst/>
              <a:gdLst>
                <a:gd name="T0" fmla="*/ 5 w 12"/>
                <a:gd name="T1" fmla="*/ 0 h 16"/>
                <a:gd name="T2" fmla="*/ 0 w 12"/>
                <a:gd name="T3" fmla="*/ 14 h 16"/>
                <a:gd name="T4" fmla="*/ 9 w 12"/>
                <a:gd name="T5" fmla="*/ 16 h 16"/>
                <a:gd name="T6" fmla="*/ 12 w 12"/>
                <a:gd name="T7" fmla="*/ 2 h 16"/>
                <a:gd name="T8" fmla="*/ 5 w 12"/>
                <a:gd name="T9" fmla="*/ 0 h 16"/>
              </a:gdLst>
              <a:ahLst/>
              <a:cxnLst>
                <a:cxn ang="0">
                  <a:pos x="T0" y="T1"/>
                </a:cxn>
                <a:cxn ang="0">
                  <a:pos x="T2" y="T3"/>
                </a:cxn>
                <a:cxn ang="0">
                  <a:pos x="T4" y="T5"/>
                </a:cxn>
                <a:cxn ang="0">
                  <a:pos x="T6" y="T7"/>
                </a:cxn>
                <a:cxn ang="0">
                  <a:pos x="T8" y="T9"/>
                </a:cxn>
              </a:cxnLst>
              <a:rect l="0" t="0" r="r" b="b"/>
              <a:pathLst>
                <a:path w="12" h="16">
                  <a:moveTo>
                    <a:pt x="5" y="0"/>
                  </a:moveTo>
                  <a:lnTo>
                    <a:pt x="0" y="14"/>
                  </a:lnTo>
                  <a:lnTo>
                    <a:pt x="9" y="16"/>
                  </a:lnTo>
                  <a:lnTo>
                    <a:pt x="12"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42" name="7-119"/>
            <p:cNvSpPr/>
            <p:nvPr/>
          </p:nvSpPr>
          <p:spPr bwMode="auto">
            <a:xfrm>
              <a:off x="4418013" y="3954463"/>
              <a:ext cx="14288" cy="25400"/>
            </a:xfrm>
            <a:custGeom>
              <a:avLst/>
              <a:gdLst>
                <a:gd name="T0" fmla="*/ 2 w 9"/>
                <a:gd name="T1" fmla="*/ 0 h 16"/>
                <a:gd name="T2" fmla="*/ 0 w 9"/>
                <a:gd name="T3" fmla="*/ 14 h 16"/>
                <a:gd name="T4" fmla="*/ 7 w 9"/>
                <a:gd name="T5" fmla="*/ 16 h 16"/>
                <a:gd name="T6" fmla="*/ 9 w 9"/>
                <a:gd name="T7" fmla="*/ 2 h 16"/>
                <a:gd name="T8" fmla="*/ 2 w 9"/>
                <a:gd name="T9" fmla="*/ 0 h 16"/>
              </a:gdLst>
              <a:ahLst/>
              <a:cxnLst>
                <a:cxn ang="0">
                  <a:pos x="T0" y="T1"/>
                </a:cxn>
                <a:cxn ang="0">
                  <a:pos x="T2" y="T3"/>
                </a:cxn>
                <a:cxn ang="0">
                  <a:pos x="T4" y="T5"/>
                </a:cxn>
                <a:cxn ang="0">
                  <a:pos x="T6" y="T7"/>
                </a:cxn>
                <a:cxn ang="0">
                  <a:pos x="T8" y="T9"/>
                </a:cxn>
              </a:cxnLst>
              <a:rect l="0" t="0" r="r" b="b"/>
              <a:pathLst>
                <a:path w="9" h="16">
                  <a:moveTo>
                    <a:pt x="2" y="0"/>
                  </a:moveTo>
                  <a:lnTo>
                    <a:pt x="0" y="14"/>
                  </a:lnTo>
                  <a:lnTo>
                    <a:pt x="7" y="16"/>
                  </a:lnTo>
                  <a:lnTo>
                    <a:pt x="9" y="2"/>
                  </a:lnTo>
                  <a:lnTo>
                    <a:pt x="2" y="0"/>
                  </a:lnTo>
                  <a:close/>
                </a:path>
              </a:pathLst>
            </a:custGeom>
            <a:solidFill>
              <a:srgbClr val="9090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43" name="7-120"/>
            <p:cNvSpPr/>
            <p:nvPr/>
          </p:nvSpPr>
          <p:spPr bwMode="auto">
            <a:xfrm>
              <a:off x="4418013" y="3954463"/>
              <a:ext cx="14288" cy="25400"/>
            </a:xfrm>
            <a:custGeom>
              <a:avLst/>
              <a:gdLst>
                <a:gd name="T0" fmla="*/ 2 w 9"/>
                <a:gd name="T1" fmla="*/ 0 h 16"/>
                <a:gd name="T2" fmla="*/ 0 w 9"/>
                <a:gd name="T3" fmla="*/ 14 h 16"/>
                <a:gd name="T4" fmla="*/ 7 w 9"/>
                <a:gd name="T5" fmla="*/ 16 h 16"/>
                <a:gd name="T6" fmla="*/ 9 w 9"/>
                <a:gd name="T7" fmla="*/ 2 h 16"/>
                <a:gd name="T8" fmla="*/ 2 w 9"/>
                <a:gd name="T9" fmla="*/ 0 h 16"/>
              </a:gdLst>
              <a:ahLst/>
              <a:cxnLst>
                <a:cxn ang="0">
                  <a:pos x="T0" y="T1"/>
                </a:cxn>
                <a:cxn ang="0">
                  <a:pos x="T2" y="T3"/>
                </a:cxn>
                <a:cxn ang="0">
                  <a:pos x="T4" y="T5"/>
                </a:cxn>
                <a:cxn ang="0">
                  <a:pos x="T6" y="T7"/>
                </a:cxn>
                <a:cxn ang="0">
                  <a:pos x="T8" y="T9"/>
                </a:cxn>
              </a:cxnLst>
              <a:rect l="0" t="0" r="r" b="b"/>
              <a:pathLst>
                <a:path w="9" h="16">
                  <a:moveTo>
                    <a:pt x="2" y="0"/>
                  </a:moveTo>
                  <a:lnTo>
                    <a:pt x="0" y="14"/>
                  </a:lnTo>
                  <a:lnTo>
                    <a:pt x="7" y="16"/>
                  </a:lnTo>
                  <a:lnTo>
                    <a:pt x="9"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44" name="7-121"/>
            <p:cNvSpPr/>
            <p:nvPr/>
          </p:nvSpPr>
          <p:spPr bwMode="auto">
            <a:xfrm>
              <a:off x="4487863" y="3622676"/>
              <a:ext cx="25400" cy="50800"/>
            </a:xfrm>
            <a:custGeom>
              <a:avLst/>
              <a:gdLst>
                <a:gd name="T0" fmla="*/ 7 w 16"/>
                <a:gd name="T1" fmla="*/ 0 h 32"/>
                <a:gd name="T2" fmla="*/ 0 w 16"/>
                <a:gd name="T3" fmla="*/ 28 h 32"/>
                <a:gd name="T4" fmla="*/ 9 w 16"/>
                <a:gd name="T5" fmla="*/ 32 h 32"/>
                <a:gd name="T6" fmla="*/ 16 w 16"/>
                <a:gd name="T7" fmla="*/ 2 h 32"/>
                <a:gd name="T8" fmla="*/ 7 w 16"/>
                <a:gd name="T9" fmla="*/ 0 h 32"/>
              </a:gdLst>
              <a:ahLst/>
              <a:cxnLst>
                <a:cxn ang="0">
                  <a:pos x="T0" y="T1"/>
                </a:cxn>
                <a:cxn ang="0">
                  <a:pos x="T2" y="T3"/>
                </a:cxn>
                <a:cxn ang="0">
                  <a:pos x="T4" y="T5"/>
                </a:cxn>
                <a:cxn ang="0">
                  <a:pos x="T6" y="T7"/>
                </a:cxn>
                <a:cxn ang="0">
                  <a:pos x="T8" y="T9"/>
                </a:cxn>
              </a:cxnLst>
              <a:rect l="0" t="0" r="r" b="b"/>
              <a:pathLst>
                <a:path w="16" h="32">
                  <a:moveTo>
                    <a:pt x="7" y="0"/>
                  </a:moveTo>
                  <a:lnTo>
                    <a:pt x="0" y="28"/>
                  </a:lnTo>
                  <a:lnTo>
                    <a:pt x="9" y="32"/>
                  </a:lnTo>
                  <a:lnTo>
                    <a:pt x="16" y="2"/>
                  </a:lnTo>
                  <a:lnTo>
                    <a:pt x="7" y="0"/>
                  </a:lnTo>
                  <a:close/>
                </a:path>
              </a:pathLst>
            </a:custGeom>
            <a:solidFill>
              <a:srgbClr val="4243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45" name="7-122"/>
            <p:cNvSpPr/>
            <p:nvPr/>
          </p:nvSpPr>
          <p:spPr bwMode="auto">
            <a:xfrm>
              <a:off x="4487863" y="3622676"/>
              <a:ext cx="25400" cy="50800"/>
            </a:xfrm>
            <a:custGeom>
              <a:avLst/>
              <a:gdLst>
                <a:gd name="T0" fmla="*/ 7 w 16"/>
                <a:gd name="T1" fmla="*/ 0 h 32"/>
                <a:gd name="T2" fmla="*/ 0 w 16"/>
                <a:gd name="T3" fmla="*/ 28 h 32"/>
                <a:gd name="T4" fmla="*/ 9 w 16"/>
                <a:gd name="T5" fmla="*/ 32 h 32"/>
                <a:gd name="T6" fmla="*/ 16 w 16"/>
                <a:gd name="T7" fmla="*/ 2 h 32"/>
                <a:gd name="T8" fmla="*/ 7 w 16"/>
                <a:gd name="T9" fmla="*/ 0 h 32"/>
              </a:gdLst>
              <a:ahLst/>
              <a:cxnLst>
                <a:cxn ang="0">
                  <a:pos x="T0" y="T1"/>
                </a:cxn>
                <a:cxn ang="0">
                  <a:pos x="T2" y="T3"/>
                </a:cxn>
                <a:cxn ang="0">
                  <a:pos x="T4" y="T5"/>
                </a:cxn>
                <a:cxn ang="0">
                  <a:pos x="T6" y="T7"/>
                </a:cxn>
                <a:cxn ang="0">
                  <a:pos x="T8" y="T9"/>
                </a:cxn>
              </a:cxnLst>
              <a:rect l="0" t="0" r="r" b="b"/>
              <a:pathLst>
                <a:path w="16" h="32">
                  <a:moveTo>
                    <a:pt x="7" y="0"/>
                  </a:moveTo>
                  <a:lnTo>
                    <a:pt x="0" y="28"/>
                  </a:lnTo>
                  <a:lnTo>
                    <a:pt x="9" y="32"/>
                  </a:lnTo>
                  <a:lnTo>
                    <a:pt x="16" y="2"/>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46" name="7-123"/>
            <p:cNvSpPr/>
            <p:nvPr/>
          </p:nvSpPr>
          <p:spPr bwMode="auto">
            <a:xfrm>
              <a:off x="4392613" y="4041776"/>
              <a:ext cx="17463" cy="49213"/>
            </a:xfrm>
            <a:custGeom>
              <a:avLst/>
              <a:gdLst>
                <a:gd name="T0" fmla="*/ 4 w 11"/>
                <a:gd name="T1" fmla="*/ 0 h 31"/>
                <a:gd name="T2" fmla="*/ 0 w 11"/>
                <a:gd name="T3" fmla="*/ 28 h 31"/>
                <a:gd name="T4" fmla="*/ 4 w 11"/>
                <a:gd name="T5" fmla="*/ 31 h 31"/>
                <a:gd name="T6" fmla="*/ 11 w 11"/>
                <a:gd name="T7" fmla="*/ 3 h 31"/>
                <a:gd name="T8" fmla="*/ 4 w 11"/>
                <a:gd name="T9" fmla="*/ 0 h 31"/>
              </a:gdLst>
              <a:ahLst/>
              <a:cxnLst>
                <a:cxn ang="0">
                  <a:pos x="T0" y="T1"/>
                </a:cxn>
                <a:cxn ang="0">
                  <a:pos x="T2" y="T3"/>
                </a:cxn>
                <a:cxn ang="0">
                  <a:pos x="T4" y="T5"/>
                </a:cxn>
                <a:cxn ang="0">
                  <a:pos x="T6" y="T7"/>
                </a:cxn>
                <a:cxn ang="0">
                  <a:pos x="T8" y="T9"/>
                </a:cxn>
              </a:cxnLst>
              <a:rect l="0" t="0" r="r" b="b"/>
              <a:pathLst>
                <a:path w="11" h="31">
                  <a:moveTo>
                    <a:pt x="4" y="0"/>
                  </a:moveTo>
                  <a:lnTo>
                    <a:pt x="0" y="28"/>
                  </a:lnTo>
                  <a:lnTo>
                    <a:pt x="4" y="31"/>
                  </a:lnTo>
                  <a:lnTo>
                    <a:pt x="11" y="3"/>
                  </a:lnTo>
                  <a:lnTo>
                    <a:pt x="4" y="0"/>
                  </a:lnTo>
                  <a:close/>
                </a:path>
              </a:pathLst>
            </a:custGeom>
            <a:solidFill>
              <a:srgbClr val="4243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47" name="7-124"/>
            <p:cNvSpPr/>
            <p:nvPr/>
          </p:nvSpPr>
          <p:spPr bwMode="auto">
            <a:xfrm>
              <a:off x="4392613" y="4041776"/>
              <a:ext cx="17463" cy="49213"/>
            </a:xfrm>
            <a:custGeom>
              <a:avLst/>
              <a:gdLst>
                <a:gd name="T0" fmla="*/ 4 w 11"/>
                <a:gd name="T1" fmla="*/ 0 h 31"/>
                <a:gd name="T2" fmla="*/ 0 w 11"/>
                <a:gd name="T3" fmla="*/ 28 h 31"/>
                <a:gd name="T4" fmla="*/ 4 w 11"/>
                <a:gd name="T5" fmla="*/ 31 h 31"/>
                <a:gd name="T6" fmla="*/ 11 w 11"/>
                <a:gd name="T7" fmla="*/ 3 h 31"/>
                <a:gd name="T8" fmla="*/ 4 w 11"/>
                <a:gd name="T9" fmla="*/ 0 h 31"/>
              </a:gdLst>
              <a:ahLst/>
              <a:cxnLst>
                <a:cxn ang="0">
                  <a:pos x="T0" y="T1"/>
                </a:cxn>
                <a:cxn ang="0">
                  <a:pos x="T2" y="T3"/>
                </a:cxn>
                <a:cxn ang="0">
                  <a:pos x="T4" y="T5"/>
                </a:cxn>
                <a:cxn ang="0">
                  <a:pos x="T6" y="T7"/>
                </a:cxn>
                <a:cxn ang="0">
                  <a:pos x="T8" y="T9"/>
                </a:cxn>
              </a:cxnLst>
              <a:rect l="0" t="0" r="r" b="b"/>
              <a:pathLst>
                <a:path w="11" h="31">
                  <a:moveTo>
                    <a:pt x="4" y="0"/>
                  </a:moveTo>
                  <a:lnTo>
                    <a:pt x="0" y="28"/>
                  </a:lnTo>
                  <a:lnTo>
                    <a:pt x="4" y="31"/>
                  </a:lnTo>
                  <a:lnTo>
                    <a:pt x="11" y="3"/>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48" name="7-125"/>
            <p:cNvSpPr/>
            <p:nvPr/>
          </p:nvSpPr>
          <p:spPr bwMode="auto">
            <a:xfrm>
              <a:off x="4373563" y="4086226"/>
              <a:ext cx="25400" cy="74613"/>
            </a:xfrm>
            <a:custGeom>
              <a:avLst/>
              <a:gdLst>
                <a:gd name="T0" fmla="*/ 9 w 16"/>
                <a:gd name="T1" fmla="*/ 0 h 47"/>
                <a:gd name="T2" fmla="*/ 0 w 16"/>
                <a:gd name="T3" fmla="*/ 44 h 47"/>
                <a:gd name="T4" fmla="*/ 7 w 16"/>
                <a:gd name="T5" fmla="*/ 47 h 47"/>
                <a:gd name="T6" fmla="*/ 16 w 16"/>
                <a:gd name="T7" fmla="*/ 3 h 47"/>
                <a:gd name="T8" fmla="*/ 9 w 16"/>
                <a:gd name="T9" fmla="*/ 0 h 47"/>
              </a:gdLst>
              <a:ahLst/>
              <a:cxnLst>
                <a:cxn ang="0">
                  <a:pos x="T0" y="T1"/>
                </a:cxn>
                <a:cxn ang="0">
                  <a:pos x="T2" y="T3"/>
                </a:cxn>
                <a:cxn ang="0">
                  <a:pos x="T4" y="T5"/>
                </a:cxn>
                <a:cxn ang="0">
                  <a:pos x="T6" y="T7"/>
                </a:cxn>
                <a:cxn ang="0">
                  <a:pos x="T8" y="T9"/>
                </a:cxn>
              </a:cxnLst>
              <a:rect l="0" t="0" r="r" b="b"/>
              <a:pathLst>
                <a:path w="16" h="47">
                  <a:moveTo>
                    <a:pt x="9" y="0"/>
                  </a:moveTo>
                  <a:lnTo>
                    <a:pt x="0" y="44"/>
                  </a:lnTo>
                  <a:lnTo>
                    <a:pt x="7" y="47"/>
                  </a:lnTo>
                  <a:lnTo>
                    <a:pt x="16" y="3"/>
                  </a:lnTo>
                  <a:lnTo>
                    <a:pt x="9" y="0"/>
                  </a:lnTo>
                  <a:close/>
                </a:path>
              </a:pathLst>
            </a:custGeom>
            <a:solidFill>
              <a:srgbClr val="B1792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49" name="7-126"/>
            <p:cNvSpPr/>
            <p:nvPr/>
          </p:nvSpPr>
          <p:spPr bwMode="auto">
            <a:xfrm>
              <a:off x="4373563" y="4086226"/>
              <a:ext cx="25400" cy="74613"/>
            </a:xfrm>
            <a:custGeom>
              <a:avLst/>
              <a:gdLst>
                <a:gd name="T0" fmla="*/ 9 w 16"/>
                <a:gd name="T1" fmla="*/ 0 h 47"/>
                <a:gd name="T2" fmla="*/ 0 w 16"/>
                <a:gd name="T3" fmla="*/ 44 h 47"/>
                <a:gd name="T4" fmla="*/ 7 w 16"/>
                <a:gd name="T5" fmla="*/ 47 h 47"/>
                <a:gd name="T6" fmla="*/ 16 w 16"/>
                <a:gd name="T7" fmla="*/ 3 h 47"/>
                <a:gd name="T8" fmla="*/ 9 w 16"/>
                <a:gd name="T9" fmla="*/ 0 h 47"/>
              </a:gdLst>
              <a:ahLst/>
              <a:cxnLst>
                <a:cxn ang="0">
                  <a:pos x="T0" y="T1"/>
                </a:cxn>
                <a:cxn ang="0">
                  <a:pos x="T2" y="T3"/>
                </a:cxn>
                <a:cxn ang="0">
                  <a:pos x="T4" y="T5"/>
                </a:cxn>
                <a:cxn ang="0">
                  <a:pos x="T6" y="T7"/>
                </a:cxn>
                <a:cxn ang="0">
                  <a:pos x="T8" y="T9"/>
                </a:cxn>
              </a:cxnLst>
              <a:rect l="0" t="0" r="r" b="b"/>
              <a:pathLst>
                <a:path w="16" h="47">
                  <a:moveTo>
                    <a:pt x="9" y="0"/>
                  </a:moveTo>
                  <a:lnTo>
                    <a:pt x="0" y="44"/>
                  </a:lnTo>
                  <a:lnTo>
                    <a:pt x="7" y="47"/>
                  </a:lnTo>
                  <a:lnTo>
                    <a:pt x="16" y="3"/>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50" name="7-127"/>
            <p:cNvSpPr/>
            <p:nvPr/>
          </p:nvSpPr>
          <p:spPr bwMode="auto">
            <a:xfrm>
              <a:off x="4387851" y="4086226"/>
              <a:ext cx="11113" cy="4763"/>
            </a:xfrm>
            <a:custGeom>
              <a:avLst/>
              <a:gdLst>
                <a:gd name="T0" fmla="*/ 3 w 7"/>
                <a:gd name="T1" fmla="*/ 0 h 3"/>
                <a:gd name="T2" fmla="*/ 0 w 7"/>
                <a:gd name="T3" fmla="*/ 0 h 3"/>
                <a:gd name="T4" fmla="*/ 7 w 7"/>
                <a:gd name="T5" fmla="*/ 3 h 3"/>
                <a:gd name="T6" fmla="*/ 7 w 7"/>
                <a:gd name="T7" fmla="*/ 3 h 3"/>
                <a:gd name="T8" fmla="*/ 3 w 7"/>
                <a:gd name="T9" fmla="*/ 0 h 3"/>
              </a:gdLst>
              <a:ahLst/>
              <a:cxnLst>
                <a:cxn ang="0">
                  <a:pos x="T0" y="T1"/>
                </a:cxn>
                <a:cxn ang="0">
                  <a:pos x="T2" y="T3"/>
                </a:cxn>
                <a:cxn ang="0">
                  <a:pos x="T4" y="T5"/>
                </a:cxn>
                <a:cxn ang="0">
                  <a:pos x="T6" y="T7"/>
                </a:cxn>
                <a:cxn ang="0">
                  <a:pos x="T8" y="T9"/>
                </a:cxn>
              </a:cxnLst>
              <a:rect l="0" t="0" r="r" b="b"/>
              <a:pathLst>
                <a:path w="7" h="3">
                  <a:moveTo>
                    <a:pt x="3" y="0"/>
                  </a:moveTo>
                  <a:lnTo>
                    <a:pt x="0" y="0"/>
                  </a:lnTo>
                  <a:lnTo>
                    <a:pt x="7" y="3"/>
                  </a:lnTo>
                  <a:lnTo>
                    <a:pt x="7" y="3"/>
                  </a:lnTo>
                  <a:lnTo>
                    <a:pt x="3" y="0"/>
                  </a:lnTo>
                  <a:close/>
                </a:path>
              </a:pathLst>
            </a:custGeom>
            <a:solidFill>
              <a:srgbClr val="B1B1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51" name="7-128"/>
            <p:cNvSpPr/>
            <p:nvPr/>
          </p:nvSpPr>
          <p:spPr bwMode="auto">
            <a:xfrm>
              <a:off x="4387851" y="4086226"/>
              <a:ext cx="11113" cy="4763"/>
            </a:xfrm>
            <a:custGeom>
              <a:avLst/>
              <a:gdLst>
                <a:gd name="T0" fmla="*/ 3 w 7"/>
                <a:gd name="T1" fmla="*/ 0 h 3"/>
                <a:gd name="T2" fmla="*/ 0 w 7"/>
                <a:gd name="T3" fmla="*/ 0 h 3"/>
                <a:gd name="T4" fmla="*/ 7 w 7"/>
                <a:gd name="T5" fmla="*/ 3 h 3"/>
                <a:gd name="T6" fmla="*/ 7 w 7"/>
                <a:gd name="T7" fmla="*/ 3 h 3"/>
                <a:gd name="T8" fmla="*/ 3 w 7"/>
                <a:gd name="T9" fmla="*/ 0 h 3"/>
              </a:gdLst>
              <a:ahLst/>
              <a:cxnLst>
                <a:cxn ang="0">
                  <a:pos x="T0" y="T1"/>
                </a:cxn>
                <a:cxn ang="0">
                  <a:pos x="T2" y="T3"/>
                </a:cxn>
                <a:cxn ang="0">
                  <a:pos x="T4" y="T5"/>
                </a:cxn>
                <a:cxn ang="0">
                  <a:pos x="T6" y="T7"/>
                </a:cxn>
                <a:cxn ang="0">
                  <a:pos x="T8" y="T9"/>
                </a:cxn>
              </a:cxnLst>
              <a:rect l="0" t="0" r="r" b="b"/>
              <a:pathLst>
                <a:path w="7" h="3">
                  <a:moveTo>
                    <a:pt x="3" y="0"/>
                  </a:moveTo>
                  <a:lnTo>
                    <a:pt x="0" y="0"/>
                  </a:lnTo>
                  <a:lnTo>
                    <a:pt x="7" y="3"/>
                  </a:lnTo>
                  <a:lnTo>
                    <a:pt x="7" y="3"/>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52" name="7-129"/>
            <p:cNvSpPr/>
            <p:nvPr/>
          </p:nvSpPr>
          <p:spPr bwMode="auto">
            <a:xfrm>
              <a:off x="4392613" y="4086226"/>
              <a:ext cx="6350" cy="4763"/>
            </a:xfrm>
            <a:custGeom>
              <a:avLst/>
              <a:gdLst>
                <a:gd name="T0" fmla="*/ 0 w 4"/>
                <a:gd name="T1" fmla="*/ 0 h 3"/>
                <a:gd name="T2" fmla="*/ 0 w 4"/>
                <a:gd name="T3" fmla="*/ 0 h 3"/>
                <a:gd name="T4" fmla="*/ 4 w 4"/>
                <a:gd name="T5" fmla="*/ 3 h 3"/>
                <a:gd name="T6" fmla="*/ 4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lnTo>
                    <a:pt x="0" y="0"/>
                  </a:lnTo>
                  <a:lnTo>
                    <a:pt x="4" y="3"/>
                  </a:lnTo>
                  <a:lnTo>
                    <a:pt x="4" y="3"/>
                  </a:lnTo>
                  <a:lnTo>
                    <a:pt x="0" y="0"/>
                  </a:lnTo>
                  <a:close/>
                </a:path>
              </a:pathLst>
            </a:custGeom>
            <a:solidFill>
              <a:srgbClr val="3A3B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53" name="7-130"/>
            <p:cNvSpPr/>
            <p:nvPr/>
          </p:nvSpPr>
          <p:spPr bwMode="auto">
            <a:xfrm>
              <a:off x="4392613" y="4086226"/>
              <a:ext cx="6350" cy="4763"/>
            </a:xfrm>
            <a:custGeom>
              <a:avLst/>
              <a:gdLst>
                <a:gd name="T0" fmla="*/ 0 w 4"/>
                <a:gd name="T1" fmla="*/ 0 h 3"/>
                <a:gd name="T2" fmla="*/ 0 w 4"/>
                <a:gd name="T3" fmla="*/ 0 h 3"/>
                <a:gd name="T4" fmla="*/ 4 w 4"/>
                <a:gd name="T5" fmla="*/ 3 h 3"/>
                <a:gd name="T6" fmla="*/ 4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lnTo>
                    <a:pt x="0" y="0"/>
                  </a:lnTo>
                  <a:lnTo>
                    <a:pt x="4" y="3"/>
                  </a:lnTo>
                  <a:lnTo>
                    <a:pt x="4"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54" name="7-131"/>
            <p:cNvSpPr/>
            <p:nvPr/>
          </p:nvSpPr>
          <p:spPr bwMode="auto">
            <a:xfrm>
              <a:off x="4602163" y="3157538"/>
              <a:ext cx="22225" cy="92075"/>
            </a:xfrm>
            <a:custGeom>
              <a:avLst/>
              <a:gdLst>
                <a:gd name="T0" fmla="*/ 3 w 6"/>
                <a:gd name="T1" fmla="*/ 0 h 25"/>
                <a:gd name="T2" fmla="*/ 0 w 6"/>
                <a:gd name="T3" fmla="*/ 13 h 25"/>
                <a:gd name="T4" fmla="*/ 0 w 6"/>
                <a:gd name="T5" fmla="*/ 19 h 25"/>
                <a:gd name="T6" fmla="*/ 1 w 6"/>
                <a:gd name="T7" fmla="*/ 25 h 25"/>
                <a:gd name="T8" fmla="*/ 6 w 6"/>
                <a:gd name="T9" fmla="*/ 5 h 25"/>
                <a:gd name="T10" fmla="*/ 3 w 6"/>
                <a:gd name="T11" fmla="*/ 0 h 25"/>
              </a:gdLst>
              <a:ahLst/>
              <a:cxnLst>
                <a:cxn ang="0">
                  <a:pos x="T0" y="T1"/>
                </a:cxn>
                <a:cxn ang="0">
                  <a:pos x="T2" y="T3"/>
                </a:cxn>
                <a:cxn ang="0">
                  <a:pos x="T4" y="T5"/>
                </a:cxn>
                <a:cxn ang="0">
                  <a:pos x="T6" y="T7"/>
                </a:cxn>
                <a:cxn ang="0">
                  <a:pos x="T8" y="T9"/>
                </a:cxn>
                <a:cxn ang="0">
                  <a:pos x="T10" y="T11"/>
                </a:cxn>
              </a:cxnLst>
              <a:rect l="0" t="0" r="r" b="b"/>
              <a:pathLst>
                <a:path w="6" h="25">
                  <a:moveTo>
                    <a:pt x="3" y="0"/>
                  </a:moveTo>
                  <a:cubicBezTo>
                    <a:pt x="0" y="13"/>
                    <a:pt x="0" y="13"/>
                    <a:pt x="0" y="13"/>
                  </a:cubicBezTo>
                  <a:cubicBezTo>
                    <a:pt x="0" y="19"/>
                    <a:pt x="0" y="19"/>
                    <a:pt x="0" y="19"/>
                  </a:cubicBezTo>
                  <a:cubicBezTo>
                    <a:pt x="0" y="21"/>
                    <a:pt x="0" y="23"/>
                    <a:pt x="1" y="25"/>
                  </a:cubicBezTo>
                  <a:cubicBezTo>
                    <a:pt x="6" y="5"/>
                    <a:pt x="6" y="5"/>
                    <a:pt x="6" y="5"/>
                  </a:cubicBezTo>
                  <a:cubicBezTo>
                    <a:pt x="5" y="3"/>
                    <a:pt x="4" y="2"/>
                    <a:pt x="3" y="0"/>
                  </a:cubicBezTo>
                </a:path>
              </a:pathLst>
            </a:custGeom>
            <a:solidFill>
              <a:srgbClr val="4E4E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55" name="7-132"/>
            <p:cNvSpPr/>
            <p:nvPr/>
          </p:nvSpPr>
          <p:spPr bwMode="auto">
            <a:xfrm>
              <a:off x="4613276" y="2365376"/>
              <a:ext cx="206375" cy="811213"/>
            </a:xfrm>
            <a:custGeom>
              <a:avLst/>
              <a:gdLst>
                <a:gd name="T0" fmla="*/ 50 w 56"/>
                <a:gd name="T1" fmla="*/ 0 h 220"/>
                <a:gd name="T2" fmla="*/ 0 w 56"/>
                <a:gd name="T3" fmla="*/ 210 h 220"/>
                <a:gd name="T4" fmla="*/ 1 w 56"/>
                <a:gd name="T5" fmla="*/ 210 h 220"/>
                <a:gd name="T6" fmla="*/ 1 w 56"/>
                <a:gd name="T7" fmla="*/ 210 h 220"/>
                <a:gd name="T8" fmla="*/ 1 w 56"/>
                <a:gd name="T9" fmla="*/ 210 h 220"/>
                <a:gd name="T10" fmla="*/ 0 w 56"/>
                <a:gd name="T11" fmla="*/ 215 h 220"/>
                <a:gd name="T12" fmla="*/ 3 w 56"/>
                <a:gd name="T13" fmla="*/ 220 h 220"/>
                <a:gd name="T14" fmla="*/ 56 w 56"/>
                <a:gd name="T15" fmla="*/ 2 h 220"/>
                <a:gd name="T16" fmla="*/ 50 w 56"/>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220">
                  <a:moveTo>
                    <a:pt x="50" y="0"/>
                  </a:moveTo>
                  <a:cubicBezTo>
                    <a:pt x="0" y="210"/>
                    <a:pt x="0" y="210"/>
                    <a:pt x="0" y="210"/>
                  </a:cubicBezTo>
                  <a:cubicBezTo>
                    <a:pt x="0" y="210"/>
                    <a:pt x="1" y="210"/>
                    <a:pt x="1" y="210"/>
                  </a:cubicBezTo>
                  <a:cubicBezTo>
                    <a:pt x="1" y="210"/>
                    <a:pt x="1" y="210"/>
                    <a:pt x="1" y="210"/>
                  </a:cubicBezTo>
                  <a:cubicBezTo>
                    <a:pt x="1" y="210"/>
                    <a:pt x="1" y="210"/>
                    <a:pt x="1" y="210"/>
                  </a:cubicBezTo>
                  <a:cubicBezTo>
                    <a:pt x="0" y="215"/>
                    <a:pt x="0" y="215"/>
                    <a:pt x="0" y="215"/>
                  </a:cubicBezTo>
                  <a:cubicBezTo>
                    <a:pt x="1" y="217"/>
                    <a:pt x="2" y="218"/>
                    <a:pt x="3" y="220"/>
                  </a:cubicBezTo>
                  <a:cubicBezTo>
                    <a:pt x="56" y="2"/>
                    <a:pt x="56" y="2"/>
                    <a:pt x="56" y="2"/>
                  </a:cubicBezTo>
                  <a:cubicBezTo>
                    <a:pt x="50" y="0"/>
                    <a:pt x="50" y="0"/>
                    <a:pt x="50" y="0"/>
                  </a:cubicBezTo>
                </a:path>
              </a:pathLst>
            </a:custGeom>
            <a:solidFill>
              <a:srgbClr val="3030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56" name="7-133"/>
            <p:cNvSpPr/>
            <p:nvPr/>
          </p:nvSpPr>
          <p:spPr bwMode="auto">
            <a:xfrm>
              <a:off x="4827588" y="1701801"/>
              <a:ext cx="144463" cy="546100"/>
            </a:xfrm>
            <a:custGeom>
              <a:avLst/>
              <a:gdLst>
                <a:gd name="T0" fmla="*/ 34 w 39"/>
                <a:gd name="T1" fmla="*/ 0 h 148"/>
                <a:gd name="T2" fmla="*/ 0 w 39"/>
                <a:gd name="T3" fmla="*/ 146 h 148"/>
                <a:gd name="T4" fmla="*/ 6 w 39"/>
                <a:gd name="T5" fmla="*/ 148 h 148"/>
                <a:gd name="T6" fmla="*/ 38 w 39"/>
                <a:gd name="T7" fmla="*/ 14 h 148"/>
                <a:gd name="T8" fmla="*/ 35 w 39"/>
                <a:gd name="T9" fmla="*/ 2 h 148"/>
                <a:gd name="T10" fmla="*/ 34 w 39"/>
                <a:gd name="T11" fmla="*/ 0 h 148"/>
              </a:gdLst>
              <a:ahLst/>
              <a:cxnLst>
                <a:cxn ang="0">
                  <a:pos x="T0" y="T1"/>
                </a:cxn>
                <a:cxn ang="0">
                  <a:pos x="T2" y="T3"/>
                </a:cxn>
                <a:cxn ang="0">
                  <a:pos x="T4" y="T5"/>
                </a:cxn>
                <a:cxn ang="0">
                  <a:pos x="T6" y="T7"/>
                </a:cxn>
                <a:cxn ang="0">
                  <a:pos x="T8" y="T9"/>
                </a:cxn>
                <a:cxn ang="0">
                  <a:pos x="T10" y="T11"/>
                </a:cxn>
              </a:cxnLst>
              <a:rect l="0" t="0" r="r" b="b"/>
              <a:pathLst>
                <a:path w="39" h="148">
                  <a:moveTo>
                    <a:pt x="34" y="0"/>
                  </a:moveTo>
                  <a:cubicBezTo>
                    <a:pt x="0" y="146"/>
                    <a:pt x="0" y="146"/>
                    <a:pt x="0" y="146"/>
                  </a:cubicBezTo>
                  <a:cubicBezTo>
                    <a:pt x="6" y="148"/>
                    <a:pt x="6" y="148"/>
                    <a:pt x="6" y="148"/>
                  </a:cubicBezTo>
                  <a:cubicBezTo>
                    <a:pt x="38" y="14"/>
                    <a:pt x="38" y="14"/>
                    <a:pt x="38" y="14"/>
                  </a:cubicBezTo>
                  <a:cubicBezTo>
                    <a:pt x="39" y="10"/>
                    <a:pt x="38" y="5"/>
                    <a:pt x="35" y="2"/>
                  </a:cubicBezTo>
                  <a:cubicBezTo>
                    <a:pt x="35" y="1"/>
                    <a:pt x="34" y="1"/>
                    <a:pt x="34" y="0"/>
                  </a:cubicBezTo>
                </a:path>
              </a:pathLst>
            </a:custGeom>
            <a:solidFill>
              <a:srgbClr val="3030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57" name="7-134"/>
            <p:cNvSpPr/>
            <p:nvPr/>
          </p:nvSpPr>
          <p:spPr bwMode="auto">
            <a:xfrm>
              <a:off x="4797426" y="2239963"/>
              <a:ext cx="52388" cy="133350"/>
            </a:xfrm>
            <a:custGeom>
              <a:avLst/>
              <a:gdLst>
                <a:gd name="T0" fmla="*/ 19 w 33"/>
                <a:gd name="T1" fmla="*/ 0 h 84"/>
                <a:gd name="T2" fmla="*/ 0 w 33"/>
                <a:gd name="T3" fmla="*/ 79 h 84"/>
                <a:gd name="T4" fmla="*/ 14 w 33"/>
                <a:gd name="T5" fmla="*/ 84 h 84"/>
                <a:gd name="T6" fmla="*/ 33 w 33"/>
                <a:gd name="T7" fmla="*/ 5 h 84"/>
                <a:gd name="T8" fmla="*/ 19 w 33"/>
                <a:gd name="T9" fmla="*/ 0 h 84"/>
              </a:gdLst>
              <a:ahLst/>
              <a:cxnLst>
                <a:cxn ang="0">
                  <a:pos x="T0" y="T1"/>
                </a:cxn>
                <a:cxn ang="0">
                  <a:pos x="T2" y="T3"/>
                </a:cxn>
                <a:cxn ang="0">
                  <a:pos x="T4" y="T5"/>
                </a:cxn>
                <a:cxn ang="0">
                  <a:pos x="T6" y="T7"/>
                </a:cxn>
                <a:cxn ang="0">
                  <a:pos x="T8" y="T9"/>
                </a:cxn>
              </a:cxnLst>
              <a:rect l="0" t="0" r="r" b="b"/>
              <a:pathLst>
                <a:path w="33" h="84">
                  <a:moveTo>
                    <a:pt x="19" y="0"/>
                  </a:moveTo>
                  <a:lnTo>
                    <a:pt x="0" y="79"/>
                  </a:lnTo>
                  <a:lnTo>
                    <a:pt x="14" y="84"/>
                  </a:lnTo>
                  <a:lnTo>
                    <a:pt x="33" y="5"/>
                  </a:lnTo>
                  <a:lnTo>
                    <a:pt x="19" y="0"/>
                  </a:lnTo>
                  <a:close/>
                </a:path>
              </a:pathLst>
            </a:custGeom>
            <a:solidFill>
              <a:srgbClr val="2828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58" name="7-135"/>
            <p:cNvSpPr/>
            <p:nvPr/>
          </p:nvSpPr>
          <p:spPr bwMode="auto">
            <a:xfrm>
              <a:off x="4797426" y="2239963"/>
              <a:ext cx="52388" cy="133350"/>
            </a:xfrm>
            <a:custGeom>
              <a:avLst/>
              <a:gdLst>
                <a:gd name="T0" fmla="*/ 19 w 33"/>
                <a:gd name="T1" fmla="*/ 0 h 84"/>
                <a:gd name="T2" fmla="*/ 0 w 33"/>
                <a:gd name="T3" fmla="*/ 79 h 84"/>
                <a:gd name="T4" fmla="*/ 14 w 33"/>
                <a:gd name="T5" fmla="*/ 84 h 84"/>
                <a:gd name="T6" fmla="*/ 33 w 33"/>
                <a:gd name="T7" fmla="*/ 5 h 84"/>
                <a:gd name="T8" fmla="*/ 19 w 33"/>
                <a:gd name="T9" fmla="*/ 0 h 84"/>
              </a:gdLst>
              <a:ahLst/>
              <a:cxnLst>
                <a:cxn ang="0">
                  <a:pos x="T0" y="T1"/>
                </a:cxn>
                <a:cxn ang="0">
                  <a:pos x="T2" y="T3"/>
                </a:cxn>
                <a:cxn ang="0">
                  <a:pos x="T4" y="T5"/>
                </a:cxn>
                <a:cxn ang="0">
                  <a:pos x="T6" y="T7"/>
                </a:cxn>
                <a:cxn ang="0">
                  <a:pos x="T8" y="T9"/>
                </a:cxn>
              </a:cxnLst>
              <a:rect l="0" t="0" r="r" b="b"/>
              <a:pathLst>
                <a:path w="33" h="84">
                  <a:moveTo>
                    <a:pt x="19" y="0"/>
                  </a:moveTo>
                  <a:lnTo>
                    <a:pt x="0" y="79"/>
                  </a:lnTo>
                  <a:lnTo>
                    <a:pt x="14" y="84"/>
                  </a:lnTo>
                  <a:lnTo>
                    <a:pt x="33" y="5"/>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59" name="7-136"/>
            <p:cNvSpPr/>
            <p:nvPr/>
          </p:nvSpPr>
          <p:spPr bwMode="auto">
            <a:xfrm>
              <a:off x="4103688" y="5192713"/>
              <a:ext cx="26988" cy="50800"/>
            </a:xfrm>
            <a:custGeom>
              <a:avLst/>
              <a:gdLst>
                <a:gd name="T0" fmla="*/ 7 w 7"/>
                <a:gd name="T1" fmla="*/ 0 h 14"/>
                <a:gd name="T2" fmla="*/ 6 w 7"/>
                <a:gd name="T3" fmla="*/ 1 h 14"/>
                <a:gd name="T4" fmla="*/ 0 w 7"/>
                <a:gd name="T5" fmla="*/ 14 h 14"/>
                <a:gd name="T6" fmla="*/ 7 w 7"/>
                <a:gd name="T7" fmla="*/ 4 h 14"/>
                <a:gd name="T8" fmla="*/ 7 w 7"/>
                <a:gd name="T9" fmla="*/ 2 h 14"/>
                <a:gd name="T10" fmla="*/ 7 w 7"/>
                <a:gd name="T11" fmla="*/ 0 h 14"/>
              </a:gdLst>
              <a:ahLst/>
              <a:cxnLst>
                <a:cxn ang="0">
                  <a:pos x="T0" y="T1"/>
                </a:cxn>
                <a:cxn ang="0">
                  <a:pos x="T2" y="T3"/>
                </a:cxn>
                <a:cxn ang="0">
                  <a:pos x="T4" y="T5"/>
                </a:cxn>
                <a:cxn ang="0">
                  <a:pos x="T6" y="T7"/>
                </a:cxn>
                <a:cxn ang="0">
                  <a:pos x="T8" y="T9"/>
                </a:cxn>
                <a:cxn ang="0">
                  <a:pos x="T10" y="T11"/>
                </a:cxn>
              </a:cxnLst>
              <a:rect l="0" t="0" r="r" b="b"/>
              <a:pathLst>
                <a:path w="7" h="14">
                  <a:moveTo>
                    <a:pt x="7" y="0"/>
                  </a:moveTo>
                  <a:cubicBezTo>
                    <a:pt x="6" y="1"/>
                    <a:pt x="6" y="1"/>
                    <a:pt x="6" y="1"/>
                  </a:cubicBezTo>
                  <a:cubicBezTo>
                    <a:pt x="5" y="6"/>
                    <a:pt x="3" y="10"/>
                    <a:pt x="0" y="14"/>
                  </a:cubicBezTo>
                  <a:cubicBezTo>
                    <a:pt x="4" y="11"/>
                    <a:pt x="6" y="8"/>
                    <a:pt x="7" y="4"/>
                  </a:cubicBezTo>
                  <a:cubicBezTo>
                    <a:pt x="7" y="2"/>
                    <a:pt x="7" y="2"/>
                    <a:pt x="7" y="2"/>
                  </a:cubicBezTo>
                  <a:cubicBezTo>
                    <a:pt x="7" y="1"/>
                    <a:pt x="7" y="0"/>
                    <a:pt x="7" y="0"/>
                  </a:cubicBezTo>
                </a:path>
              </a:pathLst>
            </a:custGeom>
            <a:solidFill>
              <a:srgbClr val="9D9D9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60" name="7-137"/>
            <p:cNvSpPr/>
            <p:nvPr/>
          </p:nvSpPr>
          <p:spPr bwMode="auto">
            <a:xfrm>
              <a:off x="3487738" y="1138238"/>
              <a:ext cx="1524000" cy="4224338"/>
            </a:xfrm>
            <a:custGeom>
              <a:avLst/>
              <a:gdLst>
                <a:gd name="T0" fmla="*/ 237 w 413"/>
                <a:gd name="T1" fmla="*/ 55 h 1146"/>
                <a:gd name="T2" fmla="*/ 1 w 413"/>
                <a:gd name="T3" fmla="*/ 1068 h 1146"/>
                <a:gd name="T4" fmla="*/ 4 w 413"/>
                <a:gd name="T5" fmla="*/ 1081 h 1146"/>
                <a:gd name="T6" fmla="*/ 150 w 413"/>
                <a:gd name="T7" fmla="*/ 1125 h 1146"/>
                <a:gd name="T8" fmla="*/ 173 w 413"/>
                <a:gd name="T9" fmla="*/ 1101 h 1146"/>
                <a:gd name="T10" fmla="*/ 412 w 413"/>
                <a:gd name="T11" fmla="*/ 90 h 1146"/>
                <a:gd name="T12" fmla="*/ 409 w 413"/>
                <a:gd name="T13" fmla="*/ 78 h 1146"/>
                <a:gd name="T14" fmla="*/ 245 w 413"/>
                <a:gd name="T15" fmla="*/ 45 h 1146"/>
                <a:gd name="T16" fmla="*/ 237 w 413"/>
                <a:gd name="T17" fmla="*/ 55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3" h="1146">
                  <a:moveTo>
                    <a:pt x="237" y="55"/>
                  </a:moveTo>
                  <a:cubicBezTo>
                    <a:pt x="1" y="1068"/>
                    <a:pt x="1" y="1068"/>
                    <a:pt x="1" y="1068"/>
                  </a:cubicBezTo>
                  <a:cubicBezTo>
                    <a:pt x="0" y="1073"/>
                    <a:pt x="1" y="1077"/>
                    <a:pt x="4" y="1081"/>
                  </a:cubicBezTo>
                  <a:cubicBezTo>
                    <a:pt x="19" y="1098"/>
                    <a:pt x="69" y="1146"/>
                    <a:pt x="150" y="1125"/>
                  </a:cubicBezTo>
                  <a:cubicBezTo>
                    <a:pt x="161" y="1122"/>
                    <a:pt x="171" y="1113"/>
                    <a:pt x="173" y="1101"/>
                  </a:cubicBezTo>
                  <a:cubicBezTo>
                    <a:pt x="412" y="90"/>
                    <a:pt x="412" y="90"/>
                    <a:pt x="412" y="90"/>
                  </a:cubicBezTo>
                  <a:cubicBezTo>
                    <a:pt x="413" y="86"/>
                    <a:pt x="412" y="81"/>
                    <a:pt x="409" y="78"/>
                  </a:cubicBezTo>
                  <a:cubicBezTo>
                    <a:pt x="393" y="58"/>
                    <a:pt x="334" y="0"/>
                    <a:pt x="245" y="45"/>
                  </a:cubicBezTo>
                  <a:cubicBezTo>
                    <a:pt x="241" y="47"/>
                    <a:pt x="238" y="51"/>
                    <a:pt x="237" y="5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61" name="7-138"/>
            <p:cNvSpPr/>
            <p:nvPr/>
          </p:nvSpPr>
          <p:spPr bwMode="auto">
            <a:xfrm>
              <a:off x="3978276" y="1266826"/>
              <a:ext cx="801688" cy="1895475"/>
            </a:xfrm>
            <a:custGeom>
              <a:avLst/>
              <a:gdLst>
                <a:gd name="T0" fmla="*/ 177 w 217"/>
                <a:gd name="T1" fmla="*/ 0 h 514"/>
                <a:gd name="T2" fmla="*/ 114 w 217"/>
                <a:gd name="T3" fmla="*/ 12 h 514"/>
                <a:gd name="T4" fmla="*/ 104 w 217"/>
                <a:gd name="T5" fmla="*/ 22 h 514"/>
                <a:gd name="T6" fmla="*/ 0 w 217"/>
                <a:gd name="T7" fmla="*/ 468 h 514"/>
                <a:gd name="T8" fmla="*/ 80 w 217"/>
                <a:gd name="T9" fmla="*/ 514 h 514"/>
                <a:gd name="T10" fmla="*/ 208 w 217"/>
                <a:gd name="T11" fmla="*/ 36 h 514"/>
                <a:gd name="T12" fmla="*/ 191 w 217"/>
                <a:gd name="T13" fmla="*/ 1 h 514"/>
                <a:gd name="T14" fmla="*/ 177 w 217"/>
                <a:gd name="T15" fmla="*/ 0 h 5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514">
                  <a:moveTo>
                    <a:pt x="177" y="0"/>
                  </a:moveTo>
                  <a:cubicBezTo>
                    <a:pt x="153" y="0"/>
                    <a:pt x="127" y="10"/>
                    <a:pt x="114" y="12"/>
                  </a:cubicBezTo>
                  <a:cubicBezTo>
                    <a:pt x="109" y="13"/>
                    <a:pt x="105" y="17"/>
                    <a:pt x="104" y="22"/>
                  </a:cubicBezTo>
                  <a:cubicBezTo>
                    <a:pt x="0" y="468"/>
                    <a:pt x="0" y="468"/>
                    <a:pt x="0" y="468"/>
                  </a:cubicBezTo>
                  <a:cubicBezTo>
                    <a:pt x="4" y="475"/>
                    <a:pt x="26" y="505"/>
                    <a:pt x="80" y="514"/>
                  </a:cubicBezTo>
                  <a:cubicBezTo>
                    <a:pt x="208" y="36"/>
                    <a:pt x="208" y="36"/>
                    <a:pt x="208" y="36"/>
                  </a:cubicBezTo>
                  <a:cubicBezTo>
                    <a:pt x="217" y="10"/>
                    <a:pt x="203" y="3"/>
                    <a:pt x="191" y="1"/>
                  </a:cubicBezTo>
                  <a:cubicBezTo>
                    <a:pt x="186" y="0"/>
                    <a:pt x="182" y="0"/>
                    <a:pt x="177" y="0"/>
                  </a:cubicBezTo>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62" name="7-139"/>
            <p:cNvSpPr/>
            <p:nvPr/>
          </p:nvSpPr>
          <p:spPr bwMode="auto">
            <a:xfrm>
              <a:off x="3487738" y="3773488"/>
              <a:ext cx="306388" cy="1323975"/>
            </a:xfrm>
            <a:custGeom>
              <a:avLst/>
              <a:gdLst>
                <a:gd name="T0" fmla="*/ 15 w 83"/>
                <a:gd name="T1" fmla="*/ 292 h 359"/>
                <a:gd name="T2" fmla="*/ 1 w 83"/>
                <a:gd name="T3" fmla="*/ 353 h 359"/>
                <a:gd name="T4" fmla="*/ 1 w 83"/>
                <a:gd name="T5" fmla="*/ 359 h 359"/>
                <a:gd name="T6" fmla="*/ 1 w 83"/>
                <a:gd name="T7" fmla="*/ 359 h 359"/>
                <a:gd name="T8" fmla="*/ 1 w 83"/>
                <a:gd name="T9" fmla="*/ 353 h 359"/>
                <a:gd name="T10" fmla="*/ 15 w 83"/>
                <a:gd name="T11" fmla="*/ 292 h 359"/>
                <a:gd name="T12" fmla="*/ 15 w 83"/>
                <a:gd name="T13" fmla="*/ 292 h 359"/>
                <a:gd name="T14" fmla="*/ 41 w 83"/>
                <a:gd name="T15" fmla="*/ 181 h 359"/>
                <a:gd name="T16" fmla="*/ 20 w 83"/>
                <a:gd name="T17" fmla="*/ 269 h 359"/>
                <a:gd name="T18" fmla="*/ 20 w 83"/>
                <a:gd name="T19" fmla="*/ 269 h 359"/>
                <a:gd name="T20" fmla="*/ 41 w 83"/>
                <a:gd name="T21" fmla="*/ 181 h 359"/>
                <a:gd name="T22" fmla="*/ 41 w 83"/>
                <a:gd name="T23" fmla="*/ 181 h 359"/>
                <a:gd name="T24" fmla="*/ 83 w 83"/>
                <a:gd name="T25" fmla="*/ 0 h 359"/>
                <a:gd name="T26" fmla="*/ 62 w 83"/>
                <a:gd name="T27" fmla="*/ 91 h 359"/>
                <a:gd name="T28" fmla="*/ 62 w 83"/>
                <a:gd name="T29" fmla="*/ 91 h 359"/>
                <a:gd name="T30" fmla="*/ 83 w 83"/>
                <a:gd name="T3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359">
                  <a:moveTo>
                    <a:pt x="15" y="292"/>
                  </a:moveTo>
                  <a:cubicBezTo>
                    <a:pt x="1" y="353"/>
                    <a:pt x="1" y="353"/>
                    <a:pt x="1" y="353"/>
                  </a:cubicBezTo>
                  <a:cubicBezTo>
                    <a:pt x="0" y="355"/>
                    <a:pt x="0" y="357"/>
                    <a:pt x="1" y="359"/>
                  </a:cubicBezTo>
                  <a:cubicBezTo>
                    <a:pt x="1" y="359"/>
                    <a:pt x="1" y="359"/>
                    <a:pt x="1" y="359"/>
                  </a:cubicBezTo>
                  <a:cubicBezTo>
                    <a:pt x="0" y="357"/>
                    <a:pt x="0" y="355"/>
                    <a:pt x="1" y="353"/>
                  </a:cubicBezTo>
                  <a:cubicBezTo>
                    <a:pt x="15" y="292"/>
                    <a:pt x="15" y="292"/>
                    <a:pt x="15" y="292"/>
                  </a:cubicBezTo>
                  <a:cubicBezTo>
                    <a:pt x="15" y="292"/>
                    <a:pt x="15" y="292"/>
                    <a:pt x="15" y="292"/>
                  </a:cubicBezTo>
                  <a:moveTo>
                    <a:pt x="41" y="181"/>
                  </a:moveTo>
                  <a:cubicBezTo>
                    <a:pt x="20" y="269"/>
                    <a:pt x="20" y="269"/>
                    <a:pt x="20" y="269"/>
                  </a:cubicBezTo>
                  <a:cubicBezTo>
                    <a:pt x="20" y="269"/>
                    <a:pt x="20" y="269"/>
                    <a:pt x="20" y="269"/>
                  </a:cubicBezTo>
                  <a:cubicBezTo>
                    <a:pt x="41" y="181"/>
                    <a:pt x="41" y="181"/>
                    <a:pt x="41" y="181"/>
                  </a:cubicBezTo>
                  <a:cubicBezTo>
                    <a:pt x="41" y="181"/>
                    <a:pt x="41" y="181"/>
                    <a:pt x="41" y="181"/>
                  </a:cubicBezTo>
                  <a:moveTo>
                    <a:pt x="83" y="0"/>
                  </a:moveTo>
                  <a:cubicBezTo>
                    <a:pt x="62" y="91"/>
                    <a:pt x="62" y="91"/>
                    <a:pt x="62" y="91"/>
                  </a:cubicBezTo>
                  <a:cubicBezTo>
                    <a:pt x="62" y="91"/>
                    <a:pt x="62" y="91"/>
                    <a:pt x="62" y="91"/>
                  </a:cubicBezTo>
                  <a:cubicBezTo>
                    <a:pt x="83" y="0"/>
                    <a:pt x="83" y="0"/>
                    <a:pt x="83" y="0"/>
                  </a:cubicBezTo>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63" name="7-140"/>
            <p:cNvSpPr/>
            <p:nvPr/>
          </p:nvSpPr>
          <p:spPr bwMode="auto">
            <a:xfrm>
              <a:off x="3702051" y="4108451"/>
              <a:ext cx="14288" cy="58738"/>
            </a:xfrm>
            <a:custGeom>
              <a:avLst/>
              <a:gdLst>
                <a:gd name="T0" fmla="*/ 9 w 9"/>
                <a:gd name="T1" fmla="*/ 0 h 37"/>
                <a:gd name="T2" fmla="*/ 9 w 9"/>
                <a:gd name="T3" fmla="*/ 0 h 37"/>
                <a:gd name="T4" fmla="*/ 0 w 9"/>
                <a:gd name="T5" fmla="*/ 37 h 37"/>
                <a:gd name="T6" fmla="*/ 0 w 9"/>
                <a:gd name="T7" fmla="*/ 37 h 37"/>
                <a:gd name="T8" fmla="*/ 9 w 9"/>
                <a:gd name="T9" fmla="*/ 0 h 37"/>
              </a:gdLst>
              <a:ahLst/>
              <a:cxnLst>
                <a:cxn ang="0">
                  <a:pos x="T0" y="T1"/>
                </a:cxn>
                <a:cxn ang="0">
                  <a:pos x="T2" y="T3"/>
                </a:cxn>
                <a:cxn ang="0">
                  <a:pos x="T4" y="T5"/>
                </a:cxn>
                <a:cxn ang="0">
                  <a:pos x="T6" y="T7"/>
                </a:cxn>
                <a:cxn ang="0">
                  <a:pos x="T8" y="T9"/>
                </a:cxn>
              </a:cxnLst>
              <a:rect l="0" t="0" r="r" b="b"/>
              <a:pathLst>
                <a:path w="9" h="37">
                  <a:moveTo>
                    <a:pt x="9" y="0"/>
                  </a:moveTo>
                  <a:lnTo>
                    <a:pt x="9" y="0"/>
                  </a:lnTo>
                  <a:lnTo>
                    <a:pt x="0" y="37"/>
                  </a:lnTo>
                  <a:lnTo>
                    <a:pt x="0" y="37"/>
                  </a:lnTo>
                  <a:lnTo>
                    <a:pt x="9" y="0"/>
                  </a:lnTo>
                  <a:close/>
                </a:path>
              </a:pathLst>
            </a:custGeom>
            <a:solidFill>
              <a:srgbClr val="E29A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64" name="7-141"/>
            <p:cNvSpPr/>
            <p:nvPr/>
          </p:nvSpPr>
          <p:spPr bwMode="auto">
            <a:xfrm>
              <a:off x="3702051" y="4108451"/>
              <a:ext cx="14288" cy="58738"/>
            </a:xfrm>
            <a:custGeom>
              <a:avLst/>
              <a:gdLst>
                <a:gd name="T0" fmla="*/ 9 w 9"/>
                <a:gd name="T1" fmla="*/ 0 h 37"/>
                <a:gd name="T2" fmla="*/ 9 w 9"/>
                <a:gd name="T3" fmla="*/ 0 h 37"/>
                <a:gd name="T4" fmla="*/ 0 w 9"/>
                <a:gd name="T5" fmla="*/ 37 h 37"/>
                <a:gd name="T6" fmla="*/ 0 w 9"/>
                <a:gd name="T7" fmla="*/ 37 h 37"/>
                <a:gd name="T8" fmla="*/ 9 w 9"/>
                <a:gd name="T9" fmla="*/ 0 h 37"/>
              </a:gdLst>
              <a:ahLst/>
              <a:cxnLst>
                <a:cxn ang="0">
                  <a:pos x="T0" y="T1"/>
                </a:cxn>
                <a:cxn ang="0">
                  <a:pos x="T2" y="T3"/>
                </a:cxn>
                <a:cxn ang="0">
                  <a:pos x="T4" y="T5"/>
                </a:cxn>
                <a:cxn ang="0">
                  <a:pos x="T6" y="T7"/>
                </a:cxn>
                <a:cxn ang="0">
                  <a:pos x="T8" y="T9"/>
                </a:cxn>
              </a:cxnLst>
              <a:rect l="0" t="0" r="r" b="b"/>
              <a:pathLst>
                <a:path w="9" h="37">
                  <a:moveTo>
                    <a:pt x="9" y="0"/>
                  </a:moveTo>
                  <a:lnTo>
                    <a:pt x="9" y="0"/>
                  </a:lnTo>
                  <a:lnTo>
                    <a:pt x="0" y="37"/>
                  </a:lnTo>
                  <a:lnTo>
                    <a:pt x="0" y="37"/>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65" name="7-142"/>
            <p:cNvSpPr/>
            <p:nvPr/>
          </p:nvSpPr>
          <p:spPr bwMode="auto">
            <a:xfrm>
              <a:off x="3643313" y="4219576"/>
              <a:ext cx="47625" cy="203200"/>
            </a:xfrm>
            <a:custGeom>
              <a:avLst/>
              <a:gdLst>
                <a:gd name="T0" fmla="*/ 7 w 30"/>
                <a:gd name="T1" fmla="*/ 100 h 128"/>
                <a:gd name="T2" fmla="*/ 0 w 30"/>
                <a:gd name="T3" fmla="*/ 128 h 128"/>
                <a:gd name="T4" fmla="*/ 0 w 30"/>
                <a:gd name="T5" fmla="*/ 128 h 128"/>
                <a:gd name="T6" fmla="*/ 7 w 30"/>
                <a:gd name="T7" fmla="*/ 100 h 128"/>
                <a:gd name="T8" fmla="*/ 7 w 30"/>
                <a:gd name="T9" fmla="*/ 100 h 128"/>
                <a:gd name="T10" fmla="*/ 16 w 30"/>
                <a:gd name="T11" fmla="*/ 58 h 128"/>
                <a:gd name="T12" fmla="*/ 11 w 30"/>
                <a:gd name="T13" fmla="*/ 84 h 128"/>
                <a:gd name="T14" fmla="*/ 11 w 30"/>
                <a:gd name="T15" fmla="*/ 84 h 128"/>
                <a:gd name="T16" fmla="*/ 16 w 30"/>
                <a:gd name="T17" fmla="*/ 58 h 128"/>
                <a:gd name="T18" fmla="*/ 16 w 30"/>
                <a:gd name="T19" fmla="*/ 58 h 128"/>
                <a:gd name="T20" fmla="*/ 30 w 30"/>
                <a:gd name="T21" fmla="*/ 0 h 128"/>
                <a:gd name="T22" fmla="*/ 21 w 30"/>
                <a:gd name="T23" fmla="*/ 42 h 128"/>
                <a:gd name="T24" fmla="*/ 21 w 30"/>
                <a:gd name="T25" fmla="*/ 42 h 128"/>
                <a:gd name="T26" fmla="*/ 30 w 30"/>
                <a:gd name="T27" fmla="*/ 0 h 128"/>
                <a:gd name="T28" fmla="*/ 30 w 3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28">
                  <a:moveTo>
                    <a:pt x="7" y="100"/>
                  </a:moveTo>
                  <a:lnTo>
                    <a:pt x="0" y="128"/>
                  </a:lnTo>
                  <a:lnTo>
                    <a:pt x="0" y="128"/>
                  </a:lnTo>
                  <a:lnTo>
                    <a:pt x="7" y="100"/>
                  </a:lnTo>
                  <a:lnTo>
                    <a:pt x="7" y="100"/>
                  </a:lnTo>
                  <a:close/>
                  <a:moveTo>
                    <a:pt x="16" y="58"/>
                  </a:moveTo>
                  <a:lnTo>
                    <a:pt x="11" y="84"/>
                  </a:lnTo>
                  <a:lnTo>
                    <a:pt x="11" y="84"/>
                  </a:lnTo>
                  <a:lnTo>
                    <a:pt x="16" y="58"/>
                  </a:lnTo>
                  <a:lnTo>
                    <a:pt x="16" y="58"/>
                  </a:lnTo>
                  <a:close/>
                  <a:moveTo>
                    <a:pt x="30" y="0"/>
                  </a:moveTo>
                  <a:lnTo>
                    <a:pt x="21" y="42"/>
                  </a:lnTo>
                  <a:lnTo>
                    <a:pt x="21" y="42"/>
                  </a:lnTo>
                  <a:lnTo>
                    <a:pt x="30" y="0"/>
                  </a:lnTo>
                  <a:lnTo>
                    <a:pt x="30" y="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66" name="7-143"/>
            <p:cNvSpPr/>
            <p:nvPr/>
          </p:nvSpPr>
          <p:spPr bwMode="auto">
            <a:xfrm>
              <a:off x="3643313" y="4219576"/>
              <a:ext cx="47625" cy="203200"/>
            </a:xfrm>
            <a:custGeom>
              <a:avLst/>
              <a:gdLst>
                <a:gd name="T0" fmla="*/ 7 w 30"/>
                <a:gd name="T1" fmla="*/ 100 h 128"/>
                <a:gd name="T2" fmla="*/ 0 w 30"/>
                <a:gd name="T3" fmla="*/ 128 h 128"/>
                <a:gd name="T4" fmla="*/ 0 w 30"/>
                <a:gd name="T5" fmla="*/ 128 h 128"/>
                <a:gd name="T6" fmla="*/ 7 w 30"/>
                <a:gd name="T7" fmla="*/ 100 h 128"/>
                <a:gd name="T8" fmla="*/ 7 w 30"/>
                <a:gd name="T9" fmla="*/ 100 h 128"/>
                <a:gd name="T10" fmla="*/ 16 w 30"/>
                <a:gd name="T11" fmla="*/ 58 h 128"/>
                <a:gd name="T12" fmla="*/ 11 w 30"/>
                <a:gd name="T13" fmla="*/ 84 h 128"/>
                <a:gd name="T14" fmla="*/ 11 w 30"/>
                <a:gd name="T15" fmla="*/ 84 h 128"/>
                <a:gd name="T16" fmla="*/ 16 w 30"/>
                <a:gd name="T17" fmla="*/ 58 h 128"/>
                <a:gd name="T18" fmla="*/ 16 w 30"/>
                <a:gd name="T19" fmla="*/ 58 h 128"/>
                <a:gd name="T20" fmla="*/ 30 w 30"/>
                <a:gd name="T21" fmla="*/ 0 h 128"/>
                <a:gd name="T22" fmla="*/ 21 w 30"/>
                <a:gd name="T23" fmla="*/ 42 h 128"/>
                <a:gd name="T24" fmla="*/ 21 w 30"/>
                <a:gd name="T25" fmla="*/ 42 h 128"/>
                <a:gd name="T26" fmla="*/ 30 w 30"/>
                <a:gd name="T27" fmla="*/ 0 h 128"/>
                <a:gd name="T28" fmla="*/ 30 w 3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28">
                  <a:moveTo>
                    <a:pt x="7" y="100"/>
                  </a:moveTo>
                  <a:lnTo>
                    <a:pt x="0" y="128"/>
                  </a:lnTo>
                  <a:lnTo>
                    <a:pt x="0" y="128"/>
                  </a:lnTo>
                  <a:lnTo>
                    <a:pt x="7" y="100"/>
                  </a:lnTo>
                  <a:lnTo>
                    <a:pt x="7" y="100"/>
                  </a:lnTo>
                  <a:moveTo>
                    <a:pt x="16" y="58"/>
                  </a:moveTo>
                  <a:lnTo>
                    <a:pt x="11" y="84"/>
                  </a:lnTo>
                  <a:lnTo>
                    <a:pt x="11" y="84"/>
                  </a:lnTo>
                  <a:lnTo>
                    <a:pt x="16" y="58"/>
                  </a:lnTo>
                  <a:lnTo>
                    <a:pt x="16" y="58"/>
                  </a:lnTo>
                  <a:moveTo>
                    <a:pt x="30" y="0"/>
                  </a:moveTo>
                  <a:lnTo>
                    <a:pt x="21" y="42"/>
                  </a:lnTo>
                  <a:lnTo>
                    <a:pt x="21" y="42"/>
                  </a:lnTo>
                  <a:lnTo>
                    <a:pt x="30" y="0"/>
                  </a:lnTo>
                  <a:lnTo>
                    <a:pt x="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67" name="7-144"/>
            <p:cNvSpPr/>
            <p:nvPr/>
          </p:nvSpPr>
          <p:spPr bwMode="auto">
            <a:xfrm>
              <a:off x="3690938" y="4167188"/>
              <a:ext cx="11113" cy="52388"/>
            </a:xfrm>
            <a:custGeom>
              <a:avLst/>
              <a:gdLst>
                <a:gd name="T0" fmla="*/ 7 w 7"/>
                <a:gd name="T1" fmla="*/ 0 h 33"/>
                <a:gd name="T2" fmla="*/ 0 w 7"/>
                <a:gd name="T3" fmla="*/ 33 h 33"/>
                <a:gd name="T4" fmla="*/ 0 w 7"/>
                <a:gd name="T5" fmla="*/ 33 h 33"/>
                <a:gd name="T6" fmla="*/ 7 w 7"/>
                <a:gd name="T7" fmla="*/ 0 h 33"/>
                <a:gd name="T8" fmla="*/ 7 w 7"/>
                <a:gd name="T9" fmla="*/ 0 h 33"/>
              </a:gdLst>
              <a:ahLst/>
              <a:cxnLst>
                <a:cxn ang="0">
                  <a:pos x="T0" y="T1"/>
                </a:cxn>
                <a:cxn ang="0">
                  <a:pos x="T2" y="T3"/>
                </a:cxn>
                <a:cxn ang="0">
                  <a:pos x="T4" y="T5"/>
                </a:cxn>
                <a:cxn ang="0">
                  <a:pos x="T6" y="T7"/>
                </a:cxn>
                <a:cxn ang="0">
                  <a:pos x="T8" y="T9"/>
                </a:cxn>
              </a:cxnLst>
              <a:rect l="0" t="0" r="r" b="b"/>
              <a:pathLst>
                <a:path w="7" h="33">
                  <a:moveTo>
                    <a:pt x="7" y="0"/>
                  </a:moveTo>
                  <a:lnTo>
                    <a:pt x="0" y="33"/>
                  </a:lnTo>
                  <a:lnTo>
                    <a:pt x="0" y="33"/>
                  </a:lnTo>
                  <a:lnTo>
                    <a:pt x="7" y="0"/>
                  </a:lnTo>
                  <a:lnTo>
                    <a:pt x="7" y="0"/>
                  </a:lnTo>
                  <a:close/>
                </a:path>
              </a:pathLst>
            </a:custGeom>
            <a:solidFill>
              <a:srgbClr val="A9742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68" name="7-145"/>
            <p:cNvSpPr/>
            <p:nvPr/>
          </p:nvSpPr>
          <p:spPr bwMode="auto">
            <a:xfrm>
              <a:off x="3690938" y="4167188"/>
              <a:ext cx="11113" cy="52388"/>
            </a:xfrm>
            <a:custGeom>
              <a:avLst/>
              <a:gdLst>
                <a:gd name="T0" fmla="*/ 7 w 7"/>
                <a:gd name="T1" fmla="*/ 0 h 33"/>
                <a:gd name="T2" fmla="*/ 0 w 7"/>
                <a:gd name="T3" fmla="*/ 33 h 33"/>
                <a:gd name="T4" fmla="*/ 0 w 7"/>
                <a:gd name="T5" fmla="*/ 33 h 33"/>
                <a:gd name="T6" fmla="*/ 7 w 7"/>
                <a:gd name="T7" fmla="*/ 0 h 33"/>
                <a:gd name="T8" fmla="*/ 7 w 7"/>
                <a:gd name="T9" fmla="*/ 0 h 33"/>
              </a:gdLst>
              <a:ahLst/>
              <a:cxnLst>
                <a:cxn ang="0">
                  <a:pos x="T0" y="T1"/>
                </a:cxn>
                <a:cxn ang="0">
                  <a:pos x="T2" y="T3"/>
                </a:cxn>
                <a:cxn ang="0">
                  <a:pos x="T4" y="T5"/>
                </a:cxn>
                <a:cxn ang="0">
                  <a:pos x="T6" y="T7"/>
                </a:cxn>
                <a:cxn ang="0">
                  <a:pos x="T8" y="T9"/>
                </a:cxn>
              </a:cxnLst>
              <a:rect l="0" t="0" r="r" b="b"/>
              <a:pathLst>
                <a:path w="7" h="33">
                  <a:moveTo>
                    <a:pt x="7" y="0"/>
                  </a:moveTo>
                  <a:lnTo>
                    <a:pt x="0" y="33"/>
                  </a:lnTo>
                  <a:lnTo>
                    <a:pt x="0" y="33"/>
                  </a:lnTo>
                  <a:lnTo>
                    <a:pt x="7"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69" name="7-146"/>
            <p:cNvSpPr/>
            <p:nvPr/>
          </p:nvSpPr>
          <p:spPr bwMode="auto">
            <a:xfrm>
              <a:off x="3668713" y="4286251"/>
              <a:ext cx="7938" cy="25400"/>
            </a:xfrm>
            <a:custGeom>
              <a:avLst/>
              <a:gdLst>
                <a:gd name="T0" fmla="*/ 5 w 5"/>
                <a:gd name="T1" fmla="*/ 0 h 16"/>
                <a:gd name="T2" fmla="*/ 0 w 5"/>
                <a:gd name="T3" fmla="*/ 16 h 16"/>
                <a:gd name="T4" fmla="*/ 0 w 5"/>
                <a:gd name="T5" fmla="*/ 16 h 16"/>
                <a:gd name="T6" fmla="*/ 5 w 5"/>
                <a:gd name="T7" fmla="*/ 0 h 16"/>
                <a:gd name="T8" fmla="*/ 5 w 5"/>
                <a:gd name="T9" fmla="*/ 0 h 16"/>
              </a:gdLst>
              <a:ahLst/>
              <a:cxnLst>
                <a:cxn ang="0">
                  <a:pos x="T0" y="T1"/>
                </a:cxn>
                <a:cxn ang="0">
                  <a:pos x="T2" y="T3"/>
                </a:cxn>
                <a:cxn ang="0">
                  <a:pos x="T4" y="T5"/>
                </a:cxn>
                <a:cxn ang="0">
                  <a:pos x="T6" y="T7"/>
                </a:cxn>
                <a:cxn ang="0">
                  <a:pos x="T8" y="T9"/>
                </a:cxn>
              </a:cxnLst>
              <a:rect l="0" t="0" r="r" b="b"/>
              <a:pathLst>
                <a:path w="5" h="16">
                  <a:moveTo>
                    <a:pt x="5" y="0"/>
                  </a:moveTo>
                  <a:lnTo>
                    <a:pt x="0" y="16"/>
                  </a:lnTo>
                  <a:lnTo>
                    <a:pt x="0" y="16"/>
                  </a:lnTo>
                  <a:lnTo>
                    <a:pt x="5" y="0"/>
                  </a:lnTo>
                  <a:lnTo>
                    <a:pt x="5" y="0"/>
                  </a:lnTo>
                  <a:close/>
                </a:path>
              </a:pathLst>
            </a:custGeom>
            <a:solidFill>
              <a:srgbClr val="CBAE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70" name="7-147"/>
            <p:cNvSpPr/>
            <p:nvPr/>
          </p:nvSpPr>
          <p:spPr bwMode="auto">
            <a:xfrm>
              <a:off x="3668713" y="4286251"/>
              <a:ext cx="7938" cy="25400"/>
            </a:xfrm>
            <a:custGeom>
              <a:avLst/>
              <a:gdLst>
                <a:gd name="T0" fmla="*/ 5 w 5"/>
                <a:gd name="T1" fmla="*/ 0 h 16"/>
                <a:gd name="T2" fmla="*/ 0 w 5"/>
                <a:gd name="T3" fmla="*/ 16 h 16"/>
                <a:gd name="T4" fmla="*/ 0 w 5"/>
                <a:gd name="T5" fmla="*/ 16 h 16"/>
                <a:gd name="T6" fmla="*/ 5 w 5"/>
                <a:gd name="T7" fmla="*/ 0 h 16"/>
                <a:gd name="T8" fmla="*/ 5 w 5"/>
                <a:gd name="T9" fmla="*/ 0 h 16"/>
              </a:gdLst>
              <a:ahLst/>
              <a:cxnLst>
                <a:cxn ang="0">
                  <a:pos x="T0" y="T1"/>
                </a:cxn>
                <a:cxn ang="0">
                  <a:pos x="T2" y="T3"/>
                </a:cxn>
                <a:cxn ang="0">
                  <a:pos x="T4" y="T5"/>
                </a:cxn>
                <a:cxn ang="0">
                  <a:pos x="T6" y="T7"/>
                </a:cxn>
                <a:cxn ang="0">
                  <a:pos x="T8" y="T9"/>
                </a:cxn>
              </a:cxnLst>
              <a:rect l="0" t="0" r="r" b="b"/>
              <a:pathLst>
                <a:path w="5" h="16">
                  <a:moveTo>
                    <a:pt x="5" y="0"/>
                  </a:moveTo>
                  <a:lnTo>
                    <a:pt x="0" y="16"/>
                  </a:lnTo>
                  <a:lnTo>
                    <a:pt x="0" y="16"/>
                  </a:lnTo>
                  <a:lnTo>
                    <a:pt x="5" y="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71" name="7-148"/>
            <p:cNvSpPr/>
            <p:nvPr/>
          </p:nvSpPr>
          <p:spPr bwMode="auto">
            <a:xfrm>
              <a:off x="3654426" y="4352926"/>
              <a:ext cx="6350" cy="25400"/>
            </a:xfrm>
            <a:custGeom>
              <a:avLst/>
              <a:gdLst>
                <a:gd name="T0" fmla="*/ 4 w 4"/>
                <a:gd name="T1" fmla="*/ 0 h 16"/>
                <a:gd name="T2" fmla="*/ 0 w 4"/>
                <a:gd name="T3" fmla="*/ 16 h 16"/>
                <a:gd name="T4" fmla="*/ 0 w 4"/>
                <a:gd name="T5" fmla="*/ 16 h 16"/>
                <a:gd name="T6" fmla="*/ 4 w 4"/>
                <a:gd name="T7" fmla="*/ 0 h 16"/>
                <a:gd name="T8" fmla="*/ 4 w 4"/>
                <a:gd name="T9" fmla="*/ 0 h 16"/>
              </a:gdLst>
              <a:ahLst/>
              <a:cxnLst>
                <a:cxn ang="0">
                  <a:pos x="T0" y="T1"/>
                </a:cxn>
                <a:cxn ang="0">
                  <a:pos x="T2" y="T3"/>
                </a:cxn>
                <a:cxn ang="0">
                  <a:pos x="T4" y="T5"/>
                </a:cxn>
                <a:cxn ang="0">
                  <a:pos x="T6" y="T7"/>
                </a:cxn>
                <a:cxn ang="0">
                  <a:pos x="T8" y="T9"/>
                </a:cxn>
              </a:cxnLst>
              <a:rect l="0" t="0" r="r" b="b"/>
              <a:pathLst>
                <a:path w="4" h="16">
                  <a:moveTo>
                    <a:pt x="4" y="0"/>
                  </a:moveTo>
                  <a:lnTo>
                    <a:pt x="0" y="16"/>
                  </a:lnTo>
                  <a:lnTo>
                    <a:pt x="0" y="16"/>
                  </a:lnTo>
                  <a:lnTo>
                    <a:pt x="4" y="0"/>
                  </a:lnTo>
                  <a:lnTo>
                    <a:pt x="4" y="0"/>
                  </a:lnTo>
                  <a:close/>
                </a:path>
              </a:pathLst>
            </a:custGeom>
            <a:solidFill>
              <a:srgbClr val="CBAE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72" name="7-149"/>
            <p:cNvSpPr/>
            <p:nvPr/>
          </p:nvSpPr>
          <p:spPr bwMode="auto">
            <a:xfrm>
              <a:off x="3654426" y="4352926"/>
              <a:ext cx="6350" cy="25400"/>
            </a:xfrm>
            <a:custGeom>
              <a:avLst/>
              <a:gdLst>
                <a:gd name="T0" fmla="*/ 4 w 4"/>
                <a:gd name="T1" fmla="*/ 0 h 16"/>
                <a:gd name="T2" fmla="*/ 0 w 4"/>
                <a:gd name="T3" fmla="*/ 16 h 16"/>
                <a:gd name="T4" fmla="*/ 0 w 4"/>
                <a:gd name="T5" fmla="*/ 16 h 16"/>
                <a:gd name="T6" fmla="*/ 4 w 4"/>
                <a:gd name="T7" fmla="*/ 0 h 16"/>
                <a:gd name="T8" fmla="*/ 4 w 4"/>
                <a:gd name="T9" fmla="*/ 0 h 16"/>
              </a:gdLst>
              <a:ahLst/>
              <a:cxnLst>
                <a:cxn ang="0">
                  <a:pos x="T0" y="T1"/>
                </a:cxn>
                <a:cxn ang="0">
                  <a:pos x="T2" y="T3"/>
                </a:cxn>
                <a:cxn ang="0">
                  <a:pos x="T4" y="T5"/>
                </a:cxn>
                <a:cxn ang="0">
                  <a:pos x="T6" y="T7"/>
                </a:cxn>
                <a:cxn ang="0">
                  <a:pos x="T8" y="T9"/>
                </a:cxn>
              </a:cxnLst>
              <a:rect l="0" t="0" r="r" b="b"/>
              <a:pathLst>
                <a:path w="4" h="16">
                  <a:moveTo>
                    <a:pt x="4" y="0"/>
                  </a:moveTo>
                  <a:lnTo>
                    <a:pt x="0" y="16"/>
                  </a:lnTo>
                  <a:lnTo>
                    <a:pt x="0" y="16"/>
                  </a:lnTo>
                  <a:lnTo>
                    <a:pt x="4" y="0"/>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73" name="7-150"/>
            <p:cNvSpPr/>
            <p:nvPr/>
          </p:nvSpPr>
          <p:spPr bwMode="auto">
            <a:xfrm>
              <a:off x="3638551" y="4422776"/>
              <a:ext cx="4763" cy="17463"/>
            </a:xfrm>
            <a:custGeom>
              <a:avLst/>
              <a:gdLst>
                <a:gd name="T0" fmla="*/ 3 w 3"/>
                <a:gd name="T1" fmla="*/ 0 h 11"/>
                <a:gd name="T2" fmla="*/ 0 w 3"/>
                <a:gd name="T3" fmla="*/ 11 h 11"/>
                <a:gd name="T4" fmla="*/ 0 w 3"/>
                <a:gd name="T5" fmla="*/ 11 h 11"/>
                <a:gd name="T6" fmla="*/ 3 w 3"/>
                <a:gd name="T7" fmla="*/ 0 h 11"/>
                <a:gd name="T8" fmla="*/ 3 w 3"/>
                <a:gd name="T9" fmla="*/ 0 h 11"/>
              </a:gdLst>
              <a:ahLst/>
              <a:cxnLst>
                <a:cxn ang="0">
                  <a:pos x="T0" y="T1"/>
                </a:cxn>
                <a:cxn ang="0">
                  <a:pos x="T2" y="T3"/>
                </a:cxn>
                <a:cxn ang="0">
                  <a:pos x="T4" y="T5"/>
                </a:cxn>
                <a:cxn ang="0">
                  <a:pos x="T6" y="T7"/>
                </a:cxn>
                <a:cxn ang="0">
                  <a:pos x="T8" y="T9"/>
                </a:cxn>
              </a:cxnLst>
              <a:rect l="0" t="0" r="r" b="b"/>
              <a:pathLst>
                <a:path w="3" h="11">
                  <a:moveTo>
                    <a:pt x="3" y="0"/>
                  </a:moveTo>
                  <a:lnTo>
                    <a:pt x="0" y="11"/>
                  </a:lnTo>
                  <a:lnTo>
                    <a:pt x="0" y="11"/>
                  </a:lnTo>
                  <a:lnTo>
                    <a:pt x="3" y="0"/>
                  </a:lnTo>
                  <a:lnTo>
                    <a:pt x="3" y="0"/>
                  </a:lnTo>
                  <a:close/>
                </a:path>
              </a:pathLst>
            </a:custGeom>
            <a:solidFill>
              <a:srgbClr val="CBAE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74" name="7-151"/>
            <p:cNvSpPr/>
            <p:nvPr/>
          </p:nvSpPr>
          <p:spPr bwMode="auto">
            <a:xfrm>
              <a:off x="3638551" y="4422776"/>
              <a:ext cx="4763" cy="17463"/>
            </a:xfrm>
            <a:custGeom>
              <a:avLst/>
              <a:gdLst>
                <a:gd name="T0" fmla="*/ 3 w 3"/>
                <a:gd name="T1" fmla="*/ 0 h 11"/>
                <a:gd name="T2" fmla="*/ 0 w 3"/>
                <a:gd name="T3" fmla="*/ 11 h 11"/>
                <a:gd name="T4" fmla="*/ 0 w 3"/>
                <a:gd name="T5" fmla="*/ 11 h 11"/>
                <a:gd name="T6" fmla="*/ 3 w 3"/>
                <a:gd name="T7" fmla="*/ 0 h 11"/>
                <a:gd name="T8" fmla="*/ 3 w 3"/>
                <a:gd name="T9" fmla="*/ 0 h 11"/>
              </a:gdLst>
              <a:ahLst/>
              <a:cxnLst>
                <a:cxn ang="0">
                  <a:pos x="T0" y="T1"/>
                </a:cxn>
                <a:cxn ang="0">
                  <a:pos x="T2" y="T3"/>
                </a:cxn>
                <a:cxn ang="0">
                  <a:pos x="T4" y="T5"/>
                </a:cxn>
                <a:cxn ang="0">
                  <a:pos x="T6" y="T7"/>
                </a:cxn>
                <a:cxn ang="0">
                  <a:pos x="T8" y="T9"/>
                </a:cxn>
              </a:cxnLst>
              <a:rect l="0" t="0" r="r" b="b"/>
              <a:pathLst>
                <a:path w="3" h="11">
                  <a:moveTo>
                    <a:pt x="3" y="0"/>
                  </a:moveTo>
                  <a:lnTo>
                    <a:pt x="0" y="11"/>
                  </a:lnTo>
                  <a:lnTo>
                    <a:pt x="0" y="11"/>
                  </a:lnTo>
                  <a:lnTo>
                    <a:pt x="3"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75" name="7-152"/>
            <p:cNvSpPr/>
            <p:nvPr/>
          </p:nvSpPr>
          <p:spPr bwMode="auto">
            <a:xfrm>
              <a:off x="3543301" y="4765676"/>
              <a:ext cx="17463" cy="84138"/>
            </a:xfrm>
            <a:custGeom>
              <a:avLst/>
              <a:gdLst>
                <a:gd name="T0" fmla="*/ 11 w 11"/>
                <a:gd name="T1" fmla="*/ 0 h 53"/>
                <a:gd name="T2" fmla="*/ 11 w 11"/>
                <a:gd name="T3" fmla="*/ 0 h 53"/>
                <a:gd name="T4" fmla="*/ 0 w 11"/>
                <a:gd name="T5" fmla="*/ 53 h 53"/>
                <a:gd name="T6" fmla="*/ 0 w 11"/>
                <a:gd name="T7" fmla="*/ 53 h 53"/>
                <a:gd name="T8" fmla="*/ 11 w 11"/>
                <a:gd name="T9" fmla="*/ 0 h 53"/>
              </a:gdLst>
              <a:ahLst/>
              <a:cxnLst>
                <a:cxn ang="0">
                  <a:pos x="T0" y="T1"/>
                </a:cxn>
                <a:cxn ang="0">
                  <a:pos x="T2" y="T3"/>
                </a:cxn>
                <a:cxn ang="0">
                  <a:pos x="T4" y="T5"/>
                </a:cxn>
                <a:cxn ang="0">
                  <a:pos x="T6" y="T7"/>
                </a:cxn>
                <a:cxn ang="0">
                  <a:pos x="T8" y="T9"/>
                </a:cxn>
              </a:cxnLst>
              <a:rect l="0" t="0" r="r" b="b"/>
              <a:pathLst>
                <a:path w="11" h="53">
                  <a:moveTo>
                    <a:pt x="11" y="0"/>
                  </a:moveTo>
                  <a:lnTo>
                    <a:pt x="11" y="0"/>
                  </a:lnTo>
                  <a:lnTo>
                    <a:pt x="0" y="53"/>
                  </a:lnTo>
                  <a:lnTo>
                    <a:pt x="0" y="53"/>
                  </a:lnTo>
                  <a:lnTo>
                    <a:pt x="11" y="0"/>
                  </a:lnTo>
                  <a:close/>
                </a:path>
              </a:pathLst>
            </a:custGeom>
            <a:solidFill>
              <a:srgbClr val="B1B1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76" name="7-153"/>
            <p:cNvSpPr/>
            <p:nvPr/>
          </p:nvSpPr>
          <p:spPr bwMode="auto">
            <a:xfrm>
              <a:off x="3543301" y="4765676"/>
              <a:ext cx="17463" cy="84138"/>
            </a:xfrm>
            <a:custGeom>
              <a:avLst/>
              <a:gdLst>
                <a:gd name="T0" fmla="*/ 11 w 11"/>
                <a:gd name="T1" fmla="*/ 0 h 53"/>
                <a:gd name="T2" fmla="*/ 11 w 11"/>
                <a:gd name="T3" fmla="*/ 0 h 53"/>
                <a:gd name="T4" fmla="*/ 0 w 11"/>
                <a:gd name="T5" fmla="*/ 53 h 53"/>
                <a:gd name="T6" fmla="*/ 0 w 11"/>
                <a:gd name="T7" fmla="*/ 53 h 53"/>
                <a:gd name="T8" fmla="*/ 11 w 11"/>
                <a:gd name="T9" fmla="*/ 0 h 53"/>
              </a:gdLst>
              <a:ahLst/>
              <a:cxnLst>
                <a:cxn ang="0">
                  <a:pos x="T0" y="T1"/>
                </a:cxn>
                <a:cxn ang="0">
                  <a:pos x="T2" y="T3"/>
                </a:cxn>
                <a:cxn ang="0">
                  <a:pos x="T4" y="T5"/>
                </a:cxn>
                <a:cxn ang="0">
                  <a:pos x="T6" y="T7"/>
                </a:cxn>
                <a:cxn ang="0">
                  <a:pos x="T8" y="T9"/>
                </a:cxn>
              </a:cxnLst>
              <a:rect l="0" t="0" r="r" b="b"/>
              <a:pathLst>
                <a:path w="11" h="53">
                  <a:moveTo>
                    <a:pt x="11" y="0"/>
                  </a:moveTo>
                  <a:lnTo>
                    <a:pt x="11" y="0"/>
                  </a:lnTo>
                  <a:lnTo>
                    <a:pt x="0" y="53"/>
                  </a:lnTo>
                  <a:lnTo>
                    <a:pt x="0" y="53"/>
                  </a:lnTo>
                  <a:lnTo>
                    <a:pt x="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77" name="7-154"/>
            <p:cNvSpPr/>
            <p:nvPr/>
          </p:nvSpPr>
          <p:spPr bwMode="auto">
            <a:xfrm>
              <a:off x="3490913" y="5097463"/>
              <a:ext cx="19050" cy="31750"/>
            </a:xfrm>
            <a:custGeom>
              <a:avLst/>
              <a:gdLst>
                <a:gd name="T0" fmla="*/ 0 w 5"/>
                <a:gd name="T1" fmla="*/ 0 h 9"/>
                <a:gd name="T2" fmla="*/ 0 w 5"/>
                <a:gd name="T3" fmla="*/ 0 h 9"/>
                <a:gd name="T4" fmla="*/ 3 w 5"/>
                <a:gd name="T5" fmla="*/ 7 h 9"/>
                <a:gd name="T6" fmla="*/ 5 w 5"/>
                <a:gd name="T7" fmla="*/ 9 h 9"/>
                <a:gd name="T8" fmla="*/ 3 w 5"/>
                <a:gd name="T9" fmla="*/ 7 h 9"/>
                <a:gd name="T10" fmla="*/ 0 w 5"/>
                <a:gd name="T11" fmla="*/ 0 h 9"/>
              </a:gdLst>
              <a:ahLst/>
              <a:cxnLst>
                <a:cxn ang="0">
                  <a:pos x="T0" y="T1"/>
                </a:cxn>
                <a:cxn ang="0">
                  <a:pos x="T2" y="T3"/>
                </a:cxn>
                <a:cxn ang="0">
                  <a:pos x="T4" y="T5"/>
                </a:cxn>
                <a:cxn ang="0">
                  <a:pos x="T6" y="T7"/>
                </a:cxn>
                <a:cxn ang="0">
                  <a:pos x="T8" y="T9"/>
                </a:cxn>
                <a:cxn ang="0">
                  <a:pos x="T10" y="T11"/>
                </a:cxn>
              </a:cxnLst>
              <a:rect l="0" t="0" r="r" b="b"/>
              <a:pathLst>
                <a:path w="5" h="9">
                  <a:moveTo>
                    <a:pt x="0" y="0"/>
                  </a:moveTo>
                  <a:cubicBezTo>
                    <a:pt x="0" y="0"/>
                    <a:pt x="0" y="0"/>
                    <a:pt x="0" y="0"/>
                  </a:cubicBezTo>
                  <a:cubicBezTo>
                    <a:pt x="0" y="3"/>
                    <a:pt x="1" y="5"/>
                    <a:pt x="3" y="7"/>
                  </a:cubicBezTo>
                  <a:cubicBezTo>
                    <a:pt x="4" y="8"/>
                    <a:pt x="5" y="9"/>
                    <a:pt x="5" y="9"/>
                  </a:cubicBezTo>
                  <a:cubicBezTo>
                    <a:pt x="4" y="9"/>
                    <a:pt x="4" y="8"/>
                    <a:pt x="3" y="7"/>
                  </a:cubicBezTo>
                  <a:cubicBezTo>
                    <a:pt x="1" y="5"/>
                    <a:pt x="0" y="3"/>
                    <a:pt x="0" y="0"/>
                  </a:cubicBezTo>
                </a:path>
              </a:pathLst>
            </a:custGeom>
            <a:solidFill>
              <a:srgbClr val="B1B1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78" name="7-155"/>
            <p:cNvSpPr/>
            <p:nvPr/>
          </p:nvSpPr>
          <p:spPr bwMode="auto">
            <a:xfrm>
              <a:off x="3487738" y="3346451"/>
              <a:ext cx="685800" cy="1854200"/>
            </a:xfrm>
            <a:custGeom>
              <a:avLst/>
              <a:gdLst>
                <a:gd name="T0" fmla="*/ 110 w 186"/>
                <a:gd name="T1" fmla="*/ 0 h 503"/>
                <a:gd name="T2" fmla="*/ 83 w 186"/>
                <a:gd name="T3" fmla="*/ 116 h 503"/>
                <a:gd name="T4" fmla="*/ 62 w 186"/>
                <a:gd name="T5" fmla="*/ 207 h 503"/>
                <a:gd name="T6" fmla="*/ 58 w 186"/>
                <a:gd name="T7" fmla="*/ 223 h 503"/>
                <a:gd name="T8" fmla="*/ 55 w 186"/>
                <a:gd name="T9" fmla="*/ 237 h 503"/>
                <a:gd name="T10" fmla="*/ 51 w 186"/>
                <a:gd name="T11" fmla="*/ 255 h 503"/>
                <a:gd name="T12" fmla="*/ 49 w 186"/>
                <a:gd name="T13" fmla="*/ 262 h 503"/>
                <a:gd name="T14" fmla="*/ 47 w 186"/>
                <a:gd name="T15" fmla="*/ 273 h 503"/>
                <a:gd name="T16" fmla="*/ 45 w 186"/>
                <a:gd name="T17" fmla="*/ 280 h 503"/>
                <a:gd name="T18" fmla="*/ 42 w 186"/>
                <a:gd name="T19" fmla="*/ 292 h 503"/>
                <a:gd name="T20" fmla="*/ 41 w 186"/>
                <a:gd name="T21" fmla="*/ 297 h 503"/>
                <a:gd name="T22" fmla="*/ 20 w 186"/>
                <a:gd name="T23" fmla="*/ 385 h 503"/>
                <a:gd name="T24" fmla="*/ 15 w 186"/>
                <a:gd name="T25" fmla="*/ 408 h 503"/>
                <a:gd name="T26" fmla="*/ 1 w 186"/>
                <a:gd name="T27" fmla="*/ 469 h 503"/>
                <a:gd name="T28" fmla="*/ 1 w 186"/>
                <a:gd name="T29" fmla="*/ 475 h 503"/>
                <a:gd name="T30" fmla="*/ 4 w 186"/>
                <a:gd name="T31" fmla="*/ 482 h 503"/>
                <a:gd name="T32" fmla="*/ 6 w 186"/>
                <a:gd name="T33" fmla="*/ 484 h 503"/>
                <a:gd name="T34" fmla="*/ 33 w 186"/>
                <a:gd name="T35" fmla="*/ 501 h 503"/>
                <a:gd name="T36" fmla="*/ 43 w 186"/>
                <a:gd name="T37" fmla="*/ 503 h 503"/>
                <a:gd name="T38" fmla="*/ 69 w 186"/>
                <a:gd name="T39" fmla="*/ 485 h 503"/>
                <a:gd name="T40" fmla="*/ 186 w 186"/>
                <a:gd name="T41" fmla="*/ 47 h 503"/>
                <a:gd name="T42" fmla="*/ 110 w 186"/>
                <a:gd name="T43" fmla="*/ 0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6" h="503">
                  <a:moveTo>
                    <a:pt x="110" y="0"/>
                  </a:moveTo>
                  <a:cubicBezTo>
                    <a:pt x="83" y="116"/>
                    <a:pt x="83" y="116"/>
                    <a:pt x="83" y="116"/>
                  </a:cubicBezTo>
                  <a:cubicBezTo>
                    <a:pt x="62" y="207"/>
                    <a:pt x="62" y="207"/>
                    <a:pt x="62" y="207"/>
                  </a:cubicBezTo>
                  <a:cubicBezTo>
                    <a:pt x="58" y="223"/>
                    <a:pt x="58" y="223"/>
                    <a:pt x="58" y="223"/>
                  </a:cubicBezTo>
                  <a:cubicBezTo>
                    <a:pt x="55" y="237"/>
                    <a:pt x="55" y="237"/>
                    <a:pt x="55" y="237"/>
                  </a:cubicBezTo>
                  <a:cubicBezTo>
                    <a:pt x="51" y="255"/>
                    <a:pt x="51" y="255"/>
                    <a:pt x="51" y="255"/>
                  </a:cubicBezTo>
                  <a:cubicBezTo>
                    <a:pt x="49" y="262"/>
                    <a:pt x="49" y="262"/>
                    <a:pt x="49" y="262"/>
                  </a:cubicBezTo>
                  <a:cubicBezTo>
                    <a:pt x="47" y="273"/>
                    <a:pt x="47" y="273"/>
                    <a:pt x="47" y="273"/>
                  </a:cubicBezTo>
                  <a:cubicBezTo>
                    <a:pt x="45" y="280"/>
                    <a:pt x="45" y="280"/>
                    <a:pt x="45" y="280"/>
                  </a:cubicBezTo>
                  <a:cubicBezTo>
                    <a:pt x="42" y="292"/>
                    <a:pt x="42" y="292"/>
                    <a:pt x="42" y="292"/>
                  </a:cubicBezTo>
                  <a:cubicBezTo>
                    <a:pt x="41" y="297"/>
                    <a:pt x="41" y="297"/>
                    <a:pt x="41" y="297"/>
                  </a:cubicBezTo>
                  <a:cubicBezTo>
                    <a:pt x="20" y="385"/>
                    <a:pt x="20" y="385"/>
                    <a:pt x="20" y="385"/>
                  </a:cubicBezTo>
                  <a:cubicBezTo>
                    <a:pt x="15" y="408"/>
                    <a:pt x="15" y="408"/>
                    <a:pt x="15" y="408"/>
                  </a:cubicBezTo>
                  <a:cubicBezTo>
                    <a:pt x="1" y="469"/>
                    <a:pt x="1" y="469"/>
                    <a:pt x="1" y="469"/>
                  </a:cubicBezTo>
                  <a:cubicBezTo>
                    <a:pt x="0" y="471"/>
                    <a:pt x="0" y="473"/>
                    <a:pt x="1" y="475"/>
                  </a:cubicBezTo>
                  <a:cubicBezTo>
                    <a:pt x="1" y="478"/>
                    <a:pt x="2" y="480"/>
                    <a:pt x="4" y="482"/>
                  </a:cubicBezTo>
                  <a:cubicBezTo>
                    <a:pt x="5" y="483"/>
                    <a:pt x="5" y="484"/>
                    <a:pt x="6" y="484"/>
                  </a:cubicBezTo>
                  <a:cubicBezTo>
                    <a:pt x="14" y="491"/>
                    <a:pt x="23" y="497"/>
                    <a:pt x="33" y="501"/>
                  </a:cubicBezTo>
                  <a:cubicBezTo>
                    <a:pt x="36" y="502"/>
                    <a:pt x="40" y="503"/>
                    <a:pt x="43" y="503"/>
                  </a:cubicBezTo>
                  <a:cubicBezTo>
                    <a:pt x="54" y="503"/>
                    <a:pt x="65" y="496"/>
                    <a:pt x="69" y="485"/>
                  </a:cubicBezTo>
                  <a:cubicBezTo>
                    <a:pt x="186" y="47"/>
                    <a:pt x="186" y="47"/>
                    <a:pt x="186" y="47"/>
                  </a:cubicBezTo>
                  <a:cubicBezTo>
                    <a:pt x="157" y="40"/>
                    <a:pt x="128" y="27"/>
                    <a:pt x="110" y="0"/>
                  </a:cubicBezTo>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79" name="7-156"/>
            <p:cNvSpPr/>
            <p:nvPr/>
          </p:nvSpPr>
          <p:spPr bwMode="auto">
            <a:xfrm>
              <a:off x="3738563" y="1400176"/>
              <a:ext cx="1108075" cy="3759200"/>
            </a:xfrm>
            <a:custGeom>
              <a:avLst/>
              <a:gdLst>
                <a:gd name="T0" fmla="*/ 119 w 300"/>
                <a:gd name="T1" fmla="*/ 575 h 1020"/>
                <a:gd name="T2" fmla="*/ 2 w 300"/>
                <a:gd name="T3" fmla="*/ 1011 h 1020"/>
                <a:gd name="T4" fmla="*/ 1 w 300"/>
                <a:gd name="T5" fmla="*/ 1013 h 1020"/>
                <a:gd name="T6" fmla="*/ 0 w 300"/>
                <a:gd name="T7" fmla="*/ 1017 h 1020"/>
                <a:gd name="T8" fmla="*/ 3 w 300"/>
                <a:gd name="T9" fmla="*/ 1018 h 1020"/>
                <a:gd name="T10" fmla="*/ 12 w 300"/>
                <a:gd name="T11" fmla="*/ 1020 h 1020"/>
                <a:gd name="T12" fmla="*/ 32 w 300"/>
                <a:gd name="T13" fmla="*/ 1005 h 1020"/>
                <a:gd name="T14" fmla="*/ 148 w 300"/>
                <a:gd name="T15" fmla="*/ 579 h 1020"/>
                <a:gd name="T16" fmla="*/ 119 w 300"/>
                <a:gd name="T17" fmla="*/ 575 h 1020"/>
                <a:gd name="T18" fmla="*/ 273 w 300"/>
                <a:gd name="T19" fmla="*/ 0 h 1020"/>
                <a:gd name="T20" fmla="*/ 273 w 300"/>
                <a:gd name="T21" fmla="*/ 0 h 1020"/>
                <a:gd name="T22" fmla="*/ 145 w 300"/>
                <a:gd name="T23" fmla="*/ 478 h 1020"/>
                <a:gd name="T24" fmla="*/ 175 w 300"/>
                <a:gd name="T25" fmla="*/ 480 h 1020"/>
                <a:gd name="T26" fmla="*/ 297 w 300"/>
                <a:gd name="T27" fmla="*/ 31 h 1020"/>
                <a:gd name="T28" fmla="*/ 282 w 300"/>
                <a:gd name="T29" fmla="*/ 3 h 1020"/>
                <a:gd name="T30" fmla="*/ 273 w 300"/>
                <a:gd name="T31" fmla="*/ 0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0" h="1020">
                  <a:moveTo>
                    <a:pt x="119" y="575"/>
                  </a:moveTo>
                  <a:cubicBezTo>
                    <a:pt x="2" y="1011"/>
                    <a:pt x="2" y="1011"/>
                    <a:pt x="2" y="1011"/>
                  </a:cubicBezTo>
                  <a:cubicBezTo>
                    <a:pt x="1" y="1012"/>
                    <a:pt x="1" y="1012"/>
                    <a:pt x="1" y="1013"/>
                  </a:cubicBezTo>
                  <a:cubicBezTo>
                    <a:pt x="0" y="1017"/>
                    <a:pt x="0" y="1017"/>
                    <a:pt x="0" y="1017"/>
                  </a:cubicBezTo>
                  <a:cubicBezTo>
                    <a:pt x="3" y="1018"/>
                    <a:pt x="3" y="1018"/>
                    <a:pt x="3" y="1018"/>
                  </a:cubicBezTo>
                  <a:cubicBezTo>
                    <a:pt x="6" y="1020"/>
                    <a:pt x="9" y="1020"/>
                    <a:pt x="12" y="1020"/>
                  </a:cubicBezTo>
                  <a:cubicBezTo>
                    <a:pt x="21" y="1020"/>
                    <a:pt x="30" y="1015"/>
                    <a:pt x="32" y="1005"/>
                  </a:cubicBezTo>
                  <a:cubicBezTo>
                    <a:pt x="148" y="579"/>
                    <a:pt x="148" y="579"/>
                    <a:pt x="148" y="579"/>
                  </a:cubicBezTo>
                  <a:cubicBezTo>
                    <a:pt x="138" y="579"/>
                    <a:pt x="128" y="577"/>
                    <a:pt x="119" y="575"/>
                  </a:cubicBezTo>
                  <a:moveTo>
                    <a:pt x="273" y="0"/>
                  </a:moveTo>
                  <a:cubicBezTo>
                    <a:pt x="273" y="0"/>
                    <a:pt x="273" y="0"/>
                    <a:pt x="273" y="0"/>
                  </a:cubicBezTo>
                  <a:cubicBezTo>
                    <a:pt x="145" y="478"/>
                    <a:pt x="145" y="478"/>
                    <a:pt x="145" y="478"/>
                  </a:cubicBezTo>
                  <a:cubicBezTo>
                    <a:pt x="154" y="479"/>
                    <a:pt x="164" y="480"/>
                    <a:pt x="175" y="480"/>
                  </a:cubicBezTo>
                  <a:cubicBezTo>
                    <a:pt x="297" y="31"/>
                    <a:pt x="297" y="31"/>
                    <a:pt x="297" y="31"/>
                  </a:cubicBezTo>
                  <a:cubicBezTo>
                    <a:pt x="300" y="19"/>
                    <a:pt x="294" y="7"/>
                    <a:pt x="282" y="3"/>
                  </a:cubicBezTo>
                  <a:cubicBezTo>
                    <a:pt x="273" y="0"/>
                    <a:pt x="273" y="0"/>
                    <a:pt x="273" y="0"/>
                  </a:cubicBezTo>
                </a:path>
              </a:pathLst>
            </a:custGeom>
            <a:solidFill>
              <a:srgbClr val="EEEEE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80" name="7-157"/>
            <p:cNvSpPr/>
            <p:nvPr/>
          </p:nvSpPr>
          <p:spPr bwMode="auto">
            <a:xfrm>
              <a:off x="3741738" y="1400176"/>
              <a:ext cx="1004888" cy="3733800"/>
            </a:xfrm>
            <a:custGeom>
              <a:avLst/>
              <a:gdLst>
                <a:gd name="T0" fmla="*/ 117 w 272"/>
                <a:gd name="T1" fmla="*/ 575 h 1013"/>
                <a:gd name="T2" fmla="*/ 0 w 272"/>
                <a:gd name="T3" fmla="*/ 1013 h 1013"/>
                <a:gd name="T4" fmla="*/ 1 w 272"/>
                <a:gd name="T5" fmla="*/ 1011 h 1013"/>
                <a:gd name="T6" fmla="*/ 118 w 272"/>
                <a:gd name="T7" fmla="*/ 575 h 1013"/>
                <a:gd name="T8" fmla="*/ 117 w 272"/>
                <a:gd name="T9" fmla="*/ 575 h 1013"/>
                <a:gd name="T10" fmla="*/ 272 w 272"/>
                <a:gd name="T11" fmla="*/ 0 h 1013"/>
                <a:gd name="T12" fmla="*/ 144 w 272"/>
                <a:gd name="T13" fmla="*/ 478 h 1013"/>
                <a:gd name="T14" fmla="*/ 144 w 272"/>
                <a:gd name="T15" fmla="*/ 478 h 1013"/>
                <a:gd name="T16" fmla="*/ 272 w 272"/>
                <a:gd name="T17" fmla="*/ 0 h 1013"/>
                <a:gd name="T18" fmla="*/ 272 w 272"/>
                <a:gd name="T19" fmla="*/ 0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1013">
                  <a:moveTo>
                    <a:pt x="117" y="575"/>
                  </a:moveTo>
                  <a:cubicBezTo>
                    <a:pt x="0" y="1013"/>
                    <a:pt x="0" y="1013"/>
                    <a:pt x="0" y="1013"/>
                  </a:cubicBezTo>
                  <a:cubicBezTo>
                    <a:pt x="0" y="1012"/>
                    <a:pt x="0" y="1012"/>
                    <a:pt x="1" y="1011"/>
                  </a:cubicBezTo>
                  <a:cubicBezTo>
                    <a:pt x="118" y="575"/>
                    <a:pt x="118" y="575"/>
                    <a:pt x="118" y="575"/>
                  </a:cubicBezTo>
                  <a:cubicBezTo>
                    <a:pt x="117" y="575"/>
                    <a:pt x="117" y="575"/>
                    <a:pt x="117" y="575"/>
                  </a:cubicBezTo>
                  <a:moveTo>
                    <a:pt x="272" y="0"/>
                  </a:moveTo>
                  <a:cubicBezTo>
                    <a:pt x="144" y="478"/>
                    <a:pt x="144" y="478"/>
                    <a:pt x="144" y="478"/>
                  </a:cubicBezTo>
                  <a:cubicBezTo>
                    <a:pt x="144" y="478"/>
                    <a:pt x="144" y="478"/>
                    <a:pt x="144" y="478"/>
                  </a:cubicBezTo>
                  <a:cubicBezTo>
                    <a:pt x="272" y="0"/>
                    <a:pt x="272" y="0"/>
                    <a:pt x="272" y="0"/>
                  </a:cubicBezTo>
                  <a:cubicBezTo>
                    <a:pt x="272" y="0"/>
                    <a:pt x="272" y="0"/>
                    <a:pt x="272" y="0"/>
                  </a:cubicBezTo>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81" name="7-158"/>
            <p:cNvSpPr/>
            <p:nvPr/>
          </p:nvSpPr>
          <p:spPr bwMode="auto">
            <a:xfrm>
              <a:off x="3889376" y="2984501"/>
              <a:ext cx="728663" cy="619125"/>
            </a:xfrm>
            <a:custGeom>
              <a:avLst/>
              <a:gdLst>
                <a:gd name="T0" fmla="*/ 23 w 197"/>
                <a:gd name="T1" fmla="*/ 0 h 168"/>
                <a:gd name="T2" fmla="*/ 197 w 197"/>
                <a:gd name="T3" fmla="*/ 42 h 168"/>
                <a:gd name="T4" fmla="*/ 171 w 197"/>
                <a:gd name="T5" fmla="*/ 148 h 168"/>
                <a:gd name="T6" fmla="*/ 0 w 197"/>
                <a:gd name="T7" fmla="*/ 96 h 168"/>
                <a:gd name="T8" fmla="*/ 23 w 197"/>
                <a:gd name="T9" fmla="*/ 0 h 168"/>
              </a:gdLst>
              <a:ahLst/>
              <a:cxnLst>
                <a:cxn ang="0">
                  <a:pos x="T0" y="T1"/>
                </a:cxn>
                <a:cxn ang="0">
                  <a:pos x="T2" y="T3"/>
                </a:cxn>
                <a:cxn ang="0">
                  <a:pos x="T4" y="T5"/>
                </a:cxn>
                <a:cxn ang="0">
                  <a:pos x="T6" y="T7"/>
                </a:cxn>
                <a:cxn ang="0">
                  <a:pos x="T8" y="T9"/>
                </a:cxn>
              </a:cxnLst>
              <a:rect l="0" t="0" r="r" b="b"/>
              <a:pathLst>
                <a:path w="197" h="168">
                  <a:moveTo>
                    <a:pt x="23" y="0"/>
                  </a:moveTo>
                  <a:cubicBezTo>
                    <a:pt x="23" y="0"/>
                    <a:pt x="61" y="74"/>
                    <a:pt x="197" y="42"/>
                  </a:cubicBezTo>
                  <a:cubicBezTo>
                    <a:pt x="171" y="148"/>
                    <a:pt x="171" y="148"/>
                    <a:pt x="171" y="148"/>
                  </a:cubicBezTo>
                  <a:cubicBezTo>
                    <a:pt x="171" y="148"/>
                    <a:pt x="46" y="168"/>
                    <a:pt x="0" y="96"/>
                  </a:cubicBezTo>
                  <a:cubicBezTo>
                    <a:pt x="23" y="0"/>
                    <a:pt x="23" y="0"/>
                    <a:pt x="23" y="0"/>
                  </a:cubicBezTo>
                </a:path>
              </a:pathLst>
            </a:custGeom>
            <a:solidFill>
              <a:srgbClr val="CD1D2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82" name="7-159"/>
            <p:cNvSpPr/>
            <p:nvPr/>
          </p:nvSpPr>
          <p:spPr bwMode="auto">
            <a:xfrm>
              <a:off x="3941763" y="3079751"/>
              <a:ext cx="11113" cy="44450"/>
            </a:xfrm>
            <a:custGeom>
              <a:avLst/>
              <a:gdLst>
                <a:gd name="T0" fmla="*/ 3 w 3"/>
                <a:gd name="T1" fmla="*/ 0 h 12"/>
                <a:gd name="T2" fmla="*/ 0 w 3"/>
                <a:gd name="T3" fmla="*/ 12 h 12"/>
                <a:gd name="T4" fmla="*/ 3 w 3"/>
                <a:gd name="T5" fmla="*/ 0 h 12"/>
                <a:gd name="T6" fmla="*/ 3 w 3"/>
                <a:gd name="T7" fmla="*/ 0 h 12"/>
              </a:gdLst>
              <a:ahLst/>
              <a:cxnLst>
                <a:cxn ang="0">
                  <a:pos x="T0" y="T1"/>
                </a:cxn>
                <a:cxn ang="0">
                  <a:pos x="T2" y="T3"/>
                </a:cxn>
                <a:cxn ang="0">
                  <a:pos x="T4" y="T5"/>
                </a:cxn>
                <a:cxn ang="0">
                  <a:pos x="T6" y="T7"/>
                </a:cxn>
              </a:cxnLst>
              <a:rect l="0" t="0" r="r" b="b"/>
              <a:pathLst>
                <a:path w="3" h="12">
                  <a:moveTo>
                    <a:pt x="3" y="0"/>
                  </a:moveTo>
                  <a:cubicBezTo>
                    <a:pt x="0" y="12"/>
                    <a:pt x="0" y="12"/>
                    <a:pt x="0" y="12"/>
                  </a:cubicBezTo>
                  <a:cubicBezTo>
                    <a:pt x="3" y="0"/>
                    <a:pt x="3" y="0"/>
                    <a:pt x="3" y="0"/>
                  </a:cubicBezTo>
                  <a:cubicBezTo>
                    <a:pt x="3" y="0"/>
                    <a:pt x="3" y="0"/>
                    <a:pt x="3" y="0"/>
                  </a:cubicBezTo>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83" name="7-160"/>
            <p:cNvSpPr/>
            <p:nvPr/>
          </p:nvSpPr>
          <p:spPr bwMode="auto">
            <a:xfrm>
              <a:off x="4587876" y="3232151"/>
              <a:ext cx="7938" cy="33338"/>
            </a:xfrm>
            <a:custGeom>
              <a:avLst/>
              <a:gdLst>
                <a:gd name="T0" fmla="*/ 2 w 2"/>
                <a:gd name="T1" fmla="*/ 0 h 9"/>
                <a:gd name="T2" fmla="*/ 2 w 2"/>
                <a:gd name="T3" fmla="*/ 0 h 9"/>
                <a:gd name="T4" fmla="*/ 0 w 2"/>
                <a:gd name="T5" fmla="*/ 9 h 9"/>
                <a:gd name="T6" fmla="*/ 2 w 2"/>
                <a:gd name="T7" fmla="*/ 0 h 9"/>
              </a:gdLst>
              <a:ahLst/>
              <a:cxnLst>
                <a:cxn ang="0">
                  <a:pos x="T0" y="T1"/>
                </a:cxn>
                <a:cxn ang="0">
                  <a:pos x="T2" y="T3"/>
                </a:cxn>
                <a:cxn ang="0">
                  <a:pos x="T4" y="T5"/>
                </a:cxn>
                <a:cxn ang="0">
                  <a:pos x="T6" y="T7"/>
                </a:cxn>
              </a:cxnLst>
              <a:rect l="0" t="0" r="r" b="b"/>
              <a:pathLst>
                <a:path w="2" h="9">
                  <a:moveTo>
                    <a:pt x="2" y="0"/>
                  </a:moveTo>
                  <a:cubicBezTo>
                    <a:pt x="2" y="0"/>
                    <a:pt x="2" y="0"/>
                    <a:pt x="2" y="0"/>
                  </a:cubicBezTo>
                  <a:cubicBezTo>
                    <a:pt x="0" y="9"/>
                    <a:pt x="0" y="9"/>
                    <a:pt x="0" y="9"/>
                  </a:cubicBezTo>
                  <a:cubicBezTo>
                    <a:pt x="2" y="0"/>
                    <a:pt x="2" y="0"/>
                    <a:pt x="2" y="0"/>
                  </a:cubicBezTo>
                </a:path>
              </a:pathLst>
            </a:custGeom>
            <a:solidFill>
              <a:srgbClr val="4E4F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84" name="7-161"/>
            <p:cNvSpPr/>
            <p:nvPr/>
          </p:nvSpPr>
          <p:spPr bwMode="auto">
            <a:xfrm>
              <a:off x="3911601" y="3079751"/>
              <a:ext cx="684213" cy="369888"/>
            </a:xfrm>
            <a:custGeom>
              <a:avLst/>
              <a:gdLst>
                <a:gd name="T0" fmla="*/ 11 w 185"/>
                <a:gd name="T1" fmla="*/ 0 h 100"/>
                <a:gd name="T2" fmla="*/ 8 w 185"/>
                <a:gd name="T3" fmla="*/ 12 h 100"/>
                <a:gd name="T4" fmla="*/ 0 w 185"/>
                <a:gd name="T5" fmla="*/ 46 h 100"/>
                <a:gd name="T6" fmla="*/ 132 w 185"/>
                <a:gd name="T7" fmla="*/ 100 h 100"/>
                <a:gd name="T8" fmla="*/ 171 w 185"/>
                <a:gd name="T9" fmla="*/ 98 h 100"/>
                <a:gd name="T10" fmla="*/ 183 w 185"/>
                <a:gd name="T11" fmla="*/ 50 h 100"/>
                <a:gd name="T12" fmla="*/ 185 w 185"/>
                <a:gd name="T13" fmla="*/ 41 h 100"/>
                <a:gd name="T14" fmla="*/ 122 w 185"/>
                <a:gd name="T15" fmla="*/ 49 h 100"/>
                <a:gd name="T16" fmla="*/ 11 w 185"/>
                <a:gd name="T1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100">
                  <a:moveTo>
                    <a:pt x="11" y="0"/>
                  </a:moveTo>
                  <a:cubicBezTo>
                    <a:pt x="8" y="12"/>
                    <a:pt x="8" y="12"/>
                    <a:pt x="8" y="12"/>
                  </a:cubicBezTo>
                  <a:cubicBezTo>
                    <a:pt x="0" y="46"/>
                    <a:pt x="0" y="46"/>
                    <a:pt x="0" y="46"/>
                  </a:cubicBezTo>
                  <a:cubicBezTo>
                    <a:pt x="30" y="92"/>
                    <a:pt x="92" y="100"/>
                    <a:pt x="132" y="100"/>
                  </a:cubicBezTo>
                  <a:cubicBezTo>
                    <a:pt x="155" y="100"/>
                    <a:pt x="171" y="98"/>
                    <a:pt x="171" y="98"/>
                  </a:cubicBezTo>
                  <a:cubicBezTo>
                    <a:pt x="183" y="50"/>
                    <a:pt x="183" y="50"/>
                    <a:pt x="183" y="50"/>
                  </a:cubicBezTo>
                  <a:cubicBezTo>
                    <a:pt x="185" y="41"/>
                    <a:pt x="185" y="41"/>
                    <a:pt x="185" y="41"/>
                  </a:cubicBezTo>
                  <a:cubicBezTo>
                    <a:pt x="161" y="47"/>
                    <a:pt x="140" y="49"/>
                    <a:pt x="122" y="49"/>
                  </a:cubicBezTo>
                  <a:cubicBezTo>
                    <a:pt x="40" y="49"/>
                    <a:pt x="13" y="3"/>
                    <a:pt x="11" y="0"/>
                  </a:cubicBezTo>
                </a:path>
              </a:pathLst>
            </a:custGeom>
            <a:solidFill>
              <a:srgbClr val="B61A1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85" name="7-162"/>
            <p:cNvSpPr/>
            <p:nvPr/>
          </p:nvSpPr>
          <p:spPr bwMode="auto">
            <a:xfrm>
              <a:off x="3900488" y="3079751"/>
              <a:ext cx="717550" cy="1025525"/>
            </a:xfrm>
            <a:custGeom>
              <a:avLst/>
              <a:gdLst>
                <a:gd name="T0" fmla="*/ 14 w 194"/>
                <a:gd name="T1" fmla="*/ 0 h 278"/>
                <a:gd name="T2" fmla="*/ 194 w 194"/>
                <a:gd name="T3" fmla="*/ 222 h 278"/>
                <a:gd name="T4" fmla="*/ 126 w 194"/>
                <a:gd name="T5" fmla="*/ 212 h 278"/>
                <a:gd name="T6" fmla="*/ 184 w 194"/>
                <a:gd name="T7" fmla="*/ 274 h 278"/>
                <a:gd name="T8" fmla="*/ 69 w 194"/>
                <a:gd name="T9" fmla="*/ 185 h 278"/>
                <a:gd name="T10" fmla="*/ 0 w 194"/>
                <a:gd name="T11" fmla="*/ 66 h 278"/>
                <a:gd name="T12" fmla="*/ 14 w 194"/>
                <a:gd name="T13" fmla="*/ 0 h 278"/>
              </a:gdLst>
              <a:ahLst/>
              <a:cxnLst>
                <a:cxn ang="0">
                  <a:pos x="T0" y="T1"/>
                </a:cxn>
                <a:cxn ang="0">
                  <a:pos x="T2" y="T3"/>
                </a:cxn>
                <a:cxn ang="0">
                  <a:pos x="T4" y="T5"/>
                </a:cxn>
                <a:cxn ang="0">
                  <a:pos x="T6" y="T7"/>
                </a:cxn>
                <a:cxn ang="0">
                  <a:pos x="T8" y="T9"/>
                </a:cxn>
                <a:cxn ang="0">
                  <a:pos x="T10" y="T11"/>
                </a:cxn>
                <a:cxn ang="0">
                  <a:pos x="T12" y="T13"/>
                </a:cxn>
              </a:cxnLst>
              <a:rect l="0" t="0" r="r" b="b"/>
              <a:pathLst>
                <a:path w="194" h="278">
                  <a:moveTo>
                    <a:pt x="14" y="0"/>
                  </a:moveTo>
                  <a:cubicBezTo>
                    <a:pt x="14" y="0"/>
                    <a:pt x="126" y="191"/>
                    <a:pt x="194" y="222"/>
                  </a:cubicBezTo>
                  <a:cubicBezTo>
                    <a:pt x="194" y="222"/>
                    <a:pt x="151" y="226"/>
                    <a:pt x="126" y="212"/>
                  </a:cubicBezTo>
                  <a:cubicBezTo>
                    <a:pt x="126" y="212"/>
                    <a:pt x="165" y="267"/>
                    <a:pt x="184" y="274"/>
                  </a:cubicBezTo>
                  <a:cubicBezTo>
                    <a:pt x="184" y="274"/>
                    <a:pt x="125" y="278"/>
                    <a:pt x="69" y="185"/>
                  </a:cubicBezTo>
                  <a:cubicBezTo>
                    <a:pt x="13" y="93"/>
                    <a:pt x="0" y="66"/>
                    <a:pt x="0" y="66"/>
                  </a:cubicBezTo>
                  <a:lnTo>
                    <a:pt x="14" y="0"/>
                  </a:lnTo>
                  <a:close/>
                </a:path>
              </a:pathLst>
            </a:custGeom>
            <a:solidFill>
              <a:srgbClr val="DB25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86" name="7-163"/>
            <p:cNvSpPr/>
            <p:nvPr/>
          </p:nvSpPr>
          <p:spPr bwMode="auto">
            <a:xfrm>
              <a:off x="3835401" y="3249613"/>
              <a:ext cx="755650" cy="738188"/>
            </a:xfrm>
            <a:custGeom>
              <a:avLst/>
              <a:gdLst>
                <a:gd name="T0" fmla="*/ 205 w 205"/>
                <a:gd name="T1" fmla="*/ 0 h 200"/>
                <a:gd name="T2" fmla="*/ 0 w 205"/>
                <a:gd name="T3" fmla="*/ 161 h 200"/>
                <a:gd name="T4" fmla="*/ 68 w 205"/>
                <a:gd name="T5" fmla="*/ 153 h 200"/>
                <a:gd name="T6" fmla="*/ 11 w 205"/>
                <a:gd name="T7" fmla="*/ 198 h 200"/>
                <a:gd name="T8" fmla="*/ 126 w 205"/>
                <a:gd name="T9" fmla="*/ 135 h 200"/>
                <a:gd name="T10" fmla="*/ 192 w 205"/>
                <a:gd name="T11" fmla="*/ 53 h 200"/>
                <a:gd name="T12" fmla="*/ 205 w 205"/>
                <a:gd name="T13" fmla="*/ 0 h 200"/>
              </a:gdLst>
              <a:ahLst/>
              <a:cxnLst>
                <a:cxn ang="0">
                  <a:pos x="T0" y="T1"/>
                </a:cxn>
                <a:cxn ang="0">
                  <a:pos x="T2" y="T3"/>
                </a:cxn>
                <a:cxn ang="0">
                  <a:pos x="T4" y="T5"/>
                </a:cxn>
                <a:cxn ang="0">
                  <a:pos x="T6" y="T7"/>
                </a:cxn>
                <a:cxn ang="0">
                  <a:pos x="T8" y="T9"/>
                </a:cxn>
                <a:cxn ang="0">
                  <a:pos x="T10" y="T11"/>
                </a:cxn>
                <a:cxn ang="0">
                  <a:pos x="T12" y="T13"/>
                </a:cxn>
              </a:cxnLst>
              <a:rect l="0" t="0" r="r" b="b"/>
              <a:pathLst>
                <a:path w="205" h="200">
                  <a:moveTo>
                    <a:pt x="205" y="0"/>
                  </a:moveTo>
                  <a:cubicBezTo>
                    <a:pt x="205" y="0"/>
                    <a:pt x="66" y="163"/>
                    <a:pt x="0" y="161"/>
                  </a:cubicBezTo>
                  <a:cubicBezTo>
                    <a:pt x="0" y="161"/>
                    <a:pt x="44" y="163"/>
                    <a:pt x="68" y="153"/>
                  </a:cubicBezTo>
                  <a:cubicBezTo>
                    <a:pt x="68" y="153"/>
                    <a:pt x="30" y="193"/>
                    <a:pt x="11" y="198"/>
                  </a:cubicBezTo>
                  <a:cubicBezTo>
                    <a:pt x="11" y="198"/>
                    <a:pt x="70" y="200"/>
                    <a:pt x="126" y="135"/>
                  </a:cubicBezTo>
                  <a:cubicBezTo>
                    <a:pt x="182" y="69"/>
                    <a:pt x="192" y="53"/>
                    <a:pt x="192" y="53"/>
                  </a:cubicBezTo>
                  <a:lnTo>
                    <a:pt x="205" y="0"/>
                  </a:lnTo>
                  <a:close/>
                </a:path>
              </a:pathLst>
            </a:custGeom>
            <a:solidFill>
              <a:srgbClr val="CA25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grpSp>
      <p:grpSp>
        <p:nvGrpSpPr>
          <p:cNvPr id="499" name="8"/>
          <p:cNvGrpSpPr/>
          <p:nvPr/>
        </p:nvGrpSpPr>
        <p:grpSpPr>
          <a:xfrm>
            <a:off x="6821935" y="651803"/>
            <a:ext cx="289086" cy="753975"/>
            <a:chOff x="6710182" y="1001205"/>
            <a:chExt cx="289086" cy="753975"/>
          </a:xfrm>
        </p:grpSpPr>
        <p:sp>
          <p:nvSpPr>
            <p:cNvPr id="493" name="8-1"/>
            <p:cNvSpPr/>
            <p:nvPr/>
          </p:nvSpPr>
          <p:spPr>
            <a:xfrm>
              <a:off x="6779878" y="1001205"/>
              <a:ext cx="149694" cy="578955"/>
            </a:xfrm>
            <a:prstGeom prst="roundRect">
              <a:avLst>
                <a:gd name="adj" fmla="val 50000"/>
              </a:avLst>
            </a:prstGeom>
            <a:solidFill>
              <a:srgbClr val="FFFFFF"/>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496" name="8-2"/>
            <p:cNvSpPr/>
            <p:nvPr/>
          </p:nvSpPr>
          <p:spPr>
            <a:xfrm>
              <a:off x="6710182" y="1489983"/>
              <a:ext cx="289086" cy="265197"/>
            </a:xfrm>
            <a:custGeom>
              <a:avLst/>
              <a:gdLst>
                <a:gd name="connsiteX0" fmla="*/ 69696 w 289086"/>
                <a:gd name="connsiteY0" fmla="*/ 0 h 265197"/>
                <a:gd name="connsiteX1" fmla="*/ 69696 w 289086"/>
                <a:gd name="connsiteY1" fmla="*/ 50673 h 265197"/>
                <a:gd name="connsiteX2" fmla="*/ 144543 w 289086"/>
                <a:gd name="connsiteY2" fmla="*/ 125520 h 265197"/>
                <a:gd name="connsiteX3" fmla="*/ 219390 w 289086"/>
                <a:gd name="connsiteY3" fmla="*/ 50673 h 265197"/>
                <a:gd name="connsiteX4" fmla="*/ 219390 w 289086"/>
                <a:gd name="connsiteY4" fmla="*/ 0 h 265197"/>
                <a:gd name="connsiteX5" fmla="*/ 246750 w 289086"/>
                <a:gd name="connsiteY5" fmla="*/ 18447 h 265197"/>
                <a:gd name="connsiteX6" fmla="*/ 289086 w 289086"/>
                <a:gd name="connsiteY6" fmla="*/ 120654 h 265197"/>
                <a:gd name="connsiteX7" fmla="*/ 144543 w 289086"/>
                <a:gd name="connsiteY7" fmla="*/ 265197 h 265197"/>
                <a:gd name="connsiteX8" fmla="*/ 0 w 289086"/>
                <a:gd name="connsiteY8" fmla="*/ 120654 h 265197"/>
                <a:gd name="connsiteX9" fmla="*/ 42336 w 289086"/>
                <a:gd name="connsiteY9" fmla="*/ 18447 h 265197"/>
                <a:gd name="connsiteX10" fmla="*/ 69696 w 289086"/>
                <a:gd name="connsiteY10" fmla="*/ 0 h 265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9086" h="265197">
                  <a:moveTo>
                    <a:pt x="69696" y="0"/>
                  </a:moveTo>
                  <a:lnTo>
                    <a:pt x="69696" y="50673"/>
                  </a:lnTo>
                  <a:cubicBezTo>
                    <a:pt x="69696" y="92010"/>
                    <a:pt x="103206" y="125520"/>
                    <a:pt x="144543" y="125520"/>
                  </a:cubicBezTo>
                  <a:cubicBezTo>
                    <a:pt x="185880" y="125520"/>
                    <a:pt x="219390" y="92010"/>
                    <a:pt x="219390" y="50673"/>
                  </a:cubicBezTo>
                  <a:lnTo>
                    <a:pt x="219390" y="0"/>
                  </a:lnTo>
                  <a:lnTo>
                    <a:pt x="246750" y="18447"/>
                  </a:lnTo>
                  <a:cubicBezTo>
                    <a:pt x="272908" y="44604"/>
                    <a:pt x="289086" y="80740"/>
                    <a:pt x="289086" y="120654"/>
                  </a:cubicBezTo>
                  <a:cubicBezTo>
                    <a:pt x="289086" y="200483"/>
                    <a:pt x="224372" y="265197"/>
                    <a:pt x="144543" y="265197"/>
                  </a:cubicBezTo>
                  <a:cubicBezTo>
                    <a:pt x="64714" y="265197"/>
                    <a:pt x="0" y="200483"/>
                    <a:pt x="0" y="120654"/>
                  </a:cubicBezTo>
                  <a:cubicBezTo>
                    <a:pt x="0" y="80740"/>
                    <a:pt x="16178" y="44604"/>
                    <a:pt x="42336" y="18447"/>
                  </a:cubicBezTo>
                  <a:lnTo>
                    <a:pt x="69696" y="0"/>
                  </a:lnTo>
                  <a:close/>
                </a:path>
              </a:pathLst>
            </a:custGeom>
            <a:solidFill>
              <a:srgbClr val="FFFFFF"/>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黑体" panose="02010609060101010101" pitchFamily="49" charset="-122"/>
              </a:endParaRPr>
            </a:p>
          </p:txBody>
        </p:sp>
      </p:grpSp>
      <p:grpSp>
        <p:nvGrpSpPr>
          <p:cNvPr id="500" name="9"/>
          <p:cNvGrpSpPr/>
          <p:nvPr/>
        </p:nvGrpSpPr>
        <p:grpSpPr>
          <a:xfrm>
            <a:off x="7207505" y="651803"/>
            <a:ext cx="289086" cy="753975"/>
            <a:chOff x="6710182" y="1001205"/>
            <a:chExt cx="289086" cy="753975"/>
          </a:xfrm>
        </p:grpSpPr>
        <p:sp>
          <p:nvSpPr>
            <p:cNvPr id="501" name="9-1"/>
            <p:cNvSpPr/>
            <p:nvPr/>
          </p:nvSpPr>
          <p:spPr>
            <a:xfrm>
              <a:off x="6779878" y="1001205"/>
              <a:ext cx="149694" cy="578955"/>
            </a:xfrm>
            <a:prstGeom prst="roundRect">
              <a:avLst>
                <a:gd name="adj" fmla="val 50000"/>
              </a:avLst>
            </a:prstGeom>
            <a:solidFill>
              <a:srgbClr val="FFFFFF"/>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502" name="9-2"/>
            <p:cNvSpPr/>
            <p:nvPr/>
          </p:nvSpPr>
          <p:spPr>
            <a:xfrm>
              <a:off x="6710182" y="1489983"/>
              <a:ext cx="289086" cy="265197"/>
            </a:xfrm>
            <a:custGeom>
              <a:avLst/>
              <a:gdLst>
                <a:gd name="connsiteX0" fmla="*/ 69696 w 289086"/>
                <a:gd name="connsiteY0" fmla="*/ 0 h 265197"/>
                <a:gd name="connsiteX1" fmla="*/ 69696 w 289086"/>
                <a:gd name="connsiteY1" fmla="*/ 50673 h 265197"/>
                <a:gd name="connsiteX2" fmla="*/ 144543 w 289086"/>
                <a:gd name="connsiteY2" fmla="*/ 125520 h 265197"/>
                <a:gd name="connsiteX3" fmla="*/ 219390 w 289086"/>
                <a:gd name="connsiteY3" fmla="*/ 50673 h 265197"/>
                <a:gd name="connsiteX4" fmla="*/ 219390 w 289086"/>
                <a:gd name="connsiteY4" fmla="*/ 0 h 265197"/>
                <a:gd name="connsiteX5" fmla="*/ 246750 w 289086"/>
                <a:gd name="connsiteY5" fmla="*/ 18447 h 265197"/>
                <a:gd name="connsiteX6" fmla="*/ 289086 w 289086"/>
                <a:gd name="connsiteY6" fmla="*/ 120654 h 265197"/>
                <a:gd name="connsiteX7" fmla="*/ 144543 w 289086"/>
                <a:gd name="connsiteY7" fmla="*/ 265197 h 265197"/>
                <a:gd name="connsiteX8" fmla="*/ 0 w 289086"/>
                <a:gd name="connsiteY8" fmla="*/ 120654 h 265197"/>
                <a:gd name="connsiteX9" fmla="*/ 42336 w 289086"/>
                <a:gd name="connsiteY9" fmla="*/ 18447 h 265197"/>
                <a:gd name="connsiteX10" fmla="*/ 69696 w 289086"/>
                <a:gd name="connsiteY10" fmla="*/ 0 h 265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9086" h="265197">
                  <a:moveTo>
                    <a:pt x="69696" y="0"/>
                  </a:moveTo>
                  <a:lnTo>
                    <a:pt x="69696" y="50673"/>
                  </a:lnTo>
                  <a:cubicBezTo>
                    <a:pt x="69696" y="92010"/>
                    <a:pt x="103206" y="125520"/>
                    <a:pt x="144543" y="125520"/>
                  </a:cubicBezTo>
                  <a:cubicBezTo>
                    <a:pt x="185880" y="125520"/>
                    <a:pt x="219390" y="92010"/>
                    <a:pt x="219390" y="50673"/>
                  </a:cubicBezTo>
                  <a:lnTo>
                    <a:pt x="219390" y="0"/>
                  </a:lnTo>
                  <a:lnTo>
                    <a:pt x="246750" y="18447"/>
                  </a:lnTo>
                  <a:cubicBezTo>
                    <a:pt x="272908" y="44604"/>
                    <a:pt x="289086" y="80740"/>
                    <a:pt x="289086" y="120654"/>
                  </a:cubicBezTo>
                  <a:cubicBezTo>
                    <a:pt x="289086" y="200483"/>
                    <a:pt x="224372" y="265197"/>
                    <a:pt x="144543" y="265197"/>
                  </a:cubicBezTo>
                  <a:cubicBezTo>
                    <a:pt x="64714" y="265197"/>
                    <a:pt x="0" y="200483"/>
                    <a:pt x="0" y="120654"/>
                  </a:cubicBezTo>
                  <a:cubicBezTo>
                    <a:pt x="0" y="80740"/>
                    <a:pt x="16178" y="44604"/>
                    <a:pt x="42336" y="18447"/>
                  </a:cubicBezTo>
                  <a:lnTo>
                    <a:pt x="69696" y="0"/>
                  </a:lnTo>
                  <a:close/>
                </a:path>
              </a:pathLst>
            </a:custGeom>
            <a:solidFill>
              <a:srgbClr val="FFFFFF"/>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黑体" panose="02010609060101010101" pitchFamily="49" charset="-122"/>
              </a:endParaRPr>
            </a:p>
          </p:txBody>
        </p:sp>
      </p:grpSp>
      <p:grpSp>
        <p:nvGrpSpPr>
          <p:cNvPr id="503" name="10"/>
          <p:cNvGrpSpPr/>
          <p:nvPr/>
        </p:nvGrpSpPr>
        <p:grpSpPr>
          <a:xfrm>
            <a:off x="2153141" y="651803"/>
            <a:ext cx="289086" cy="753975"/>
            <a:chOff x="6710182" y="1001205"/>
            <a:chExt cx="289086" cy="753975"/>
          </a:xfrm>
        </p:grpSpPr>
        <p:sp>
          <p:nvSpPr>
            <p:cNvPr id="504" name="10-1"/>
            <p:cNvSpPr/>
            <p:nvPr/>
          </p:nvSpPr>
          <p:spPr>
            <a:xfrm>
              <a:off x="6779878" y="1001205"/>
              <a:ext cx="149694" cy="578955"/>
            </a:xfrm>
            <a:prstGeom prst="roundRect">
              <a:avLst>
                <a:gd name="adj" fmla="val 50000"/>
              </a:avLst>
            </a:prstGeom>
            <a:solidFill>
              <a:srgbClr val="FFFFFF"/>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505" name="10-2"/>
            <p:cNvSpPr/>
            <p:nvPr/>
          </p:nvSpPr>
          <p:spPr>
            <a:xfrm>
              <a:off x="6710182" y="1489983"/>
              <a:ext cx="289086" cy="265197"/>
            </a:xfrm>
            <a:custGeom>
              <a:avLst/>
              <a:gdLst>
                <a:gd name="connsiteX0" fmla="*/ 69696 w 289086"/>
                <a:gd name="connsiteY0" fmla="*/ 0 h 265197"/>
                <a:gd name="connsiteX1" fmla="*/ 69696 w 289086"/>
                <a:gd name="connsiteY1" fmla="*/ 50673 h 265197"/>
                <a:gd name="connsiteX2" fmla="*/ 144543 w 289086"/>
                <a:gd name="connsiteY2" fmla="*/ 125520 h 265197"/>
                <a:gd name="connsiteX3" fmla="*/ 219390 w 289086"/>
                <a:gd name="connsiteY3" fmla="*/ 50673 h 265197"/>
                <a:gd name="connsiteX4" fmla="*/ 219390 w 289086"/>
                <a:gd name="connsiteY4" fmla="*/ 0 h 265197"/>
                <a:gd name="connsiteX5" fmla="*/ 246750 w 289086"/>
                <a:gd name="connsiteY5" fmla="*/ 18447 h 265197"/>
                <a:gd name="connsiteX6" fmla="*/ 289086 w 289086"/>
                <a:gd name="connsiteY6" fmla="*/ 120654 h 265197"/>
                <a:gd name="connsiteX7" fmla="*/ 144543 w 289086"/>
                <a:gd name="connsiteY7" fmla="*/ 265197 h 265197"/>
                <a:gd name="connsiteX8" fmla="*/ 0 w 289086"/>
                <a:gd name="connsiteY8" fmla="*/ 120654 h 265197"/>
                <a:gd name="connsiteX9" fmla="*/ 42336 w 289086"/>
                <a:gd name="connsiteY9" fmla="*/ 18447 h 265197"/>
                <a:gd name="connsiteX10" fmla="*/ 69696 w 289086"/>
                <a:gd name="connsiteY10" fmla="*/ 0 h 265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9086" h="265197">
                  <a:moveTo>
                    <a:pt x="69696" y="0"/>
                  </a:moveTo>
                  <a:lnTo>
                    <a:pt x="69696" y="50673"/>
                  </a:lnTo>
                  <a:cubicBezTo>
                    <a:pt x="69696" y="92010"/>
                    <a:pt x="103206" y="125520"/>
                    <a:pt x="144543" y="125520"/>
                  </a:cubicBezTo>
                  <a:cubicBezTo>
                    <a:pt x="185880" y="125520"/>
                    <a:pt x="219390" y="92010"/>
                    <a:pt x="219390" y="50673"/>
                  </a:cubicBezTo>
                  <a:lnTo>
                    <a:pt x="219390" y="0"/>
                  </a:lnTo>
                  <a:lnTo>
                    <a:pt x="246750" y="18447"/>
                  </a:lnTo>
                  <a:cubicBezTo>
                    <a:pt x="272908" y="44604"/>
                    <a:pt x="289086" y="80740"/>
                    <a:pt x="289086" y="120654"/>
                  </a:cubicBezTo>
                  <a:cubicBezTo>
                    <a:pt x="289086" y="200483"/>
                    <a:pt x="224372" y="265197"/>
                    <a:pt x="144543" y="265197"/>
                  </a:cubicBezTo>
                  <a:cubicBezTo>
                    <a:pt x="64714" y="265197"/>
                    <a:pt x="0" y="200483"/>
                    <a:pt x="0" y="120654"/>
                  </a:cubicBezTo>
                  <a:cubicBezTo>
                    <a:pt x="0" y="80740"/>
                    <a:pt x="16178" y="44604"/>
                    <a:pt x="42336" y="18447"/>
                  </a:cubicBezTo>
                  <a:lnTo>
                    <a:pt x="69696" y="0"/>
                  </a:lnTo>
                  <a:close/>
                </a:path>
              </a:pathLst>
            </a:custGeom>
            <a:solidFill>
              <a:srgbClr val="FFFFFF"/>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黑体" panose="02010609060101010101" pitchFamily="49" charset="-122"/>
              </a:endParaRPr>
            </a:p>
          </p:txBody>
        </p:sp>
      </p:grpSp>
      <p:grpSp>
        <p:nvGrpSpPr>
          <p:cNvPr id="506" name="11"/>
          <p:cNvGrpSpPr/>
          <p:nvPr/>
        </p:nvGrpSpPr>
        <p:grpSpPr>
          <a:xfrm>
            <a:off x="2538711" y="651803"/>
            <a:ext cx="289086" cy="753975"/>
            <a:chOff x="6710182" y="1001205"/>
            <a:chExt cx="289086" cy="753975"/>
          </a:xfrm>
        </p:grpSpPr>
        <p:sp>
          <p:nvSpPr>
            <p:cNvPr id="507" name="11-1"/>
            <p:cNvSpPr/>
            <p:nvPr/>
          </p:nvSpPr>
          <p:spPr>
            <a:xfrm>
              <a:off x="6779878" y="1001205"/>
              <a:ext cx="149694" cy="578955"/>
            </a:xfrm>
            <a:prstGeom prst="roundRect">
              <a:avLst>
                <a:gd name="adj" fmla="val 50000"/>
              </a:avLst>
            </a:prstGeom>
            <a:solidFill>
              <a:srgbClr val="FFFFFF"/>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508" name="11-2"/>
            <p:cNvSpPr/>
            <p:nvPr/>
          </p:nvSpPr>
          <p:spPr>
            <a:xfrm>
              <a:off x="6710182" y="1489983"/>
              <a:ext cx="289086" cy="265197"/>
            </a:xfrm>
            <a:custGeom>
              <a:avLst/>
              <a:gdLst>
                <a:gd name="connsiteX0" fmla="*/ 69696 w 289086"/>
                <a:gd name="connsiteY0" fmla="*/ 0 h 265197"/>
                <a:gd name="connsiteX1" fmla="*/ 69696 w 289086"/>
                <a:gd name="connsiteY1" fmla="*/ 50673 h 265197"/>
                <a:gd name="connsiteX2" fmla="*/ 144543 w 289086"/>
                <a:gd name="connsiteY2" fmla="*/ 125520 h 265197"/>
                <a:gd name="connsiteX3" fmla="*/ 219390 w 289086"/>
                <a:gd name="connsiteY3" fmla="*/ 50673 h 265197"/>
                <a:gd name="connsiteX4" fmla="*/ 219390 w 289086"/>
                <a:gd name="connsiteY4" fmla="*/ 0 h 265197"/>
                <a:gd name="connsiteX5" fmla="*/ 246750 w 289086"/>
                <a:gd name="connsiteY5" fmla="*/ 18447 h 265197"/>
                <a:gd name="connsiteX6" fmla="*/ 289086 w 289086"/>
                <a:gd name="connsiteY6" fmla="*/ 120654 h 265197"/>
                <a:gd name="connsiteX7" fmla="*/ 144543 w 289086"/>
                <a:gd name="connsiteY7" fmla="*/ 265197 h 265197"/>
                <a:gd name="connsiteX8" fmla="*/ 0 w 289086"/>
                <a:gd name="connsiteY8" fmla="*/ 120654 h 265197"/>
                <a:gd name="connsiteX9" fmla="*/ 42336 w 289086"/>
                <a:gd name="connsiteY9" fmla="*/ 18447 h 265197"/>
                <a:gd name="connsiteX10" fmla="*/ 69696 w 289086"/>
                <a:gd name="connsiteY10" fmla="*/ 0 h 265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9086" h="265197">
                  <a:moveTo>
                    <a:pt x="69696" y="0"/>
                  </a:moveTo>
                  <a:lnTo>
                    <a:pt x="69696" y="50673"/>
                  </a:lnTo>
                  <a:cubicBezTo>
                    <a:pt x="69696" y="92010"/>
                    <a:pt x="103206" y="125520"/>
                    <a:pt x="144543" y="125520"/>
                  </a:cubicBezTo>
                  <a:cubicBezTo>
                    <a:pt x="185880" y="125520"/>
                    <a:pt x="219390" y="92010"/>
                    <a:pt x="219390" y="50673"/>
                  </a:cubicBezTo>
                  <a:lnTo>
                    <a:pt x="219390" y="0"/>
                  </a:lnTo>
                  <a:lnTo>
                    <a:pt x="246750" y="18447"/>
                  </a:lnTo>
                  <a:cubicBezTo>
                    <a:pt x="272908" y="44604"/>
                    <a:pt x="289086" y="80740"/>
                    <a:pt x="289086" y="120654"/>
                  </a:cubicBezTo>
                  <a:cubicBezTo>
                    <a:pt x="289086" y="200483"/>
                    <a:pt x="224372" y="265197"/>
                    <a:pt x="144543" y="265197"/>
                  </a:cubicBezTo>
                  <a:cubicBezTo>
                    <a:pt x="64714" y="265197"/>
                    <a:pt x="0" y="200483"/>
                    <a:pt x="0" y="120654"/>
                  </a:cubicBezTo>
                  <a:cubicBezTo>
                    <a:pt x="0" y="80740"/>
                    <a:pt x="16178" y="44604"/>
                    <a:pt x="42336" y="18447"/>
                  </a:cubicBezTo>
                  <a:lnTo>
                    <a:pt x="69696" y="0"/>
                  </a:lnTo>
                  <a:close/>
                </a:path>
              </a:pathLst>
            </a:custGeom>
            <a:solidFill>
              <a:srgbClr val="FFFFFF"/>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黑体" panose="02010609060101010101" pitchFamily="49" charset="-122"/>
              </a:endParaRPr>
            </a:p>
          </p:txBody>
        </p:sp>
      </p:grpSp>
      <p:grpSp>
        <p:nvGrpSpPr>
          <p:cNvPr id="152" name="12"/>
          <p:cNvGrpSpPr/>
          <p:nvPr/>
        </p:nvGrpSpPr>
        <p:grpSpPr>
          <a:xfrm rot="20126738">
            <a:off x="5627844" y="3404506"/>
            <a:ext cx="525676" cy="442282"/>
            <a:chOff x="1922562" y="1339850"/>
            <a:chExt cx="1790601" cy="1506538"/>
          </a:xfrm>
        </p:grpSpPr>
        <p:sp>
          <p:nvSpPr>
            <p:cNvPr id="14" name="12-1"/>
            <p:cNvSpPr/>
            <p:nvPr/>
          </p:nvSpPr>
          <p:spPr bwMode="auto">
            <a:xfrm>
              <a:off x="1925638" y="1339850"/>
              <a:ext cx="1160463" cy="1433513"/>
            </a:xfrm>
            <a:custGeom>
              <a:avLst/>
              <a:gdLst>
                <a:gd name="T0" fmla="*/ 342 w 458"/>
                <a:gd name="T1" fmla="*/ 21 h 567"/>
                <a:gd name="T2" fmla="*/ 200 w 458"/>
                <a:gd name="T3" fmla="*/ 35 h 567"/>
                <a:gd name="T4" fmla="*/ 0 w 458"/>
                <a:gd name="T5" fmla="*/ 383 h 567"/>
                <a:gd name="T6" fmla="*/ 59 w 458"/>
                <a:gd name="T7" fmla="*/ 513 h 567"/>
                <a:gd name="T8" fmla="*/ 116 w 458"/>
                <a:gd name="T9" fmla="*/ 546 h 567"/>
                <a:gd name="T10" fmla="*/ 258 w 458"/>
                <a:gd name="T11" fmla="*/ 532 h 567"/>
                <a:gd name="T12" fmla="*/ 458 w 458"/>
                <a:gd name="T13" fmla="*/ 184 h 567"/>
                <a:gd name="T14" fmla="*/ 400 w 458"/>
                <a:gd name="T15" fmla="*/ 54 h 567"/>
                <a:gd name="T16" fmla="*/ 342 w 458"/>
                <a:gd name="T17" fmla="*/ 21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 h="567">
                  <a:moveTo>
                    <a:pt x="342" y="21"/>
                  </a:moveTo>
                  <a:cubicBezTo>
                    <a:pt x="306" y="0"/>
                    <a:pt x="256" y="3"/>
                    <a:pt x="200" y="35"/>
                  </a:cubicBezTo>
                  <a:cubicBezTo>
                    <a:pt x="90" y="99"/>
                    <a:pt x="0" y="255"/>
                    <a:pt x="0" y="383"/>
                  </a:cubicBezTo>
                  <a:cubicBezTo>
                    <a:pt x="0" y="447"/>
                    <a:pt x="22" y="492"/>
                    <a:pt x="59" y="513"/>
                  </a:cubicBezTo>
                  <a:cubicBezTo>
                    <a:pt x="68" y="518"/>
                    <a:pt x="106" y="540"/>
                    <a:pt x="116" y="546"/>
                  </a:cubicBezTo>
                  <a:cubicBezTo>
                    <a:pt x="152" y="567"/>
                    <a:pt x="202" y="564"/>
                    <a:pt x="258" y="532"/>
                  </a:cubicBezTo>
                  <a:cubicBezTo>
                    <a:pt x="368" y="468"/>
                    <a:pt x="458" y="312"/>
                    <a:pt x="458" y="184"/>
                  </a:cubicBezTo>
                  <a:cubicBezTo>
                    <a:pt x="458" y="120"/>
                    <a:pt x="436" y="75"/>
                    <a:pt x="400" y="54"/>
                  </a:cubicBezTo>
                  <a:cubicBezTo>
                    <a:pt x="342" y="21"/>
                    <a:pt x="342" y="21"/>
                    <a:pt x="342" y="21"/>
                  </a:cubicBezTo>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12-2"/>
            <p:cNvSpPr/>
            <p:nvPr/>
          </p:nvSpPr>
          <p:spPr bwMode="auto">
            <a:xfrm>
              <a:off x="1925638" y="2308225"/>
              <a:ext cx="468313" cy="444500"/>
            </a:xfrm>
            <a:custGeom>
              <a:avLst/>
              <a:gdLst>
                <a:gd name="T0" fmla="*/ 116 w 185"/>
                <a:gd name="T1" fmla="*/ 163 h 176"/>
                <a:gd name="T2" fmla="*/ 168 w 185"/>
                <a:gd name="T3" fmla="*/ 176 h 176"/>
                <a:gd name="T4" fmla="*/ 185 w 185"/>
                <a:gd name="T5" fmla="*/ 175 h 176"/>
                <a:gd name="T6" fmla="*/ 168 w 185"/>
                <a:gd name="T7" fmla="*/ 176 h 176"/>
                <a:gd name="T8" fmla="*/ 116 w 185"/>
                <a:gd name="T9" fmla="*/ 163 h 176"/>
                <a:gd name="T10" fmla="*/ 0 w 185"/>
                <a:gd name="T11" fmla="*/ 0 h 176"/>
                <a:gd name="T12" fmla="*/ 0 w 185"/>
                <a:gd name="T13" fmla="*/ 0 h 176"/>
                <a:gd name="T14" fmla="*/ 0 w 185"/>
                <a:gd name="T15" fmla="*/ 0 h 176"/>
                <a:gd name="T16" fmla="*/ 0 w 185"/>
                <a:gd name="T17" fmla="*/ 0 h 176"/>
                <a:gd name="T18" fmla="*/ 0 w 185"/>
                <a:gd name="T1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176">
                  <a:moveTo>
                    <a:pt x="116" y="163"/>
                  </a:moveTo>
                  <a:cubicBezTo>
                    <a:pt x="131" y="171"/>
                    <a:pt x="149" y="176"/>
                    <a:pt x="168" y="176"/>
                  </a:cubicBezTo>
                  <a:cubicBezTo>
                    <a:pt x="174" y="176"/>
                    <a:pt x="179" y="176"/>
                    <a:pt x="185" y="175"/>
                  </a:cubicBezTo>
                  <a:cubicBezTo>
                    <a:pt x="179" y="176"/>
                    <a:pt x="174" y="176"/>
                    <a:pt x="168" y="176"/>
                  </a:cubicBezTo>
                  <a:cubicBezTo>
                    <a:pt x="149" y="176"/>
                    <a:pt x="131" y="171"/>
                    <a:pt x="116" y="163"/>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12-3"/>
            <p:cNvSpPr/>
            <p:nvPr/>
          </p:nvSpPr>
          <p:spPr bwMode="auto">
            <a:xfrm>
              <a:off x="1925638" y="2308225"/>
              <a:ext cx="652463" cy="444500"/>
            </a:xfrm>
            <a:custGeom>
              <a:avLst/>
              <a:gdLst>
                <a:gd name="T0" fmla="*/ 0 w 258"/>
                <a:gd name="T1" fmla="*/ 0 h 176"/>
                <a:gd name="T2" fmla="*/ 0 w 258"/>
                <a:gd name="T3" fmla="*/ 0 h 176"/>
                <a:gd name="T4" fmla="*/ 59 w 258"/>
                <a:gd name="T5" fmla="*/ 130 h 176"/>
                <a:gd name="T6" fmla="*/ 116 w 258"/>
                <a:gd name="T7" fmla="*/ 163 h 176"/>
                <a:gd name="T8" fmla="*/ 116 w 258"/>
                <a:gd name="T9" fmla="*/ 163 h 176"/>
                <a:gd name="T10" fmla="*/ 168 w 258"/>
                <a:gd name="T11" fmla="*/ 176 h 176"/>
                <a:gd name="T12" fmla="*/ 185 w 258"/>
                <a:gd name="T13" fmla="*/ 175 h 176"/>
                <a:gd name="T14" fmla="*/ 258 w 258"/>
                <a:gd name="T15" fmla="*/ 149 h 176"/>
                <a:gd name="T16" fmla="*/ 0 w 258"/>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8" h="176">
                  <a:moveTo>
                    <a:pt x="0" y="0"/>
                  </a:moveTo>
                  <a:cubicBezTo>
                    <a:pt x="0" y="0"/>
                    <a:pt x="0" y="0"/>
                    <a:pt x="0" y="0"/>
                  </a:cubicBezTo>
                  <a:cubicBezTo>
                    <a:pt x="0" y="64"/>
                    <a:pt x="22" y="109"/>
                    <a:pt x="59" y="130"/>
                  </a:cubicBezTo>
                  <a:cubicBezTo>
                    <a:pt x="68" y="135"/>
                    <a:pt x="106" y="157"/>
                    <a:pt x="116" y="163"/>
                  </a:cubicBezTo>
                  <a:cubicBezTo>
                    <a:pt x="116" y="163"/>
                    <a:pt x="116" y="163"/>
                    <a:pt x="116" y="163"/>
                  </a:cubicBezTo>
                  <a:cubicBezTo>
                    <a:pt x="131" y="171"/>
                    <a:pt x="149" y="176"/>
                    <a:pt x="168" y="176"/>
                  </a:cubicBezTo>
                  <a:cubicBezTo>
                    <a:pt x="174" y="176"/>
                    <a:pt x="179" y="176"/>
                    <a:pt x="185" y="175"/>
                  </a:cubicBezTo>
                  <a:cubicBezTo>
                    <a:pt x="208" y="172"/>
                    <a:pt x="232" y="163"/>
                    <a:pt x="258" y="149"/>
                  </a:cubicBezTo>
                  <a:cubicBezTo>
                    <a:pt x="0" y="0"/>
                    <a:pt x="0" y="0"/>
                    <a:pt x="0" y="0"/>
                  </a:cubicBezTo>
                </a:path>
              </a:pathLst>
            </a:custGeom>
            <a:solidFill>
              <a:srgbClr val="EEB5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12-4"/>
            <p:cNvSpPr/>
            <p:nvPr/>
          </p:nvSpPr>
          <p:spPr bwMode="auto">
            <a:xfrm>
              <a:off x="1925638" y="2303462"/>
              <a:ext cx="655638" cy="377825"/>
            </a:xfrm>
            <a:custGeom>
              <a:avLst/>
              <a:gdLst>
                <a:gd name="T0" fmla="*/ 258 w 259"/>
                <a:gd name="T1" fmla="*/ 150 h 150"/>
                <a:gd name="T2" fmla="*/ 258 w 259"/>
                <a:gd name="T3" fmla="*/ 150 h 150"/>
                <a:gd name="T4" fmla="*/ 258 w 259"/>
                <a:gd name="T5" fmla="*/ 150 h 150"/>
                <a:gd name="T6" fmla="*/ 259 w 259"/>
                <a:gd name="T7" fmla="*/ 150 h 150"/>
                <a:gd name="T8" fmla="*/ 258 w 259"/>
                <a:gd name="T9" fmla="*/ 150 h 150"/>
                <a:gd name="T10" fmla="*/ 259 w 259"/>
                <a:gd name="T11" fmla="*/ 150 h 150"/>
                <a:gd name="T12" fmla="*/ 259 w 259"/>
                <a:gd name="T13" fmla="*/ 150 h 150"/>
                <a:gd name="T14" fmla="*/ 259 w 259"/>
                <a:gd name="T15" fmla="*/ 150 h 150"/>
                <a:gd name="T16" fmla="*/ 259 w 259"/>
                <a:gd name="T17" fmla="*/ 150 h 150"/>
                <a:gd name="T18" fmla="*/ 259 w 259"/>
                <a:gd name="T19" fmla="*/ 150 h 150"/>
                <a:gd name="T20" fmla="*/ 259 w 259"/>
                <a:gd name="T21" fmla="*/ 150 h 150"/>
                <a:gd name="T22" fmla="*/ 259 w 259"/>
                <a:gd name="T23" fmla="*/ 150 h 150"/>
                <a:gd name="T24" fmla="*/ 0 w 259"/>
                <a:gd name="T25" fmla="*/ 2 h 150"/>
                <a:gd name="T26" fmla="*/ 0 w 259"/>
                <a:gd name="T27" fmla="*/ 2 h 150"/>
                <a:gd name="T28" fmla="*/ 0 w 259"/>
                <a:gd name="T29" fmla="*/ 2 h 150"/>
                <a:gd name="T30" fmla="*/ 0 w 259"/>
                <a:gd name="T31" fmla="*/ 2 h 150"/>
                <a:gd name="T32" fmla="*/ 0 w 259"/>
                <a:gd name="T33" fmla="*/ 1 h 150"/>
                <a:gd name="T34" fmla="*/ 0 w 259"/>
                <a:gd name="T35" fmla="*/ 1 h 150"/>
                <a:gd name="T36" fmla="*/ 0 w 259"/>
                <a:gd name="T37" fmla="*/ 1 h 150"/>
                <a:gd name="T38" fmla="*/ 0 w 259"/>
                <a:gd name="T39" fmla="*/ 1 h 150"/>
                <a:gd name="T40" fmla="*/ 0 w 259"/>
                <a:gd name="T41" fmla="*/ 1 h 150"/>
                <a:gd name="T42" fmla="*/ 0 w 259"/>
                <a:gd name="T43" fmla="*/ 1 h 150"/>
                <a:gd name="T44" fmla="*/ 0 w 259"/>
                <a:gd name="T45" fmla="*/ 0 h 150"/>
                <a:gd name="T46" fmla="*/ 0 w 259"/>
                <a:gd name="T47" fmla="*/ 0 h 150"/>
                <a:gd name="T48" fmla="*/ 0 w 259"/>
                <a:gd name="T49" fmla="*/ 0 h 150"/>
                <a:gd name="T50" fmla="*/ 0 w 259"/>
                <a:gd name="T51" fmla="*/ 0 h 150"/>
                <a:gd name="T52" fmla="*/ 0 w 259"/>
                <a:gd name="T53" fmla="*/ 0 h 150"/>
                <a:gd name="T54" fmla="*/ 0 w 259"/>
                <a:gd name="T5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9" h="150">
                  <a:moveTo>
                    <a:pt x="258" y="150"/>
                  </a:moveTo>
                  <a:cubicBezTo>
                    <a:pt x="258" y="150"/>
                    <a:pt x="258" y="150"/>
                    <a:pt x="258" y="150"/>
                  </a:cubicBezTo>
                  <a:cubicBezTo>
                    <a:pt x="258" y="150"/>
                    <a:pt x="258" y="150"/>
                    <a:pt x="258" y="150"/>
                  </a:cubicBezTo>
                  <a:moveTo>
                    <a:pt x="259" y="150"/>
                  </a:moveTo>
                  <a:cubicBezTo>
                    <a:pt x="259" y="150"/>
                    <a:pt x="258" y="150"/>
                    <a:pt x="258" y="150"/>
                  </a:cubicBezTo>
                  <a:cubicBezTo>
                    <a:pt x="259" y="150"/>
                    <a:pt x="259" y="150"/>
                    <a:pt x="259" y="150"/>
                  </a:cubicBezTo>
                  <a:moveTo>
                    <a:pt x="259" y="150"/>
                  </a:moveTo>
                  <a:cubicBezTo>
                    <a:pt x="259" y="150"/>
                    <a:pt x="259" y="150"/>
                    <a:pt x="259" y="150"/>
                  </a:cubicBezTo>
                  <a:cubicBezTo>
                    <a:pt x="259" y="150"/>
                    <a:pt x="259" y="150"/>
                    <a:pt x="259" y="150"/>
                  </a:cubicBezTo>
                  <a:moveTo>
                    <a:pt x="259" y="150"/>
                  </a:moveTo>
                  <a:cubicBezTo>
                    <a:pt x="259" y="150"/>
                    <a:pt x="259" y="150"/>
                    <a:pt x="259" y="150"/>
                  </a:cubicBezTo>
                  <a:cubicBezTo>
                    <a:pt x="259" y="150"/>
                    <a:pt x="259" y="150"/>
                    <a:pt x="259" y="150"/>
                  </a:cubicBezTo>
                  <a:moveTo>
                    <a:pt x="0" y="2"/>
                  </a:moveTo>
                  <a:cubicBezTo>
                    <a:pt x="0" y="2"/>
                    <a:pt x="0" y="2"/>
                    <a:pt x="0" y="2"/>
                  </a:cubicBezTo>
                  <a:cubicBezTo>
                    <a:pt x="0" y="2"/>
                    <a:pt x="0" y="2"/>
                    <a:pt x="0" y="2"/>
                  </a:cubicBezTo>
                  <a:cubicBezTo>
                    <a:pt x="0" y="2"/>
                    <a:pt x="0" y="2"/>
                    <a:pt x="0" y="2"/>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12-5"/>
            <p:cNvSpPr/>
            <p:nvPr/>
          </p:nvSpPr>
          <p:spPr bwMode="auto">
            <a:xfrm>
              <a:off x="1922562" y="1957387"/>
              <a:ext cx="915988" cy="725488"/>
            </a:xfrm>
            <a:custGeom>
              <a:avLst/>
              <a:gdLst>
                <a:gd name="T0" fmla="*/ 29 w 362"/>
                <a:gd name="T1" fmla="*/ 0 h 287"/>
                <a:gd name="T2" fmla="*/ 0 w 362"/>
                <a:gd name="T3" fmla="*/ 136 h 287"/>
                <a:gd name="T4" fmla="*/ 0 w 362"/>
                <a:gd name="T5" fmla="*/ 136 h 287"/>
                <a:gd name="T6" fmla="*/ 0 w 362"/>
                <a:gd name="T7" fmla="*/ 136 h 287"/>
                <a:gd name="T8" fmla="*/ 0 w 362"/>
                <a:gd name="T9" fmla="*/ 136 h 287"/>
                <a:gd name="T10" fmla="*/ 0 w 362"/>
                <a:gd name="T11" fmla="*/ 137 h 287"/>
                <a:gd name="T12" fmla="*/ 0 w 362"/>
                <a:gd name="T13" fmla="*/ 137 h 287"/>
                <a:gd name="T14" fmla="*/ 0 w 362"/>
                <a:gd name="T15" fmla="*/ 137 h 287"/>
                <a:gd name="T16" fmla="*/ 0 w 362"/>
                <a:gd name="T17" fmla="*/ 137 h 287"/>
                <a:gd name="T18" fmla="*/ 0 w 362"/>
                <a:gd name="T19" fmla="*/ 138 h 287"/>
                <a:gd name="T20" fmla="*/ 0 w 362"/>
                <a:gd name="T21" fmla="*/ 138 h 287"/>
                <a:gd name="T22" fmla="*/ 258 w 362"/>
                <a:gd name="T23" fmla="*/ 287 h 287"/>
                <a:gd name="T24" fmla="*/ 258 w 362"/>
                <a:gd name="T25" fmla="*/ 287 h 287"/>
                <a:gd name="T26" fmla="*/ 258 w 362"/>
                <a:gd name="T27" fmla="*/ 286 h 287"/>
                <a:gd name="T28" fmla="*/ 258 w 362"/>
                <a:gd name="T29" fmla="*/ 286 h 287"/>
                <a:gd name="T30" fmla="*/ 258 w 362"/>
                <a:gd name="T31" fmla="*/ 286 h 287"/>
                <a:gd name="T32" fmla="*/ 259 w 362"/>
                <a:gd name="T33" fmla="*/ 286 h 287"/>
                <a:gd name="T34" fmla="*/ 259 w 362"/>
                <a:gd name="T35" fmla="*/ 286 h 287"/>
                <a:gd name="T36" fmla="*/ 259 w 362"/>
                <a:gd name="T37" fmla="*/ 286 h 287"/>
                <a:gd name="T38" fmla="*/ 259 w 362"/>
                <a:gd name="T39" fmla="*/ 286 h 287"/>
                <a:gd name="T40" fmla="*/ 259 w 362"/>
                <a:gd name="T41" fmla="*/ 286 h 287"/>
                <a:gd name="T42" fmla="*/ 362 w 362"/>
                <a:gd name="T43" fmla="*/ 193 h 287"/>
                <a:gd name="T44" fmla="*/ 29 w 362"/>
                <a:gd name="T4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2" h="287">
                  <a:moveTo>
                    <a:pt x="29" y="0"/>
                  </a:moveTo>
                  <a:cubicBezTo>
                    <a:pt x="11" y="45"/>
                    <a:pt x="0" y="92"/>
                    <a:pt x="0" y="136"/>
                  </a:cubicBezTo>
                  <a:cubicBezTo>
                    <a:pt x="0" y="136"/>
                    <a:pt x="0" y="136"/>
                    <a:pt x="0" y="136"/>
                  </a:cubicBezTo>
                  <a:cubicBezTo>
                    <a:pt x="0" y="136"/>
                    <a:pt x="0" y="136"/>
                    <a:pt x="0" y="136"/>
                  </a:cubicBezTo>
                  <a:cubicBezTo>
                    <a:pt x="0" y="136"/>
                    <a:pt x="0" y="136"/>
                    <a:pt x="0" y="136"/>
                  </a:cubicBezTo>
                  <a:cubicBezTo>
                    <a:pt x="0" y="136"/>
                    <a:pt x="0" y="137"/>
                    <a:pt x="0" y="137"/>
                  </a:cubicBezTo>
                  <a:cubicBezTo>
                    <a:pt x="0" y="137"/>
                    <a:pt x="0" y="137"/>
                    <a:pt x="0" y="137"/>
                  </a:cubicBezTo>
                  <a:cubicBezTo>
                    <a:pt x="0" y="137"/>
                    <a:pt x="0" y="137"/>
                    <a:pt x="0" y="137"/>
                  </a:cubicBezTo>
                  <a:cubicBezTo>
                    <a:pt x="0" y="137"/>
                    <a:pt x="0" y="137"/>
                    <a:pt x="0" y="137"/>
                  </a:cubicBezTo>
                  <a:cubicBezTo>
                    <a:pt x="0" y="137"/>
                    <a:pt x="0" y="138"/>
                    <a:pt x="0" y="138"/>
                  </a:cubicBezTo>
                  <a:cubicBezTo>
                    <a:pt x="0" y="138"/>
                    <a:pt x="0" y="138"/>
                    <a:pt x="0" y="138"/>
                  </a:cubicBezTo>
                  <a:cubicBezTo>
                    <a:pt x="258" y="287"/>
                    <a:pt x="258" y="287"/>
                    <a:pt x="258" y="287"/>
                  </a:cubicBezTo>
                  <a:cubicBezTo>
                    <a:pt x="258" y="287"/>
                    <a:pt x="258" y="287"/>
                    <a:pt x="258" y="287"/>
                  </a:cubicBezTo>
                  <a:cubicBezTo>
                    <a:pt x="258" y="287"/>
                    <a:pt x="258" y="286"/>
                    <a:pt x="258" y="286"/>
                  </a:cubicBezTo>
                  <a:cubicBezTo>
                    <a:pt x="258" y="286"/>
                    <a:pt x="258" y="286"/>
                    <a:pt x="258" y="286"/>
                  </a:cubicBezTo>
                  <a:cubicBezTo>
                    <a:pt x="258" y="286"/>
                    <a:pt x="258" y="286"/>
                    <a:pt x="258" y="286"/>
                  </a:cubicBezTo>
                  <a:cubicBezTo>
                    <a:pt x="258" y="286"/>
                    <a:pt x="259" y="286"/>
                    <a:pt x="259" y="286"/>
                  </a:cubicBezTo>
                  <a:cubicBezTo>
                    <a:pt x="259" y="286"/>
                    <a:pt x="259" y="286"/>
                    <a:pt x="259" y="286"/>
                  </a:cubicBezTo>
                  <a:cubicBezTo>
                    <a:pt x="259" y="286"/>
                    <a:pt x="259" y="286"/>
                    <a:pt x="259" y="286"/>
                  </a:cubicBezTo>
                  <a:cubicBezTo>
                    <a:pt x="259" y="286"/>
                    <a:pt x="259" y="286"/>
                    <a:pt x="259" y="286"/>
                  </a:cubicBezTo>
                  <a:cubicBezTo>
                    <a:pt x="259" y="286"/>
                    <a:pt x="259" y="286"/>
                    <a:pt x="259" y="286"/>
                  </a:cubicBezTo>
                  <a:cubicBezTo>
                    <a:pt x="297" y="264"/>
                    <a:pt x="332" y="231"/>
                    <a:pt x="362" y="193"/>
                  </a:cubicBezTo>
                  <a:cubicBezTo>
                    <a:pt x="29" y="0"/>
                    <a:pt x="29" y="0"/>
                    <a:pt x="29" y="0"/>
                  </a:cubicBezTo>
                </a:path>
              </a:pathLst>
            </a:custGeom>
            <a:solidFill>
              <a:srgbClr val="FFD6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12-6"/>
            <p:cNvSpPr/>
            <p:nvPr/>
          </p:nvSpPr>
          <p:spPr bwMode="auto">
            <a:xfrm>
              <a:off x="2427288" y="1428750"/>
              <a:ext cx="658813" cy="414338"/>
            </a:xfrm>
            <a:custGeom>
              <a:avLst/>
              <a:gdLst>
                <a:gd name="T0" fmla="*/ 260 w 260"/>
                <a:gd name="T1" fmla="*/ 164 h 164"/>
                <a:gd name="T2" fmla="*/ 260 w 260"/>
                <a:gd name="T3" fmla="*/ 163 h 164"/>
                <a:gd name="T4" fmla="*/ 260 w 260"/>
                <a:gd name="T5" fmla="*/ 163 h 164"/>
                <a:gd name="T6" fmla="*/ 260 w 260"/>
                <a:gd name="T7" fmla="*/ 162 h 164"/>
                <a:gd name="T8" fmla="*/ 260 w 260"/>
                <a:gd name="T9" fmla="*/ 161 h 164"/>
                <a:gd name="T10" fmla="*/ 260 w 260"/>
                <a:gd name="T11" fmla="*/ 161 h 164"/>
                <a:gd name="T12" fmla="*/ 260 w 260"/>
                <a:gd name="T13" fmla="*/ 160 h 164"/>
                <a:gd name="T14" fmla="*/ 260 w 260"/>
                <a:gd name="T15" fmla="*/ 159 h 164"/>
                <a:gd name="T16" fmla="*/ 260 w 260"/>
                <a:gd name="T17" fmla="*/ 159 h 164"/>
                <a:gd name="T18" fmla="*/ 260 w 260"/>
                <a:gd name="T19" fmla="*/ 159 h 164"/>
                <a:gd name="T20" fmla="*/ 260 w 260"/>
                <a:gd name="T21" fmla="*/ 158 h 164"/>
                <a:gd name="T22" fmla="*/ 260 w 260"/>
                <a:gd name="T23" fmla="*/ 158 h 164"/>
                <a:gd name="T24" fmla="*/ 260 w 260"/>
                <a:gd name="T25" fmla="*/ 158 h 164"/>
                <a:gd name="T26" fmla="*/ 260 w 260"/>
                <a:gd name="T27" fmla="*/ 157 h 164"/>
                <a:gd name="T28" fmla="*/ 260 w 260"/>
                <a:gd name="T29" fmla="*/ 157 h 164"/>
                <a:gd name="T30" fmla="*/ 260 w 260"/>
                <a:gd name="T31" fmla="*/ 157 h 164"/>
                <a:gd name="T32" fmla="*/ 260 w 260"/>
                <a:gd name="T33" fmla="*/ 156 h 164"/>
                <a:gd name="T34" fmla="*/ 260 w 260"/>
                <a:gd name="T35" fmla="*/ 156 h 164"/>
                <a:gd name="T36" fmla="*/ 260 w 260"/>
                <a:gd name="T37" fmla="*/ 155 h 164"/>
                <a:gd name="T38" fmla="*/ 260 w 260"/>
                <a:gd name="T39" fmla="*/ 155 h 164"/>
                <a:gd name="T40" fmla="*/ 260 w 260"/>
                <a:gd name="T41" fmla="*/ 155 h 164"/>
                <a:gd name="T42" fmla="*/ 260 w 260"/>
                <a:gd name="T43" fmla="*/ 154 h 164"/>
                <a:gd name="T44" fmla="*/ 260 w 260"/>
                <a:gd name="T45" fmla="*/ 153 h 164"/>
                <a:gd name="T46" fmla="*/ 260 w 260"/>
                <a:gd name="T47" fmla="*/ 153 h 164"/>
                <a:gd name="T48" fmla="*/ 260 w 260"/>
                <a:gd name="T49" fmla="*/ 153 h 164"/>
                <a:gd name="T50" fmla="*/ 260 w 260"/>
                <a:gd name="T51" fmla="*/ 153 h 164"/>
                <a:gd name="T52" fmla="*/ 260 w 260"/>
                <a:gd name="T53" fmla="*/ 153 h 164"/>
                <a:gd name="T54" fmla="*/ 260 w 260"/>
                <a:gd name="T55" fmla="*/ 152 h 164"/>
                <a:gd name="T56" fmla="*/ 260 w 260"/>
                <a:gd name="T57" fmla="*/ 152 h 164"/>
                <a:gd name="T58" fmla="*/ 260 w 260"/>
                <a:gd name="T59" fmla="*/ 152 h 164"/>
                <a:gd name="T60" fmla="*/ 260 w 260"/>
                <a:gd name="T61" fmla="*/ 151 h 164"/>
                <a:gd name="T62" fmla="*/ 260 w 260"/>
                <a:gd name="T63" fmla="*/ 151 h 164"/>
                <a:gd name="T64" fmla="*/ 260 w 260"/>
                <a:gd name="T65" fmla="*/ 151 h 164"/>
                <a:gd name="T66" fmla="*/ 260 w 260"/>
                <a:gd name="T67" fmla="*/ 150 h 164"/>
                <a:gd name="T68" fmla="*/ 260 w 260"/>
                <a:gd name="T69" fmla="*/ 150 h 164"/>
                <a:gd name="T70" fmla="*/ 260 w 260"/>
                <a:gd name="T71" fmla="*/ 150 h 164"/>
                <a:gd name="T72" fmla="*/ 0 w 260"/>
                <a:gd name="T73" fmla="*/ 2 h 164"/>
                <a:gd name="T74" fmla="*/ 1 w 260"/>
                <a:gd name="T75" fmla="*/ 1 h 164"/>
                <a:gd name="T76" fmla="*/ 1 w 260"/>
                <a:gd name="T77" fmla="*/ 1 h 164"/>
                <a:gd name="T78" fmla="*/ 1 w 260"/>
                <a:gd name="T79" fmla="*/ 1 h 164"/>
                <a:gd name="T80" fmla="*/ 1 w 260"/>
                <a:gd name="T81" fmla="*/ 1 h 164"/>
                <a:gd name="T82" fmla="*/ 1 w 260"/>
                <a:gd name="T83" fmla="*/ 1 h 164"/>
                <a:gd name="T84" fmla="*/ 2 w 260"/>
                <a:gd name="T85" fmla="*/ 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0" h="164">
                  <a:moveTo>
                    <a:pt x="260" y="164"/>
                  </a:moveTo>
                  <a:cubicBezTo>
                    <a:pt x="260" y="164"/>
                    <a:pt x="260" y="164"/>
                    <a:pt x="260" y="164"/>
                  </a:cubicBezTo>
                  <a:cubicBezTo>
                    <a:pt x="260" y="164"/>
                    <a:pt x="260" y="164"/>
                    <a:pt x="260" y="164"/>
                  </a:cubicBezTo>
                  <a:moveTo>
                    <a:pt x="260" y="163"/>
                  </a:moveTo>
                  <a:cubicBezTo>
                    <a:pt x="260" y="163"/>
                    <a:pt x="260" y="163"/>
                    <a:pt x="260" y="163"/>
                  </a:cubicBezTo>
                  <a:cubicBezTo>
                    <a:pt x="260" y="163"/>
                    <a:pt x="260" y="163"/>
                    <a:pt x="260" y="163"/>
                  </a:cubicBezTo>
                  <a:moveTo>
                    <a:pt x="260" y="162"/>
                  </a:moveTo>
                  <a:cubicBezTo>
                    <a:pt x="260" y="162"/>
                    <a:pt x="260" y="162"/>
                    <a:pt x="260" y="162"/>
                  </a:cubicBezTo>
                  <a:cubicBezTo>
                    <a:pt x="260" y="162"/>
                    <a:pt x="260" y="162"/>
                    <a:pt x="260" y="162"/>
                  </a:cubicBezTo>
                  <a:moveTo>
                    <a:pt x="260" y="161"/>
                  </a:moveTo>
                  <a:cubicBezTo>
                    <a:pt x="260" y="161"/>
                    <a:pt x="260" y="161"/>
                    <a:pt x="260" y="161"/>
                  </a:cubicBezTo>
                  <a:cubicBezTo>
                    <a:pt x="260" y="161"/>
                    <a:pt x="260" y="161"/>
                    <a:pt x="260" y="161"/>
                  </a:cubicBezTo>
                  <a:moveTo>
                    <a:pt x="260" y="160"/>
                  </a:moveTo>
                  <a:cubicBezTo>
                    <a:pt x="260" y="160"/>
                    <a:pt x="260" y="160"/>
                    <a:pt x="260" y="160"/>
                  </a:cubicBezTo>
                  <a:cubicBezTo>
                    <a:pt x="260" y="160"/>
                    <a:pt x="260" y="160"/>
                    <a:pt x="260" y="160"/>
                  </a:cubicBezTo>
                  <a:moveTo>
                    <a:pt x="260" y="159"/>
                  </a:moveTo>
                  <a:cubicBezTo>
                    <a:pt x="260" y="159"/>
                    <a:pt x="260" y="160"/>
                    <a:pt x="260" y="160"/>
                  </a:cubicBezTo>
                  <a:cubicBezTo>
                    <a:pt x="260" y="160"/>
                    <a:pt x="260" y="159"/>
                    <a:pt x="260" y="159"/>
                  </a:cubicBezTo>
                  <a:moveTo>
                    <a:pt x="260" y="159"/>
                  </a:moveTo>
                  <a:cubicBezTo>
                    <a:pt x="260" y="159"/>
                    <a:pt x="260" y="159"/>
                    <a:pt x="260" y="159"/>
                  </a:cubicBezTo>
                  <a:cubicBezTo>
                    <a:pt x="260" y="159"/>
                    <a:pt x="260" y="159"/>
                    <a:pt x="260" y="159"/>
                  </a:cubicBezTo>
                  <a:moveTo>
                    <a:pt x="260" y="158"/>
                  </a:moveTo>
                  <a:cubicBezTo>
                    <a:pt x="260" y="158"/>
                    <a:pt x="260" y="158"/>
                    <a:pt x="260" y="158"/>
                  </a:cubicBezTo>
                  <a:cubicBezTo>
                    <a:pt x="260" y="158"/>
                    <a:pt x="260" y="158"/>
                    <a:pt x="260" y="158"/>
                  </a:cubicBezTo>
                  <a:moveTo>
                    <a:pt x="260" y="158"/>
                  </a:moveTo>
                  <a:cubicBezTo>
                    <a:pt x="260" y="158"/>
                    <a:pt x="260" y="158"/>
                    <a:pt x="260" y="158"/>
                  </a:cubicBezTo>
                  <a:cubicBezTo>
                    <a:pt x="260" y="158"/>
                    <a:pt x="260" y="158"/>
                    <a:pt x="260" y="158"/>
                  </a:cubicBezTo>
                  <a:moveTo>
                    <a:pt x="260" y="157"/>
                  </a:moveTo>
                  <a:cubicBezTo>
                    <a:pt x="260" y="157"/>
                    <a:pt x="260" y="157"/>
                    <a:pt x="260" y="157"/>
                  </a:cubicBezTo>
                  <a:cubicBezTo>
                    <a:pt x="260" y="157"/>
                    <a:pt x="260" y="157"/>
                    <a:pt x="260" y="157"/>
                  </a:cubicBezTo>
                  <a:moveTo>
                    <a:pt x="260" y="156"/>
                  </a:moveTo>
                  <a:cubicBezTo>
                    <a:pt x="260" y="157"/>
                    <a:pt x="260" y="157"/>
                    <a:pt x="260" y="157"/>
                  </a:cubicBezTo>
                  <a:cubicBezTo>
                    <a:pt x="260" y="157"/>
                    <a:pt x="260" y="157"/>
                    <a:pt x="260" y="156"/>
                  </a:cubicBezTo>
                  <a:moveTo>
                    <a:pt x="260" y="156"/>
                  </a:moveTo>
                  <a:cubicBezTo>
                    <a:pt x="260" y="156"/>
                    <a:pt x="260" y="156"/>
                    <a:pt x="260" y="156"/>
                  </a:cubicBezTo>
                  <a:cubicBezTo>
                    <a:pt x="260" y="156"/>
                    <a:pt x="260" y="156"/>
                    <a:pt x="260" y="156"/>
                  </a:cubicBezTo>
                  <a:moveTo>
                    <a:pt x="260" y="155"/>
                  </a:moveTo>
                  <a:cubicBezTo>
                    <a:pt x="260" y="155"/>
                    <a:pt x="260" y="155"/>
                    <a:pt x="260" y="155"/>
                  </a:cubicBezTo>
                  <a:cubicBezTo>
                    <a:pt x="260" y="155"/>
                    <a:pt x="260" y="155"/>
                    <a:pt x="260" y="155"/>
                  </a:cubicBezTo>
                  <a:moveTo>
                    <a:pt x="260" y="155"/>
                  </a:moveTo>
                  <a:cubicBezTo>
                    <a:pt x="260" y="155"/>
                    <a:pt x="260" y="155"/>
                    <a:pt x="260" y="155"/>
                  </a:cubicBezTo>
                  <a:cubicBezTo>
                    <a:pt x="260" y="155"/>
                    <a:pt x="260" y="155"/>
                    <a:pt x="260" y="155"/>
                  </a:cubicBezTo>
                  <a:moveTo>
                    <a:pt x="260" y="154"/>
                  </a:moveTo>
                  <a:cubicBezTo>
                    <a:pt x="260" y="154"/>
                    <a:pt x="260" y="154"/>
                    <a:pt x="260" y="154"/>
                  </a:cubicBezTo>
                  <a:cubicBezTo>
                    <a:pt x="260" y="154"/>
                    <a:pt x="260" y="154"/>
                    <a:pt x="260" y="154"/>
                  </a:cubicBezTo>
                  <a:moveTo>
                    <a:pt x="260" y="153"/>
                  </a:moveTo>
                  <a:cubicBezTo>
                    <a:pt x="260" y="154"/>
                    <a:pt x="260" y="154"/>
                    <a:pt x="260" y="154"/>
                  </a:cubicBezTo>
                  <a:cubicBezTo>
                    <a:pt x="260" y="154"/>
                    <a:pt x="260" y="154"/>
                    <a:pt x="260" y="153"/>
                  </a:cubicBezTo>
                  <a:moveTo>
                    <a:pt x="260" y="153"/>
                  </a:moveTo>
                  <a:cubicBezTo>
                    <a:pt x="260" y="153"/>
                    <a:pt x="260" y="153"/>
                    <a:pt x="260" y="153"/>
                  </a:cubicBezTo>
                  <a:cubicBezTo>
                    <a:pt x="260" y="153"/>
                    <a:pt x="260" y="153"/>
                    <a:pt x="260" y="153"/>
                  </a:cubicBezTo>
                  <a:moveTo>
                    <a:pt x="260" y="153"/>
                  </a:moveTo>
                  <a:cubicBezTo>
                    <a:pt x="260" y="153"/>
                    <a:pt x="260" y="153"/>
                    <a:pt x="260" y="153"/>
                  </a:cubicBezTo>
                  <a:cubicBezTo>
                    <a:pt x="260" y="153"/>
                    <a:pt x="260" y="153"/>
                    <a:pt x="260" y="153"/>
                  </a:cubicBezTo>
                  <a:moveTo>
                    <a:pt x="260" y="152"/>
                  </a:moveTo>
                  <a:cubicBezTo>
                    <a:pt x="260" y="152"/>
                    <a:pt x="260" y="152"/>
                    <a:pt x="260" y="152"/>
                  </a:cubicBezTo>
                  <a:cubicBezTo>
                    <a:pt x="260" y="152"/>
                    <a:pt x="260" y="152"/>
                    <a:pt x="260" y="152"/>
                  </a:cubicBezTo>
                  <a:moveTo>
                    <a:pt x="260" y="152"/>
                  </a:moveTo>
                  <a:cubicBezTo>
                    <a:pt x="260" y="152"/>
                    <a:pt x="260" y="152"/>
                    <a:pt x="260" y="152"/>
                  </a:cubicBezTo>
                  <a:cubicBezTo>
                    <a:pt x="260" y="152"/>
                    <a:pt x="260" y="152"/>
                    <a:pt x="260" y="152"/>
                  </a:cubicBezTo>
                  <a:moveTo>
                    <a:pt x="260" y="151"/>
                  </a:moveTo>
                  <a:cubicBezTo>
                    <a:pt x="260" y="151"/>
                    <a:pt x="260" y="151"/>
                    <a:pt x="260" y="151"/>
                  </a:cubicBezTo>
                  <a:cubicBezTo>
                    <a:pt x="260" y="151"/>
                    <a:pt x="260" y="151"/>
                    <a:pt x="260" y="151"/>
                  </a:cubicBezTo>
                  <a:moveTo>
                    <a:pt x="260" y="151"/>
                  </a:moveTo>
                  <a:cubicBezTo>
                    <a:pt x="260" y="151"/>
                    <a:pt x="260" y="151"/>
                    <a:pt x="260" y="151"/>
                  </a:cubicBezTo>
                  <a:cubicBezTo>
                    <a:pt x="260" y="151"/>
                    <a:pt x="260" y="151"/>
                    <a:pt x="260" y="151"/>
                  </a:cubicBezTo>
                  <a:moveTo>
                    <a:pt x="260" y="150"/>
                  </a:moveTo>
                  <a:cubicBezTo>
                    <a:pt x="260" y="150"/>
                    <a:pt x="260" y="150"/>
                    <a:pt x="260" y="150"/>
                  </a:cubicBezTo>
                  <a:cubicBezTo>
                    <a:pt x="260" y="150"/>
                    <a:pt x="260" y="150"/>
                    <a:pt x="260" y="150"/>
                  </a:cubicBezTo>
                  <a:moveTo>
                    <a:pt x="260" y="150"/>
                  </a:moveTo>
                  <a:cubicBezTo>
                    <a:pt x="260" y="150"/>
                    <a:pt x="260" y="150"/>
                    <a:pt x="260" y="150"/>
                  </a:cubicBezTo>
                  <a:cubicBezTo>
                    <a:pt x="260" y="150"/>
                    <a:pt x="260" y="150"/>
                    <a:pt x="260" y="150"/>
                  </a:cubicBezTo>
                  <a:moveTo>
                    <a:pt x="0" y="1"/>
                  </a:moveTo>
                  <a:cubicBezTo>
                    <a:pt x="0" y="1"/>
                    <a:pt x="0" y="2"/>
                    <a:pt x="0" y="2"/>
                  </a:cubicBezTo>
                  <a:cubicBezTo>
                    <a:pt x="0" y="1"/>
                    <a:pt x="0" y="1"/>
                    <a:pt x="0" y="1"/>
                  </a:cubicBezTo>
                  <a:moveTo>
                    <a:pt x="1" y="1"/>
                  </a:moveTo>
                  <a:cubicBezTo>
                    <a:pt x="1" y="1"/>
                    <a:pt x="1" y="1"/>
                    <a:pt x="1" y="1"/>
                  </a:cubicBezTo>
                  <a:cubicBezTo>
                    <a:pt x="1" y="1"/>
                    <a:pt x="1" y="1"/>
                    <a:pt x="1" y="1"/>
                  </a:cubicBezTo>
                  <a:moveTo>
                    <a:pt x="1" y="1"/>
                  </a:moveTo>
                  <a:cubicBezTo>
                    <a:pt x="1" y="1"/>
                    <a:pt x="1" y="1"/>
                    <a:pt x="1" y="1"/>
                  </a:cubicBezTo>
                  <a:cubicBezTo>
                    <a:pt x="1" y="1"/>
                    <a:pt x="1" y="1"/>
                    <a:pt x="1" y="1"/>
                  </a:cubicBezTo>
                  <a:moveTo>
                    <a:pt x="1" y="1"/>
                  </a:moveTo>
                  <a:cubicBezTo>
                    <a:pt x="1" y="1"/>
                    <a:pt x="1" y="1"/>
                    <a:pt x="1" y="1"/>
                  </a:cubicBezTo>
                  <a:cubicBezTo>
                    <a:pt x="1" y="1"/>
                    <a:pt x="1" y="1"/>
                    <a:pt x="1" y="1"/>
                  </a:cubicBezTo>
                  <a:moveTo>
                    <a:pt x="2" y="0"/>
                  </a:moveTo>
                  <a:cubicBezTo>
                    <a:pt x="2" y="1"/>
                    <a:pt x="2" y="1"/>
                    <a:pt x="2" y="1"/>
                  </a:cubicBezTo>
                  <a:cubicBezTo>
                    <a:pt x="2" y="1"/>
                    <a:pt x="2" y="1"/>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12-7"/>
            <p:cNvSpPr/>
            <p:nvPr/>
          </p:nvSpPr>
          <p:spPr bwMode="auto">
            <a:xfrm>
              <a:off x="1998663" y="1360487"/>
              <a:ext cx="1087438" cy="1085850"/>
            </a:xfrm>
            <a:custGeom>
              <a:avLst/>
              <a:gdLst>
                <a:gd name="T0" fmla="*/ 171 w 429"/>
                <a:gd name="T1" fmla="*/ 27 h 430"/>
                <a:gd name="T2" fmla="*/ 171 w 429"/>
                <a:gd name="T3" fmla="*/ 27 h 430"/>
                <a:gd name="T4" fmla="*/ 170 w 429"/>
                <a:gd name="T5" fmla="*/ 28 h 430"/>
                <a:gd name="T6" fmla="*/ 170 w 429"/>
                <a:gd name="T7" fmla="*/ 28 h 430"/>
                <a:gd name="T8" fmla="*/ 170 w 429"/>
                <a:gd name="T9" fmla="*/ 28 h 430"/>
                <a:gd name="T10" fmla="*/ 169 w 429"/>
                <a:gd name="T11" fmla="*/ 28 h 430"/>
                <a:gd name="T12" fmla="*/ 0 w 429"/>
                <a:gd name="T13" fmla="*/ 237 h 430"/>
                <a:gd name="T14" fmla="*/ 365 w 429"/>
                <a:gd name="T15" fmla="*/ 383 h 430"/>
                <a:gd name="T16" fmla="*/ 255 w 429"/>
                <a:gd name="T17" fmla="*/ 319 h 430"/>
                <a:gd name="T18" fmla="*/ 253 w 429"/>
                <a:gd name="T19" fmla="*/ 315 h 430"/>
                <a:gd name="T20" fmla="*/ 253 w 429"/>
                <a:gd name="T21" fmla="*/ 315 h 430"/>
                <a:gd name="T22" fmla="*/ 253 w 429"/>
                <a:gd name="T23" fmla="*/ 314 h 430"/>
                <a:gd name="T24" fmla="*/ 262 w 429"/>
                <a:gd name="T25" fmla="*/ 302 h 430"/>
                <a:gd name="T26" fmla="*/ 375 w 429"/>
                <a:gd name="T27" fmla="*/ 366 h 430"/>
                <a:gd name="T28" fmla="*/ 429 w 429"/>
                <a:gd name="T29" fmla="*/ 191 h 430"/>
                <a:gd name="T30" fmla="*/ 429 w 429"/>
                <a:gd name="T31" fmla="*/ 190 h 430"/>
                <a:gd name="T32" fmla="*/ 429 w 429"/>
                <a:gd name="T33" fmla="*/ 189 h 430"/>
                <a:gd name="T34" fmla="*/ 429 w 429"/>
                <a:gd name="T35" fmla="*/ 188 h 430"/>
                <a:gd name="T36" fmla="*/ 429 w 429"/>
                <a:gd name="T37" fmla="*/ 187 h 430"/>
                <a:gd name="T38" fmla="*/ 429 w 429"/>
                <a:gd name="T39" fmla="*/ 186 h 430"/>
                <a:gd name="T40" fmla="*/ 429 w 429"/>
                <a:gd name="T41" fmla="*/ 186 h 430"/>
                <a:gd name="T42" fmla="*/ 429 w 429"/>
                <a:gd name="T43" fmla="*/ 185 h 430"/>
                <a:gd name="T44" fmla="*/ 429 w 429"/>
                <a:gd name="T45" fmla="*/ 185 h 430"/>
                <a:gd name="T46" fmla="*/ 429 w 429"/>
                <a:gd name="T47" fmla="*/ 184 h 430"/>
                <a:gd name="T48" fmla="*/ 429 w 429"/>
                <a:gd name="T49" fmla="*/ 183 h 430"/>
                <a:gd name="T50" fmla="*/ 429 w 429"/>
                <a:gd name="T51" fmla="*/ 183 h 430"/>
                <a:gd name="T52" fmla="*/ 429 w 429"/>
                <a:gd name="T53" fmla="*/ 182 h 430"/>
                <a:gd name="T54" fmla="*/ 429 w 429"/>
                <a:gd name="T55" fmla="*/ 182 h 430"/>
                <a:gd name="T56" fmla="*/ 429 w 429"/>
                <a:gd name="T57" fmla="*/ 181 h 430"/>
                <a:gd name="T58" fmla="*/ 429 w 429"/>
                <a:gd name="T59" fmla="*/ 180 h 430"/>
                <a:gd name="T60" fmla="*/ 429 w 429"/>
                <a:gd name="T61" fmla="*/ 180 h 430"/>
                <a:gd name="T62" fmla="*/ 429 w 429"/>
                <a:gd name="T63" fmla="*/ 180 h 430"/>
                <a:gd name="T64" fmla="*/ 429 w 429"/>
                <a:gd name="T65" fmla="*/ 179 h 430"/>
                <a:gd name="T66" fmla="*/ 429 w 429"/>
                <a:gd name="T67" fmla="*/ 179 h 430"/>
                <a:gd name="T68" fmla="*/ 429 w 429"/>
                <a:gd name="T69" fmla="*/ 178 h 430"/>
                <a:gd name="T70" fmla="*/ 429 w 429"/>
                <a:gd name="T71" fmla="*/ 178 h 430"/>
                <a:gd name="T72" fmla="*/ 429 w 429"/>
                <a:gd name="T73" fmla="*/ 177 h 430"/>
                <a:gd name="T74" fmla="*/ 429 w 429"/>
                <a:gd name="T75" fmla="*/ 177 h 430"/>
                <a:gd name="T76" fmla="*/ 371 w 429"/>
                <a:gd name="T77" fmla="*/ 46 h 430"/>
                <a:gd name="T78" fmla="*/ 261 w 429"/>
                <a:gd name="T79" fmla="*/ 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9" h="430">
                  <a:moveTo>
                    <a:pt x="261" y="0"/>
                  </a:moveTo>
                  <a:cubicBezTo>
                    <a:pt x="234" y="0"/>
                    <a:pt x="203" y="9"/>
                    <a:pt x="171" y="27"/>
                  </a:cubicBezTo>
                  <a:cubicBezTo>
                    <a:pt x="171" y="27"/>
                    <a:pt x="171" y="27"/>
                    <a:pt x="171" y="27"/>
                  </a:cubicBezTo>
                  <a:cubicBezTo>
                    <a:pt x="171" y="27"/>
                    <a:pt x="171" y="27"/>
                    <a:pt x="171" y="27"/>
                  </a:cubicBezTo>
                  <a:cubicBezTo>
                    <a:pt x="171" y="28"/>
                    <a:pt x="171" y="28"/>
                    <a:pt x="171" y="28"/>
                  </a:cubicBezTo>
                  <a:cubicBezTo>
                    <a:pt x="171" y="28"/>
                    <a:pt x="171" y="28"/>
                    <a:pt x="170" y="28"/>
                  </a:cubicBezTo>
                  <a:cubicBezTo>
                    <a:pt x="170" y="28"/>
                    <a:pt x="170" y="28"/>
                    <a:pt x="170" y="28"/>
                  </a:cubicBezTo>
                  <a:cubicBezTo>
                    <a:pt x="170" y="28"/>
                    <a:pt x="170" y="28"/>
                    <a:pt x="170" y="28"/>
                  </a:cubicBezTo>
                  <a:cubicBezTo>
                    <a:pt x="170" y="28"/>
                    <a:pt x="170" y="28"/>
                    <a:pt x="170" y="28"/>
                  </a:cubicBezTo>
                  <a:cubicBezTo>
                    <a:pt x="170" y="28"/>
                    <a:pt x="170" y="28"/>
                    <a:pt x="170" y="28"/>
                  </a:cubicBezTo>
                  <a:cubicBezTo>
                    <a:pt x="170" y="28"/>
                    <a:pt x="170" y="28"/>
                    <a:pt x="170" y="28"/>
                  </a:cubicBezTo>
                  <a:cubicBezTo>
                    <a:pt x="169" y="28"/>
                    <a:pt x="169" y="28"/>
                    <a:pt x="169" y="28"/>
                  </a:cubicBezTo>
                  <a:cubicBezTo>
                    <a:pt x="169" y="28"/>
                    <a:pt x="169" y="28"/>
                    <a:pt x="169" y="29"/>
                  </a:cubicBezTo>
                  <a:cubicBezTo>
                    <a:pt x="97" y="71"/>
                    <a:pt x="35" y="151"/>
                    <a:pt x="0" y="237"/>
                  </a:cubicBezTo>
                  <a:cubicBezTo>
                    <a:pt x="333" y="430"/>
                    <a:pt x="333" y="430"/>
                    <a:pt x="333" y="430"/>
                  </a:cubicBezTo>
                  <a:cubicBezTo>
                    <a:pt x="345" y="415"/>
                    <a:pt x="355" y="399"/>
                    <a:pt x="365" y="383"/>
                  </a:cubicBezTo>
                  <a:cubicBezTo>
                    <a:pt x="255" y="319"/>
                    <a:pt x="255" y="319"/>
                    <a:pt x="255" y="319"/>
                  </a:cubicBezTo>
                  <a:cubicBezTo>
                    <a:pt x="255" y="319"/>
                    <a:pt x="255" y="319"/>
                    <a:pt x="255" y="319"/>
                  </a:cubicBezTo>
                  <a:cubicBezTo>
                    <a:pt x="254" y="318"/>
                    <a:pt x="253" y="317"/>
                    <a:pt x="253" y="315"/>
                  </a:cubicBezTo>
                  <a:cubicBezTo>
                    <a:pt x="253" y="315"/>
                    <a:pt x="253" y="315"/>
                    <a:pt x="253" y="315"/>
                  </a:cubicBezTo>
                  <a:cubicBezTo>
                    <a:pt x="253" y="315"/>
                    <a:pt x="253" y="315"/>
                    <a:pt x="253" y="315"/>
                  </a:cubicBezTo>
                  <a:cubicBezTo>
                    <a:pt x="253" y="315"/>
                    <a:pt x="253" y="315"/>
                    <a:pt x="253" y="315"/>
                  </a:cubicBezTo>
                  <a:cubicBezTo>
                    <a:pt x="253" y="315"/>
                    <a:pt x="253" y="315"/>
                    <a:pt x="253" y="315"/>
                  </a:cubicBezTo>
                  <a:cubicBezTo>
                    <a:pt x="253" y="315"/>
                    <a:pt x="253" y="315"/>
                    <a:pt x="253" y="314"/>
                  </a:cubicBezTo>
                  <a:cubicBezTo>
                    <a:pt x="253" y="310"/>
                    <a:pt x="256" y="305"/>
                    <a:pt x="259" y="303"/>
                  </a:cubicBezTo>
                  <a:cubicBezTo>
                    <a:pt x="261" y="302"/>
                    <a:pt x="262" y="302"/>
                    <a:pt x="262" y="302"/>
                  </a:cubicBezTo>
                  <a:cubicBezTo>
                    <a:pt x="263" y="302"/>
                    <a:pt x="264" y="302"/>
                    <a:pt x="264" y="303"/>
                  </a:cubicBezTo>
                  <a:cubicBezTo>
                    <a:pt x="375" y="366"/>
                    <a:pt x="375" y="366"/>
                    <a:pt x="375" y="366"/>
                  </a:cubicBezTo>
                  <a:cubicBezTo>
                    <a:pt x="406" y="310"/>
                    <a:pt x="426" y="249"/>
                    <a:pt x="429" y="191"/>
                  </a:cubicBezTo>
                  <a:cubicBezTo>
                    <a:pt x="429" y="191"/>
                    <a:pt x="429" y="191"/>
                    <a:pt x="429" y="191"/>
                  </a:cubicBezTo>
                  <a:cubicBezTo>
                    <a:pt x="429" y="191"/>
                    <a:pt x="429" y="190"/>
                    <a:pt x="429" y="190"/>
                  </a:cubicBezTo>
                  <a:cubicBezTo>
                    <a:pt x="429" y="190"/>
                    <a:pt x="429" y="190"/>
                    <a:pt x="429" y="190"/>
                  </a:cubicBezTo>
                  <a:cubicBezTo>
                    <a:pt x="429" y="190"/>
                    <a:pt x="429" y="190"/>
                    <a:pt x="429" y="189"/>
                  </a:cubicBezTo>
                  <a:cubicBezTo>
                    <a:pt x="429" y="189"/>
                    <a:pt x="429" y="189"/>
                    <a:pt x="429" y="189"/>
                  </a:cubicBezTo>
                  <a:cubicBezTo>
                    <a:pt x="429" y="189"/>
                    <a:pt x="429" y="189"/>
                    <a:pt x="429" y="188"/>
                  </a:cubicBezTo>
                  <a:cubicBezTo>
                    <a:pt x="429" y="188"/>
                    <a:pt x="429" y="188"/>
                    <a:pt x="429" y="188"/>
                  </a:cubicBezTo>
                  <a:cubicBezTo>
                    <a:pt x="429" y="188"/>
                    <a:pt x="429" y="187"/>
                    <a:pt x="429" y="187"/>
                  </a:cubicBezTo>
                  <a:cubicBezTo>
                    <a:pt x="429" y="187"/>
                    <a:pt x="429" y="187"/>
                    <a:pt x="429" y="187"/>
                  </a:cubicBezTo>
                  <a:cubicBezTo>
                    <a:pt x="429" y="187"/>
                    <a:pt x="429" y="187"/>
                    <a:pt x="429" y="187"/>
                  </a:cubicBezTo>
                  <a:cubicBezTo>
                    <a:pt x="429" y="187"/>
                    <a:pt x="429" y="186"/>
                    <a:pt x="429" y="186"/>
                  </a:cubicBezTo>
                  <a:cubicBezTo>
                    <a:pt x="429" y="186"/>
                    <a:pt x="429" y="186"/>
                    <a:pt x="429" y="186"/>
                  </a:cubicBezTo>
                  <a:cubicBezTo>
                    <a:pt x="429" y="186"/>
                    <a:pt x="429" y="186"/>
                    <a:pt x="429" y="186"/>
                  </a:cubicBezTo>
                  <a:cubicBezTo>
                    <a:pt x="429" y="186"/>
                    <a:pt x="429" y="185"/>
                    <a:pt x="429" y="185"/>
                  </a:cubicBezTo>
                  <a:cubicBezTo>
                    <a:pt x="429" y="185"/>
                    <a:pt x="429" y="185"/>
                    <a:pt x="429" y="185"/>
                  </a:cubicBezTo>
                  <a:cubicBezTo>
                    <a:pt x="429" y="185"/>
                    <a:pt x="429" y="185"/>
                    <a:pt x="429" y="185"/>
                  </a:cubicBezTo>
                  <a:cubicBezTo>
                    <a:pt x="429" y="185"/>
                    <a:pt x="429" y="185"/>
                    <a:pt x="429" y="185"/>
                  </a:cubicBezTo>
                  <a:cubicBezTo>
                    <a:pt x="429" y="184"/>
                    <a:pt x="429" y="184"/>
                    <a:pt x="429" y="184"/>
                  </a:cubicBezTo>
                  <a:cubicBezTo>
                    <a:pt x="429" y="184"/>
                    <a:pt x="429" y="184"/>
                    <a:pt x="429" y="184"/>
                  </a:cubicBezTo>
                  <a:cubicBezTo>
                    <a:pt x="429" y="184"/>
                    <a:pt x="429" y="184"/>
                    <a:pt x="429" y="184"/>
                  </a:cubicBezTo>
                  <a:cubicBezTo>
                    <a:pt x="429" y="184"/>
                    <a:pt x="429" y="184"/>
                    <a:pt x="429" y="183"/>
                  </a:cubicBezTo>
                  <a:cubicBezTo>
                    <a:pt x="429" y="183"/>
                    <a:pt x="429" y="183"/>
                    <a:pt x="429" y="183"/>
                  </a:cubicBezTo>
                  <a:cubicBezTo>
                    <a:pt x="429" y="183"/>
                    <a:pt x="429" y="183"/>
                    <a:pt x="429" y="183"/>
                  </a:cubicBezTo>
                  <a:cubicBezTo>
                    <a:pt x="429" y="183"/>
                    <a:pt x="429" y="182"/>
                    <a:pt x="429" y="182"/>
                  </a:cubicBezTo>
                  <a:cubicBezTo>
                    <a:pt x="429" y="182"/>
                    <a:pt x="429" y="182"/>
                    <a:pt x="429" y="182"/>
                  </a:cubicBezTo>
                  <a:cubicBezTo>
                    <a:pt x="429" y="182"/>
                    <a:pt x="429" y="182"/>
                    <a:pt x="429" y="182"/>
                  </a:cubicBezTo>
                  <a:cubicBezTo>
                    <a:pt x="429" y="182"/>
                    <a:pt x="429" y="182"/>
                    <a:pt x="429" y="182"/>
                  </a:cubicBezTo>
                  <a:cubicBezTo>
                    <a:pt x="429" y="181"/>
                    <a:pt x="429" y="181"/>
                    <a:pt x="429" y="181"/>
                  </a:cubicBezTo>
                  <a:cubicBezTo>
                    <a:pt x="429" y="181"/>
                    <a:pt x="429" y="181"/>
                    <a:pt x="429" y="181"/>
                  </a:cubicBezTo>
                  <a:cubicBezTo>
                    <a:pt x="429" y="181"/>
                    <a:pt x="429" y="181"/>
                    <a:pt x="429" y="181"/>
                  </a:cubicBezTo>
                  <a:cubicBezTo>
                    <a:pt x="429" y="181"/>
                    <a:pt x="429" y="181"/>
                    <a:pt x="429" y="180"/>
                  </a:cubicBezTo>
                  <a:cubicBezTo>
                    <a:pt x="429" y="180"/>
                    <a:pt x="429" y="180"/>
                    <a:pt x="429" y="180"/>
                  </a:cubicBezTo>
                  <a:cubicBezTo>
                    <a:pt x="429" y="180"/>
                    <a:pt x="429" y="180"/>
                    <a:pt x="429" y="180"/>
                  </a:cubicBezTo>
                  <a:cubicBezTo>
                    <a:pt x="429" y="180"/>
                    <a:pt x="429" y="180"/>
                    <a:pt x="429" y="180"/>
                  </a:cubicBezTo>
                  <a:cubicBezTo>
                    <a:pt x="429" y="180"/>
                    <a:pt x="429" y="180"/>
                    <a:pt x="429" y="180"/>
                  </a:cubicBezTo>
                  <a:cubicBezTo>
                    <a:pt x="429" y="179"/>
                    <a:pt x="429" y="179"/>
                    <a:pt x="429" y="179"/>
                  </a:cubicBezTo>
                  <a:cubicBezTo>
                    <a:pt x="429" y="179"/>
                    <a:pt x="429" y="179"/>
                    <a:pt x="429" y="179"/>
                  </a:cubicBezTo>
                  <a:cubicBezTo>
                    <a:pt x="429" y="179"/>
                    <a:pt x="429" y="179"/>
                    <a:pt x="429" y="179"/>
                  </a:cubicBezTo>
                  <a:cubicBezTo>
                    <a:pt x="429" y="179"/>
                    <a:pt x="429" y="179"/>
                    <a:pt x="429" y="179"/>
                  </a:cubicBezTo>
                  <a:cubicBezTo>
                    <a:pt x="429" y="178"/>
                    <a:pt x="429" y="178"/>
                    <a:pt x="429" y="178"/>
                  </a:cubicBezTo>
                  <a:cubicBezTo>
                    <a:pt x="429" y="178"/>
                    <a:pt x="429" y="178"/>
                    <a:pt x="429" y="178"/>
                  </a:cubicBezTo>
                  <a:cubicBezTo>
                    <a:pt x="429" y="178"/>
                    <a:pt x="429" y="178"/>
                    <a:pt x="429" y="178"/>
                  </a:cubicBezTo>
                  <a:cubicBezTo>
                    <a:pt x="429" y="178"/>
                    <a:pt x="429" y="178"/>
                    <a:pt x="429" y="178"/>
                  </a:cubicBezTo>
                  <a:cubicBezTo>
                    <a:pt x="429" y="177"/>
                    <a:pt x="429" y="177"/>
                    <a:pt x="429" y="177"/>
                  </a:cubicBezTo>
                  <a:cubicBezTo>
                    <a:pt x="429" y="177"/>
                    <a:pt x="429" y="177"/>
                    <a:pt x="429" y="177"/>
                  </a:cubicBezTo>
                  <a:cubicBezTo>
                    <a:pt x="429" y="177"/>
                    <a:pt x="429" y="177"/>
                    <a:pt x="429" y="177"/>
                  </a:cubicBezTo>
                  <a:cubicBezTo>
                    <a:pt x="429" y="177"/>
                    <a:pt x="429" y="177"/>
                    <a:pt x="429" y="177"/>
                  </a:cubicBezTo>
                  <a:cubicBezTo>
                    <a:pt x="429" y="176"/>
                    <a:pt x="429" y="176"/>
                    <a:pt x="429" y="176"/>
                  </a:cubicBezTo>
                  <a:cubicBezTo>
                    <a:pt x="429" y="112"/>
                    <a:pt x="407" y="67"/>
                    <a:pt x="371" y="46"/>
                  </a:cubicBezTo>
                  <a:cubicBezTo>
                    <a:pt x="313" y="13"/>
                    <a:pt x="313" y="13"/>
                    <a:pt x="313" y="13"/>
                  </a:cubicBezTo>
                  <a:cubicBezTo>
                    <a:pt x="298" y="4"/>
                    <a:pt x="280" y="0"/>
                    <a:pt x="261" y="0"/>
                  </a:cubicBezTo>
                </a:path>
              </a:pathLst>
            </a:custGeom>
            <a:solidFill>
              <a:srgbClr val="FFDF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12-8"/>
            <p:cNvSpPr/>
            <p:nvPr/>
          </p:nvSpPr>
          <p:spPr bwMode="auto">
            <a:xfrm>
              <a:off x="2070100" y="1349375"/>
              <a:ext cx="1016000" cy="1497013"/>
            </a:xfrm>
            <a:custGeom>
              <a:avLst/>
              <a:gdLst>
                <a:gd name="T0" fmla="*/ 201 w 401"/>
                <a:gd name="T1" fmla="*/ 64 h 592"/>
                <a:gd name="T2" fmla="*/ 0 w 401"/>
                <a:gd name="T3" fmla="*/ 412 h 592"/>
                <a:gd name="T4" fmla="*/ 201 w 401"/>
                <a:gd name="T5" fmla="*/ 528 h 592"/>
                <a:gd name="T6" fmla="*/ 401 w 401"/>
                <a:gd name="T7" fmla="*/ 180 h 592"/>
                <a:gd name="T8" fmla="*/ 201 w 401"/>
                <a:gd name="T9" fmla="*/ 64 h 592"/>
              </a:gdLst>
              <a:ahLst/>
              <a:cxnLst>
                <a:cxn ang="0">
                  <a:pos x="T0" y="T1"/>
                </a:cxn>
                <a:cxn ang="0">
                  <a:pos x="T2" y="T3"/>
                </a:cxn>
                <a:cxn ang="0">
                  <a:pos x="T4" y="T5"/>
                </a:cxn>
                <a:cxn ang="0">
                  <a:pos x="T6" y="T7"/>
                </a:cxn>
                <a:cxn ang="0">
                  <a:pos x="T8" y="T9"/>
                </a:cxn>
              </a:cxnLst>
              <a:rect l="0" t="0" r="r" b="b"/>
              <a:pathLst>
                <a:path w="401" h="592">
                  <a:moveTo>
                    <a:pt x="201" y="64"/>
                  </a:moveTo>
                  <a:cubicBezTo>
                    <a:pt x="90" y="128"/>
                    <a:pt x="0" y="284"/>
                    <a:pt x="0" y="412"/>
                  </a:cubicBezTo>
                  <a:cubicBezTo>
                    <a:pt x="0" y="540"/>
                    <a:pt x="90" y="592"/>
                    <a:pt x="201" y="528"/>
                  </a:cubicBezTo>
                  <a:cubicBezTo>
                    <a:pt x="311" y="464"/>
                    <a:pt x="401" y="308"/>
                    <a:pt x="401" y="180"/>
                  </a:cubicBezTo>
                  <a:cubicBezTo>
                    <a:pt x="401" y="52"/>
                    <a:pt x="311" y="0"/>
                    <a:pt x="201" y="64"/>
                  </a:cubicBez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12-9"/>
            <p:cNvSpPr/>
            <p:nvPr/>
          </p:nvSpPr>
          <p:spPr bwMode="auto">
            <a:xfrm>
              <a:off x="2143125" y="1455737"/>
              <a:ext cx="871538" cy="1284288"/>
            </a:xfrm>
            <a:custGeom>
              <a:avLst/>
              <a:gdLst>
                <a:gd name="T0" fmla="*/ 172 w 344"/>
                <a:gd name="T1" fmla="*/ 55 h 508"/>
                <a:gd name="T2" fmla="*/ 0 w 344"/>
                <a:gd name="T3" fmla="*/ 353 h 508"/>
                <a:gd name="T4" fmla="*/ 172 w 344"/>
                <a:gd name="T5" fmla="*/ 453 h 508"/>
                <a:gd name="T6" fmla="*/ 344 w 344"/>
                <a:gd name="T7" fmla="*/ 155 h 508"/>
                <a:gd name="T8" fmla="*/ 172 w 344"/>
                <a:gd name="T9" fmla="*/ 55 h 508"/>
              </a:gdLst>
              <a:ahLst/>
              <a:cxnLst>
                <a:cxn ang="0">
                  <a:pos x="T0" y="T1"/>
                </a:cxn>
                <a:cxn ang="0">
                  <a:pos x="T2" y="T3"/>
                </a:cxn>
                <a:cxn ang="0">
                  <a:pos x="T4" y="T5"/>
                </a:cxn>
                <a:cxn ang="0">
                  <a:pos x="T6" y="T7"/>
                </a:cxn>
                <a:cxn ang="0">
                  <a:pos x="T8" y="T9"/>
                </a:cxn>
              </a:cxnLst>
              <a:rect l="0" t="0" r="r" b="b"/>
              <a:pathLst>
                <a:path w="344" h="508">
                  <a:moveTo>
                    <a:pt x="172" y="55"/>
                  </a:moveTo>
                  <a:cubicBezTo>
                    <a:pt x="77" y="110"/>
                    <a:pt x="0" y="244"/>
                    <a:pt x="0" y="353"/>
                  </a:cubicBezTo>
                  <a:cubicBezTo>
                    <a:pt x="0" y="463"/>
                    <a:pt x="77" y="508"/>
                    <a:pt x="172" y="453"/>
                  </a:cubicBezTo>
                  <a:cubicBezTo>
                    <a:pt x="267" y="398"/>
                    <a:pt x="344" y="264"/>
                    <a:pt x="344" y="155"/>
                  </a:cubicBezTo>
                  <a:cubicBezTo>
                    <a:pt x="344" y="45"/>
                    <a:pt x="267" y="0"/>
                    <a:pt x="172" y="55"/>
                  </a:cubicBez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12-10"/>
            <p:cNvSpPr/>
            <p:nvPr/>
          </p:nvSpPr>
          <p:spPr bwMode="auto">
            <a:xfrm>
              <a:off x="2214563" y="1562100"/>
              <a:ext cx="727075" cy="1071563"/>
            </a:xfrm>
            <a:custGeom>
              <a:avLst/>
              <a:gdLst>
                <a:gd name="T0" fmla="*/ 144 w 287"/>
                <a:gd name="T1" fmla="*/ 46 h 424"/>
                <a:gd name="T2" fmla="*/ 0 w 287"/>
                <a:gd name="T3" fmla="*/ 295 h 424"/>
                <a:gd name="T4" fmla="*/ 144 w 287"/>
                <a:gd name="T5" fmla="*/ 378 h 424"/>
                <a:gd name="T6" fmla="*/ 287 w 287"/>
                <a:gd name="T7" fmla="*/ 129 h 424"/>
                <a:gd name="T8" fmla="*/ 144 w 287"/>
                <a:gd name="T9" fmla="*/ 46 h 424"/>
              </a:gdLst>
              <a:ahLst/>
              <a:cxnLst>
                <a:cxn ang="0">
                  <a:pos x="T0" y="T1"/>
                </a:cxn>
                <a:cxn ang="0">
                  <a:pos x="T2" y="T3"/>
                </a:cxn>
                <a:cxn ang="0">
                  <a:pos x="T4" y="T5"/>
                </a:cxn>
                <a:cxn ang="0">
                  <a:pos x="T6" y="T7"/>
                </a:cxn>
                <a:cxn ang="0">
                  <a:pos x="T8" y="T9"/>
                </a:cxn>
              </a:cxnLst>
              <a:rect l="0" t="0" r="r" b="b"/>
              <a:pathLst>
                <a:path w="287" h="424">
                  <a:moveTo>
                    <a:pt x="144" y="46"/>
                  </a:moveTo>
                  <a:cubicBezTo>
                    <a:pt x="64" y="92"/>
                    <a:pt x="0" y="203"/>
                    <a:pt x="0" y="295"/>
                  </a:cubicBezTo>
                  <a:cubicBezTo>
                    <a:pt x="0" y="386"/>
                    <a:pt x="64" y="424"/>
                    <a:pt x="144" y="378"/>
                  </a:cubicBezTo>
                  <a:cubicBezTo>
                    <a:pt x="223" y="332"/>
                    <a:pt x="287" y="221"/>
                    <a:pt x="287" y="129"/>
                  </a:cubicBezTo>
                  <a:cubicBezTo>
                    <a:pt x="287" y="37"/>
                    <a:pt x="223" y="0"/>
                    <a:pt x="144" y="46"/>
                  </a:cubicBez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12-11"/>
            <p:cNvSpPr/>
            <p:nvPr/>
          </p:nvSpPr>
          <p:spPr bwMode="auto">
            <a:xfrm>
              <a:off x="2287588" y="1668462"/>
              <a:ext cx="582613" cy="858838"/>
            </a:xfrm>
            <a:custGeom>
              <a:avLst/>
              <a:gdLst>
                <a:gd name="T0" fmla="*/ 115 w 230"/>
                <a:gd name="T1" fmla="*/ 37 h 340"/>
                <a:gd name="T2" fmla="*/ 0 w 230"/>
                <a:gd name="T3" fmla="*/ 236 h 340"/>
                <a:gd name="T4" fmla="*/ 115 w 230"/>
                <a:gd name="T5" fmla="*/ 303 h 340"/>
                <a:gd name="T6" fmla="*/ 230 w 230"/>
                <a:gd name="T7" fmla="*/ 104 h 340"/>
                <a:gd name="T8" fmla="*/ 115 w 230"/>
                <a:gd name="T9" fmla="*/ 37 h 340"/>
              </a:gdLst>
              <a:ahLst/>
              <a:cxnLst>
                <a:cxn ang="0">
                  <a:pos x="T0" y="T1"/>
                </a:cxn>
                <a:cxn ang="0">
                  <a:pos x="T2" y="T3"/>
                </a:cxn>
                <a:cxn ang="0">
                  <a:pos x="T4" y="T5"/>
                </a:cxn>
                <a:cxn ang="0">
                  <a:pos x="T6" y="T7"/>
                </a:cxn>
                <a:cxn ang="0">
                  <a:pos x="T8" y="T9"/>
                </a:cxn>
              </a:cxnLst>
              <a:rect l="0" t="0" r="r" b="b"/>
              <a:pathLst>
                <a:path w="230" h="340">
                  <a:moveTo>
                    <a:pt x="115" y="37"/>
                  </a:moveTo>
                  <a:cubicBezTo>
                    <a:pt x="51" y="74"/>
                    <a:pt x="0" y="163"/>
                    <a:pt x="0" y="236"/>
                  </a:cubicBezTo>
                  <a:cubicBezTo>
                    <a:pt x="0" y="310"/>
                    <a:pt x="51" y="340"/>
                    <a:pt x="115" y="303"/>
                  </a:cubicBezTo>
                  <a:cubicBezTo>
                    <a:pt x="178" y="266"/>
                    <a:pt x="230" y="177"/>
                    <a:pt x="230" y="104"/>
                  </a:cubicBezTo>
                  <a:cubicBezTo>
                    <a:pt x="230" y="30"/>
                    <a:pt x="178" y="0"/>
                    <a:pt x="115" y="37"/>
                  </a:cubicBez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12-12"/>
            <p:cNvSpPr/>
            <p:nvPr/>
          </p:nvSpPr>
          <p:spPr bwMode="auto">
            <a:xfrm>
              <a:off x="2359025" y="1774825"/>
              <a:ext cx="438150" cy="646113"/>
            </a:xfrm>
            <a:custGeom>
              <a:avLst/>
              <a:gdLst>
                <a:gd name="T0" fmla="*/ 87 w 173"/>
                <a:gd name="T1" fmla="*/ 28 h 256"/>
                <a:gd name="T2" fmla="*/ 0 w 173"/>
                <a:gd name="T3" fmla="*/ 178 h 256"/>
                <a:gd name="T4" fmla="*/ 87 w 173"/>
                <a:gd name="T5" fmla="*/ 228 h 256"/>
                <a:gd name="T6" fmla="*/ 173 w 173"/>
                <a:gd name="T7" fmla="*/ 78 h 256"/>
                <a:gd name="T8" fmla="*/ 87 w 173"/>
                <a:gd name="T9" fmla="*/ 28 h 256"/>
              </a:gdLst>
              <a:ahLst/>
              <a:cxnLst>
                <a:cxn ang="0">
                  <a:pos x="T0" y="T1"/>
                </a:cxn>
                <a:cxn ang="0">
                  <a:pos x="T2" y="T3"/>
                </a:cxn>
                <a:cxn ang="0">
                  <a:pos x="T4" y="T5"/>
                </a:cxn>
                <a:cxn ang="0">
                  <a:pos x="T6" y="T7"/>
                </a:cxn>
                <a:cxn ang="0">
                  <a:pos x="T8" y="T9"/>
                </a:cxn>
              </a:cxnLst>
              <a:rect l="0" t="0" r="r" b="b"/>
              <a:pathLst>
                <a:path w="173" h="256">
                  <a:moveTo>
                    <a:pt x="87" y="28"/>
                  </a:moveTo>
                  <a:cubicBezTo>
                    <a:pt x="39" y="56"/>
                    <a:pt x="0" y="123"/>
                    <a:pt x="0" y="178"/>
                  </a:cubicBezTo>
                  <a:cubicBezTo>
                    <a:pt x="0" y="233"/>
                    <a:pt x="39" y="256"/>
                    <a:pt x="87" y="228"/>
                  </a:cubicBezTo>
                  <a:cubicBezTo>
                    <a:pt x="134" y="200"/>
                    <a:pt x="173" y="133"/>
                    <a:pt x="173" y="78"/>
                  </a:cubicBezTo>
                  <a:cubicBezTo>
                    <a:pt x="173" y="23"/>
                    <a:pt x="134" y="0"/>
                    <a:pt x="87" y="28"/>
                  </a:cubicBez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12-13"/>
            <p:cNvSpPr/>
            <p:nvPr/>
          </p:nvSpPr>
          <p:spPr bwMode="auto">
            <a:xfrm>
              <a:off x="2432050" y="1881187"/>
              <a:ext cx="293688" cy="434975"/>
            </a:xfrm>
            <a:custGeom>
              <a:avLst/>
              <a:gdLst>
                <a:gd name="T0" fmla="*/ 58 w 116"/>
                <a:gd name="T1" fmla="*/ 19 h 172"/>
                <a:gd name="T2" fmla="*/ 0 w 116"/>
                <a:gd name="T3" fmla="*/ 119 h 172"/>
                <a:gd name="T4" fmla="*/ 58 w 116"/>
                <a:gd name="T5" fmla="*/ 153 h 172"/>
                <a:gd name="T6" fmla="*/ 116 w 116"/>
                <a:gd name="T7" fmla="*/ 52 h 172"/>
                <a:gd name="T8" fmla="*/ 58 w 116"/>
                <a:gd name="T9" fmla="*/ 19 h 172"/>
              </a:gdLst>
              <a:ahLst/>
              <a:cxnLst>
                <a:cxn ang="0">
                  <a:pos x="T0" y="T1"/>
                </a:cxn>
                <a:cxn ang="0">
                  <a:pos x="T2" y="T3"/>
                </a:cxn>
                <a:cxn ang="0">
                  <a:pos x="T4" y="T5"/>
                </a:cxn>
                <a:cxn ang="0">
                  <a:pos x="T6" y="T7"/>
                </a:cxn>
                <a:cxn ang="0">
                  <a:pos x="T8" y="T9"/>
                </a:cxn>
              </a:cxnLst>
              <a:rect l="0" t="0" r="r" b="b"/>
              <a:pathLst>
                <a:path w="116" h="172">
                  <a:moveTo>
                    <a:pt x="58" y="19"/>
                  </a:moveTo>
                  <a:cubicBezTo>
                    <a:pt x="26" y="37"/>
                    <a:pt x="0" y="82"/>
                    <a:pt x="0" y="119"/>
                  </a:cubicBezTo>
                  <a:cubicBezTo>
                    <a:pt x="0" y="157"/>
                    <a:pt x="26" y="172"/>
                    <a:pt x="58" y="153"/>
                  </a:cubicBezTo>
                  <a:cubicBezTo>
                    <a:pt x="90" y="134"/>
                    <a:pt x="116" y="89"/>
                    <a:pt x="116" y="52"/>
                  </a:cubicBezTo>
                  <a:cubicBezTo>
                    <a:pt x="116" y="15"/>
                    <a:pt x="90" y="0"/>
                    <a:pt x="58" y="19"/>
                  </a:cubicBezTo>
                  <a:close/>
                </a:path>
              </a:pathLst>
            </a:cu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12-14"/>
            <p:cNvSpPr/>
            <p:nvPr/>
          </p:nvSpPr>
          <p:spPr bwMode="auto">
            <a:xfrm>
              <a:off x="2503488" y="1987550"/>
              <a:ext cx="149225" cy="219075"/>
            </a:xfrm>
            <a:custGeom>
              <a:avLst/>
              <a:gdLst>
                <a:gd name="T0" fmla="*/ 30 w 59"/>
                <a:gd name="T1" fmla="*/ 10 h 87"/>
                <a:gd name="T2" fmla="*/ 0 w 59"/>
                <a:gd name="T3" fmla="*/ 61 h 87"/>
                <a:gd name="T4" fmla="*/ 30 w 59"/>
                <a:gd name="T5" fmla="*/ 78 h 87"/>
                <a:gd name="T6" fmla="*/ 59 w 59"/>
                <a:gd name="T7" fmla="*/ 27 h 87"/>
                <a:gd name="T8" fmla="*/ 30 w 59"/>
                <a:gd name="T9" fmla="*/ 10 h 87"/>
              </a:gdLst>
              <a:ahLst/>
              <a:cxnLst>
                <a:cxn ang="0">
                  <a:pos x="T0" y="T1"/>
                </a:cxn>
                <a:cxn ang="0">
                  <a:pos x="T2" y="T3"/>
                </a:cxn>
                <a:cxn ang="0">
                  <a:pos x="T4" y="T5"/>
                </a:cxn>
                <a:cxn ang="0">
                  <a:pos x="T6" y="T7"/>
                </a:cxn>
                <a:cxn ang="0">
                  <a:pos x="T8" y="T9"/>
                </a:cxn>
              </a:cxnLst>
              <a:rect l="0" t="0" r="r" b="b"/>
              <a:pathLst>
                <a:path w="59" h="87">
                  <a:moveTo>
                    <a:pt x="30" y="10"/>
                  </a:moveTo>
                  <a:cubicBezTo>
                    <a:pt x="13" y="19"/>
                    <a:pt x="0" y="42"/>
                    <a:pt x="0" y="61"/>
                  </a:cubicBezTo>
                  <a:cubicBezTo>
                    <a:pt x="0" y="80"/>
                    <a:pt x="13" y="87"/>
                    <a:pt x="30" y="78"/>
                  </a:cubicBezTo>
                  <a:cubicBezTo>
                    <a:pt x="46" y="69"/>
                    <a:pt x="59" y="46"/>
                    <a:pt x="59" y="27"/>
                  </a:cubicBezTo>
                  <a:cubicBezTo>
                    <a:pt x="59" y="8"/>
                    <a:pt x="46" y="0"/>
                    <a:pt x="30" y="10"/>
                  </a:cubicBez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12-15"/>
            <p:cNvSpPr/>
            <p:nvPr/>
          </p:nvSpPr>
          <p:spPr bwMode="auto">
            <a:xfrm>
              <a:off x="3444875" y="2598737"/>
              <a:ext cx="268288" cy="107950"/>
            </a:xfrm>
            <a:custGeom>
              <a:avLst/>
              <a:gdLst>
                <a:gd name="T0" fmla="*/ 169 w 169"/>
                <a:gd name="T1" fmla="*/ 46 h 68"/>
                <a:gd name="T2" fmla="*/ 66 w 169"/>
                <a:gd name="T3" fmla="*/ 1 h 68"/>
                <a:gd name="T4" fmla="*/ 0 w 169"/>
                <a:gd name="T5" fmla="*/ 0 h 68"/>
                <a:gd name="T6" fmla="*/ 0 w 169"/>
                <a:gd name="T7" fmla="*/ 11 h 68"/>
                <a:gd name="T8" fmla="*/ 99 w 169"/>
                <a:gd name="T9" fmla="*/ 68 h 68"/>
                <a:gd name="T10" fmla="*/ 169 w 169"/>
                <a:gd name="T11" fmla="*/ 57 h 68"/>
                <a:gd name="T12" fmla="*/ 169 w 169"/>
                <a:gd name="T13" fmla="*/ 46 h 68"/>
              </a:gdLst>
              <a:ahLst/>
              <a:cxnLst>
                <a:cxn ang="0">
                  <a:pos x="T0" y="T1"/>
                </a:cxn>
                <a:cxn ang="0">
                  <a:pos x="T2" y="T3"/>
                </a:cxn>
                <a:cxn ang="0">
                  <a:pos x="T4" y="T5"/>
                </a:cxn>
                <a:cxn ang="0">
                  <a:pos x="T6" y="T7"/>
                </a:cxn>
                <a:cxn ang="0">
                  <a:pos x="T8" y="T9"/>
                </a:cxn>
                <a:cxn ang="0">
                  <a:pos x="T10" y="T11"/>
                </a:cxn>
                <a:cxn ang="0">
                  <a:pos x="T12" y="T13"/>
                </a:cxn>
              </a:cxnLst>
              <a:rect l="0" t="0" r="r" b="b"/>
              <a:pathLst>
                <a:path w="169" h="68">
                  <a:moveTo>
                    <a:pt x="169" y="46"/>
                  </a:moveTo>
                  <a:lnTo>
                    <a:pt x="66" y="1"/>
                  </a:lnTo>
                  <a:lnTo>
                    <a:pt x="0" y="0"/>
                  </a:lnTo>
                  <a:lnTo>
                    <a:pt x="0" y="11"/>
                  </a:lnTo>
                  <a:lnTo>
                    <a:pt x="99" y="68"/>
                  </a:lnTo>
                  <a:lnTo>
                    <a:pt x="169" y="57"/>
                  </a:lnTo>
                  <a:lnTo>
                    <a:pt x="169" y="46"/>
                  </a:ln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12-16"/>
            <p:cNvSpPr/>
            <p:nvPr/>
          </p:nvSpPr>
          <p:spPr bwMode="auto">
            <a:xfrm>
              <a:off x="3444875" y="2598737"/>
              <a:ext cx="268288" cy="107950"/>
            </a:xfrm>
            <a:custGeom>
              <a:avLst/>
              <a:gdLst>
                <a:gd name="T0" fmla="*/ 169 w 169"/>
                <a:gd name="T1" fmla="*/ 46 h 68"/>
                <a:gd name="T2" fmla="*/ 66 w 169"/>
                <a:gd name="T3" fmla="*/ 1 h 68"/>
                <a:gd name="T4" fmla="*/ 0 w 169"/>
                <a:gd name="T5" fmla="*/ 0 h 68"/>
                <a:gd name="T6" fmla="*/ 0 w 169"/>
                <a:gd name="T7" fmla="*/ 11 h 68"/>
                <a:gd name="T8" fmla="*/ 99 w 169"/>
                <a:gd name="T9" fmla="*/ 68 h 68"/>
                <a:gd name="T10" fmla="*/ 169 w 169"/>
                <a:gd name="T11" fmla="*/ 57 h 68"/>
                <a:gd name="T12" fmla="*/ 169 w 169"/>
                <a:gd name="T13" fmla="*/ 46 h 68"/>
              </a:gdLst>
              <a:ahLst/>
              <a:cxnLst>
                <a:cxn ang="0">
                  <a:pos x="T0" y="T1"/>
                </a:cxn>
                <a:cxn ang="0">
                  <a:pos x="T2" y="T3"/>
                </a:cxn>
                <a:cxn ang="0">
                  <a:pos x="T4" y="T5"/>
                </a:cxn>
                <a:cxn ang="0">
                  <a:pos x="T6" y="T7"/>
                </a:cxn>
                <a:cxn ang="0">
                  <a:pos x="T8" y="T9"/>
                </a:cxn>
                <a:cxn ang="0">
                  <a:pos x="T10" y="T11"/>
                </a:cxn>
                <a:cxn ang="0">
                  <a:pos x="T12" y="T13"/>
                </a:cxn>
              </a:cxnLst>
              <a:rect l="0" t="0" r="r" b="b"/>
              <a:pathLst>
                <a:path w="169" h="68">
                  <a:moveTo>
                    <a:pt x="169" y="46"/>
                  </a:moveTo>
                  <a:lnTo>
                    <a:pt x="66" y="1"/>
                  </a:lnTo>
                  <a:lnTo>
                    <a:pt x="0" y="0"/>
                  </a:lnTo>
                  <a:lnTo>
                    <a:pt x="0" y="11"/>
                  </a:lnTo>
                  <a:lnTo>
                    <a:pt x="99" y="68"/>
                  </a:lnTo>
                  <a:lnTo>
                    <a:pt x="169" y="57"/>
                  </a:lnTo>
                  <a:lnTo>
                    <a:pt x="169" y="4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12-17"/>
            <p:cNvSpPr/>
            <p:nvPr/>
          </p:nvSpPr>
          <p:spPr bwMode="auto">
            <a:xfrm>
              <a:off x="3444875" y="2598737"/>
              <a:ext cx="268288" cy="88900"/>
            </a:xfrm>
            <a:custGeom>
              <a:avLst/>
              <a:gdLst>
                <a:gd name="T0" fmla="*/ 0 w 169"/>
                <a:gd name="T1" fmla="*/ 0 h 56"/>
                <a:gd name="T2" fmla="*/ 66 w 169"/>
                <a:gd name="T3" fmla="*/ 1 h 56"/>
                <a:gd name="T4" fmla="*/ 169 w 169"/>
                <a:gd name="T5" fmla="*/ 46 h 56"/>
                <a:gd name="T6" fmla="*/ 99 w 169"/>
                <a:gd name="T7" fmla="*/ 56 h 56"/>
                <a:gd name="T8" fmla="*/ 0 w 169"/>
                <a:gd name="T9" fmla="*/ 0 h 56"/>
              </a:gdLst>
              <a:ahLst/>
              <a:cxnLst>
                <a:cxn ang="0">
                  <a:pos x="T0" y="T1"/>
                </a:cxn>
                <a:cxn ang="0">
                  <a:pos x="T2" y="T3"/>
                </a:cxn>
                <a:cxn ang="0">
                  <a:pos x="T4" y="T5"/>
                </a:cxn>
                <a:cxn ang="0">
                  <a:pos x="T6" y="T7"/>
                </a:cxn>
                <a:cxn ang="0">
                  <a:pos x="T8" y="T9"/>
                </a:cxn>
              </a:cxnLst>
              <a:rect l="0" t="0" r="r" b="b"/>
              <a:pathLst>
                <a:path w="169" h="56">
                  <a:moveTo>
                    <a:pt x="0" y="0"/>
                  </a:moveTo>
                  <a:lnTo>
                    <a:pt x="66" y="1"/>
                  </a:lnTo>
                  <a:lnTo>
                    <a:pt x="169" y="46"/>
                  </a:lnTo>
                  <a:lnTo>
                    <a:pt x="99" y="56"/>
                  </a:lnTo>
                  <a:lnTo>
                    <a:pt x="0" y="0"/>
                  </a:ln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12-18"/>
            <p:cNvSpPr/>
            <p:nvPr/>
          </p:nvSpPr>
          <p:spPr bwMode="auto">
            <a:xfrm>
              <a:off x="3444875" y="2598737"/>
              <a:ext cx="268288" cy="88900"/>
            </a:xfrm>
            <a:custGeom>
              <a:avLst/>
              <a:gdLst>
                <a:gd name="T0" fmla="*/ 0 w 169"/>
                <a:gd name="T1" fmla="*/ 0 h 56"/>
                <a:gd name="T2" fmla="*/ 66 w 169"/>
                <a:gd name="T3" fmla="*/ 1 h 56"/>
                <a:gd name="T4" fmla="*/ 169 w 169"/>
                <a:gd name="T5" fmla="*/ 46 h 56"/>
                <a:gd name="T6" fmla="*/ 99 w 169"/>
                <a:gd name="T7" fmla="*/ 56 h 56"/>
                <a:gd name="T8" fmla="*/ 0 w 169"/>
                <a:gd name="T9" fmla="*/ 0 h 56"/>
              </a:gdLst>
              <a:ahLst/>
              <a:cxnLst>
                <a:cxn ang="0">
                  <a:pos x="T0" y="T1"/>
                </a:cxn>
                <a:cxn ang="0">
                  <a:pos x="T2" y="T3"/>
                </a:cxn>
                <a:cxn ang="0">
                  <a:pos x="T4" y="T5"/>
                </a:cxn>
                <a:cxn ang="0">
                  <a:pos x="T6" y="T7"/>
                </a:cxn>
                <a:cxn ang="0">
                  <a:pos x="T8" y="T9"/>
                </a:cxn>
              </a:cxnLst>
              <a:rect l="0" t="0" r="r" b="b"/>
              <a:pathLst>
                <a:path w="169" h="56">
                  <a:moveTo>
                    <a:pt x="0" y="0"/>
                  </a:moveTo>
                  <a:lnTo>
                    <a:pt x="66" y="1"/>
                  </a:lnTo>
                  <a:lnTo>
                    <a:pt x="169" y="46"/>
                  </a:lnTo>
                  <a:lnTo>
                    <a:pt x="99" y="5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12-19"/>
            <p:cNvSpPr/>
            <p:nvPr/>
          </p:nvSpPr>
          <p:spPr bwMode="auto">
            <a:xfrm>
              <a:off x="3635375" y="2671762"/>
              <a:ext cx="77788" cy="25400"/>
            </a:xfrm>
            <a:custGeom>
              <a:avLst/>
              <a:gdLst>
                <a:gd name="T0" fmla="*/ 49 w 49"/>
                <a:gd name="T1" fmla="*/ 0 h 16"/>
                <a:gd name="T2" fmla="*/ 0 w 49"/>
                <a:gd name="T3" fmla="*/ 6 h 16"/>
                <a:gd name="T4" fmla="*/ 16 w 49"/>
                <a:gd name="T5" fmla="*/ 16 h 16"/>
                <a:gd name="T6" fmla="*/ 49 w 49"/>
                <a:gd name="T7" fmla="*/ 11 h 16"/>
                <a:gd name="T8" fmla="*/ 49 w 49"/>
                <a:gd name="T9" fmla="*/ 0 h 16"/>
              </a:gdLst>
              <a:ahLst/>
              <a:cxnLst>
                <a:cxn ang="0">
                  <a:pos x="T0" y="T1"/>
                </a:cxn>
                <a:cxn ang="0">
                  <a:pos x="T2" y="T3"/>
                </a:cxn>
                <a:cxn ang="0">
                  <a:pos x="T4" y="T5"/>
                </a:cxn>
                <a:cxn ang="0">
                  <a:pos x="T6" y="T7"/>
                </a:cxn>
                <a:cxn ang="0">
                  <a:pos x="T8" y="T9"/>
                </a:cxn>
              </a:cxnLst>
              <a:rect l="0" t="0" r="r" b="b"/>
              <a:pathLst>
                <a:path w="49" h="16">
                  <a:moveTo>
                    <a:pt x="49" y="0"/>
                  </a:moveTo>
                  <a:lnTo>
                    <a:pt x="0" y="6"/>
                  </a:lnTo>
                  <a:lnTo>
                    <a:pt x="16" y="16"/>
                  </a:lnTo>
                  <a:lnTo>
                    <a:pt x="49" y="11"/>
                  </a:lnTo>
                  <a:lnTo>
                    <a:pt x="49" y="0"/>
                  </a:lnTo>
                  <a:close/>
                </a:path>
              </a:pathLst>
            </a:custGeom>
            <a:solidFill>
              <a:srgbClr val="1FB2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12-20"/>
            <p:cNvSpPr/>
            <p:nvPr/>
          </p:nvSpPr>
          <p:spPr bwMode="auto">
            <a:xfrm>
              <a:off x="3635375" y="2671762"/>
              <a:ext cx="77788" cy="25400"/>
            </a:xfrm>
            <a:custGeom>
              <a:avLst/>
              <a:gdLst>
                <a:gd name="T0" fmla="*/ 49 w 49"/>
                <a:gd name="T1" fmla="*/ 0 h 16"/>
                <a:gd name="T2" fmla="*/ 0 w 49"/>
                <a:gd name="T3" fmla="*/ 6 h 16"/>
                <a:gd name="T4" fmla="*/ 16 w 49"/>
                <a:gd name="T5" fmla="*/ 16 h 16"/>
                <a:gd name="T6" fmla="*/ 49 w 49"/>
                <a:gd name="T7" fmla="*/ 11 h 16"/>
                <a:gd name="T8" fmla="*/ 49 w 49"/>
                <a:gd name="T9" fmla="*/ 0 h 16"/>
              </a:gdLst>
              <a:ahLst/>
              <a:cxnLst>
                <a:cxn ang="0">
                  <a:pos x="T0" y="T1"/>
                </a:cxn>
                <a:cxn ang="0">
                  <a:pos x="T2" y="T3"/>
                </a:cxn>
                <a:cxn ang="0">
                  <a:pos x="T4" y="T5"/>
                </a:cxn>
                <a:cxn ang="0">
                  <a:pos x="T6" y="T7"/>
                </a:cxn>
                <a:cxn ang="0">
                  <a:pos x="T8" y="T9"/>
                </a:cxn>
              </a:cxnLst>
              <a:rect l="0" t="0" r="r" b="b"/>
              <a:pathLst>
                <a:path w="49" h="16">
                  <a:moveTo>
                    <a:pt x="49" y="0"/>
                  </a:moveTo>
                  <a:lnTo>
                    <a:pt x="0" y="6"/>
                  </a:lnTo>
                  <a:lnTo>
                    <a:pt x="16" y="16"/>
                  </a:lnTo>
                  <a:lnTo>
                    <a:pt x="49" y="11"/>
                  </a:lnTo>
                  <a:lnTo>
                    <a:pt x="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12-21"/>
            <p:cNvSpPr/>
            <p:nvPr/>
          </p:nvSpPr>
          <p:spPr bwMode="auto">
            <a:xfrm>
              <a:off x="2555875" y="2065337"/>
              <a:ext cx="182563" cy="153988"/>
            </a:xfrm>
            <a:custGeom>
              <a:avLst/>
              <a:gdLst>
                <a:gd name="T0" fmla="*/ 115 w 115"/>
                <a:gd name="T1" fmla="*/ 22 h 97"/>
                <a:gd name="T2" fmla="*/ 0 w 115"/>
                <a:gd name="T3" fmla="*/ 0 h 97"/>
                <a:gd name="T4" fmla="*/ 0 w 115"/>
                <a:gd name="T5" fmla="*/ 22 h 97"/>
                <a:gd name="T6" fmla="*/ 26 w 115"/>
                <a:gd name="T7" fmla="*/ 97 h 97"/>
                <a:gd name="T8" fmla="*/ 64 w 115"/>
                <a:gd name="T9" fmla="*/ 60 h 97"/>
                <a:gd name="T10" fmla="*/ 115 w 115"/>
                <a:gd name="T11" fmla="*/ 44 h 97"/>
                <a:gd name="T12" fmla="*/ 115 w 115"/>
                <a:gd name="T13" fmla="*/ 22 h 97"/>
              </a:gdLst>
              <a:ahLst/>
              <a:cxnLst>
                <a:cxn ang="0">
                  <a:pos x="T0" y="T1"/>
                </a:cxn>
                <a:cxn ang="0">
                  <a:pos x="T2" y="T3"/>
                </a:cxn>
                <a:cxn ang="0">
                  <a:pos x="T4" y="T5"/>
                </a:cxn>
                <a:cxn ang="0">
                  <a:pos x="T6" y="T7"/>
                </a:cxn>
                <a:cxn ang="0">
                  <a:pos x="T8" y="T9"/>
                </a:cxn>
                <a:cxn ang="0">
                  <a:pos x="T10" y="T11"/>
                </a:cxn>
                <a:cxn ang="0">
                  <a:pos x="T12" y="T13"/>
                </a:cxn>
              </a:cxnLst>
              <a:rect l="0" t="0" r="r" b="b"/>
              <a:pathLst>
                <a:path w="115" h="97">
                  <a:moveTo>
                    <a:pt x="115" y="22"/>
                  </a:moveTo>
                  <a:lnTo>
                    <a:pt x="0" y="0"/>
                  </a:lnTo>
                  <a:lnTo>
                    <a:pt x="0" y="22"/>
                  </a:lnTo>
                  <a:lnTo>
                    <a:pt x="26" y="97"/>
                  </a:lnTo>
                  <a:lnTo>
                    <a:pt x="64" y="60"/>
                  </a:lnTo>
                  <a:lnTo>
                    <a:pt x="115" y="44"/>
                  </a:lnTo>
                  <a:lnTo>
                    <a:pt x="115" y="22"/>
                  </a:lnTo>
                  <a:close/>
                </a:path>
              </a:pathLst>
            </a:custGeom>
            <a:solidFill>
              <a:srgbClr val="3747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12-22"/>
            <p:cNvSpPr/>
            <p:nvPr/>
          </p:nvSpPr>
          <p:spPr bwMode="auto">
            <a:xfrm>
              <a:off x="2555875" y="2065337"/>
              <a:ext cx="182563" cy="119063"/>
            </a:xfrm>
            <a:custGeom>
              <a:avLst/>
              <a:gdLst>
                <a:gd name="T0" fmla="*/ 0 w 115"/>
                <a:gd name="T1" fmla="*/ 0 h 75"/>
                <a:gd name="T2" fmla="*/ 26 w 115"/>
                <a:gd name="T3" fmla="*/ 75 h 75"/>
                <a:gd name="T4" fmla="*/ 64 w 115"/>
                <a:gd name="T5" fmla="*/ 38 h 75"/>
                <a:gd name="T6" fmla="*/ 115 w 115"/>
                <a:gd name="T7" fmla="*/ 22 h 75"/>
                <a:gd name="T8" fmla="*/ 0 w 115"/>
                <a:gd name="T9" fmla="*/ 0 h 75"/>
              </a:gdLst>
              <a:ahLst/>
              <a:cxnLst>
                <a:cxn ang="0">
                  <a:pos x="T0" y="T1"/>
                </a:cxn>
                <a:cxn ang="0">
                  <a:pos x="T2" y="T3"/>
                </a:cxn>
                <a:cxn ang="0">
                  <a:pos x="T4" y="T5"/>
                </a:cxn>
                <a:cxn ang="0">
                  <a:pos x="T6" y="T7"/>
                </a:cxn>
                <a:cxn ang="0">
                  <a:pos x="T8" y="T9"/>
                </a:cxn>
              </a:cxnLst>
              <a:rect l="0" t="0" r="r" b="b"/>
              <a:pathLst>
                <a:path w="115" h="75">
                  <a:moveTo>
                    <a:pt x="0" y="0"/>
                  </a:moveTo>
                  <a:lnTo>
                    <a:pt x="26" y="75"/>
                  </a:lnTo>
                  <a:lnTo>
                    <a:pt x="64" y="38"/>
                  </a:lnTo>
                  <a:lnTo>
                    <a:pt x="115" y="22"/>
                  </a:lnTo>
                  <a:lnTo>
                    <a:pt x="0" y="0"/>
                  </a:lnTo>
                  <a:close/>
                </a:path>
              </a:pathLst>
            </a:custGeom>
            <a:solidFill>
              <a:srgbClr val="455A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12-23"/>
            <p:cNvSpPr/>
            <p:nvPr/>
          </p:nvSpPr>
          <p:spPr bwMode="auto">
            <a:xfrm>
              <a:off x="2597150" y="2125662"/>
              <a:ext cx="60325" cy="93663"/>
            </a:xfrm>
            <a:custGeom>
              <a:avLst/>
              <a:gdLst>
                <a:gd name="T0" fmla="*/ 0 w 38"/>
                <a:gd name="T1" fmla="*/ 37 h 59"/>
                <a:gd name="T2" fmla="*/ 0 w 38"/>
                <a:gd name="T3" fmla="*/ 59 h 59"/>
                <a:gd name="T4" fmla="*/ 38 w 38"/>
                <a:gd name="T5" fmla="*/ 22 h 59"/>
                <a:gd name="T6" fmla="*/ 38 w 38"/>
                <a:gd name="T7" fmla="*/ 0 h 59"/>
                <a:gd name="T8" fmla="*/ 0 w 38"/>
                <a:gd name="T9" fmla="*/ 37 h 59"/>
              </a:gdLst>
              <a:ahLst/>
              <a:cxnLst>
                <a:cxn ang="0">
                  <a:pos x="T0" y="T1"/>
                </a:cxn>
                <a:cxn ang="0">
                  <a:pos x="T2" y="T3"/>
                </a:cxn>
                <a:cxn ang="0">
                  <a:pos x="T4" y="T5"/>
                </a:cxn>
                <a:cxn ang="0">
                  <a:pos x="T6" y="T7"/>
                </a:cxn>
                <a:cxn ang="0">
                  <a:pos x="T8" y="T9"/>
                </a:cxn>
              </a:cxnLst>
              <a:rect l="0" t="0" r="r" b="b"/>
              <a:pathLst>
                <a:path w="38" h="59">
                  <a:moveTo>
                    <a:pt x="0" y="37"/>
                  </a:moveTo>
                  <a:lnTo>
                    <a:pt x="0" y="59"/>
                  </a:lnTo>
                  <a:lnTo>
                    <a:pt x="38" y="22"/>
                  </a:lnTo>
                  <a:lnTo>
                    <a:pt x="38" y="0"/>
                  </a:lnTo>
                  <a:lnTo>
                    <a:pt x="0" y="37"/>
                  </a:ln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12-24"/>
            <p:cNvSpPr/>
            <p:nvPr/>
          </p:nvSpPr>
          <p:spPr bwMode="auto">
            <a:xfrm>
              <a:off x="2657475" y="2100262"/>
              <a:ext cx="80963" cy="60325"/>
            </a:xfrm>
            <a:custGeom>
              <a:avLst/>
              <a:gdLst>
                <a:gd name="T0" fmla="*/ 0 w 51"/>
                <a:gd name="T1" fmla="*/ 16 h 38"/>
                <a:gd name="T2" fmla="*/ 51 w 51"/>
                <a:gd name="T3" fmla="*/ 0 h 38"/>
                <a:gd name="T4" fmla="*/ 51 w 51"/>
                <a:gd name="T5" fmla="*/ 22 h 38"/>
                <a:gd name="T6" fmla="*/ 0 w 51"/>
                <a:gd name="T7" fmla="*/ 38 h 38"/>
                <a:gd name="T8" fmla="*/ 0 w 51"/>
                <a:gd name="T9" fmla="*/ 16 h 38"/>
              </a:gdLst>
              <a:ahLst/>
              <a:cxnLst>
                <a:cxn ang="0">
                  <a:pos x="T0" y="T1"/>
                </a:cxn>
                <a:cxn ang="0">
                  <a:pos x="T2" y="T3"/>
                </a:cxn>
                <a:cxn ang="0">
                  <a:pos x="T4" y="T5"/>
                </a:cxn>
                <a:cxn ang="0">
                  <a:pos x="T6" y="T7"/>
                </a:cxn>
                <a:cxn ang="0">
                  <a:pos x="T8" y="T9"/>
                </a:cxn>
              </a:cxnLst>
              <a:rect l="0" t="0" r="r" b="b"/>
              <a:pathLst>
                <a:path w="51" h="38">
                  <a:moveTo>
                    <a:pt x="0" y="16"/>
                  </a:moveTo>
                  <a:lnTo>
                    <a:pt x="51" y="0"/>
                  </a:lnTo>
                  <a:lnTo>
                    <a:pt x="51" y="22"/>
                  </a:lnTo>
                  <a:lnTo>
                    <a:pt x="0" y="38"/>
                  </a:lnTo>
                  <a:lnTo>
                    <a:pt x="0" y="16"/>
                  </a:ln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12-25"/>
            <p:cNvSpPr/>
            <p:nvPr/>
          </p:nvSpPr>
          <p:spPr bwMode="auto">
            <a:xfrm>
              <a:off x="2640013" y="2124075"/>
              <a:ext cx="1065213" cy="641350"/>
            </a:xfrm>
            <a:custGeom>
              <a:avLst/>
              <a:gdLst>
                <a:gd name="T0" fmla="*/ 11 w 421"/>
                <a:gd name="T1" fmla="*/ 1 h 254"/>
                <a:gd name="T2" fmla="*/ 6 w 421"/>
                <a:gd name="T3" fmla="*/ 1 h 254"/>
                <a:gd name="T4" fmla="*/ 0 w 421"/>
                <a:gd name="T5" fmla="*/ 13 h 254"/>
                <a:gd name="T6" fmla="*/ 2 w 421"/>
                <a:gd name="T7" fmla="*/ 17 h 254"/>
                <a:gd name="T8" fmla="*/ 2 w 421"/>
                <a:gd name="T9" fmla="*/ 17 h 254"/>
                <a:gd name="T10" fmla="*/ 411 w 421"/>
                <a:gd name="T11" fmla="*/ 254 h 254"/>
                <a:gd name="T12" fmla="*/ 421 w 421"/>
                <a:gd name="T13" fmla="*/ 237 h 254"/>
                <a:gd name="T14" fmla="*/ 11 w 421"/>
                <a:gd name="T15" fmla="*/ 1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1" h="254">
                  <a:moveTo>
                    <a:pt x="11" y="1"/>
                  </a:moveTo>
                  <a:cubicBezTo>
                    <a:pt x="10" y="0"/>
                    <a:pt x="8" y="0"/>
                    <a:pt x="6" y="1"/>
                  </a:cubicBezTo>
                  <a:cubicBezTo>
                    <a:pt x="3" y="3"/>
                    <a:pt x="0" y="8"/>
                    <a:pt x="0" y="13"/>
                  </a:cubicBezTo>
                  <a:cubicBezTo>
                    <a:pt x="0" y="15"/>
                    <a:pt x="1" y="16"/>
                    <a:pt x="2" y="17"/>
                  </a:cubicBezTo>
                  <a:cubicBezTo>
                    <a:pt x="2" y="17"/>
                    <a:pt x="2" y="17"/>
                    <a:pt x="2" y="17"/>
                  </a:cubicBezTo>
                  <a:cubicBezTo>
                    <a:pt x="411" y="254"/>
                    <a:pt x="411" y="254"/>
                    <a:pt x="411" y="254"/>
                  </a:cubicBezTo>
                  <a:cubicBezTo>
                    <a:pt x="421" y="237"/>
                    <a:pt x="421" y="237"/>
                    <a:pt x="421" y="237"/>
                  </a:cubicBezTo>
                  <a:cubicBezTo>
                    <a:pt x="11" y="1"/>
                    <a:pt x="11" y="1"/>
                    <a:pt x="11" y="1"/>
                  </a:cubicBezTo>
                </a:path>
              </a:pathLst>
            </a:custGeom>
            <a:solidFill>
              <a:srgbClr val="455A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12-26"/>
            <p:cNvSpPr/>
            <p:nvPr/>
          </p:nvSpPr>
          <p:spPr bwMode="auto">
            <a:xfrm>
              <a:off x="2640013" y="2141537"/>
              <a:ext cx="1050925" cy="623888"/>
            </a:xfrm>
            <a:custGeom>
              <a:avLst/>
              <a:gdLst>
                <a:gd name="T0" fmla="*/ 1 w 415"/>
                <a:gd name="T1" fmla="*/ 0 h 247"/>
                <a:gd name="T2" fmla="*/ 0 w 415"/>
                <a:gd name="T3" fmla="*/ 6 h 247"/>
                <a:gd name="T4" fmla="*/ 2 w 415"/>
                <a:gd name="T5" fmla="*/ 10 h 247"/>
                <a:gd name="T6" fmla="*/ 2 w 415"/>
                <a:gd name="T7" fmla="*/ 10 h 247"/>
                <a:gd name="T8" fmla="*/ 411 w 415"/>
                <a:gd name="T9" fmla="*/ 247 h 247"/>
                <a:gd name="T10" fmla="*/ 415 w 415"/>
                <a:gd name="T11" fmla="*/ 239 h 247"/>
                <a:gd name="T12" fmla="*/ 1 w 415"/>
                <a:gd name="T13" fmla="*/ 0 h 247"/>
              </a:gdLst>
              <a:ahLst/>
              <a:cxnLst>
                <a:cxn ang="0">
                  <a:pos x="T0" y="T1"/>
                </a:cxn>
                <a:cxn ang="0">
                  <a:pos x="T2" y="T3"/>
                </a:cxn>
                <a:cxn ang="0">
                  <a:pos x="T4" y="T5"/>
                </a:cxn>
                <a:cxn ang="0">
                  <a:pos x="T6" y="T7"/>
                </a:cxn>
                <a:cxn ang="0">
                  <a:pos x="T8" y="T9"/>
                </a:cxn>
                <a:cxn ang="0">
                  <a:pos x="T10" y="T11"/>
                </a:cxn>
                <a:cxn ang="0">
                  <a:pos x="T12" y="T13"/>
                </a:cxn>
              </a:cxnLst>
              <a:rect l="0" t="0" r="r" b="b"/>
              <a:pathLst>
                <a:path w="415" h="247">
                  <a:moveTo>
                    <a:pt x="1" y="0"/>
                  </a:moveTo>
                  <a:cubicBezTo>
                    <a:pt x="0" y="2"/>
                    <a:pt x="0" y="4"/>
                    <a:pt x="0" y="6"/>
                  </a:cubicBezTo>
                  <a:cubicBezTo>
                    <a:pt x="0" y="8"/>
                    <a:pt x="1" y="9"/>
                    <a:pt x="2" y="10"/>
                  </a:cubicBezTo>
                  <a:cubicBezTo>
                    <a:pt x="2" y="10"/>
                    <a:pt x="2" y="10"/>
                    <a:pt x="2" y="10"/>
                  </a:cubicBezTo>
                  <a:cubicBezTo>
                    <a:pt x="411" y="247"/>
                    <a:pt x="411" y="247"/>
                    <a:pt x="411" y="247"/>
                  </a:cubicBezTo>
                  <a:cubicBezTo>
                    <a:pt x="415" y="239"/>
                    <a:pt x="415" y="239"/>
                    <a:pt x="415" y="239"/>
                  </a:cubicBezTo>
                  <a:cubicBezTo>
                    <a:pt x="1" y="0"/>
                    <a:pt x="1" y="0"/>
                    <a:pt x="1" y="0"/>
                  </a:cubicBezTo>
                </a:path>
              </a:pathLst>
            </a:custGeom>
            <a:solidFill>
              <a:srgbClr val="3747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12-27"/>
            <p:cNvSpPr/>
            <p:nvPr/>
          </p:nvSpPr>
          <p:spPr bwMode="auto">
            <a:xfrm>
              <a:off x="3675063" y="2717800"/>
              <a:ext cx="36513" cy="50800"/>
            </a:xfrm>
            <a:custGeom>
              <a:avLst/>
              <a:gdLst>
                <a:gd name="T0" fmla="*/ 7 w 14"/>
                <a:gd name="T1" fmla="*/ 3 h 20"/>
                <a:gd name="T2" fmla="*/ 0 w 14"/>
                <a:gd name="T3" fmla="*/ 14 h 20"/>
                <a:gd name="T4" fmla="*/ 7 w 14"/>
                <a:gd name="T5" fmla="*/ 18 h 20"/>
                <a:gd name="T6" fmla="*/ 14 w 14"/>
                <a:gd name="T7" fmla="*/ 7 h 20"/>
                <a:gd name="T8" fmla="*/ 7 w 14"/>
                <a:gd name="T9" fmla="*/ 3 h 20"/>
              </a:gdLst>
              <a:ahLst/>
              <a:cxnLst>
                <a:cxn ang="0">
                  <a:pos x="T0" y="T1"/>
                </a:cxn>
                <a:cxn ang="0">
                  <a:pos x="T2" y="T3"/>
                </a:cxn>
                <a:cxn ang="0">
                  <a:pos x="T4" y="T5"/>
                </a:cxn>
                <a:cxn ang="0">
                  <a:pos x="T6" y="T7"/>
                </a:cxn>
                <a:cxn ang="0">
                  <a:pos x="T8" y="T9"/>
                </a:cxn>
              </a:cxnLst>
              <a:rect l="0" t="0" r="r" b="b"/>
              <a:pathLst>
                <a:path w="14" h="20">
                  <a:moveTo>
                    <a:pt x="7" y="3"/>
                  </a:moveTo>
                  <a:cubicBezTo>
                    <a:pt x="3" y="5"/>
                    <a:pt x="0" y="10"/>
                    <a:pt x="0" y="14"/>
                  </a:cubicBezTo>
                  <a:cubicBezTo>
                    <a:pt x="0" y="19"/>
                    <a:pt x="3" y="20"/>
                    <a:pt x="7" y="18"/>
                  </a:cubicBezTo>
                  <a:cubicBezTo>
                    <a:pt x="11" y="16"/>
                    <a:pt x="14" y="11"/>
                    <a:pt x="14" y="7"/>
                  </a:cubicBezTo>
                  <a:cubicBezTo>
                    <a:pt x="14" y="2"/>
                    <a:pt x="11" y="0"/>
                    <a:pt x="7" y="3"/>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12-28"/>
            <p:cNvSpPr/>
            <p:nvPr/>
          </p:nvSpPr>
          <p:spPr bwMode="auto">
            <a:xfrm>
              <a:off x="3435350" y="2603500"/>
              <a:ext cx="157163" cy="174625"/>
            </a:xfrm>
            <a:custGeom>
              <a:avLst/>
              <a:gdLst>
                <a:gd name="T0" fmla="*/ 99 w 99"/>
                <a:gd name="T1" fmla="*/ 69 h 110"/>
                <a:gd name="T2" fmla="*/ 99 w 99"/>
                <a:gd name="T3" fmla="*/ 69 h 110"/>
                <a:gd name="T4" fmla="*/ 99 w 99"/>
                <a:gd name="T5" fmla="*/ 57 h 110"/>
                <a:gd name="T6" fmla="*/ 0 w 99"/>
                <a:gd name="T7" fmla="*/ 0 h 110"/>
                <a:gd name="T8" fmla="*/ 0 w 99"/>
                <a:gd name="T9" fmla="*/ 11 h 110"/>
                <a:gd name="T10" fmla="*/ 5 w 99"/>
                <a:gd name="T11" fmla="*/ 49 h 110"/>
                <a:gd name="T12" fmla="*/ 80 w 99"/>
                <a:gd name="T13" fmla="*/ 110 h 110"/>
                <a:gd name="T14" fmla="*/ 99 w 99"/>
                <a:gd name="T15" fmla="*/ 69 h 110"/>
                <a:gd name="T16" fmla="*/ 99 w 99"/>
                <a:gd name="T17" fmla="*/ 6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10">
                  <a:moveTo>
                    <a:pt x="99" y="69"/>
                  </a:moveTo>
                  <a:lnTo>
                    <a:pt x="99" y="69"/>
                  </a:lnTo>
                  <a:lnTo>
                    <a:pt x="99" y="57"/>
                  </a:lnTo>
                  <a:lnTo>
                    <a:pt x="0" y="0"/>
                  </a:lnTo>
                  <a:lnTo>
                    <a:pt x="0" y="11"/>
                  </a:lnTo>
                  <a:lnTo>
                    <a:pt x="5" y="49"/>
                  </a:lnTo>
                  <a:lnTo>
                    <a:pt x="80" y="110"/>
                  </a:lnTo>
                  <a:lnTo>
                    <a:pt x="99" y="69"/>
                  </a:lnTo>
                  <a:lnTo>
                    <a:pt x="99" y="69"/>
                  </a:ln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12-29"/>
            <p:cNvSpPr/>
            <p:nvPr/>
          </p:nvSpPr>
          <p:spPr bwMode="auto">
            <a:xfrm>
              <a:off x="3435350" y="2603500"/>
              <a:ext cx="157163" cy="174625"/>
            </a:xfrm>
            <a:custGeom>
              <a:avLst/>
              <a:gdLst>
                <a:gd name="T0" fmla="*/ 99 w 99"/>
                <a:gd name="T1" fmla="*/ 69 h 110"/>
                <a:gd name="T2" fmla="*/ 99 w 99"/>
                <a:gd name="T3" fmla="*/ 69 h 110"/>
                <a:gd name="T4" fmla="*/ 99 w 99"/>
                <a:gd name="T5" fmla="*/ 57 h 110"/>
                <a:gd name="T6" fmla="*/ 0 w 99"/>
                <a:gd name="T7" fmla="*/ 0 h 110"/>
                <a:gd name="T8" fmla="*/ 0 w 99"/>
                <a:gd name="T9" fmla="*/ 11 h 110"/>
                <a:gd name="T10" fmla="*/ 5 w 99"/>
                <a:gd name="T11" fmla="*/ 49 h 110"/>
                <a:gd name="T12" fmla="*/ 80 w 99"/>
                <a:gd name="T13" fmla="*/ 110 h 110"/>
                <a:gd name="T14" fmla="*/ 99 w 99"/>
                <a:gd name="T15" fmla="*/ 69 h 110"/>
                <a:gd name="T16" fmla="*/ 99 w 99"/>
                <a:gd name="T17" fmla="*/ 6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10">
                  <a:moveTo>
                    <a:pt x="99" y="69"/>
                  </a:moveTo>
                  <a:lnTo>
                    <a:pt x="99" y="69"/>
                  </a:lnTo>
                  <a:lnTo>
                    <a:pt x="99" y="57"/>
                  </a:lnTo>
                  <a:lnTo>
                    <a:pt x="0" y="0"/>
                  </a:lnTo>
                  <a:lnTo>
                    <a:pt x="0" y="11"/>
                  </a:lnTo>
                  <a:lnTo>
                    <a:pt x="5" y="49"/>
                  </a:lnTo>
                  <a:lnTo>
                    <a:pt x="80" y="110"/>
                  </a:lnTo>
                  <a:lnTo>
                    <a:pt x="99" y="69"/>
                  </a:lnTo>
                  <a:lnTo>
                    <a:pt x="99" y="6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12-30"/>
            <p:cNvSpPr/>
            <p:nvPr/>
          </p:nvSpPr>
          <p:spPr bwMode="auto">
            <a:xfrm>
              <a:off x="3435350" y="2603500"/>
              <a:ext cx="7938" cy="77788"/>
            </a:xfrm>
            <a:custGeom>
              <a:avLst/>
              <a:gdLst>
                <a:gd name="T0" fmla="*/ 0 w 5"/>
                <a:gd name="T1" fmla="*/ 0 h 49"/>
                <a:gd name="T2" fmla="*/ 0 w 5"/>
                <a:gd name="T3" fmla="*/ 11 h 49"/>
                <a:gd name="T4" fmla="*/ 5 w 5"/>
                <a:gd name="T5" fmla="*/ 49 h 49"/>
                <a:gd name="T6" fmla="*/ 5 w 5"/>
                <a:gd name="T7" fmla="*/ 37 h 49"/>
                <a:gd name="T8" fmla="*/ 0 w 5"/>
                <a:gd name="T9" fmla="*/ 0 h 49"/>
              </a:gdLst>
              <a:ahLst/>
              <a:cxnLst>
                <a:cxn ang="0">
                  <a:pos x="T0" y="T1"/>
                </a:cxn>
                <a:cxn ang="0">
                  <a:pos x="T2" y="T3"/>
                </a:cxn>
                <a:cxn ang="0">
                  <a:pos x="T4" y="T5"/>
                </a:cxn>
                <a:cxn ang="0">
                  <a:pos x="T6" y="T7"/>
                </a:cxn>
                <a:cxn ang="0">
                  <a:pos x="T8" y="T9"/>
                </a:cxn>
              </a:cxnLst>
              <a:rect l="0" t="0" r="r" b="b"/>
              <a:pathLst>
                <a:path w="5" h="49">
                  <a:moveTo>
                    <a:pt x="0" y="0"/>
                  </a:moveTo>
                  <a:lnTo>
                    <a:pt x="0" y="11"/>
                  </a:lnTo>
                  <a:lnTo>
                    <a:pt x="5" y="49"/>
                  </a:lnTo>
                  <a:lnTo>
                    <a:pt x="5" y="37"/>
                  </a:lnTo>
                  <a:lnTo>
                    <a:pt x="0" y="0"/>
                  </a:lnTo>
                  <a:close/>
                </a:path>
              </a:pathLst>
            </a:custGeom>
            <a:solidFill>
              <a:srgbClr val="1FB2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12-31"/>
            <p:cNvSpPr/>
            <p:nvPr/>
          </p:nvSpPr>
          <p:spPr bwMode="auto">
            <a:xfrm>
              <a:off x="3435350" y="2603500"/>
              <a:ext cx="7938" cy="77788"/>
            </a:xfrm>
            <a:custGeom>
              <a:avLst/>
              <a:gdLst>
                <a:gd name="T0" fmla="*/ 0 w 5"/>
                <a:gd name="T1" fmla="*/ 0 h 49"/>
                <a:gd name="T2" fmla="*/ 0 w 5"/>
                <a:gd name="T3" fmla="*/ 11 h 49"/>
                <a:gd name="T4" fmla="*/ 5 w 5"/>
                <a:gd name="T5" fmla="*/ 49 h 49"/>
                <a:gd name="T6" fmla="*/ 5 w 5"/>
                <a:gd name="T7" fmla="*/ 37 h 49"/>
                <a:gd name="T8" fmla="*/ 0 w 5"/>
                <a:gd name="T9" fmla="*/ 0 h 49"/>
              </a:gdLst>
              <a:ahLst/>
              <a:cxnLst>
                <a:cxn ang="0">
                  <a:pos x="T0" y="T1"/>
                </a:cxn>
                <a:cxn ang="0">
                  <a:pos x="T2" y="T3"/>
                </a:cxn>
                <a:cxn ang="0">
                  <a:pos x="T4" y="T5"/>
                </a:cxn>
                <a:cxn ang="0">
                  <a:pos x="T6" y="T7"/>
                </a:cxn>
                <a:cxn ang="0">
                  <a:pos x="T8" y="T9"/>
                </a:cxn>
              </a:cxnLst>
              <a:rect l="0" t="0" r="r" b="b"/>
              <a:pathLst>
                <a:path w="5" h="49">
                  <a:moveTo>
                    <a:pt x="0" y="0"/>
                  </a:moveTo>
                  <a:lnTo>
                    <a:pt x="0" y="11"/>
                  </a:lnTo>
                  <a:lnTo>
                    <a:pt x="5" y="49"/>
                  </a:lnTo>
                  <a:lnTo>
                    <a:pt x="5" y="3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12-32"/>
            <p:cNvSpPr/>
            <p:nvPr/>
          </p:nvSpPr>
          <p:spPr bwMode="auto">
            <a:xfrm>
              <a:off x="3592513" y="2713037"/>
              <a:ext cx="1588" cy="15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6" name="12-33"/>
            <p:cNvSpPr/>
            <p:nvPr/>
          </p:nvSpPr>
          <p:spPr bwMode="auto">
            <a:xfrm>
              <a:off x="3592513" y="271303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12-34"/>
            <p:cNvSpPr/>
            <p:nvPr/>
          </p:nvSpPr>
          <p:spPr bwMode="auto">
            <a:xfrm>
              <a:off x="3562350" y="2693987"/>
              <a:ext cx="30163" cy="84138"/>
            </a:xfrm>
            <a:custGeom>
              <a:avLst/>
              <a:gdLst>
                <a:gd name="T0" fmla="*/ 19 w 19"/>
                <a:gd name="T1" fmla="*/ 0 h 53"/>
                <a:gd name="T2" fmla="*/ 0 w 19"/>
                <a:gd name="T3" fmla="*/ 40 h 53"/>
                <a:gd name="T4" fmla="*/ 0 w 19"/>
                <a:gd name="T5" fmla="*/ 53 h 53"/>
                <a:gd name="T6" fmla="*/ 19 w 19"/>
                <a:gd name="T7" fmla="*/ 12 h 53"/>
                <a:gd name="T8" fmla="*/ 19 w 19"/>
                <a:gd name="T9" fmla="*/ 12 h 53"/>
                <a:gd name="T10" fmla="*/ 19 w 19"/>
                <a:gd name="T11" fmla="*/ 12 h 53"/>
                <a:gd name="T12" fmla="*/ 19 w 19"/>
                <a:gd name="T13" fmla="*/ 12 h 53"/>
                <a:gd name="T14" fmla="*/ 19 w 19"/>
                <a:gd name="T15" fmla="*/ 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53">
                  <a:moveTo>
                    <a:pt x="19" y="0"/>
                  </a:moveTo>
                  <a:lnTo>
                    <a:pt x="0" y="40"/>
                  </a:lnTo>
                  <a:lnTo>
                    <a:pt x="0" y="53"/>
                  </a:lnTo>
                  <a:lnTo>
                    <a:pt x="19" y="12"/>
                  </a:lnTo>
                  <a:lnTo>
                    <a:pt x="19" y="12"/>
                  </a:lnTo>
                  <a:lnTo>
                    <a:pt x="19" y="12"/>
                  </a:lnTo>
                  <a:lnTo>
                    <a:pt x="19" y="12"/>
                  </a:lnTo>
                  <a:lnTo>
                    <a:pt x="19" y="0"/>
                  </a:lnTo>
                  <a:close/>
                </a:path>
              </a:pathLst>
            </a:custGeom>
            <a:solidFill>
              <a:srgbClr val="1FB2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12-35"/>
            <p:cNvSpPr/>
            <p:nvPr/>
          </p:nvSpPr>
          <p:spPr bwMode="auto">
            <a:xfrm>
              <a:off x="3562350" y="2693987"/>
              <a:ext cx="30163" cy="84138"/>
            </a:xfrm>
            <a:custGeom>
              <a:avLst/>
              <a:gdLst>
                <a:gd name="T0" fmla="*/ 19 w 19"/>
                <a:gd name="T1" fmla="*/ 0 h 53"/>
                <a:gd name="T2" fmla="*/ 0 w 19"/>
                <a:gd name="T3" fmla="*/ 40 h 53"/>
                <a:gd name="T4" fmla="*/ 0 w 19"/>
                <a:gd name="T5" fmla="*/ 53 h 53"/>
                <a:gd name="T6" fmla="*/ 19 w 19"/>
                <a:gd name="T7" fmla="*/ 12 h 53"/>
                <a:gd name="T8" fmla="*/ 19 w 19"/>
                <a:gd name="T9" fmla="*/ 12 h 53"/>
                <a:gd name="T10" fmla="*/ 19 w 19"/>
                <a:gd name="T11" fmla="*/ 12 h 53"/>
                <a:gd name="T12" fmla="*/ 19 w 19"/>
                <a:gd name="T13" fmla="*/ 12 h 53"/>
                <a:gd name="T14" fmla="*/ 19 w 19"/>
                <a:gd name="T15" fmla="*/ 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53">
                  <a:moveTo>
                    <a:pt x="19" y="0"/>
                  </a:moveTo>
                  <a:lnTo>
                    <a:pt x="0" y="40"/>
                  </a:lnTo>
                  <a:lnTo>
                    <a:pt x="0" y="53"/>
                  </a:lnTo>
                  <a:lnTo>
                    <a:pt x="19" y="12"/>
                  </a:lnTo>
                  <a:lnTo>
                    <a:pt x="19" y="12"/>
                  </a:lnTo>
                  <a:lnTo>
                    <a:pt x="19" y="12"/>
                  </a:lnTo>
                  <a:lnTo>
                    <a:pt x="19" y="12"/>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12-36"/>
            <p:cNvSpPr/>
            <p:nvPr/>
          </p:nvSpPr>
          <p:spPr bwMode="auto">
            <a:xfrm>
              <a:off x="3443288" y="2662237"/>
              <a:ext cx="119063" cy="115888"/>
            </a:xfrm>
            <a:custGeom>
              <a:avLst/>
              <a:gdLst>
                <a:gd name="T0" fmla="*/ 0 w 75"/>
                <a:gd name="T1" fmla="*/ 0 h 73"/>
                <a:gd name="T2" fmla="*/ 0 w 75"/>
                <a:gd name="T3" fmla="*/ 0 h 73"/>
                <a:gd name="T4" fmla="*/ 0 w 75"/>
                <a:gd name="T5" fmla="*/ 12 h 73"/>
                <a:gd name="T6" fmla="*/ 75 w 75"/>
                <a:gd name="T7" fmla="*/ 73 h 73"/>
                <a:gd name="T8" fmla="*/ 75 w 75"/>
                <a:gd name="T9" fmla="*/ 60 h 73"/>
                <a:gd name="T10" fmla="*/ 0 w 75"/>
                <a:gd name="T11" fmla="*/ 0 h 73"/>
              </a:gdLst>
              <a:ahLst/>
              <a:cxnLst>
                <a:cxn ang="0">
                  <a:pos x="T0" y="T1"/>
                </a:cxn>
                <a:cxn ang="0">
                  <a:pos x="T2" y="T3"/>
                </a:cxn>
                <a:cxn ang="0">
                  <a:pos x="T4" y="T5"/>
                </a:cxn>
                <a:cxn ang="0">
                  <a:pos x="T6" y="T7"/>
                </a:cxn>
                <a:cxn ang="0">
                  <a:pos x="T8" y="T9"/>
                </a:cxn>
                <a:cxn ang="0">
                  <a:pos x="T10" y="T11"/>
                </a:cxn>
              </a:cxnLst>
              <a:rect l="0" t="0" r="r" b="b"/>
              <a:pathLst>
                <a:path w="75" h="73">
                  <a:moveTo>
                    <a:pt x="0" y="0"/>
                  </a:moveTo>
                  <a:lnTo>
                    <a:pt x="0" y="0"/>
                  </a:lnTo>
                  <a:lnTo>
                    <a:pt x="0" y="12"/>
                  </a:lnTo>
                  <a:lnTo>
                    <a:pt x="75" y="73"/>
                  </a:lnTo>
                  <a:lnTo>
                    <a:pt x="75" y="60"/>
                  </a:lnTo>
                  <a:lnTo>
                    <a:pt x="0" y="0"/>
                  </a:lnTo>
                  <a:close/>
                </a:path>
              </a:pathLst>
            </a:custGeom>
            <a:solidFill>
              <a:srgbClr val="23C7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12-37"/>
            <p:cNvSpPr/>
            <p:nvPr/>
          </p:nvSpPr>
          <p:spPr bwMode="auto">
            <a:xfrm>
              <a:off x="3443288" y="2662237"/>
              <a:ext cx="119063" cy="115888"/>
            </a:xfrm>
            <a:custGeom>
              <a:avLst/>
              <a:gdLst>
                <a:gd name="T0" fmla="*/ 0 w 75"/>
                <a:gd name="T1" fmla="*/ 0 h 73"/>
                <a:gd name="T2" fmla="*/ 0 w 75"/>
                <a:gd name="T3" fmla="*/ 0 h 73"/>
                <a:gd name="T4" fmla="*/ 0 w 75"/>
                <a:gd name="T5" fmla="*/ 12 h 73"/>
                <a:gd name="T6" fmla="*/ 75 w 75"/>
                <a:gd name="T7" fmla="*/ 73 h 73"/>
                <a:gd name="T8" fmla="*/ 75 w 75"/>
                <a:gd name="T9" fmla="*/ 60 h 73"/>
                <a:gd name="T10" fmla="*/ 0 w 75"/>
                <a:gd name="T11" fmla="*/ 0 h 73"/>
              </a:gdLst>
              <a:ahLst/>
              <a:cxnLst>
                <a:cxn ang="0">
                  <a:pos x="T0" y="T1"/>
                </a:cxn>
                <a:cxn ang="0">
                  <a:pos x="T2" y="T3"/>
                </a:cxn>
                <a:cxn ang="0">
                  <a:pos x="T4" y="T5"/>
                </a:cxn>
                <a:cxn ang="0">
                  <a:pos x="T6" y="T7"/>
                </a:cxn>
                <a:cxn ang="0">
                  <a:pos x="T8" y="T9"/>
                </a:cxn>
                <a:cxn ang="0">
                  <a:pos x="T10" y="T11"/>
                </a:cxn>
              </a:cxnLst>
              <a:rect l="0" t="0" r="r" b="b"/>
              <a:pathLst>
                <a:path w="75" h="73">
                  <a:moveTo>
                    <a:pt x="0" y="0"/>
                  </a:moveTo>
                  <a:lnTo>
                    <a:pt x="0" y="0"/>
                  </a:lnTo>
                  <a:lnTo>
                    <a:pt x="0" y="12"/>
                  </a:lnTo>
                  <a:lnTo>
                    <a:pt x="75" y="73"/>
                  </a:lnTo>
                  <a:lnTo>
                    <a:pt x="75" y="60"/>
                  </a:lnTo>
                  <a:lnTo>
                    <a:pt x="0" y="0"/>
                  </a:lnTo>
                </a:path>
              </a:pathLst>
            </a:custGeom>
          </p:spPr>
        </p:sp>
      </p:grpSp>
      <p:sp>
        <p:nvSpPr>
          <p:cNvPr id="2" name="6"/>
          <p:cNvSpPr txBox="1"/>
          <p:nvPr/>
        </p:nvSpPr>
        <p:spPr>
          <a:xfrm>
            <a:off x="2930859" y="6004087"/>
            <a:ext cx="4495721" cy="569133"/>
          </a:xfrm>
          <a:prstGeom prst="roundRect">
            <a:avLst>
              <a:gd name="adj" fmla="val 50000"/>
            </a:avLst>
          </a:prstGeom>
          <a:solidFill>
            <a:schemeClr val="accent1"/>
          </a:solidFill>
        </p:spPr>
        <p:txBody>
          <a:bodyPr wrap="square" rtlCol="0" anchor="ctr">
            <a:noAutofit/>
          </a:bodyPr>
          <a:p>
            <a:pPr algn="ctr"/>
            <a:r>
              <a:rPr lang="en-US" altLang="zh-CN" dirty="0">
                <a:solidFill>
                  <a:srgbClr val="FFFFFF"/>
                </a:solidFill>
                <a:latin typeface="黑体" panose="02010609060101010101" pitchFamily="49" charset="-122"/>
                <a:ea typeface="黑体" panose="02010609060101010101" pitchFamily="49" charset="-122"/>
                <a:cs typeface="+mn-ea"/>
                <a:sym typeface="+mn-lt"/>
              </a:rPr>
              <a:t>www.92ppt.net</a:t>
            </a:r>
            <a:endParaRPr lang="en-US" altLang="zh-CN" dirty="0">
              <a:solidFill>
                <a:srgbClr val="FFFFFF"/>
              </a:solidFill>
              <a:latin typeface="黑体" panose="02010609060101010101" pitchFamily="49" charset="-122"/>
              <a:ea typeface="黑体" panose="02010609060101010101" pitchFamily="49" charset="-122"/>
              <a:cs typeface="+mn-ea"/>
              <a:sym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p:cNvSpPr txBox="1"/>
          <p:nvPr/>
        </p:nvSpPr>
        <p:spPr>
          <a:xfrm>
            <a:off x="1570349" y="832129"/>
            <a:ext cx="10067910" cy="1058492"/>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000" dirty="0">
                <a:ea typeface="黑体" panose="02010609060101010101" pitchFamily="49" charset="-122"/>
                <a:cs typeface="+mn-ea"/>
                <a:sym typeface="+mn-lt"/>
              </a:rPr>
              <a:t>院校调档线是各高校录取考生时对某地报考该校的考生在文化成绩方面的最低要求。院校调档线是在该批院校最低录取控制分数线的基础上，根据当年考生报考本校志愿情况、分数情况和本校在该地招生计划数确定的，每年都会不同。</a:t>
            </a:r>
            <a:endParaRPr lang="zh-CN" altLang="en-US" sz="2000" dirty="0">
              <a:ea typeface="黑体" panose="02010609060101010101" pitchFamily="49" charset="-122"/>
              <a:cs typeface="+mn-ea"/>
              <a:sym typeface="+mn-lt"/>
            </a:endParaRPr>
          </a:p>
        </p:txBody>
      </p:sp>
      <p:grpSp>
        <p:nvGrpSpPr>
          <p:cNvPr id="18" name="2"/>
          <p:cNvGrpSpPr/>
          <p:nvPr/>
        </p:nvGrpSpPr>
        <p:grpSpPr>
          <a:xfrm>
            <a:off x="482600" y="575002"/>
            <a:ext cx="802458" cy="3050139"/>
            <a:chOff x="482600" y="575002"/>
            <a:chExt cx="802458" cy="3050139"/>
          </a:xfrm>
        </p:grpSpPr>
        <p:sp>
          <p:nvSpPr>
            <p:cNvPr id="19" name="2-1"/>
            <p:cNvSpPr txBox="1"/>
            <p:nvPr/>
          </p:nvSpPr>
          <p:spPr>
            <a:xfrm>
              <a:off x="514497" y="1272328"/>
              <a:ext cx="738664" cy="2352813"/>
            </a:xfrm>
            <a:prstGeom prst="rect">
              <a:avLst/>
            </a:prstGeom>
            <a:noFill/>
          </p:spPr>
          <p:txBody>
            <a:bodyPr vert="eaVert" wrap="square" rtlCol="0">
              <a:spAutoFit/>
            </a:bodyPr>
            <a:lstStyle>
              <a:defPPr>
                <a:defRPr lang="zh-CN"/>
              </a:defPPr>
              <a:lvl1pPr algn="ctr">
                <a:defRPr sz="8800" b="1">
                  <a:solidFill>
                    <a:schemeClr val="accent1"/>
                  </a:solidFill>
                  <a:latin typeface="汉仪润圆-65W" panose="00020600040101010101" pitchFamily="18" charset="-122"/>
                  <a:ea typeface="汉仪润圆-65W" panose="00020600040101010101" pitchFamily="18" charset="-122"/>
                  <a:cs typeface="+mn-ea"/>
                </a:defRPr>
              </a:lvl1pPr>
            </a:lstStyle>
            <a:p>
              <a:pPr algn="l"/>
              <a:r>
                <a:rPr lang="zh-CN" altLang="en-US" sz="3600" dirty="0">
                  <a:sym typeface="+mn-lt"/>
                </a:rPr>
                <a:t>相关概念</a:t>
              </a:r>
              <a:endParaRPr lang="zh-CN" altLang="en-US" sz="3600" dirty="0">
                <a:sym typeface="+mn-lt"/>
              </a:endParaRPr>
            </a:p>
          </p:txBody>
        </p:sp>
        <p:grpSp>
          <p:nvGrpSpPr>
            <p:cNvPr id="20" name="0ae9ffb2-0fb1-4676-b990-e7d5e26dba0c"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482600" y="575002"/>
              <a:ext cx="802458" cy="718935"/>
              <a:chOff x="3398838" y="982663"/>
              <a:chExt cx="5246688" cy="4700588"/>
            </a:xfrm>
          </p:grpSpPr>
          <p:sp>
            <p:nvSpPr>
              <p:cNvPr id="21" name="2-2"/>
              <p:cNvSpPr/>
              <p:nvPr/>
            </p:nvSpPr>
            <p:spPr bwMode="auto">
              <a:xfrm>
                <a:off x="6130926" y="3711576"/>
                <a:ext cx="2514600" cy="1971675"/>
              </a:xfrm>
              <a:custGeom>
                <a:avLst/>
                <a:gdLst>
                  <a:gd name="T0" fmla="*/ 1584 w 1584"/>
                  <a:gd name="T1" fmla="*/ 343 h 1242"/>
                  <a:gd name="T2" fmla="*/ 0 w 1584"/>
                  <a:gd name="T3" fmla="*/ 1242 h 1242"/>
                  <a:gd name="T4" fmla="*/ 0 w 1584"/>
                  <a:gd name="T5" fmla="*/ 873 h 1242"/>
                  <a:gd name="T6" fmla="*/ 1584 w 1584"/>
                  <a:gd name="T7" fmla="*/ 0 h 1242"/>
                  <a:gd name="T8" fmla="*/ 1584 w 1584"/>
                  <a:gd name="T9" fmla="*/ 343 h 1242"/>
                </a:gdLst>
                <a:ahLst/>
                <a:cxnLst>
                  <a:cxn ang="0">
                    <a:pos x="T0" y="T1"/>
                  </a:cxn>
                  <a:cxn ang="0">
                    <a:pos x="T2" y="T3"/>
                  </a:cxn>
                  <a:cxn ang="0">
                    <a:pos x="T4" y="T5"/>
                  </a:cxn>
                  <a:cxn ang="0">
                    <a:pos x="T6" y="T7"/>
                  </a:cxn>
                  <a:cxn ang="0">
                    <a:pos x="T8" y="T9"/>
                  </a:cxn>
                </a:cxnLst>
                <a:rect l="0" t="0" r="r" b="b"/>
                <a:pathLst>
                  <a:path w="1584" h="1242">
                    <a:moveTo>
                      <a:pt x="1584" y="343"/>
                    </a:moveTo>
                    <a:lnTo>
                      <a:pt x="0" y="1242"/>
                    </a:lnTo>
                    <a:lnTo>
                      <a:pt x="0" y="873"/>
                    </a:lnTo>
                    <a:lnTo>
                      <a:pt x="1584" y="0"/>
                    </a:lnTo>
                    <a:lnTo>
                      <a:pt x="1584" y="343"/>
                    </a:ln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2" name="2-3"/>
              <p:cNvSpPr/>
              <p:nvPr/>
            </p:nvSpPr>
            <p:spPr bwMode="auto">
              <a:xfrm>
                <a:off x="6130926" y="3711576"/>
                <a:ext cx="2514600" cy="1971675"/>
              </a:xfrm>
              <a:custGeom>
                <a:avLst/>
                <a:gdLst>
                  <a:gd name="T0" fmla="*/ 1584 w 1584"/>
                  <a:gd name="T1" fmla="*/ 343 h 1242"/>
                  <a:gd name="T2" fmla="*/ 0 w 1584"/>
                  <a:gd name="T3" fmla="*/ 1242 h 1242"/>
                  <a:gd name="T4" fmla="*/ 0 w 1584"/>
                  <a:gd name="T5" fmla="*/ 873 h 1242"/>
                  <a:gd name="T6" fmla="*/ 1584 w 1584"/>
                  <a:gd name="T7" fmla="*/ 0 h 1242"/>
                  <a:gd name="T8" fmla="*/ 1584 w 1584"/>
                  <a:gd name="T9" fmla="*/ 343 h 1242"/>
                </a:gdLst>
                <a:ahLst/>
                <a:cxnLst>
                  <a:cxn ang="0">
                    <a:pos x="T0" y="T1"/>
                  </a:cxn>
                  <a:cxn ang="0">
                    <a:pos x="T2" y="T3"/>
                  </a:cxn>
                  <a:cxn ang="0">
                    <a:pos x="T4" y="T5"/>
                  </a:cxn>
                  <a:cxn ang="0">
                    <a:pos x="T6" y="T7"/>
                  </a:cxn>
                  <a:cxn ang="0">
                    <a:pos x="T8" y="T9"/>
                  </a:cxn>
                </a:cxnLst>
                <a:rect l="0" t="0" r="r" b="b"/>
                <a:pathLst>
                  <a:path w="1584" h="1242">
                    <a:moveTo>
                      <a:pt x="1584" y="343"/>
                    </a:moveTo>
                    <a:lnTo>
                      <a:pt x="0" y="1242"/>
                    </a:lnTo>
                    <a:lnTo>
                      <a:pt x="0" y="873"/>
                    </a:lnTo>
                    <a:lnTo>
                      <a:pt x="1584" y="0"/>
                    </a:lnTo>
                    <a:lnTo>
                      <a:pt x="1584" y="3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3" name="2-4"/>
              <p:cNvSpPr/>
              <p:nvPr/>
            </p:nvSpPr>
            <p:spPr bwMode="auto">
              <a:xfrm>
                <a:off x="3638551" y="2987676"/>
                <a:ext cx="5006975" cy="2109788"/>
              </a:xfrm>
              <a:custGeom>
                <a:avLst/>
                <a:gdLst>
                  <a:gd name="T0" fmla="*/ 1570 w 3154"/>
                  <a:gd name="T1" fmla="*/ 1329 h 1329"/>
                  <a:gd name="T2" fmla="*/ 0 w 3154"/>
                  <a:gd name="T3" fmla="*/ 727 h 1329"/>
                  <a:gd name="T4" fmla="*/ 1742 w 3154"/>
                  <a:gd name="T5" fmla="*/ 0 h 1329"/>
                  <a:gd name="T6" fmla="*/ 3154 w 3154"/>
                  <a:gd name="T7" fmla="*/ 456 h 1329"/>
                  <a:gd name="T8" fmla="*/ 1570 w 3154"/>
                  <a:gd name="T9" fmla="*/ 1329 h 1329"/>
                </a:gdLst>
                <a:ahLst/>
                <a:cxnLst>
                  <a:cxn ang="0">
                    <a:pos x="T0" y="T1"/>
                  </a:cxn>
                  <a:cxn ang="0">
                    <a:pos x="T2" y="T3"/>
                  </a:cxn>
                  <a:cxn ang="0">
                    <a:pos x="T4" y="T5"/>
                  </a:cxn>
                  <a:cxn ang="0">
                    <a:pos x="T6" y="T7"/>
                  </a:cxn>
                  <a:cxn ang="0">
                    <a:pos x="T8" y="T9"/>
                  </a:cxn>
                </a:cxnLst>
                <a:rect l="0" t="0" r="r" b="b"/>
                <a:pathLst>
                  <a:path w="3154" h="1329">
                    <a:moveTo>
                      <a:pt x="1570" y="1329"/>
                    </a:moveTo>
                    <a:lnTo>
                      <a:pt x="0" y="727"/>
                    </a:lnTo>
                    <a:lnTo>
                      <a:pt x="1742" y="0"/>
                    </a:lnTo>
                    <a:lnTo>
                      <a:pt x="3154" y="456"/>
                    </a:lnTo>
                    <a:lnTo>
                      <a:pt x="1570" y="1329"/>
                    </a:ln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4" name="2-5"/>
              <p:cNvSpPr/>
              <p:nvPr/>
            </p:nvSpPr>
            <p:spPr bwMode="auto">
              <a:xfrm>
                <a:off x="3638551" y="2987676"/>
                <a:ext cx="5006975" cy="2109788"/>
              </a:xfrm>
              <a:custGeom>
                <a:avLst/>
                <a:gdLst>
                  <a:gd name="T0" fmla="*/ 1570 w 3154"/>
                  <a:gd name="T1" fmla="*/ 1329 h 1329"/>
                  <a:gd name="T2" fmla="*/ 0 w 3154"/>
                  <a:gd name="T3" fmla="*/ 727 h 1329"/>
                  <a:gd name="T4" fmla="*/ 1742 w 3154"/>
                  <a:gd name="T5" fmla="*/ 0 h 1329"/>
                  <a:gd name="T6" fmla="*/ 3154 w 3154"/>
                  <a:gd name="T7" fmla="*/ 456 h 1329"/>
                  <a:gd name="T8" fmla="*/ 1570 w 3154"/>
                  <a:gd name="T9" fmla="*/ 1329 h 1329"/>
                </a:gdLst>
                <a:ahLst/>
                <a:cxnLst>
                  <a:cxn ang="0">
                    <a:pos x="T0" y="T1"/>
                  </a:cxn>
                  <a:cxn ang="0">
                    <a:pos x="T2" y="T3"/>
                  </a:cxn>
                  <a:cxn ang="0">
                    <a:pos x="T4" y="T5"/>
                  </a:cxn>
                  <a:cxn ang="0">
                    <a:pos x="T6" y="T7"/>
                  </a:cxn>
                  <a:cxn ang="0">
                    <a:pos x="T8" y="T9"/>
                  </a:cxn>
                </a:cxnLst>
                <a:rect l="0" t="0" r="r" b="b"/>
                <a:pathLst>
                  <a:path w="3154" h="1329">
                    <a:moveTo>
                      <a:pt x="1570" y="1329"/>
                    </a:moveTo>
                    <a:lnTo>
                      <a:pt x="0" y="727"/>
                    </a:lnTo>
                    <a:lnTo>
                      <a:pt x="1742" y="0"/>
                    </a:lnTo>
                    <a:lnTo>
                      <a:pt x="3154" y="456"/>
                    </a:lnTo>
                    <a:lnTo>
                      <a:pt x="1570" y="132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5" name="2-6"/>
              <p:cNvSpPr/>
              <p:nvPr/>
            </p:nvSpPr>
            <p:spPr bwMode="auto">
              <a:xfrm>
                <a:off x="3638551" y="4141788"/>
                <a:ext cx="2492375" cy="1533525"/>
              </a:xfrm>
              <a:custGeom>
                <a:avLst/>
                <a:gdLst>
                  <a:gd name="T0" fmla="*/ 0 w 1570"/>
                  <a:gd name="T1" fmla="*/ 365 h 966"/>
                  <a:gd name="T2" fmla="*/ 1570 w 1570"/>
                  <a:gd name="T3" fmla="*/ 966 h 966"/>
                  <a:gd name="T4" fmla="*/ 1570 w 1570"/>
                  <a:gd name="T5" fmla="*/ 602 h 966"/>
                  <a:gd name="T6" fmla="*/ 0 w 1570"/>
                  <a:gd name="T7" fmla="*/ 0 h 966"/>
                  <a:gd name="T8" fmla="*/ 0 w 1570"/>
                  <a:gd name="T9" fmla="*/ 365 h 966"/>
                </a:gdLst>
                <a:ahLst/>
                <a:cxnLst>
                  <a:cxn ang="0">
                    <a:pos x="T0" y="T1"/>
                  </a:cxn>
                  <a:cxn ang="0">
                    <a:pos x="T2" y="T3"/>
                  </a:cxn>
                  <a:cxn ang="0">
                    <a:pos x="T4" y="T5"/>
                  </a:cxn>
                  <a:cxn ang="0">
                    <a:pos x="T6" y="T7"/>
                  </a:cxn>
                  <a:cxn ang="0">
                    <a:pos x="T8" y="T9"/>
                  </a:cxn>
                </a:cxnLst>
                <a:rect l="0" t="0" r="r" b="b"/>
                <a:pathLst>
                  <a:path w="1570" h="966">
                    <a:moveTo>
                      <a:pt x="0" y="365"/>
                    </a:moveTo>
                    <a:lnTo>
                      <a:pt x="1570" y="966"/>
                    </a:lnTo>
                    <a:lnTo>
                      <a:pt x="1570" y="602"/>
                    </a:lnTo>
                    <a:lnTo>
                      <a:pt x="0" y="0"/>
                    </a:lnTo>
                    <a:lnTo>
                      <a:pt x="0" y="36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6" name="2-7"/>
              <p:cNvSpPr/>
              <p:nvPr/>
            </p:nvSpPr>
            <p:spPr bwMode="auto">
              <a:xfrm>
                <a:off x="3638551" y="4141788"/>
                <a:ext cx="2492375" cy="1533525"/>
              </a:xfrm>
              <a:custGeom>
                <a:avLst/>
                <a:gdLst>
                  <a:gd name="T0" fmla="*/ 0 w 1570"/>
                  <a:gd name="T1" fmla="*/ 365 h 966"/>
                  <a:gd name="T2" fmla="*/ 1570 w 1570"/>
                  <a:gd name="T3" fmla="*/ 966 h 966"/>
                  <a:gd name="T4" fmla="*/ 1570 w 1570"/>
                  <a:gd name="T5" fmla="*/ 602 h 966"/>
                  <a:gd name="T6" fmla="*/ 0 w 1570"/>
                  <a:gd name="T7" fmla="*/ 0 h 966"/>
                  <a:gd name="T8" fmla="*/ 0 w 1570"/>
                  <a:gd name="T9" fmla="*/ 365 h 966"/>
                </a:gdLst>
                <a:ahLst/>
                <a:cxnLst>
                  <a:cxn ang="0">
                    <a:pos x="T0" y="T1"/>
                  </a:cxn>
                  <a:cxn ang="0">
                    <a:pos x="T2" y="T3"/>
                  </a:cxn>
                  <a:cxn ang="0">
                    <a:pos x="T4" y="T5"/>
                  </a:cxn>
                  <a:cxn ang="0">
                    <a:pos x="T6" y="T7"/>
                  </a:cxn>
                  <a:cxn ang="0">
                    <a:pos x="T8" y="T9"/>
                  </a:cxn>
                </a:cxnLst>
                <a:rect l="0" t="0" r="r" b="b"/>
                <a:pathLst>
                  <a:path w="1570" h="966">
                    <a:moveTo>
                      <a:pt x="0" y="365"/>
                    </a:moveTo>
                    <a:lnTo>
                      <a:pt x="1570" y="966"/>
                    </a:lnTo>
                    <a:lnTo>
                      <a:pt x="1570" y="602"/>
                    </a:lnTo>
                    <a:lnTo>
                      <a:pt x="0" y="0"/>
                    </a:lnTo>
                    <a:lnTo>
                      <a:pt x="0" y="3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7" name="2-8"/>
              <p:cNvSpPr/>
              <p:nvPr/>
            </p:nvSpPr>
            <p:spPr bwMode="auto">
              <a:xfrm>
                <a:off x="3638551" y="4141788"/>
                <a:ext cx="2492375" cy="1014413"/>
              </a:xfrm>
              <a:custGeom>
                <a:avLst/>
                <a:gdLst>
                  <a:gd name="T0" fmla="*/ 0 w 1570"/>
                  <a:gd name="T1" fmla="*/ 37 h 639"/>
                  <a:gd name="T2" fmla="*/ 1570 w 1570"/>
                  <a:gd name="T3" fmla="*/ 639 h 639"/>
                  <a:gd name="T4" fmla="*/ 1570 w 1570"/>
                  <a:gd name="T5" fmla="*/ 602 h 639"/>
                  <a:gd name="T6" fmla="*/ 0 w 1570"/>
                  <a:gd name="T7" fmla="*/ 0 h 639"/>
                  <a:gd name="T8" fmla="*/ 0 w 1570"/>
                  <a:gd name="T9" fmla="*/ 37 h 639"/>
                </a:gdLst>
                <a:ahLst/>
                <a:cxnLst>
                  <a:cxn ang="0">
                    <a:pos x="T0" y="T1"/>
                  </a:cxn>
                  <a:cxn ang="0">
                    <a:pos x="T2" y="T3"/>
                  </a:cxn>
                  <a:cxn ang="0">
                    <a:pos x="T4" y="T5"/>
                  </a:cxn>
                  <a:cxn ang="0">
                    <a:pos x="T6" y="T7"/>
                  </a:cxn>
                  <a:cxn ang="0">
                    <a:pos x="T8" y="T9"/>
                  </a:cxn>
                </a:cxnLst>
                <a:rect l="0" t="0" r="r" b="b"/>
                <a:pathLst>
                  <a:path w="1570" h="639">
                    <a:moveTo>
                      <a:pt x="0" y="37"/>
                    </a:moveTo>
                    <a:lnTo>
                      <a:pt x="1570" y="639"/>
                    </a:lnTo>
                    <a:lnTo>
                      <a:pt x="1570" y="602"/>
                    </a:lnTo>
                    <a:lnTo>
                      <a:pt x="0" y="0"/>
                    </a:lnTo>
                    <a:lnTo>
                      <a:pt x="0" y="37"/>
                    </a:ln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8" name="2-9"/>
              <p:cNvSpPr/>
              <p:nvPr/>
            </p:nvSpPr>
            <p:spPr bwMode="auto">
              <a:xfrm>
                <a:off x="3638551" y="4141788"/>
                <a:ext cx="2492375" cy="1014413"/>
              </a:xfrm>
              <a:custGeom>
                <a:avLst/>
                <a:gdLst>
                  <a:gd name="T0" fmla="*/ 0 w 1570"/>
                  <a:gd name="T1" fmla="*/ 37 h 639"/>
                  <a:gd name="T2" fmla="*/ 1570 w 1570"/>
                  <a:gd name="T3" fmla="*/ 639 h 639"/>
                  <a:gd name="T4" fmla="*/ 1570 w 1570"/>
                  <a:gd name="T5" fmla="*/ 602 h 639"/>
                  <a:gd name="T6" fmla="*/ 0 w 1570"/>
                  <a:gd name="T7" fmla="*/ 0 h 639"/>
                  <a:gd name="T8" fmla="*/ 0 w 1570"/>
                  <a:gd name="T9" fmla="*/ 37 h 639"/>
                </a:gdLst>
                <a:ahLst/>
                <a:cxnLst>
                  <a:cxn ang="0">
                    <a:pos x="T0" y="T1"/>
                  </a:cxn>
                  <a:cxn ang="0">
                    <a:pos x="T2" y="T3"/>
                  </a:cxn>
                  <a:cxn ang="0">
                    <a:pos x="T4" y="T5"/>
                  </a:cxn>
                  <a:cxn ang="0">
                    <a:pos x="T6" y="T7"/>
                  </a:cxn>
                  <a:cxn ang="0">
                    <a:pos x="T8" y="T9"/>
                  </a:cxn>
                </a:cxnLst>
                <a:rect l="0" t="0" r="r" b="b"/>
                <a:pathLst>
                  <a:path w="1570" h="639">
                    <a:moveTo>
                      <a:pt x="0" y="37"/>
                    </a:moveTo>
                    <a:lnTo>
                      <a:pt x="1570" y="639"/>
                    </a:lnTo>
                    <a:lnTo>
                      <a:pt x="1570" y="602"/>
                    </a:lnTo>
                    <a:lnTo>
                      <a:pt x="0" y="0"/>
                    </a:lnTo>
                    <a:lnTo>
                      <a:pt x="0"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9" name="2-10"/>
              <p:cNvSpPr/>
              <p:nvPr/>
            </p:nvSpPr>
            <p:spPr bwMode="auto">
              <a:xfrm>
                <a:off x="3638551" y="4270376"/>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0" name="2-11"/>
              <p:cNvSpPr/>
              <p:nvPr/>
            </p:nvSpPr>
            <p:spPr bwMode="auto">
              <a:xfrm>
                <a:off x="3638551" y="4270376"/>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1" name="2-12"/>
              <p:cNvSpPr/>
              <p:nvPr/>
            </p:nvSpPr>
            <p:spPr bwMode="auto">
              <a:xfrm>
                <a:off x="3638551" y="4344988"/>
                <a:ext cx="2492375" cy="984250"/>
              </a:xfrm>
              <a:custGeom>
                <a:avLst/>
                <a:gdLst>
                  <a:gd name="T0" fmla="*/ 0 w 1570"/>
                  <a:gd name="T1" fmla="*/ 18 h 620"/>
                  <a:gd name="T2" fmla="*/ 1570 w 1570"/>
                  <a:gd name="T3" fmla="*/ 620 h 620"/>
                  <a:gd name="T4" fmla="*/ 1570 w 1570"/>
                  <a:gd name="T5" fmla="*/ 601 h 620"/>
                  <a:gd name="T6" fmla="*/ 0 w 1570"/>
                  <a:gd name="T7" fmla="*/ 0 h 620"/>
                  <a:gd name="T8" fmla="*/ 0 w 1570"/>
                  <a:gd name="T9" fmla="*/ 18 h 620"/>
                </a:gdLst>
                <a:ahLst/>
                <a:cxnLst>
                  <a:cxn ang="0">
                    <a:pos x="T0" y="T1"/>
                  </a:cxn>
                  <a:cxn ang="0">
                    <a:pos x="T2" y="T3"/>
                  </a:cxn>
                  <a:cxn ang="0">
                    <a:pos x="T4" y="T5"/>
                  </a:cxn>
                  <a:cxn ang="0">
                    <a:pos x="T6" y="T7"/>
                  </a:cxn>
                  <a:cxn ang="0">
                    <a:pos x="T8" y="T9"/>
                  </a:cxn>
                </a:cxnLst>
                <a:rect l="0" t="0" r="r" b="b"/>
                <a:pathLst>
                  <a:path w="1570" h="620">
                    <a:moveTo>
                      <a:pt x="0" y="18"/>
                    </a:moveTo>
                    <a:lnTo>
                      <a:pt x="1570" y="620"/>
                    </a:lnTo>
                    <a:lnTo>
                      <a:pt x="1570" y="601"/>
                    </a:lnTo>
                    <a:lnTo>
                      <a:pt x="0" y="0"/>
                    </a:lnTo>
                    <a:lnTo>
                      <a:pt x="0" y="18"/>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2" name="2-13"/>
              <p:cNvSpPr/>
              <p:nvPr/>
            </p:nvSpPr>
            <p:spPr bwMode="auto">
              <a:xfrm>
                <a:off x="3638551" y="4344988"/>
                <a:ext cx="2492375" cy="984250"/>
              </a:xfrm>
              <a:custGeom>
                <a:avLst/>
                <a:gdLst>
                  <a:gd name="T0" fmla="*/ 0 w 1570"/>
                  <a:gd name="T1" fmla="*/ 18 h 620"/>
                  <a:gd name="T2" fmla="*/ 1570 w 1570"/>
                  <a:gd name="T3" fmla="*/ 620 h 620"/>
                  <a:gd name="T4" fmla="*/ 1570 w 1570"/>
                  <a:gd name="T5" fmla="*/ 601 h 620"/>
                  <a:gd name="T6" fmla="*/ 0 w 1570"/>
                  <a:gd name="T7" fmla="*/ 0 h 620"/>
                  <a:gd name="T8" fmla="*/ 0 w 1570"/>
                  <a:gd name="T9" fmla="*/ 18 h 620"/>
                </a:gdLst>
                <a:ahLst/>
                <a:cxnLst>
                  <a:cxn ang="0">
                    <a:pos x="T0" y="T1"/>
                  </a:cxn>
                  <a:cxn ang="0">
                    <a:pos x="T2" y="T3"/>
                  </a:cxn>
                  <a:cxn ang="0">
                    <a:pos x="T4" y="T5"/>
                  </a:cxn>
                  <a:cxn ang="0">
                    <a:pos x="T6" y="T7"/>
                  </a:cxn>
                  <a:cxn ang="0">
                    <a:pos x="T8" y="T9"/>
                  </a:cxn>
                </a:cxnLst>
                <a:rect l="0" t="0" r="r" b="b"/>
                <a:pathLst>
                  <a:path w="1570" h="620">
                    <a:moveTo>
                      <a:pt x="0" y="18"/>
                    </a:moveTo>
                    <a:lnTo>
                      <a:pt x="1570" y="620"/>
                    </a:lnTo>
                    <a:lnTo>
                      <a:pt x="1570" y="601"/>
                    </a:lnTo>
                    <a:lnTo>
                      <a:pt x="0" y="0"/>
                    </a:lnTo>
                    <a:lnTo>
                      <a:pt x="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3" name="2-14"/>
              <p:cNvSpPr/>
              <p:nvPr/>
            </p:nvSpPr>
            <p:spPr bwMode="auto">
              <a:xfrm>
                <a:off x="3638551" y="4418013"/>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4" name="2-15"/>
              <p:cNvSpPr/>
              <p:nvPr/>
            </p:nvSpPr>
            <p:spPr bwMode="auto">
              <a:xfrm>
                <a:off x="3638551" y="4418013"/>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5" name="2-16"/>
              <p:cNvSpPr/>
              <p:nvPr/>
            </p:nvSpPr>
            <p:spPr bwMode="auto">
              <a:xfrm>
                <a:off x="3638551" y="4492626"/>
                <a:ext cx="2492375" cy="984250"/>
              </a:xfrm>
              <a:custGeom>
                <a:avLst/>
                <a:gdLst>
                  <a:gd name="T0" fmla="*/ 0 w 1570"/>
                  <a:gd name="T1" fmla="*/ 18 h 620"/>
                  <a:gd name="T2" fmla="*/ 1570 w 1570"/>
                  <a:gd name="T3" fmla="*/ 620 h 620"/>
                  <a:gd name="T4" fmla="*/ 1570 w 1570"/>
                  <a:gd name="T5" fmla="*/ 601 h 620"/>
                  <a:gd name="T6" fmla="*/ 0 w 1570"/>
                  <a:gd name="T7" fmla="*/ 0 h 620"/>
                  <a:gd name="T8" fmla="*/ 0 w 1570"/>
                  <a:gd name="T9" fmla="*/ 18 h 620"/>
                </a:gdLst>
                <a:ahLst/>
                <a:cxnLst>
                  <a:cxn ang="0">
                    <a:pos x="T0" y="T1"/>
                  </a:cxn>
                  <a:cxn ang="0">
                    <a:pos x="T2" y="T3"/>
                  </a:cxn>
                  <a:cxn ang="0">
                    <a:pos x="T4" y="T5"/>
                  </a:cxn>
                  <a:cxn ang="0">
                    <a:pos x="T6" y="T7"/>
                  </a:cxn>
                  <a:cxn ang="0">
                    <a:pos x="T8" y="T9"/>
                  </a:cxn>
                </a:cxnLst>
                <a:rect l="0" t="0" r="r" b="b"/>
                <a:pathLst>
                  <a:path w="1570" h="620">
                    <a:moveTo>
                      <a:pt x="0" y="18"/>
                    </a:moveTo>
                    <a:lnTo>
                      <a:pt x="1570" y="620"/>
                    </a:lnTo>
                    <a:lnTo>
                      <a:pt x="1570" y="601"/>
                    </a:lnTo>
                    <a:lnTo>
                      <a:pt x="0" y="0"/>
                    </a:lnTo>
                    <a:lnTo>
                      <a:pt x="0" y="18"/>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6" name="2-17"/>
              <p:cNvSpPr/>
              <p:nvPr/>
            </p:nvSpPr>
            <p:spPr bwMode="auto">
              <a:xfrm>
                <a:off x="3638551" y="4492626"/>
                <a:ext cx="2492375" cy="984250"/>
              </a:xfrm>
              <a:custGeom>
                <a:avLst/>
                <a:gdLst>
                  <a:gd name="T0" fmla="*/ 0 w 1570"/>
                  <a:gd name="T1" fmla="*/ 18 h 620"/>
                  <a:gd name="T2" fmla="*/ 1570 w 1570"/>
                  <a:gd name="T3" fmla="*/ 620 h 620"/>
                  <a:gd name="T4" fmla="*/ 1570 w 1570"/>
                  <a:gd name="T5" fmla="*/ 601 h 620"/>
                  <a:gd name="T6" fmla="*/ 0 w 1570"/>
                  <a:gd name="T7" fmla="*/ 0 h 620"/>
                  <a:gd name="T8" fmla="*/ 0 w 1570"/>
                  <a:gd name="T9" fmla="*/ 18 h 620"/>
                </a:gdLst>
                <a:ahLst/>
                <a:cxnLst>
                  <a:cxn ang="0">
                    <a:pos x="T0" y="T1"/>
                  </a:cxn>
                  <a:cxn ang="0">
                    <a:pos x="T2" y="T3"/>
                  </a:cxn>
                  <a:cxn ang="0">
                    <a:pos x="T4" y="T5"/>
                  </a:cxn>
                  <a:cxn ang="0">
                    <a:pos x="T6" y="T7"/>
                  </a:cxn>
                  <a:cxn ang="0">
                    <a:pos x="T8" y="T9"/>
                  </a:cxn>
                </a:cxnLst>
                <a:rect l="0" t="0" r="r" b="b"/>
                <a:pathLst>
                  <a:path w="1570" h="620">
                    <a:moveTo>
                      <a:pt x="0" y="18"/>
                    </a:moveTo>
                    <a:lnTo>
                      <a:pt x="1570" y="620"/>
                    </a:lnTo>
                    <a:lnTo>
                      <a:pt x="1570" y="601"/>
                    </a:lnTo>
                    <a:lnTo>
                      <a:pt x="0" y="0"/>
                    </a:lnTo>
                    <a:lnTo>
                      <a:pt x="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7" name="2-18"/>
              <p:cNvSpPr/>
              <p:nvPr/>
            </p:nvSpPr>
            <p:spPr bwMode="auto">
              <a:xfrm>
                <a:off x="3638551" y="4565651"/>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8" name="2-19"/>
              <p:cNvSpPr/>
              <p:nvPr/>
            </p:nvSpPr>
            <p:spPr bwMode="auto">
              <a:xfrm>
                <a:off x="3638551" y="4565651"/>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9" name="2-20"/>
              <p:cNvSpPr/>
              <p:nvPr/>
            </p:nvSpPr>
            <p:spPr bwMode="auto">
              <a:xfrm>
                <a:off x="3638551" y="4668838"/>
                <a:ext cx="2492375" cy="1014413"/>
              </a:xfrm>
              <a:custGeom>
                <a:avLst/>
                <a:gdLst>
                  <a:gd name="T0" fmla="*/ 0 w 1570"/>
                  <a:gd name="T1" fmla="*/ 37 h 639"/>
                  <a:gd name="T2" fmla="*/ 1570 w 1570"/>
                  <a:gd name="T3" fmla="*/ 639 h 639"/>
                  <a:gd name="T4" fmla="*/ 1570 w 1570"/>
                  <a:gd name="T5" fmla="*/ 602 h 639"/>
                  <a:gd name="T6" fmla="*/ 0 w 1570"/>
                  <a:gd name="T7" fmla="*/ 0 h 639"/>
                  <a:gd name="T8" fmla="*/ 0 w 1570"/>
                  <a:gd name="T9" fmla="*/ 37 h 639"/>
                </a:gdLst>
                <a:ahLst/>
                <a:cxnLst>
                  <a:cxn ang="0">
                    <a:pos x="T0" y="T1"/>
                  </a:cxn>
                  <a:cxn ang="0">
                    <a:pos x="T2" y="T3"/>
                  </a:cxn>
                  <a:cxn ang="0">
                    <a:pos x="T4" y="T5"/>
                  </a:cxn>
                  <a:cxn ang="0">
                    <a:pos x="T6" y="T7"/>
                  </a:cxn>
                  <a:cxn ang="0">
                    <a:pos x="T8" y="T9"/>
                  </a:cxn>
                </a:cxnLst>
                <a:rect l="0" t="0" r="r" b="b"/>
                <a:pathLst>
                  <a:path w="1570" h="639">
                    <a:moveTo>
                      <a:pt x="0" y="37"/>
                    </a:moveTo>
                    <a:lnTo>
                      <a:pt x="1570" y="639"/>
                    </a:lnTo>
                    <a:lnTo>
                      <a:pt x="1570" y="602"/>
                    </a:lnTo>
                    <a:lnTo>
                      <a:pt x="0" y="0"/>
                    </a:lnTo>
                    <a:lnTo>
                      <a:pt x="0" y="37"/>
                    </a:ln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0" name="2-21"/>
              <p:cNvSpPr/>
              <p:nvPr/>
            </p:nvSpPr>
            <p:spPr bwMode="auto">
              <a:xfrm>
                <a:off x="3638551" y="4668838"/>
                <a:ext cx="2492375" cy="1014413"/>
              </a:xfrm>
              <a:custGeom>
                <a:avLst/>
                <a:gdLst>
                  <a:gd name="T0" fmla="*/ 0 w 1570"/>
                  <a:gd name="T1" fmla="*/ 37 h 639"/>
                  <a:gd name="T2" fmla="*/ 1570 w 1570"/>
                  <a:gd name="T3" fmla="*/ 639 h 639"/>
                  <a:gd name="T4" fmla="*/ 1570 w 1570"/>
                  <a:gd name="T5" fmla="*/ 602 h 639"/>
                  <a:gd name="T6" fmla="*/ 0 w 1570"/>
                  <a:gd name="T7" fmla="*/ 0 h 639"/>
                  <a:gd name="T8" fmla="*/ 0 w 1570"/>
                  <a:gd name="T9" fmla="*/ 37 h 639"/>
                </a:gdLst>
                <a:ahLst/>
                <a:cxnLst>
                  <a:cxn ang="0">
                    <a:pos x="T0" y="T1"/>
                  </a:cxn>
                  <a:cxn ang="0">
                    <a:pos x="T2" y="T3"/>
                  </a:cxn>
                  <a:cxn ang="0">
                    <a:pos x="T4" y="T5"/>
                  </a:cxn>
                  <a:cxn ang="0">
                    <a:pos x="T6" y="T7"/>
                  </a:cxn>
                  <a:cxn ang="0">
                    <a:pos x="T8" y="T9"/>
                  </a:cxn>
                </a:cxnLst>
                <a:rect l="0" t="0" r="r" b="b"/>
                <a:pathLst>
                  <a:path w="1570" h="639">
                    <a:moveTo>
                      <a:pt x="0" y="37"/>
                    </a:moveTo>
                    <a:lnTo>
                      <a:pt x="1570" y="639"/>
                    </a:lnTo>
                    <a:lnTo>
                      <a:pt x="1570" y="602"/>
                    </a:lnTo>
                    <a:lnTo>
                      <a:pt x="0" y="0"/>
                    </a:lnTo>
                    <a:lnTo>
                      <a:pt x="0"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1" name="2-22"/>
              <p:cNvSpPr/>
              <p:nvPr/>
            </p:nvSpPr>
            <p:spPr bwMode="auto">
              <a:xfrm>
                <a:off x="5957888" y="5089526"/>
                <a:ext cx="173038" cy="534988"/>
              </a:xfrm>
              <a:custGeom>
                <a:avLst/>
                <a:gdLst>
                  <a:gd name="T0" fmla="*/ 0 w 109"/>
                  <a:gd name="T1" fmla="*/ 295 h 337"/>
                  <a:gd name="T2" fmla="*/ 109 w 109"/>
                  <a:gd name="T3" fmla="*/ 337 h 337"/>
                  <a:gd name="T4" fmla="*/ 109 w 109"/>
                  <a:gd name="T5" fmla="*/ 42 h 337"/>
                  <a:gd name="T6" fmla="*/ 0 w 109"/>
                  <a:gd name="T7" fmla="*/ 0 h 337"/>
                  <a:gd name="T8" fmla="*/ 0 w 109"/>
                  <a:gd name="T9" fmla="*/ 295 h 337"/>
                </a:gdLst>
                <a:ahLst/>
                <a:cxnLst>
                  <a:cxn ang="0">
                    <a:pos x="T0" y="T1"/>
                  </a:cxn>
                  <a:cxn ang="0">
                    <a:pos x="T2" y="T3"/>
                  </a:cxn>
                  <a:cxn ang="0">
                    <a:pos x="T4" y="T5"/>
                  </a:cxn>
                  <a:cxn ang="0">
                    <a:pos x="T6" y="T7"/>
                  </a:cxn>
                  <a:cxn ang="0">
                    <a:pos x="T8" y="T9"/>
                  </a:cxn>
                </a:cxnLst>
                <a:rect l="0" t="0" r="r" b="b"/>
                <a:pathLst>
                  <a:path w="109" h="337">
                    <a:moveTo>
                      <a:pt x="0" y="295"/>
                    </a:moveTo>
                    <a:lnTo>
                      <a:pt x="109" y="337"/>
                    </a:lnTo>
                    <a:lnTo>
                      <a:pt x="109" y="42"/>
                    </a:lnTo>
                    <a:lnTo>
                      <a:pt x="0" y="0"/>
                    </a:lnTo>
                    <a:lnTo>
                      <a:pt x="0" y="295"/>
                    </a:lnTo>
                    <a:close/>
                  </a:path>
                </a:pathLst>
              </a:custGeom>
              <a:solidFill>
                <a:srgbClr val="8F62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2" name="2-23"/>
              <p:cNvSpPr/>
              <p:nvPr/>
            </p:nvSpPr>
            <p:spPr bwMode="auto">
              <a:xfrm>
                <a:off x="3863976" y="4462463"/>
                <a:ext cx="177800" cy="231775"/>
              </a:xfrm>
              <a:custGeom>
                <a:avLst/>
                <a:gdLst>
                  <a:gd name="T0" fmla="*/ 0 w 112"/>
                  <a:gd name="T1" fmla="*/ 105 h 146"/>
                  <a:gd name="T2" fmla="*/ 56 w 112"/>
                  <a:gd name="T3" fmla="*/ 72 h 146"/>
                  <a:gd name="T4" fmla="*/ 112 w 112"/>
                  <a:gd name="T5" fmla="*/ 146 h 146"/>
                  <a:gd name="T6" fmla="*/ 112 w 112"/>
                  <a:gd name="T7" fmla="*/ 42 h 146"/>
                  <a:gd name="T8" fmla="*/ 0 w 112"/>
                  <a:gd name="T9" fmla="*/ 0 h 146"/>
                  <a:gd name="T10" fmla="*/ 0 w 112"/>
                  <a:gd name="T11" fmla="*/ 105 h 146"/>
                </a:gdLst>
                <a:ahLst/>
                <a:cxnLst>
                  <a:cxn ang="0">
                    <a:pos x="T0" y="T1"/>
                  </a:cxn>
                  <a:cxn ang="0">
                    <a:pos x="T2" y="T3"/>
                  </a:cxn>
                  <a:cxn ang="0">
                    <a:pos x="T4" y="T5"/>
                  </a:cxn>
                  <a:cxn ang="0">
                    <a:pos x="T6" y="T7"/>
                  </a:cxn>
                  <a:cxn ang="0">
                    <a:pos x="T8" y="T9"/>
                  </a:cxn>
                  <a:cxn ang="0">
                    <a:pos x="T10" y="T11"/>
                  </a:cxn>
                </a:cxnLst>
                <a:rect l="0" t="0" r="r" b="b"/>
                <a:pathLst>
                  <a:path w="112" h="146">
                    <a:moveTo>
                      <a:pt x="0" y="105"/>
                    </a:moveTo>
                    <a:lnTo>
                      <a:pt x="56" y="72"/>
                    </a:lnTo>
                    <a:lnTo>
                      <a:pt x="112" y="146"/>
                    </a:lnTo>
                    <a:lnTo>
                      <a:pt x="112" y="42"/>
                    </a:lnTo>
                    <a:lnTo>
                      <a:pt x="0" y="0"/>
                    </a:lnTo>
                    <a:lnTo>
                      <a:pt x="0" y="105"/>
                    </a:lnTo>
                    <a:close/>
                  </a:path>
                </a:pathLst>
              </a:custGeom>
              <a:solidFill>
                <a:srgbClr val="8F62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3" name="2-24"/>
              <p:cNvSpPr/>
              <p:nvPr/>
            </p:nvSpPr>
            <p:spPr bwMode="auto">
              <a:xfrm>
                <a:off x="3863976" y="4462463"/>
                <a:ext cx="177800" cy="231775"/>
              </a:xfrm>
              <a:custGeom>
                <a:avLst/>
                <a:gdLst>
                  <a:gd name="T0" fmla="*/ 0 w 112"/>
                  <a:gd name="T1" fmla="*/ 105 h 146"/>
                  <a:gd name="T2" fmla="*/ 56 w 112"/>
                  <a:gd name="T3" fmla="*/ 72 h 146"/>
                  <a:gd name="T4" fmla="*/ 112 w 112"/>
                  <a:gd name="T5" fmla="*/ 146 h 146"/>
                  <a:gd name="T6" fmla="*/ 112 w 112"/>
                  <a:gd name="T7" fmla="*/ 42 h 146"/>
                  <a:gd name="T8" fmla="*/ 0 w 112"/>
                  <a:gd name="T9" fmla="*/ 0 h 146"/>
                  <a:gd name="T10" fmla="*/ 0 w 112"/>
                  <a:gd name="T11" fmla="*/ 105 h 146"/>
                </a:gdLst>
                <a:ahLst/>
                <a:cxnLst>
                  <a:cxn ang="0">
                    <a:pos x="T0" y="T1"/>
                  </a:cxn>
                  <a:cxn ang="0">
                    <a:pos x="T2" y="T3"/>
                  </a:cxn>
                  <a:cxn ang="0">
                    <a:pos x="T4" y="T5"/>
                  </a:cxn>
                  <a:cxn ang="0">
                    <a:pos x="T6" y="T7"/>
                  </a:cxn>
                  <a:cxn ang="0">
                    <a:pos x="T8" y="T9"/>
                  </a:cxn>
                  <a:cxn ang="0">
                    <a:pos x="T10" y="T11"/>
                  </a:cxn>
                </a:cxnLst>
                <a:rect l="0" t="0" r="r" b="b"/>
                <a:pathLst>
                  <a:path w="112" h="146">
                    <a:moveTo>
                      <a:pt x="0" y="105"/>
                    </a:moveTo>
                    <a:lnTo>
                      <a:pt x="56" y="72"/>
                    </a:lnTo>
                    <a:lnTo>
                      <a:pt x="112" y="146"/>
                    </a:lnTo>
                    <a:lnTo>
                      <a:pt x="112" y="42"/>
                    </a:lnTo>
                    <a:lnTo>
                      <a:pt x="0" y="0"/>
                    </a:lnTo>
                    <a:lnTo>
                      <a:pt x="0" y="1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4" name="2-25"/>
              <p:cNvSpPr/>
              <p:nvPr/>
            </p:nvSpPr>
            <p:spPr bwMode="auto">
              <a:xfrm>
                <a:off x="6134101" y="3048001"/>
                <a:ext cx="2205038" cy="1701800"/>
              </a:xfrm>
              <a:custGeom>
                <a:avLst/>
                <a:gdLst>
                  <a:gd name="T0" fmla="*/ 1389 w 1389"/>
                  <a:gd name="T1" fmla="*/ 285 h 1072"/>
                  <a:gd name="T2" fmla="*/ 0 w 1389"/>
                  <a:gd name="T3" fmla="*/ 1072 h 1072"/>
                  <a:gd name="T4" fmla="*/ 0 w 1389"/>
                  <a:gd name="T5" fmla="*/ 752 h 1072"/>
                  <a:gd name="T6" fmla="*/ 1389 w 1389"/>
                  <a:gd name="T7" fmla="*/ 0 h 1072"/>
                  <a:gd name="T8" fmla="*/ 1389 w 1389"/>
                  <a:gd name="T9" fmla="*/ 285 h 1072"/>
                </a:gdLst>
                <a:ahLst/>
                <a:cxnLst>
                  <a:cxn ang="0">
                    <a:pos x="T0" y="T1"/>
                  </a:cxn>
                  <a:cxn ang="0">
                    <a:pos x="T2" y="T3"/>
                  </a:cxn>
                  <a:cxn ang="0">
                    <a:pos x="T4" y="T5"/>
                  </a:cxn>
                  <a:cxn ang="0">
                    <a:pos x="T6" y="T7"/>
                  </a:cxn>
                  <a:cxn ang="0">
                    <a:pos x="T8" y="T9"/>
                  </a:cxn>
                </a:cxnLst>
                <a:rect l="0" t="0" r="r" b="b"/>
                <a:pathLst>
                  <a:path w="1389" h="1072">
                    <a:moveTo>
                      <a:pt x="1389" y="285"/>
                    </a:moveTo>
                    <a:lnTo>
                      <a:pt x="0" y="1072"/>
                    </a:lnTo>
                    <a:lnTo>
                      <a:pt x="0" y="752"/>
                    </a:lnTo>
                    <a:lnTo>
                      <a:pt x="1389" y="0"/>
                    </a:lnTo>
                    <a:lnTo>
                      <a:pt x="1389" y="28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5" name="2-26"/>
              <p:cNvSpPr/>
              <p:nvPr/>
            </p:nvSpPr>
            <p:spPr bwMode="auto">
              <a:xfrm>
                <a:off x="6134101" y="3048001"/>
                <a:ext cx="2205038" cy="1701800"/>
              </a:xfrm>
              <a:custGeom>
                <a:avLst/>
                <a:gdLst>
                  <a:gd name="T0" fmla="*/ 1389 w 1389"/>
                  <a:gd name="T1" fmla="*/ 285 h 1072"/>
                  <a:gd name="T2" fmla="*/ 0 w 1389"/>
                  <a:gd name="T3" fmla="*/ 1072 h 1072"/>
                  <a:gd name="T4" fmla="*/ 0 w 1389"/>
                  <a:gd name="T5" fmla="*/ 752 h 1072"/>
                  <a:gd name="T6" fmla="*/ 1389 w 1389"/>
                  <a:gd name="T7" fmla="*/ 0 h 1072"/>
                  <a:gd name="T8" fmla="*/ 1389 w 1389"/>
                  <a:gd name="T9" fmla="*/ 285 h 1072"/>
                </a:gdLst>
                <a:ahLst/>
                <a:cxnLst>
                  <a:cxn ang="0">
                    <a:pos x="T0" y="T1"/>
                  </a:cxn>
                  <a:cxn ang="0">
                    <a:pos x="T2" y="T3"/>
                  </a:cxn>
                  <a:cxn ang="0">
                    <a:pos x="T4" y="T5"/>
                  </a:cxn>
                  <a:cxn ang="0">
                    <a:pos x="T6" y="T7"/>
                  </a:cxn>
                  <a:cxn ang="0">
                    <a:pos x="T8" y="T9"/>
                  </a:cxn>
                </a:cxnLst>
                <a:rect l="0" t="0" r="r" b="b"/>
                <a:pathLst>
                  <a:path w="1389" h="1072">
                    <a:moveTo>
                      <a:pt x="1389" y="285"/>
                    </a:moveTo>
                    <a:lnTo>
                      <a:pt x="0" y="1072"/>
                    </a:lnTo>
                    <a:lnTo>
                      <a:pt x="0" y="752"/>
                    </a:lnTo>
                    <a:lnTo>
                      <a:pt x="1389" y="0"/>
                    </a:lnTo>
                    <a:lnTo>
                      <a:pt x="1389" y="2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6" name="2-27"/>
              <p:cNvSpPr/>
              <p:nvPr/>
            </p:nvSpPr>
            <p:spPr bwMode="auto">
              <a:xfrm>
                <a:off x="6134101" y="3048001"/>
                <a:ext cx="2205038" cy="1249363"/>
              </a:xfrm>
              <a:custGeom>
                <a:avLst/>
                <a:gdLst>
                  <a:gd name="T0" fmla="*/ 1389 w 1389"/>
                  <a:gd name="T1" fmla="*/ 27 h 787"/>
                  <a:gd name="T2" fmla="*/ 0 w 1389"/>
                  <a:gd name="T3" fmla="*/ 787 h 787"/>
                  <a:gd name="T4" fmla="*/ 0 w 1389"/>
                  <a:gd name="T5" fmla="*/ 752 h 787"/>
                  <a:gd name="T6" fmla="*/ 1389 w 1389"/>
                  <a:gd name="T7" fmla="*/ 0 h 787"/>
                  <a:gd name="T8" fmla="*/ 1389 w 1389"/>
                  <a:gd name="T9" fmla="*/ 27 h 787"/>
                </a:gdLst>
                <a:ahLst/>
                <a:cxnLst>
                  <a:cxn ang="0">
                    <a:pos x="T0" y="T1"/>
                  </a:cxn>
                  <a:cxn ang="0">
                    <a:pos x="T2" y="T3"/>
                  </a:cxn>
                  <a:cxn ang="0">
                    <a:pos x="T4" y="T5"/>
                  </a:cxn>
                  <a:cxn ang="0">
                    <a:pos x="T6" y="T7"/>
                  </a:cxn>
                  <a:cxn ang="0">
                    <a:pos x="T8" y="T9"/>
                  </a:cxn>
                </a:cxnLst>
                <a:rect l="0" t="0" r="r" b="b"/>
                <a:pathLst>
                  <a:path w="1389" h="787">
                    <a:moveTo>
                      <a:pt x="1389" y="27"/>
                    </a:moveTo>
                    <a:lnTo>
                      <a:pt x="0" y="787"/>
                    </a:lnTo>
                    <a:lnTo>
                      <a:pt x="0" y="752"/>
                    </a:lnTo>
                    <a:lnTo>
                      <a:pt x="1389" y="0"/>
                    </a:lnTo>
                    <a:lnTo>
                      <a:pt x="1389" y="27"/>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7" name="2-28"/>
              <p:cNvSpPr/>
              <p:nvPr/>
            </p:nvSpPr>
            <p:spPr bwMode="auto">
              <a:xfrm>
                <a:off x="6134101" y="3157538"/>
                <a:ext cx="2205038" cy="1223963"/>
              </a:xfrm>
              <a:custGeom>
                <a:avLst/>
                <a:gdLst>
                  <a:gd name="T0" fmla="*/ 1389 w 1389"/>
                  <a:gd name="T1" fmla="*/ 12 h 771"/>
                  <a:gd name="T2" fmla="*/ 0 w 1389"/>
                  <a:gd name="T3" fmla="*/ 771 h 771"/>
                  <a:gd name="T4" fmla="*/ 0 w 1389"/>
                  <a:gd name="T5" fmla="*/ 755 h 771"/>
                  <a:gd name="T6" fmla="*/ 1389 w 1389"/>
                  <a:gd name="T7" fmla="*/ 0 h 771"/>
                  <a:gd name="T8" fmla="*/ 1389 w 1389"/>
                  <a:gd name="T9" fmla="*/ 12 h 771"/>
                </a:gdLst>
                <a:ahLst/>
                <a:cxnLst>
                  <a:cxn ang="0">
                    <a:pos x="T0" y="T1"/>
                  </a:cxn>
                  <a:cxn ang="0">
                    <a:pos x="T2" y="T3"/>
                  </a:cxn>
                  <a:cxn ang="0">
                    <a:pos x="T4" y="T5"/>
                  </a:cxn>
                  <a:cxn ang="0">
                    <a:pos x="T6" y="T7"/>
                  </a:cxn>
                  <a:cxn ang="0">
                    <a:pos x="T8" y="T9"/>
                  </a:cxn>
                </a:cxnLst>
                <a:rect l="0" t="0" r="r" b="b"/>
                <a:pathLst>
                  <a:path w="1389" h="771">
                    <a:moveTo>
                      <a:pt x="1389" y="12"/>
                    </a:moveTo>
                    <a:lnTo>
                      <a:pt x="0" y="771"/>
                    </a:lnTo>
                    <a:lnTo>
                      <a:pt x="0" y="755"/>
                    </a:lnTo>
                    <a:lnTo>
                      <a:pt x="1389" y="0"/>
                    </a:lnTo>
                    <a:lnTo>
                      <a:pt x="1389" y="12"/>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8" name="2-29"/>
              <p:cNvSpPr/>
              <p:nvPr/>
            </p:nvSpPr>
            <p:spPr bwMode="auto">
              <a:xfrm>
                <a:off x="6138863" y="3227388"/>
                <a:ext cx="2200275" cy="1217613"/>
              </a:xfrm>
              <a:custGeom>
                <a:avLst/>
                <a:gdLst>
                  <a:gd name="T0" fmla="*/ 1386 w 1386"/>
                  <a:gd name="T1" fmla="*/ 10 h 767"/>
                  <a:gd name="T2" fmla="*/ 0 w 1386"/>
                  <a:gd name="T3" fmla="*/ 767 h 767"/>
                  <a:gd name="T4" fmla="*/ 0 w 1386"/>
                  <a:gd name="T5" fmla="*/ 750 h 767"/>
                  <a:gd name="T6" fmla="*/ 1386 w 1386"/>
                  <a:gd name="T7" fmla="*/ 0 h 767"/>
                  <a:gd name="T8" fmla="*/ 1386 w 1386"/>
                  <a:gd name="T9" fmla="*/ 10 h 767"/>
                </a:gdLst>
                <a:ahLst/>
                <a:cxnLst>
                  <a:cxn ang="0">
                    <a:pos x="T0" y="T1"/>
                  </a:cxn>
                  <a:cxn ang="0">
                    <a:pos x="T2" y="T3"/>
                  </a:cxn>
                  <a:cxn ang="0">
                    <a:pos x="T4" y="T5"/>
                  </a:cxn>
                  <a:cxn ang="0">
                    <a:pos x="T6" y="T7"/>
                  </a:cxn>
                  <a:cxn ang="0">
                    <a:pos x="T8" y="T9"/>
                  </a:cxn>
                </a:cxnLst>
                <a:rect l="0" t="0" r="r" b="b"/>
                <a:pathLst>
                  <a:path w="1386" h="767">
                    <a:moveTo>
                      <a:pt x="1386" y="10"/>
                    </a:moveTo>
                    <a:lnTo>
                      <a:pt x="0" y="767"/>
                    </a:lnTo>
                    <a:lnTo>
                      <a:pt x="0" y="750"/>
                    </a:lnTo>
                    <a:lnTo>
                      <a:pt x="1386" y="0"/>
                    </a:lnTo>
                    <a:lnTo>
                      <a:pt x="1386" y="10"/>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9" name="2-30"/>
              <p:cNvSpPr/>
              <p:nvPr/>
            </p:nvSpPr>
            <p:spPr bwMode="auto">
              <a:xfrm>
                <a:off x="6134101" y="3286126"/>
                <a:ext cx="2205038" cy="1220788"/>
              </a:xfrm>
              <a:custGeom>
                <a:avLst/>
                <a:gdLst>
                  <a:gd name="T0" fmla="*/ 1389 w 1389"/>
                  <a:gd name="T1" fmla="*/ 12 h 769"/>
                  <a:gd name="T2" fmla="*/ 0 w 1389"/>
                  <a:gd name="T3" fmla="*/ 769 h 769"/>
                  <a:gd name="T4" fmla="*/ 0 w 1389"/>
                  <a:gd name="T5" fmla="*/ 753 h 769"/>
                  <a:gd name="T6" fmla="*/ 1389 w 1389"/>
                  <a:gd name="T7" fmla="*/ 0 h 769"/>
                  <a:gd name="T8" fmla="*/ 1389 w 1389"/>
                  <a:gd name="T9" fmla="*/ 12 h 769"/>
                </a:gdLst>
                <a:ahLst/>
                <a:cxnLst>
                  <a:cxn ang="0">
                    <a:pos x="T0" y="T1"/>
                  </a:cxn>
                  <a:cxn ang="0">
                    <a:pos x="T2" y="T3"/>
                  </a:cxn>
                  <a:cxn ang="0">
                    <a:pos x="T4" y="T5"/>
                  </a:cxn>
                  <a:cxn ang="0">
                    <a:pos x="T6" y="T7"/>
                  </a:cxn>
                  <a:cxn ang="0">
                    <a:pos x="T8" y="T9"/>
                  </a:cxn>
                </a:cxnLst>
                <a:rect l="0" t="0" r="r" b="b"/>
                <a:pathLst>
                  <a:path w="1389" h="769">
                    <a:moveTo>
                      <a:pt x="1389" y="12"/>
                    </a:moveTo>
                    <a:lnTo>
                      <a:pt x="0" y="769"/>
                    </a:lnTo>
                    <a:lnTo>
                      <a:pt x="0" y="753"/>
                    </a:lnTo>
                    <a:lnTo>
                      <a:pt x="1389" y="0"/>
                    </a:lnTo>
                    <a:lnTo>
                      <a:pt x="1389" y="12"/>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0" name="2-31"/>
              <p:cNvSpPr/>
              <p:nvPr/>
            </p:nvSpPr>
            <p:spPr bwMode="auto">
              <a:xfrm>
                <a:off x="6134101" y="3349626"/>
                <a:ext cx="2205038" cy="1223963"/>
              </a:xfrm>
              <a:custGeom>
                <a:avLst/>
                <a:gdLst>
                  <a:gd name="T0" fmla="*/ 1389 w 1389"/>
                  <a:gd name="T1" fmla="*/ 12 h 771"/>
                  <a:gd name="T2" fmla="*/ 0 w 1389"/>
                  <a:gd name="T3" fmla="*/ 771 h 771"/>
                  <a:gd name="T4" fmla="*/ 0 w 1389"/>
                  <a:gd name="T5" fmla="*/ 755 h 771"/>
                  <a:gd name="T6" fmla="*/ 1389 w 1389"/>
                  <a:gd name="T7" fmla="*/ 0 h 771"/>
                  <a:gd name="T8" fmla="*/ 1389 w 1389"/>
                  <a:gd name="T9" fmla="*/ 12 h 771"/>
                </a:gdLst>
                <a:ahLst/>
                <a:cxnLst>
                  <a:cxn ang="0">
                    <a:pos x="T0" y="T1"/>
                  </a:cxn>
                  <a:cxn ang="0">
                    <a:pos x="T2" y="T3"/>
                  </a:cxn>
                  <a:cxn ang="0">
                    <a:pos x="T4" y="T5"/>
                  </a:cxn>
                  <a:cxn ang="0">
                    <a:pos x="T6" y="T7"/>
                  </a:cxn>
                  <a:cxn ang="0">
                    <a:pos x="T8" y="T9"/>
                  </a:cxn>
                </a:cxnLst>
                <a:rect l="0" t="0" r="r" b="b"/>
                <a:pathLst>
                  <a:path w="1389" h="771">
                    <a:moveTo>
                      <a:pt x="1389" y="12"/>
                    </a:moveTo>
                    <a:lnTo>
                      <a:pt x="0" y="771"/>
                    </a:lnTo>
                    <a:lnTo>
                      <a:pt x="0" y="755"/>
                    </a:lnTo>
                    <a:lnTo>
                      <a:pt x="1389" y="0"/>
                    </a:lnTo>
                    <a:lnTo>
                      <a:pt x="1389" y="12"/>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1" name="2-32"/>
              <p:cNvSpPr/>
              <p:nvPr/>
            </p:nvSpPr>
            <p:spPr bwMode="auto">
              <a:xfrm>
                <a:off x="6134101" y="3411538"/>
                <a:ext cx="2205038" cy="1223963"/>
              </a:xfrm>
              <a:custGeom>
                <a:avLst/>
                <a:gdLst>
                  <a:gd name="T0" fmla="*/ 1389 w 1389"/>
                  <a:gd name="T1" fmla="*/ 12 h 771"/>
                  <a:gd name="T2" fmla="*/ 0 w 1389"/>
                  <a:gd name="T3" fmla="*/ 771 h 771"/>
                  <a:gd name="T4" fmla="*/ 0 w 1389"/>
                  <a:gd name="T5" fmla="*/ 755 h 771"/>
                  <a:gd name="T6" fmla="*/ 1389 w 1389"/>
                  <a:gd name="T7" fmla="*/ 0 h 771"/>
                  <a:gd name="T8" fmla="*/ 1389 w 1389"/>
                  <a:gd name="T9" fmla="*/ 12 h 771"/>
                </a:gdLst>
                <a:ahLst/>
                <a:cxnLst>
                  <a:cxn ang="0">
                    <a:pos x="T0" y="T1"/>
                  </a:cxn>
                  <a:cxn ang="0">
                    <a:pos x="T2" y="T3"/>
                  </a:cxn>
                  <a:cxn ang="0">
                    <a:pos x="T4" y="T5"/>
                  </a:cxn>
                  <a:cxn ang="0">
                    <a:pos x="T6" y="T7"/>
                  </a:cxn>
                  <a:cxn ang="0">
                    <a:pos x="T8" y="T9"/>
                  </a:cxn>
                </a:cxnLst>
                <a:rect l="0" t="0" r="r" b="b"/>
                <a:pathLst>
                  <a:path w="1389" h="771">
                    <a:moveTo>
                      <a:pt x="1389" y="12"/>
                    </a:moveTo>
                    <a:lnTo>
                      <a:pt x="0" y="771"/>
                    </a:lnTo>
                    <a:lnTo>
                      <a:pt x="0" y="755"/>
                    </a:lnTo>
                    <a:lnTo>
                      <a:pt x="1389" y="0"/>
                    </a:lnTo>
                    <a:lnTo>
                      <a:pt x="1389" y="12"/>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2" name="2-33"/>
              <p:cNvSpPr/>
              <p:nvPr/>
            </p:nvSpPr>
            <p:spPr bwMode="auto">
              <a:xfrm>
                <a:off x="6134101" y="3489326"/>
                <a:ext cx="2205038" cy="1268413"/>
              </a:xfrm>
              <a:custGeom>
                <a:avLst/>
                <a:gdLst>
                  <a:gd name="T0" fmla="*/ 1389 w 1389"/>
                  <a:gd name="T1" fmla="*/ 28 h 799"/>
                  <a:gd name="T2" fmla="*/ 0 w 1389"/>
                  <a:gd name="T3" fmla="*/ 799 h 799"/>
                  <a:gd name="T4" fmla="*/ 0 w 1389"/>
                  <a:gd name="T5" fmla="*/ 764 h 799"/>
                  <a:gd name="T6" fmla="*/ 1389 w 1389"/>
                  <a:gd name="T7" fmla="*/ 0 h 799"/>
                  <a:gd name="T8" fmla="*/ 1389 w 1389"/>
                  <a:gd name="T9" fmla="*/ 28 h 799"/>
                </a:gdLst>
                <a:ahLst/>
                <a:cxnLst>
                  <a:cxn ang="0">
                    <a:pos x="T0" y="T1"/>
                  </a:cxn>
                  <a:cxn ang="0">
                    <a:pos x="T2" y="T3"/>
                  </a:cxn>
                  <a:cxn ang="0">
                    <a:pos x="T4" y="T5"/>
                  </a:cxn>
                  <a:cxn ang="0">
                    <a:pos x="T6" y="T7"/>
                  </a:cxn>
                  <a:cxn ang="0">
                    <a:pos x="T8" y="T9"/>
                  </a:cxn>
                </a:cxnLst>
                <a:rect l="0" t="0" r="r" b="b"/>
                <a:pathLst>
                  <a:path w="1389" h="799">
                    <a:moveTo>
                      <a:pt x="1389" y="28"/>
                    </a:moveTo>
                    <a:lnTo>
                      <a:pt x="0" y="799"/>
                    </a:lnTo>
                    <a:lnTo>
                      <a:pt x="0" y="764"/>
                    </a:lnTo>
                    <a:lnTo>
                      <a:pt x="1389" y="0"/>
                    </a:lnTo>
                    <a:lnTo>
                      <a:pt x="1389" y="28"/>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3" name="2-34"/>
              <p:cNvSpPr/>
              <p:nvPr/>
            </p:nvSpPr>
            <p:spPr bwMode="auto">
              <a:xfrm>
                <a:off x="6134101" y="3489326"/>
                <a:ext cx="2205038" cy="1268413"/>
              </a:xfrm>
              <a:custGeom>
                <a:avLst/>
                <a:gdLst>
                  <a:gd name="T0" fmla="*/ 1389 w 1389"/>
                  <a:gd name="T1" fmla="*/ 28 h 799"/>
                  <a:gd name="T2" fmla="*/ 0 w 1389"/>
                  <a:gd name="T3" fmla="*/ 799 h 799"/>
                  <a:gd name="T4" fmla="*/ 0 w 1389"/>
                  <a:gd name="T5" fmla="*/ 764 h 799"/>
                  <a:gd name="T6" fmla="*/ 1389 w 1389"/>
                  <a:gd name="T7" fmla="*/ 0 h 799"/>
                  <a:gd name="T8" fmla="*/ 1389 w 1389"/>
                  <a:gd name="T9" fmla="*/ 28 h 799"/>
                </a:gdLst>
                <a:ahLst/>
                <a:cxnLst>
                  <a:cxn ang="0">
                    <a:pos x="T0" y="T1"/>
                  </a:cxn>
                  <a:cxn ang="0">
                    <a:pos x="T2" y="T3"/>
                  </a:cxn>
                  <a:cxn ang="0">
                    <a:pos x="T4" y="T5"/>
                  </a:cxn>
                  <a:cxn ang="0">
                    <a:pos x="T6" y="T7"/>
                  </a:cxn>
                  <a:cxn ang="0">
                    <a:pos x="T8" y="T9"/>
                  </a:cxn>
                </a:cxnLst>
                <a:rect l="0" t="0" r="r" b="b"/>
                <a:pathLst>
                  <a:path w="1389" h="799">
                    <a:moveTo>
                      <a:pt x="1389" y="28"/>
                    </a:moveTo>
                    <a:lnTo>
                      <a:pt x="0" y="799"/>
                    </a:lnTo>
                    <a:lnTo>
                      <a:pt x="0" y="764"/>
                    </a:lnTo>
                    <a:lnTo>
                      <a:pt x="1389" y="0"/>
                    </a:lnTo>
                    <a:lnTo>
                      <a:pt x="1389"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4" name="2-35"/>
              <p:cNvSpPr/>
              <p:nvPr/>
            </p:nvSpPr>
            <p:spPr bwMode="auto">
              <a:xfrm>
                <a:off x="8250238" y="3581401"/>
                <a:ext cx="88900" cy="30163"/>
              </a:xfrm>
              <a:custGeom>
                <a:avLst/>
                <a:gdLst>
                  <a:gd name="T0" fmla="*/ 5 w 56"/>
                  <a:gd name="T1" fmla="*/ 0 h 19"/>
                  <a:gd name="T2" fmla="*/ 0 w 56"/>
                  <a:gd name="T3" fmla="*/ 0 h 19"/>
                  <a:gd name="T4" fmla="*/ 56 w 56"/>
                  <a:gd name="T5" fmla="*/ 19 h 19"/>
                  <a:gd name="T6" fmla="*/ 56 w 56"/>
                  <a:gd name="T7" fmla="*/ 19 h 19"/>
                  <a:gd name="T8" fmla="*/ 5 w 56"/>
                  <a:gd name="T9" fmla="*/ 0 h 19"/>
                </a:gdLst>
                <a:ahLst/>
                <a:cxnLst>
                  <a:cxn ang="0">
                    <a:pos x="T0" y="T1"/>
                  </a:cxn>
                  <a:cxn ang="0">
                    <a:pos x="T2" y="T3"/>
                  </a:cxn>
                  <a:cxn ang="0">
                    <a:pos x="T4" y="T5"/>
                  </a:cxn>
                  <a:cxn ang="0">
                    <a:pos x="T6" y="T7"/>
                  </a:cxn>
                  <a:cxn ang="0">
                    <a:pos x="T8" y="T9"/>
                  </a:cxn>
                </a:cxnLst>
                <a:rect l="0" t="0" r="r" b="b"/>
                <a:pathLst>
                  <a:path w="56" h="19">
                    <a:moveTo>
                      <a:pt x="5" y="0"/>
                    </a:moveTo>
                    <a:lnTo>
                      <a:pt x="0" y="0"/>
                    </a:lnTo>
                    <a:lnTo>
                      <a:pt x="56" y="19"/>
                    </a:lnTo>
                    <a:lnTo>
                      <a:pt x="56" y="19"/>
                    </a:lnTo>
                    <a:lnTo>
                      <a:pt x="5" y="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5" name="2-36"/>
              <p:cNvSpPr/>
              <p:nvPr/>
            </p:nvSpPr>
            <p:spPr bwMode="auto">
              <a:xfrm>
                <a:off x="8250238" y="3581401"/>
                <a:ext cx="88900" cy="30163"/>
              </a:xfrm>
              <a:custGeom>
                <a:avLst/>
                <a:gdLst>
                  <a:gd name="T0" fmla="*/ 5 w 56"/>
                  <a:gd name="T1" fmla="*/ 0 h 19"/>
                  <a:gd name="T2" fmla="*/ 0 w 56"/>
                  <a:gd name="T3" fmla="*/ 0 h 19"/>
                  <a:gd name="T4" fmla="*/ 56 w 56"/>
                  <a:gd name="T5" fmla="*/ 19 h 19"/>
                  <a:gd name="T6" fmla="*/ 56 w 56"/>
                  <a:gd name="T7" fmla="*/ 19 h 19"/>
                  <a:gd name="T8" fmla="*/ 5 w 56"/>
                  <a:gd name="T9" fmla="*/ 0 h 19"/>
                </a:gdLst>
                <a:ahLst/>
                <a:cxnLst>
                  <a:cxn ang="0">
                    <a:pos x="T0" y="T1"/>
                  </a:cxn>
                  <a:cxn ang="0">
                    <a:pos x="T2" y="T3"/>
                  </a:cxn>
                  <a:cxn ang="0">
                    <a:pos x="T4" y="T5"/>
                  </a:cxn>
                  <a:cxn ang="0">
                    <a:pos x="T6" y="T7"/>
                  </a:cxn>
                  <a:cxn ang="0">
                    <a:pos x="T8" y="T9"/>
                  </a:cxn>
                </a:cxnLst>
                <a:rect l="0" t="0" r="r" b="b"/>
                <a:pathLst>
                  <a:path w="56" h="19">
                    <a:moveTo>
                      <a:pt x="5" y="0"/>
                    </a:moveTo>
                    <a:lnTo>
                      <a:pt x="0" y="0"/>
                    </a:lnTo>
                    <a:lnTo>
                      <a:pt x="56" y="19"/>
                    </a:lnTo>
                    <a:lnTo>
                      <a:pt x="56" y="19"/>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6" name="2-37"/>
              <p:cNvSpPr/>
              <p:nvPr/>
            </p:nvSpPr>
            <p:spPr bwMode="auto">
              <a:xfrm>
                <a:off x="6134101" y="3581401"/>
                <a:ext cx="2205038" cy="1260475"/>
              </a:xfrm>
              <a:custGeom>
                <a:avLst/>
                <a:gdLst>
                  <a:gd name="T0" fmla="*/ 1333 w 1389"/>
                  <a:gd name="T1" fmla="*/ 0 h 794"/>
                  <a:gd name="T2" fmla="*/ 979 w 1389"/>
                  <a:gd name="T3" fmla="*/ 198 h 794"/>
                  <a:gd name="T4" fmla="*/ 0 w 1389"/>
                  <a:gd name="T5" fmla="*/ 741 h 794"/>
                  <a:gd name="T6" fmla="*/ 10 w 1389"/>
                  <a:gd name="T7" fmla="*/ 794 h 794"/>
                  <a:gd name="T8" fmla="*/ 1389 w 1389"/>
                  <a:gd name="T9" fmla="*/ 19 h 794"/>
                  <a:gd name="T10" fmla="*/ 1333 w 1389"/>
                  <a:gd name="T11" fmla="*/ 0 h 794"/>
                </a:gdLst>
                <a:ahLst/>
                <a:cxnLst>
                  <a:cxn ang="0">
                    <a:pos x="T0" y="T1"/>
                  </a:cxn>
                  <a:cxn ang="0">
                    <a:pos x="T2" y="T3"/>
                  </a:cxn>
                  <a:cxn ang="0">
                    <a:pos x="T4" y="T5"/>
                  </a:cxn>
                  <a:cxn ang="0">
                    <a:pos x="T6" y="T7"/>
                  </a:cxn>
                  <a:cxn ang="0">
                    <a:pos x="T8" y="T9"/>
                  </a:cxn>
                  <a:cxn ang="0">
                    <a:pos x="T10" y="T11"/>
                  </a:cxn>
                </a:cxnLst>
                <a:rect l="0" t="0" r="r" b="b"/>
                <a:pathLst>
                  <a:path w="1389" h="794">
                    <a:moveTo>
                      <a:pt x="1333" y="0"/>
                    </a:moveTo>
                    <a:lnTo>
                      <a:pt x="979" y="198"/>
                    </a:lnTo>
                    <a:lnTo>
                      <a:pt x="0" y="741"/>
                    </a:lnTo>
                    <a:lnTo>
                      <a:pt x="10" y="794"/>
                    </a:lnTo>
                    <a:lnTo>
                      <a:pt x="1389" y="19"/>
                    </a:lnTo>
                    <a:lnTo>
                      <a:pt x="1333" y="0"/>
                    </a:lnTo>
                    <a:close/>
                  </a:path>
                </a:pathLst>
              </a:custGeom>
              <a:solidFill>
                <a:srgbClr val="E29A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7" name="2-38"/>
              <p:cNvSpPr/>
              <p:nvPr/>
            </p:nvSpPr>
            <p:spPr bwMode="auto">
              <a:xfrm>
                <a:off x="6134101" y="3581401"/>
                <a:ext cx="2205038" cy="1260475"/>
              </a:xfrm>
              <a:custGeom>
                <a:avLst/>
                <a:gdLst>
                  <a:gd name="T0" fmla="*/ 1333 w 1389"/>
                  <a:gd name="T1" fmla="*/ 0 h 794"/>
                  <a:gd name="T2" fmla="*/ 979 w 1389"/>
                  <a:gd name="T3" fmla="*/ 198 h 794"/>
                  <a:gd name="T4" fmla="*/ 0 w 1389"/>
                  <a:gd name="T5" fmla="*/ 741 h 794"/>
                  <a:gd name="T6" fmla="*/ 10 w 1389"/>
                  <a:gd name="T7" fmla="*/ 794 h 794"/>
                  <a:gd name="T8" fmla="*/ 1389 w 1389"/>
                  <a:gd name="T9" fmla="*/ 19 h 794"/>
                  <a:gd name="T10" fmla="*/ 1333 w 1389"/>
                  <a:gd name="T11" fmla="*/ 0 h 794"/>
                </a:gdLst>
                <a:ahLst/>
                <a:cxnLst>
                  <a:cxn ang="0">
                    <a:pos x="T0" y="T1"/>
                  </a:cxn>
                  <a:cxn ang="0">
                    <a:pos x="T2" y="T3"/>
                  </a:cxn>
                  <a:cxn ang="0">
                    <a:pos x="T4" y="T5"/>
                  </a:cxn>
                  <a:cxn ang="0">
                    <a:pos x="T6" y="T7"/>
                  </a:cxn>
                  <a:cxn ang="0">
                    <a:pos x="T8" y="T9"/>
                  </a:cxn>
                  <a:cxn ang="0">
                    <a:pos x="T10" y="T11"/>
                  </a:cxn>
                </a:cxnLst>
                <a:rect l="0" t="0" r="r" b="b"/>
                <a:pathLst>
                  <a:path w="1389" h="794">
                    <a:moveTo>
                      <a:pt x="1333" y="0"/>
                    </a:moveTo>
                    <a:lnTo>
                      <a:pt x="979" y="198"/>
                    </a:lnTo>
                    <a:lnTo>
                      <a:pt x="0" y="741"/>
                    </a:lnTo>
                    <a:lnTo>
                      <a:pt x="10" y="794"/>
                    </a:lnTo>
                    <a:lnTo>
                      <a:pt x="1389" y="19"/>
                    </a:lnTo>
                    <a:lnTo>
                      <a:pt x="13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8" name="2-39"/>
              <p:cNvSpPr/>
              <p:nvPr/>
            </p:nvSpPr>
            <p:spPr bwMode="auto">
              <a:xfrm>
                <a:off x="7688263" y="3581401"/>
                <a:ext cx="569913" cy="314325"/>
              </a:xfrm>
              <a:custGeom>
                <a:avLst/>
                <a:gdLst>
                  <a:gd name="T0" fmla="*/ 356 w 359"/>
                  <a:gd name="T1" fmla="*/ 0 h 198"/>
                  <a:gd name="T2" fmla="*/ 0 w 359"/>
                  <a:gd name="T3" fmla="*/ 198 h 198"/>
                  <a:gd name="T4" fmla="*/ 354 w 359"/>
                  <a:gd name="T5" fmla="*/ 0 h 198"/>
                  <a:gd name="T6" fmla="*/ 359 w 359"/>
                  <a:gd name="T7" fmla="*/ 0 h 198"/>
                  <a:gd name="T8" fmla="*/ 356 w 359"/>
                  <a:gd name="T9" fmla="*/ 0 h 198"/>
                </a:gdLst>
                <a:ahLst/>
                <a:cxnLst>
                  <a:cxn ang="0">
                    <a:pos x="T0" y="T1"/>
                  </a:cxn>
                  <a:cxn ang="0">
                    <a:pos x="T2" y="T3"/>
                  </a:cxn>
                  <a:cxn ang="0">
                    <a:pos x="T4" y="T5"/>
                  </a:cxn>
                  <a:cxn ang="0">
                    <a:pos x="T6" y="T7"/>
                  </a:cxn>
                  <a:cxn ang="0">
                    <a:pos x="T8" y="T9"/>
                  </a:cxn>
                </a:cxnLst>
                <a:rect l="0" t="0" r="r" b="b"/>
                <a:pathLst>
                  <a:path w="359" h="198">
                    <a:moveTo>
                      <a:pt x="356" y="0"/>
                    </a:moveTo>
                    <a:lnTo>
                      <a:pt x="0" y="198"/>
                    </a:lnTo>
                    <a:lnTo>
                      <a:pt x="354" y="0"/>
                    </a:lnTo>
                    <a:lnTo>
                      <a:pt x="359" y="0"/>
                    </a:lnTo>
                    <a:lnTo>
                      <a:pt x="356" y="0"/>
                    </a:lnTo>
                    <a:close/>
                  </a:path>
                </a:pathLst>
              </a:custGeom>
              <a:solidFill>
                <a:srgbClr val="4A4B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9" name="2-40"/>
              <p:cNvSpPr/>
              <p:nvPr/>
            </p:nvSpPr>
            <p:spPr bwMode="auto">
              <a:xfrm>
                <a:off x="7688263" y="3581401"/>
                <a:ext cx="569913" cy="314325"/>
              </a:xfrm>
              <a:custGeom>
                <a:avLst/>
                <a:gdLst>
                  <a:gd name="T0" fmla="*/ 356 w 359"/>
                  <a:gd name="T1" fmla="*/ 0 h 198"/>
                  <a:gd name="T2" fmla="*/ 0 w 359"/>
                  <a:gd name="T3" fmla="*/ 198 h 198"/>
                  <a:gd name="T4" fmla="*/ 354 w 359"/>
                  <a:gd name="T5" fmla="*/ 0 h 198"/>
                  <a:gd name="T6" fmla="*/ 359 w 359"/>
                  <a:gd name="T7" fmla="*/ 0 h 198"/>
                  <a:gd name="T8" fmla="*/ 356 w 359"/>
                  <a:gd name="T9" fmla="*/ 0 h 198"/>
                </a:gdLst>
                <a:ahLst/>
                <a:cxnLst>
                  <a:cxn ang="0">
                    <a:pos x="T0" y="T1"/>
                  </a:cxn>
                  <a:cxn ang="0">
                    <a:pos x="T2" y="T3"/>
                  </a:cxn>
                  <a:cxn ang="0">
                    <a:pos x="T4" y="T5"/>
                  </a:cxn>
                  <a:cxn ang="0">
                    <a:pos x="T6" y="T7"/>
                  </a:cxn>
                  <a:cxn ang="0">
                    <a:pos x="T8" y="T9"/>
                  </a:cxn>
                </a:cxnLst>
                <a:rect l="0" t="0" r="r" b="b"/>
                <a:pathLst>
                  <a:path w="359" h="198">
                    <a:moveTo>
                      <a:pt x="356" y="0"/>
                    </a:moveTo>
                    <a:lnTo>
                      <a:pt x="0" y="198"/>
                    </a:lnTo>
                    <a:lnTo>
                      <a:pt x="354" y="0"/>
                    </a:lnTo>
                    <a:lnTo>
                      <a:pt x="359" y="0"/>
                    </a:lnTo>
                    <a:lnTo>
                      <a:pt x="3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0" name="2-41"/>
              <p:cNvSpPr/>
              <p:nvPr/>
            </p:nvSpPr>
            <p:spPr bwMode="auto">
              <a:xfrm>
                <a:off x="3975101" y="2420938"/>
                <a:ext cx="4364038" cy="1820863"/>
              </a:xfrm>
              <a:custGeom>
                <a:avLst/>
                <a:gdLst>
                  <a:gd name="T0" fmla="*/ 2749 w 2749"/>
                  <a:gd name="T1" fmla="*/ 395 h 1147"/>
                  <a:gd name="T2" fmla="*/ 1509 w 2749"/>
                  <a:gd name="T3" fmla="*/ 0 h 1147"/>
                  <a:gd name="T4" fmla="*/ 0 w 2749"/>
                  <a:gd name="T5" fmla="*/ 629 h 1147"/>
                  <a:gd name="T6" fmla="*/ 60 w 2749"/>
                  <a:gd name="T7" fmla="*/ 727 h 1147"/>
                  <a:gd name="T8" fmla="*/ 60 w 2749"/>
                  <a:gd name="T9" fmla="*/ 655 h 1147"/>
                  <a:gd name="T10" fmla="*/ 1360 w 2749"/>
                  <a:gd name="T11" fmla="*/ 1147 h 1147"/>
                  <a:gd name="T12" fmla="*/ 2749 w 2749"/>
                  <a:gd name="T13" fmla="*/ 395 h 1147"/>
                </a:gdLst>
                <a:ahLst/>
                <a:cxnLst>
                  <a:cxn ang="0">
                    <a:pos x="T0" y="T1"/>
                  </a:cxn>
                  <a:cxn ang="0">
                    <a:pos x="T2" y="T3"/>
                  </a:cxn>
                  <a:cxn ang="0">
                    <a:pos x="T4" y="T5"/>
                  </a:cxn>
                  <a:cxn ang="0">
                    <a:pos x="T6" y="T7"/>
                  </a:cxn>
                  <a:cxn ang="0">
                    <a:pos x="T8" y="T9"/>
                  </a:cxn>
                  <a:cxn ang="0">
                    <a:pos x="T10" y="T11"/>
                  </a:cxn>
                  <a:cxn ang="0">
                    <a:pos x="T12" y="T13"/>
                  </a:cxn>
                </a:cxnLst>
                <a:rect l="0" t="0" r="r" b="b"/>
                <a:pathLst>
                  <a:path w="2749" h="1147">
                    <a:moveTo>
                      <a:pt x="2749" y="395"/>
                    </a:moveTo>
                    <a:lnTo>
                      <a:pt x="1509" y="0"/>
                    </a:lnTo>
                    <a:lnTo>
                      <a:pt x="0" y="629"/>
                    </a:lnTo>
                    <a:lnTo>
                      <a:pt x="60" y="727"/>
                    </a:lnTo>
                    <a:lnTo>
                      <a:pt x="60" y="655"/>
                    </a:lnTo>
                    <a:lnTo>
                      <a:pt x="1360" y="1147"/>
                    </a:lnTo>
                    <a:lnTo>
                      <a:pt x="2749" y="395"/>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1" name="2-42"/>
              <p:cNvSpPr/>
              <p:nvPr/>
            </p:nvSpPr>
            <p:spPr bwMode="auto">
              <a:xfrm>
                <a:off x="3975101" y="2420938"/>
                <a:ext cx="4364038" cy="1820863"/>
              </a:xfrm>
              <a:custGeom>
                <a:avLst/>
                <a:gdLst>
                  <a:gd name="T0" fmla="*/ 2749 w 2749"/>
                  <a:gd name="T1" fmla="*/ 395 h 1147"/>
                  <a:gd name="T2" fmla="*/ 1509 w 2749"/>
                  <a:gd name="T3" fmla="*/ 0 h 1147"/>
                  <a:gd name="T4" fmla="*/ 0 w 2749"/>
                  <a:gd name="T5" fmla="*/ 629 h 1147"/>
                  <a:gd name="T6" fmla="*/ 60 w 2749"/>
                  <a:gd name="T7" fmla="*/ 727 h 1147"/>
                  <a:gd name="T8" fmla="*/ 60 w 2749"/>
                  <a:gd name="T9" fmla="*/ 655 h 1147"/>
                  <a:gd name="T10" fmla="*/ 1360 w 2749"/>
                  <a:gd name="T11" fmla="*/ 1147 h 1147"/>
                  <a:gd name="T12" fmla="*/ 2749 w 2749"/>
                  <a:gd name="T13" fmla="*/ 395 h 1147"/>
                </a:gdLst>
                <a:ahLst/>
                <a:cxnLst>
                  <a:cxn ang="0">
                    <a:pos x="T0" y="T1"/>
                  </a:cxn>
                  <a:cxn ang="0">
                    <a:pos x="T2" y="T3"/>
                  </a:cxn>
                  <a:cxn ang="0">
                    <a:pos x="T4" y="T5"/>
                  </a:cxn>
                  <a:cxn ang="0">
                    <a:pos x="T6" y="T7"/>
                  </a:cxn>
                  <a:cxn ang="0">
                    <a:pos x="T8" y="T9"/>
                  </a:cxn>
                  <a:cxn ang="0">
                    <a:pos x="T10" y="T11"/>
                  </a:cxn>
                  <a:cxn ang="0">
                    <a:pos x="T12" y="T13"/>
                  </a:cxn>
                </a:cxnLst>
                <a:rect l="0" t="0" r="r" b="b"/>
                <a:pathLst>
                  <a:path w="2749" h="1147">
                    <a:moveTo>
                      <a:pt x="2749" y="395"/>
                    </a:moveTo>
                    <a:lnTo>
                      <a:pt x="1509" y="0"/>
                    </a:lnTo>
                    <a:lnTo>
                      <a:pt x="0" y="629"/>
                    </a:lnTo>
                    <a:lnTo>
                      <a:pt x="60" y="727"/>
                    </a:lnTo>
                    <a:lnTo>
                      <a:pt x="60" y="655"/>
                    </a:lnTo>
                    <a:lnTo>
                      <a:pt x="1360" y="1147"/>
                    </a:lnTo>
                    <a:lnTo>
                      <a:pt x="2749" y="3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2" name="2-43"/>
              <p:cNvSpPr/>
              <p:nvPr/>
            </p:nvSpPr>
            <p:spPr bwMode="auto">
              <a:xfrm>
                <a:off x="3983038" y="3452813"/>
                <a:ext cx="2151063" cy="1301750"/>
              </a:xfrm>
              <a:custGeom>
                <a:avLst/>
                <a:gdLst>
                  <a:gd name="T0" fmla="*/ 14 w 583"/>
                  <a:gd name="T1" fmla="*/ 135 h 353"/>
                  <a:gd name="T2" fmla="*/ 580 w 583"/>
                  <a:gd name="T3" fmla="*/ 352 h 353"/>
                  <a:gd name="T4" fmla="*/ 583 w 583"/>
                  <a:gd name="T5" fmla="*/ 350 h 353"/>
                  <a:gd name="T6" fmla="*/ 583 w 583"/>
                  <a:gd name="T7" fmla="*/ 218 h 353"/>
                  <a:gd name="T8" fmla="*/ 30 w 583"/>
                  <a:gd name="T9" fmla="*/ 5 h 353"/>
                  <a:gd name="T10" fmla="*/ 0 w 583"/>
                  <a:gd name="T11" fmla="*/ 25 h 353"/>
                  <a:gd name="T12" fmla="*/ 0 w 583"/>
                  <a:gd name="T13" fmla="*/ 115 h 353"/>
                  <a:gd name="T14" fmla="*/ 14 w 583"/>
                  <a:gd name="T15" fmla="*/ 135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3" h="353">
                    <a:moveTo>
                      <a:pt x="14" y="135"/>
                    </a:moveTo>
                    <a:cubicBezTo>
                      <a:pt x="580" y="352"/>
                      <a:pt x="580" y="352"/>
                      <a:pt x="580" y="352"/>
                    </a:cubicBezTo>
                    <a:cubicBezTo>
                      <a:pt x="582" y="353"/>
                      <a:pt x="583" y="352"/>
                      <a:pt x="583" y="350"/>
                    </a:cubicBezTo>
                    <a:cubicBezTo>
                      <a:pt x="583" y="218"/>
                      <a:pt x="583" y="218"/>
                      <a:pt x="583" y="218"/>
                    </a:cubicBezTo>
                    <a:cubicBezTo>
                      <a:pt x="30" y="5"/>
                      <a:pt x="30" y="5"/>
                      <a:pt x="30" y="5"/>
                    </a:cubicBezTo>
                    <a:cubicBezTo>
                      <a:pt x="16" y="0"/>
                      <a:pt x="0" y="10"/>
                      <a:pt x="0" y="25"/>
                    </a:cubicBezTo>
                    <a:cubicBezTo>
                      <a:pt x="0" y="115"/>
                      <a:pt x="0" y="115"/>
                      <a:pt x="0" y="115"/>
                    </a:cubicBezTo>
                    <a:cubicBezTo>
                      <a:pt x="0" y="124"/>
                      <a:pt x="6" y="132"/>
                      <a:pt x="14" y="13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3" name="2-44"/>
              <p:cNvSpPr/>
              <p:nvPr/>
            </p:nvSpPr>
            <p:spPr bwMode="auto">
              <a:xfrm>
                <a:off x="3983038" y="3530601"/>
                <a:ext cx="2151063" cy="847725"/>
              </a:xfrm>
              <a:custGeom>
                <a:avLst/>
                <a:gdLst>
                  <a:gd name="T0" fmla="*/ 0 w 1355"/>
                  <a:gd name="T1" fmla="*/ 16 h 534"/>
                  <a:gd name="T2" fmla="*/ 1355 w 1355"/>
                  <a:gd name="T3" fmla="*/ 534 h 534"/>
                  <a:gd name="T4" fmla="*/ 1355 w 1355"/>
                  <a:gd name="T5" fmla="*/ 518 h 534"/>
                  <a:gd name="T6" fmla="*/ 0 w 1355"/>
                  <a:gd name="T7" fmla="*/ 0 h 534"/>
                  <a:gd name="T8" fmla="*/ 0 w 1355"/>
                  <a:gd name="T9" fmla="*/ 16 h 534"/>
                </a:gdLst>
                <a:ahLst/>
                <a:cxnLst>
                  <a:cxn ang="0">
                    <a:pos x="T0" y="T1"/>
                  </a:cxn>
                  <a:cxn ang="0">
                    <a:pos x="T2" y="T3"/>
                  </a:cxn>
                  <a:cxn ang="0">
                    <a:pos x="T4" y="T5"/>
                  </a:cxn>
                  <a:cxn ang="0">
                    <a:pos x="T6" y="T7"/>
                  </a:cxn>
                  <a:cxn ang="0">
                    <a:pos x="T8" y="T9"/>
                  </a:cxn>
                </a:cxnLst>
                <a:rect l="0" t="0" r="r" b="b"/>
                <a:pathLst>
                  <a:path w="1355" h="534">
                    <a:moveTo>
                      <a:pt x="0" y="16"/>
                    </a:moveTo>
                    <a:lnTo>
                      <a:pt x="1355" y="534"/>
                    </a:lnTo>
                    <a:lnTo>
                      <a:pt x="1355" y="518"/>
                    </a:lnTo>
                    <a:lnTo>
                      <a:pt x="0" y="0"/>
                    </a:lnTo>
                    <a:lnTo>
                      <a:pt x="0" y="16"/>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4" name="2-45"/>
              <p:cNvSpPr/>
              <p:nvPr/>
            </p:nvSpPr>
            <p:spPr bwMode="auto">
              <a:xfrm>
                <a:off x="3983038" y="3530601"/>
                <a:ext cx="2151063" cy="847725"/>
              </a:xfrm>
              <a:custGeom>
                <a:avLst/>
                <a:gdLst>
                  <a:gd name="T0" fmla="*/ 0 w 1355"/>
                  <a:gd name="T1" fmla="*/ 16 h 534"/>
                  <a:gd name="T2" fmla="*/ 1355 w 1355"/>
                  <a:gd name="T3" fmla="*/ 534 h 534"/>
                  <a:gd name="T4" fmla="*/ 1355 w 1355"/>
                  <a:gd name="T5" fmla="*/ 518 h 534"/>
                  <a:gd name="T6" fmla="*/ 0 w 1355"/>
                  <a:gd name="T7" fmla="*/ 0 h 534"/>
                  <a:gd name="T8" fmla="*/ 0 w 1355"/>
                  <a:gd name="T9" fmla="*/ 16 h 534"/>
                </a:gdLst>
                <a:ahLst/>
                <a:cxnLst>
                  <a:cxn ang="0">
                    <a:pos x="T0" y="T1"/>
                  </a:cxn>
                  <a:cxn ang="0">
                    <a:pos x="T2" y="T3"/>
                  </a:cxn>
                  <a:cxn ang="0">
                    <a:pos x="T4" y="T5"/>
                  </a:cxn>
                  <a:cxn ang="0">
                    <a:pos x="T6" y="T7"/>
                  </a:cxn>
                  <a:cxn ang="0">
                    <a:pos x="T8" y="T9"/>
                  </a:cxn>
                </a:cxnLst>
                <a:rect l="0" t="0" r="r" b="b"/>
                <a:pathLst>
                  <a:path w="1355" h="534">
                    <a:moveTo>
                      <a:pt x="0" y="16"/>
                    </a:moveTo>
                    <a:lnTo>
                      <a:pt x="1355" y="534"/>
                    </a:lnTo>
                    <a:lnTo>
                      <a:pt x="1355" y="518"/>
                    </a:lnTo>
                    <a:lnTo>
                      <a:pt x="0" y="0"/>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5" name="2-46"/>
              <p:cNvSpPr/>
              <p:nvPr/>
            </p:nvSpPr>
            <p:spPr bwMode="auto">
              <a:xfrm>
                <a:off x="3983038" y="3592513"/>
                <a:ext cx="2151063" cy="852488"/>
              </a:xfrm>
              <a:custGeom>
                <a:avLst/>
                <a:gdLst>
                  <a:gd name="T0" fmla="*/ 0 w 1355"/>
                  <a:gd name="T1" fmla="*/ 16 h 537"/>
                  <a:gd name="T2" fmla="*/ 1355 w 1355"/>
                  <a:gd name="T3" fmla="*/ 537 h 537"/>
                  <a:gd name="T4" fmla="*/ 1355 w 1355"/>
                  <a:gd name="T5" fmla="*/ 520 h 537"/>
                  <a:gd name="T6" fmla="*/ 0 w 1355"/>
                  <a:gd name="T7" fmla="*/ 0 h 537"/>
                  <a:gd name="T8" fmla="*/ 0 w 1355"/>
                  <a:gd name="T9" fmla="*/ 16 h 537"/>
                </a:gdLst>
                <a:ahLst/>
                <a:cxnLst>
                  <a:cxn ang="0">
                    <a:pos x="T0" y="T1"/>
                  </a:cxn>
                  <a:cxn ang="0">
                    <a:pos x="T2" y="T3"/>
                  </a:cxn>
                  <a:cxn ang="0">
                    <a:pos x="T4" y="T5"/>
                  </a:cxn>
                  <a:cxn ang="0">
                    <a:pos x="T6" y="T7"/>
                  </a:cxn>
                  <a:cxn ang="0">
                    <a:pos x="T8" y="T9"/>
                  </a:cxn>
                </a:cxnLst>
                <a:rect l="0" t="0" r="r" b="b"/>
                <a:pathLst>
                  <a:path w="1355" h="537">
                    <a:moveTo>
                      <a:pt x="0" y="16"/>
                    </a:moveTo>
                    <a:lnTo>
                      <a:pt x="1355" y="537"/>
                    </a:lnTo>
                    <a:lnTo>
                      <a:pt x="1355" y="520"/>
                    </a:lnTo>
                    <a:lnTo>
                      <a:pt x="0" y="0"/>
                    </a:lnTo>
                    <a:lnTo>
                      <a:pt x="0" y="16"/>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6" name="2-47"/>
              <p:cNvSpPr/>
              <p:nvPr/>
            </p:nvSpPr>
            <p:spPr bwMode="auto">
              <a:xfrm>
                <a:off x="3983038" y="3592513"/>
                <a:ext cx="2151063" cy="852488"/>
              </a:xfrm>
              <a:custGeom>
                <a:avLst/>
                <a:gdLst>
                  <a:gd name="T0" fmla="*/ 0 w 1355"/>
                  <a:gd name="T1" fmla="*/ 16 h 537"/>
                  <a:gd name="T2" fmla="*/ 1355 w 1355"/>
                  <a:gd name="T3" fmla="*/ 537 h 537"/>
                  <a:gd name="T4" fmla="*/ 1355 w 1355"/>
                  <a:gd name="T5" fmla="*/ 520 h 537"/>
                  <a:gd name="T6" fmla="*/ 0 w 1355"/>
                  <a:gd name="T7" fmla="*/ 0 h 537"/>
                  <a:gd name="T8" fmla="*/ 0 w 1355"/>
                  <a:gd name="T9" fmla="*/ 16 h 537"/>
                </a:gdLst>
                <a:ahLst/>
                <a:cxnLst>
                  <a:cxn ang="0">
                    <a:pos x="T0" y="T1"/>
                  </a:cxn>
                  <a:cxn ang="0">
                    <a:pos x="T2" y="T3"/>
                  </a:cxn>
                  <a:cxn ang="0">
                    <a:pos x="T4" y="T5"/>
                  </a:cxn>
                  <a:cxn ang="0">
                    <a:pos x="T6" y="T7"/>
                  </a:cxn>
                  <a:cxn ang="0">
                    <a:pos x="T8" y="T9"/>
                  </a:cxn>
                </a:cxnLst>
                <a:rect l="0" t="0" r="r" b="b"/>
                <a:pathLst>
                  <a:path w="1355" h="537">
                    <a:moveTo>
                      <a:pt x="0" y="16"/>
                    </a:moveTo>
                    <a:lnTo>
                      <a:pt x="1355" y="537"/>
                    </a:lnTo>
                    <a:lnTo>
                      <a:pt x="1355" y="520"/>
                    </a:lnTo>
                    <a:lnTo>
                      <a:pt x="0" y="0"/>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7" name="2-48"/>
              <p:cNvSpPr/>
              <p:nvPr/>
            </p:nvSpPr>
            <p:spPr bwMode="auto">
              <a:xfrm>
                <a:off x="3983038" y="3656013"/>
                <a:ext cx="2151063" cy="850900"/>
              </a:xfrm>
              <a:custGeom>
                <a:avLst/>
                <a:gdLst>
                  <a:gd name="T0" fmla="*/ 0 w 1355"/>
                  <a:gd name="T1" fmla="*/ 16 h 536"/>
                  <a:gd name="T2" fmla="*/ 1355 w 1355"/>
                  <a:gd name="T3" fmla="*/ 536 h 536"/>
                  <a:gd name="T4" fmla="*/ 1355 w 1355"/>
                  <a:gd name="T5" fmla="*/ 520 h 536"/>
                  <a:gd name="T6" fmla="*/ 0 w 1355"/>
                  <a:gd name="T7" fmla="*/ 0 h 536"/>
                  <a:gd name="T8" fmla="*/ 0 w 1355"/>
                  <a:gd name="T9" fmla="*/ 16 h 536"/>
                </a:gdLst>
                <a:ahLst/>
                <a:cxnLst>
                  <a:cxn ang="0">
                    <a:pos x="T0" y="T1"/>
                  </a:cxn>
                  <a:cxn ang="0">
                    <a:pos x="T2" y="T3"/>
                  </a:cxn>
                  <a:cxn ang="0">
                    <a:pos x="T4" y="T5"/>
                  </a:cxn>
                  <a:cxn ang="0">
                    <a:pos x="T6" y="T7"/>
                  </a:cxn>
                  <a:cxn ang="0">
                    <a:pos x="T8" y="T9"/>
                  </a:cxn>
                </a:cxnLst>
                <a:rect l="0" t="0" r="r" b="b"/>
                <a:pathLst>
                  <a:path w="1355" h="536">
                    <a:moveTo>
                      <a:pt x="0" y="16"/>
                    </a:moveTo>
                    <a:lnTo>
                      <a:pt x="1355" y="536"/>
                    </a:lnTo>
                    <a:lnTo>
                      <a:pt x="1355" y="520"/>
                    </a:lnTo>
                    <a:lnTo>
                      <a:pt x="0" y="0"/>
                    </a:lnTo>
                    <a:lnTo>
                      <a:pt x="0" y="16"/>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8" name="2-49"/>
              <p:cNvSpPr/>
              <p:nvPr/>
            </p:nvSpPr>
            <p:spPr bwMode="auto">
              <a:xfrm>
                <a:off x="3983038" y="3656013"/>
                <a:ext cx="2151063" cy="850900"/>
              </a:xfrm>
              <a:custGeom>
                <a:avLst/>
                <a:gdLst>
                  <a:gd name="T0" fmla="*/ 0 w 1355"/>
                  <a:gd name="T1" fmla="*/ 16 h 536"/>
                  <a:gd name="T2" fmla="*/ 1355 w 1355"/>
                  <a:gd name="T3" fmla="*/ 536 h 536"/>
                  <a:gd name="T4" fmla="*/ 1355 w 1355"/>
                  <a:gd name="T5" fmla="*/ 520 h 536"/>
                  <a:gd name="T6" fmla="*/ 0 w 1355"/>
                  <a:gd name="T7" fmla="*/ 0 h 536"/>
                  <a:gd name="T8" fmla="*/ 0 w 1355"/>
                  <a:gd name="T9" fmla="*/ 16 h 536"/>
                </a:gdLst>
                <a:ahLst/>
                <a:cxnLst>
                  <a:cxn ang="0">
                    <a:pos x="T0" y="T1"/>
                  </a:cxn>
                  <a:cxn ang="0">
                    <a:pos x="T2" y="T3"/>
                  </a:cxn>
                  <a:cxn ang="0">
                    <a:pos x="T4" y="T5"/>
                  </a:cxn>
                  <a:cxn ang="0">
                    <a:pos x="T6" y="T7"/>
                  </a:cxn>
                  <a:cxn ang="0">
                    <a:pos x="T8" y="T9"/>
                  </a:cxn>
                </a:cxnLst>
                <a:rect l="0" t="0" r="r" b="b"/>
                <a:pathLst>
                  <a:path w="1355" h="536">
                    <a:moveTo>
                      <a:pt x="0" y="16"/>
                    </a:moveTo>
                    <a:lnTo>
                      <a:pt x="1355" y="536"/>
                    </a:lnTo>
                    <a:lnTo>
                      <a:pt x="1355" y="520"/>
                    </a:lnTo>
                    <a:lnTo>
                      <a:pt x="0" y="0"/>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9" name="2-50"/>
              <p:cNvSpPr/>
              <p:nvPr/>
            </p:nvSpPr>
            <p:spPr bwMode="auto">
              <a:xfrm>
                <a:off x="3983038" y="3721101"/>
                <a:ext cx="2151063" cy="849313"/>
              </a:xfrm>
              <a:custGeom>
                <a:avLst/>
                <a:gdLst>
                  <a:gd name="T0" fmla="*/ 0 w 1355"/>
                  <a:gd name="T1" fmla="*/ 17 h 535"/>
                  <a:gd name="T2" fmla="*/ 1355 w 1355"/>
                  <a:gd name="T3" fmla="*/ 535 h 535"/>
                  <a:gd name="T4" fmla="*/ 1355 w 1355"/>
                  <a:gd name="T5" fmla="*/ 521 h 535"/>
                  <a:gd name="T6" fmla="*/ 0 w 1355"/>
                  <a:gd name="T7" fmla="*/ 0 h 535"/>
                  <a:gd name="T8" fmla="*/ 0 w 1355"/>
                  <a:gd name="T9" fmla="*/ 17 h 535"/>
                </a:gdLst>
                <a:ahLst/>
                <a:cxnLst>
                  <a:cxn ang="0">
                    <a:pos x="T0" y="T1"/>
                  </a:cxn>
                  <a:cxn ang="0">
                    <a:pos x="T2" y="T3"/>
                  </a:cxn>
                  <a:cxn ang="0">
                    <a:pos x="T4" y="T5"/>
                  </a:cxn>
                  <a:cxn ang="0">
                    <a:pos x="T6" y="T7"/>
                  </a:cxn>
                  <a:cxn ang="0">
                    <a:pos x="T8" y="T9"/>
                  </a:cxn>
                </a:cxnLst>
                <a:rect l="0" t="0" r="r" b="b"/>
                <a:pathLst>
                  <a:path w="1355" h="535">
                    <a:moveTo>
                      <a:pt x="0" y="17"/>
                    </a:moveTo>
                    <a:lnTo>
                      <a:pt x="1355" y="535"/>
                    </a:lnTo>
                    <a:lnTo>
                      <a:pt x="1355" y="521"/>
                    </a:lnTo>
                    <a:lnTo>
                      <a:pt x="0" y="0"/>
                    </a:lnTo>
                    <a:lnTo>
                      <a:pt x="0" y="17"/>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0" name="2-51"/>
              <p:cNvSpPr/>
              <p:nvPr/>
            </p:nvSpPr>
            <p:spPr bwMode="auto">
              <a:xfrm>
                <a:off x="3983038" y="3721101"/>
                <a:ext cx="2151063" cy="849313"/>
              </a:xfrm>
              <a:custGeom>
                <a:avLst/>
                <a:gdLst>
                  <a:gd name="T0" fmla="*/ 0 w 1355"/>
                  <a:gd name="T1" fmla="*/ 17 h 535"/>
                  <a:gd name="T2" fmla="*/ 1355 w 1355"/>
                  <a:gd name="T3" fmla="*/ 535 h 535"/>
                  <a:gd name="T4" fmla="*/ 1355 w 1355"/>
                  <a:gd name="T5" fmla="*/ 521 h 535"/>
                  <a:gd name="T6" fmla="*/ 0 w 1355"/>
                  <a:gd name="T7" fmla="*/ 0 h 535"/>
                  <a:gd name="T8" fmla="*/ 0 w 1355"/>
                  <a:gd name="T9" fmla="*/ 17 h 535"/>
                </a:gdLst>
                <a:ahLst/>
                <a:cxnLst>
                  <a:cxn ang="0">
                    <a:pos x="T0" y="T1"/>
                  </a:cxn>
                  <a:cxn ang="0">
                    <a:pos x="T2" y="T3"/>
                  </a:cxn>
                  <a:cxn ang="0">
                    <a:pos x="T4" y="T5"/>
                  </a:cxn>
                  <a:cxn ang="0">
                    <a:pos x="T6" y="T7"/>
                  </a:cxn>
                  <a:cxn ang="0">
                    <a:pos x="T8" y="T9"/>
                  </a:cxn>
                </a:cxnLst>
                <a:rect l="0" t="0" r="r" b="b"/>
                <a:pathLst>
                  <a:path w="1355" h="535">
                    <a:moveTo>
                      <a:pt x="0" y="17"/>
                    </a:moveTo>
                    <a:lnTo>
                      <a:pt x="1355" y="535"/>
                    </a:lnTo>
                    <a:lnTo>
                      <a:pt x="1355" y="521"/>
                    </a:lnTo>
                    <a:lnTo>
                      <a:pt x="0" y="0"/>
                    </a:lnTo>
                    <a:lnTo>
                      <a:pt x="0" y="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1" name="2-52"/>
              <p:cNvSpPr/>
              <p:nvPr/>
            </p:nvSpPr>
            <p:spPr bwMode="auto">
              <a:xfrm>
                <a:off x="3983038" y="3784601"/>
                <a:ext cx="2151063" cy="850900"/>
              </a:xfrm>
              <a:custGeom>
                <a:avLst/>
                <a:gdLst>
                  <a:gd name="T0" fmla="*/ 0 w 1355"/>
                  <a:gd name="T1" fmla="*/ 16 h 536"/>
                  <a:gd name="T2" fmla="*/ 1355 w 1355"/>
                  <a:gd name="T3" fmla="*/ 536 h 536"/>
                  <a:gd name="T4" fmla="*/ 1355 w 1355"/>
                  <a:gd name="T5" fmla="*/ 520 h 536"/>
                  <a:gd name="T6" fmla="*/ 0 w 1355"/>
                  <a:gd name="T7" fmla="*/ 0 h 536"/>
                  <a:gd name="T8" fmla="*/ 0 w 1355"/>
                  <a:gd name="T9" fmla="*/ 16 h 536"/>
                </a:gdLst>
                <a:ahLst/>
                <a:cxnLst>
                  <a:cxn ang="0">
                    <a:pos x="T0" y="T1"/>
                  </a:cxn>
                  <a:cxn ang="0">
                    <a:pos x="T2" y="T3"/>
                  </a:cxn>
                  <a:cxn ang="0">
                    <a:pos x="T4" y="T5"/>
                  </a:cxn>
                  <a:cxn ang="0">
                    <a:pos x="T6" y="T7"/>
                  </a:cxn>
                  <a:cxn ang="0">
                    <a:pos x="T8" y="T9"/>
                  </a:cxn>
                </a:cxnLst>
                <a:rect l="0" t="0" r="r" b="b"/>
                <a:pathLst>
                  <a:path w="1355" h="536">
                    <a:moveTo>
                      <a:pt x="0" y="16"/>
                    </a:moveTo>
                    <a:lnTo>
                      <a:pt x="1355" y="536"/>
                    </a:lnTo>
                    <a:lnTo>
                      <a:pt x="1355" y="520"/>
                    </a:lnTo>
                    <a:lnTo>
                      <a:pt x="0" y="0"/>
                    </a:lnTo>
                    <a:lnTo>
                      <a:pt x="0" y="16"/>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2" name="2-53"/>
              <p:cNvSpPr/>
              <p:nvPr/>
            </p:nvSpPr>
            <p:spPr bwMode="auto">
              <a:xfrm>
                <a:off x="3983038" y="3784601"/>
                <a:ext cx="2151063" cy="850900"/>
              </a:xfrm>
              <a:custGeom>
                <a:avLst/>
                <a:gdLst>
                  <a:gd name="T0" fmla="*/ 0 w 1355"/>
                  <a:gd name="T1" fmla="*/ 16 h 536"/>
                  <a:gd name="T2" fmla="*/ 1355 w 1355"/>
                  <a:gd name="T3" fmla="*/ 536 h 536"/>
                  <a:gd name="T4" fmla="*/ 1355 w 1355"/>
                  <a:gd name="T5" fmla="*/ 520 h 536"/>
                  <a:gd name="T6" fmla="*/ 0 w 1355"/>
                  <a:gd name="T7" fmla="*/ 0 h 536"/>
                  <a:gd name="T8" fmla="*/ 0 w 1355"/>
                  <a:gd name="T9" fmla="*/ 16 h 536"/>
                </a:gdLst>
                <a:ahLst/>
                <a:cxnLst>
                  <a:cxn ang="0">
                    <a:pos x="T0" y="T1"/>
                  </a:cxn>
                  <a:cxn ang="0">
                    <a:pos x="T2" y="T3"/>
                  </a:cxn>
                  <a:cxn ang="0">
                    <a:pos x="T4" y="T5"/>
                  </a:cxn>
                  <a:cxn ang="0">
                    <a:pos x="T6" y="T7"/>
                  </a:cxn>
                  <a:cxn ang="0">
                    <a:pos x="T8" y="T9"/>
                  </a:cxn>
                </a:cxnLst>
                <a:rect l="0" t="0" r="r" b="b"/>
                <a:pathLst>
                  <a:path w="1355" h="536">
                    <a:moveTo>
                      <a:pt x="0" y="16"/>
                    </a:moveTo>
                    <a:lnTo>
                      <a:pt x="1355" y="536"/>
                    </a:lnTo>
                    <a:lnTo>
                      <a:pt x="1355" y="520"/>
                    </a:lnTo>
                    <a:lnTo>
                      <a:pt x="0" y="0"/>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3" name="2-54"/>
              <p:cNvSpPr/>
              <p:nvPr/>
            </p:nvSpPr>
            <p:spPr bwMode="auto">
              <a:xfrm>
                <a:off x="5813426" y="4322763"/>
                <a:ext cx="150813" cy="198438"/>
              </a:xfrm>
              <a:custGeom>
                <a:avLst/>
                <a:gdLst>
                  <a:gd name="T0" fmla="*/ 0 w 95"/>
                  <a:gd name="T1" fmla="*/ 88 h 125"/>
                  <a:gd name="T2" fmla="*/ 49 w 95"/>
                  <a:gd name="T3" fmla="*/ 63 h 125"/>
                  <a:gd name="T4" fmla="*/ 95 w 95"/>
                  <a:gd name="T5" fmla="*/ 125 h 125"/>
                  <a:gd name="T6" fmla="*/ 95 w 95"/>
                  <a:gd name="T7" fmla="*/ 37 h 125"/>
                  <a:gd name="T8" fmla="*/ 0 w 95"/>
                  <a:gd name="T9" fmla="*/ 0 h 125"/>
                  <a:gd name="T10" fmla="*/ 0 w 95"/>
                  <a:gd name="T11" fmla="*/ 88 h 125"/>
                </a:gdLst>
                <a:ahLst/>
                <a:cxnLst>
                  <a:cxn ang="0">
                    <a:pos x="T0" y="T1"/>
                  </a:cxn>
                  <a:cxn ang="0">
                    <a:pos x="T2" y="T3"/>
                  </a:cxn>
                  <a:cxn ang="0">
                    <a:pos x="T4" y="T5"/>
                  </a:cxn>
                  <a:cxn ang="0">
                    <a:pos x="T6" y="T7"/>
                  </a:cxn>
                  <a:cxn ang="0">
                    <a:pos x="T8" y="T9"/>
                  </a:cxn>
                  <a:cxn ang="0">
                    <a:pos x="T10" y="T11"/>
                  </a:cxn>
                </a:cxnLst>
                <a:rect l="0" t="0" r="r" b="b"/>
                <a:pathLst>
                  <a:path w="95" h="125">
                    <a:moveTo>
                      <a:pt x="0" y="88"/>
                    </a:moveTo>
                    <a:lnTo>
                      <a:pt x="49" y="63"/>
                    </a:lnTo>
                    <a:lnTo>
                      <a:pt x="95" y="125"/>
                    </a:lnTo>
                    <a:lnTo>
                      <a:pt x="95" y="37"/>
                    </a:lnTo>
                    <a:lnTo>
                      <a:pt x="0" y="0"/>
                    </a:lnTo>
                    <a:lnTo>
                      <a:pt x="0" y="88"/>
                    </a:lnTo>
                    <a:close/>
                  </a:path>
                </a:pathLst>
              </a:custGeom>
              <a:solidFill>
                <a:srgbClr val="3F41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4" name="2-55"/>
              <p:cNvSpPr/>
              <p:nvPr/>
            </p:nvSpPr>
            <p:spPr bwMode="auto">
              <a:xfrm>
                <a:off x="3975101" y="3419476"/>
                <a:ext cx="173038" cy="571500"/>
              </a:xfrm>
              <a:custGeom>
                <a:avLst/>
                <a:gdLst>
                  <a:gd name="T0" fmla="*/ 109 w 109"/>
                  <a:gd name="T1" fmla="*/ 360 h 360"/>
                  <a:gd name="T2" fmla="*/ 0 w 109"/>
                  <a:gd name="T3" fmla="*/ 318 h 360"/>
                  <a:gd name="T4" fmla="*/ 0 w 109"/>
                  <a:gd name="T5" fmla="*/ 0 h 360"/>
                  <a:gd name="T6" fmla="*/ 109 w 109"/>
                  <a:gd name="T7" fmla="*/ 42 h 360"/>
                  <a:gd name="T8" fmla="*/ 109 w 109"/>
                  <a:gd name="T9" fmla="*/ 360 h 360"/>
                </a:gdLst>
                <a:ahLst/>
                <a:cxnLst>
                  <a:cxn ang="0">
                    <a:pos x="T0" y="T1"/>
                  </a:cxn>
                  <a:cxn ang="0">
                    <a:pos x="T2" y="T3"/>
                  </a:cxn>
                  <a:cxn ang="0">
                    <a:pos x="T4" y="T5"/>
                  </a:cxn>
                  <a:cxn ang="0">
                    <a:pos x="T6" y="T7"/>
                  </a:cxn>
                  <a:cxn ang="0">
                    <a:pos x="T8" y="T9"/>
                  </a:cxn>
                </a:cxnLst>
                <a:rect l="0" t="0" r="r" b="b"/>
                <a:pathLst>
                  <a:path w="109" h="360">
                    <a:moveTo>
                      <a:pt x="109" y="360"/>
                    </a:moveTo>
                    <a:lnTo>
                      <a:pt x="0" y="318"/>
                    </a:lnTo>
                    <a:lnTo>
                      <a:pt x="0" y="0"/>
                    </a:lnTo>
                    <a:lnTo>
                      <a:pt x="109" y="42"/>
                    </a:lnTo>
                    <a:lnTo>
                      <a:pt x="109" y="360"/>
                    </a:lnTo>
                    <a:close/>
                  </a:path>
                </a:pathLst>
              </a:custGeom>
              <a:solidFill>
                <a:srgbClr val="3F41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5" name="2-56"/>
              <p:cNvSpPr/>
              <p:nvPr/>
            </p:nvSpPr>
            <p:spPr bwMode="auto">
              <a:xfrm>
                <a:off x="3975101" y="3419476"/>
                <a:ext cx="173038" cy="571500"/>
              </a:xfrm>
              <a:custGeom>
                <a:avLst/>
                <a:gdLst>
                  <a:gd name="T0" fmla="*/ 109 w 109"/>
                  <a:gd name="T1" fmla="*/ 360 h 360"/>
                  <a:gd name="T2" fmla="*/ 0 w 109"/>
                  <a:gd name="T3" fmla="*/ 318 h 360"/>
                  <a:gd name="T4" fmla="*/ 0 w 109"/>
                  <a:gd name="T5" fmla="*/ 0 h 360"/>
                  <a:gd name="T6" fmla="*/ 109 w 109"/>
                  <a:gd name="T7" fmla="*/ 42 h 360"/>
                  <a:gd name="T8" fmla="*/ 109 w 109"/>
                  <a:gd name="T9" fmla="*/ 360 h 360"/>
                </a:gdLst>
                <a:ahLst/>
                <a:cxnLst>
                  <a:cxn ang="0">
                    <a:pos x="T0" y="T1"/>
                  </a:cxn>
                  <a:cxn ang="0">
                    <a:pos x="T2" y="T3"/>
                  </a:cxn>
                  <a:cxn ang="0">
                    <a:pos x="T4" y="T5"/>
                  </a:cxn>
                  <a:cxn ang="0">
                    <a:pos x="T6" y="T7"/>
                  </a:cxn>
                  <a:cxn ang="0">
                    <a:pos x="T8" y="T9"/>
                  </a:cxn>
                </a:cxnLst>
                <a:rect l="0" t="0" r="r" b="b"/>
                <a:pathLst>
                  <a:path w="109" h="360">
                    <a:moveTo>
                      <a:pt x="109" y="360"/>
                    </a:moveTo>
                    <a:lnTo>
                      <a:pt x="0" y="318"/>
                    </a:lnTo>
                    <a:lnTo>
                      <a:pt x="0" y="0"/>
                    </a:lnTo>
                    <a:lnTo>
                      <a:pt x="109" y="42"/>
                    </a:lnTo>
                    <a:lnTo>
                      <a:pt x="109" y="3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6" name="2-57"/>
              <p:cNvSpPr/>
              <p:nvPr/>
            </p:nvSpPr>
            <p:spPr bwMode="auto">
              <a:xfrm>
                <a:off x="3975101" y="3419476"/>
                <a:ext cx="36513" cy="519113"/>
              </a:xfrm>
              <a:custGeom>
                <a:avLst/>
                <a:gdLst>
                  <a:gd name="T0" fmla="*/ 23 w 23"/>
                  <a:gd name="T1" fmla="*/ 327 h 327"/>
                  <a:gd name="T2" fmla="*/ 0 w 23"/>
                  <a:gd name="T3" fmla="*/ 318 h 327"/>
                  <a:gd name="T4" fmla="*/ 0 w 23"/>
                  <a:gd name="T5" fmla="*/ 0 h 327"/>
                  <a:gd name="T6" fmla="*/ 23 w 23"/>
                  <a:gd name="T7" fmla="*/ 12 h 327"/>
                  <a:gd name="T8" fmla="*/ 23 w 23"/>
                  <a:gd name="T9" fmla="*/ 327 h 327"/>
                </a:gdLst>
                <a:ahLst/>
                <a:cxnLst>
                  <a:cxn ang="0">
                    <a:pos x="T0" y="T1"/>
                  </a:cxn>
                  <a:cxn ang="0">
                    <a:pos x="T2" y="T3"/>
                  </a:cxn>
                  <a:cxn ang="0">
                    <a:pos x="T4" y="T5"/>
                  </a:cxn>
                  <a:cxn ang="0">
                    <a:pos x="T6" y="T7"/>
                  </a:cxn>
                  <a:cxn ang="0">
                    <a:pos x="T8" y="T9"/>
                  </a:cxn>
                </a:cxnLst>
                <a:rect l="0" t="0" r="r" b="b"/>
                <a:pathLst>
                  <a:path w="23" h="327">
                    <a:moveTo>
                      <a:pt x="23" y="327"/>
                    </a:moveTo>
                    <a:lnTo>
                      <a:pt x="0" y="318"/>
                    </a:lnTo>
                    <a:lnTo>
                      <a:pt x="0" y="0"/>
                    </a:lnTo>
                    <a:lnTo>
                      <a:pt x="23" y="12"/>
                    </a:lnTo>
                    <a:lnTo>
                      <a:pt x="23" y="327"/>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7" name="2-58"/>
              <p:cNvSpPr/>
              <p:nvPr/>
            </p:nvSpPr>
            <p:spPr bwMode="auto">
              <a:xfrm>
                <a:off x="3975101" y="3419476"/>
                <a:ext cx="36513" cy="519113"/>
              </a:xfrm>
              <a:custGeom>
                <a:avLst/>
                <a:gdLst>
                  <a:gd name="T0" fmla="*/ 23 w 23"/>
                  <a:gd name="T1" fmla="*/ 327 h 327"/>
                  <a:gd name="T2" fmla="*/ 0 w 23"/>
                  <a:gd name="T3" fmla="*/ 318 h 327"/>
                  <a:gd name="T4" fmla="*/ 0 w 23"/>
                  <a:gd name="T5" fmla="*/ 0 h 327"/>
                  <a:gd name="T6" fmla="*/ 23 w 23"/>
                  <a:gd name="T7" fmla="*/ 12 h 327"/>
                  <a:gd name="T8" fmla="*/ 23 w 23"/>
                  <a:gd name="T9" fmla="*/ 327 h 327"/>
                </a:gdLst>
                <a:ahLst/>
                <a:cxnLst>
                  <a:cxn ang="0">
                    <a:pos x="T0" y="T1"/>
                  </a:cxn>
                  <a:cxn ang="0">
                    <a:pos x="T2" y="T3"/>
                  </a:cxn>
                  <a:cxn ang="0">
                    <a:pos x="T4" y="T5"/>
                  </a:cxn>
                  <a:cxn ang="0">
                    <a:pos x="T6" y="T7"/>
                  </a:cxn>
                  <a:cxn ang="0">
                    <a:pos x="T8" y="T9"/>
                  </a:cxn>
                </a:cxnLst>
                <a:rect l="0" t="0" r="r" b="b"/>
                <a:pathLst>
                  <a:path w="23" h="327">
                    <a:moveTo>
                      <a:pt x="23" y="327"/>
                    </a:moveTo>
                    <a:lnTo>
                      <a:pt x="0" y="318"/>
                    </a:lnTo>
                    <a:lnTo>
                      <a:pt x="0" y="0"/>
                    </a:lnTo>
                    <a:lnTo>
                      <a:pt x="23" y="12"/>
                    </a:lnTo>
                    <a:lnTo>
                      <a:pt x="23" y="3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8" name="2-59"/>
              <p:cNvSpPr/>
              <p:nvPr/>
            </p:nvSpPr>
            <p:spPr bwMode="auto">
              <a:xfrm>
                <a:off x="3975101" y="3419476"/>
                <a:ext cx="2159000" cy="873125"/>
              </a:xfrm>
              <a:custGeom>
                <a:avLst/>
                <a:gdLst>
                  <a:gd name="T0" fmla="*/ 0 w 1360"/>
                  <a:gd name="T1" fmla="*/ 33 h 550"/>
                  <a:gd name="T2" fmla="*/ 1360 w 1360"/>
                  <a:gd name="T3" fmla="*/ 550 h 550"/>
                  <a:gd name="T4" fmla="*/ 1360 w 1360"/>
                  <a:gd name="T5" fmla="*/ 518 h 550"/>
                  <a:gd name="T6" fmla="*/ 0 w 1360"/>
                  <a:gd name="T7" fmla="*/ 0 h 550"/>
                  <a:gd name="T8" fmla="*/ 0 w 1360"/>
                  <a:gd name="T9" fmla="*/ 33 h 550"/>
                </a:gdLst>
                <a:ahLst/>
                <a:cxnLst>
                  <a:cxn ang="0">
                    <a:pos x="T0" y="T1"/>
                  </a:cxn>
                  <a:cxn ang="0">
                    <a:pos x="T2" y="T3"/>
                  </a:cxn>
                  <a:cxn ang="0">
                    <a:pos x="T4" y="T5"/>
                  </a:cxn>
                  <a:cxn ang="0">
                    <a:pos x="T6" y="T7"/>
                  </a:cxn>
                  <a:cxn ang="0">
                    <a:pos x="T8" y="T9"/>
                  </a:cxn>
                </a:cxnLst>
                <a:rect l="0" t="0" r="r" b="b"/>
                <a:pathLst>
                  <a:path w="1360" h="550">
                    <a:moveTo>
                      <a:pt x="0" y="33"/>
                    </a:moveTo>
                    <a:lnTo>
                      <a:pt x="1360" y="550"/>
                    </a:lnTo>
                    <a:lnTo>
                      <a:pt x="1360" y="518"/>
                    </a:lnTo>
                    <a:lnTo>
                      <a:pt x="0" y="0"/>
                    </a:lnTo>
                    <a:lnTo>
                      <a:pt x="0" y="33"/>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9" name="2-60"/>
              <p:cNvSpPr/>
              <p:nvPr/>
            </p:nvSpPr>
            <p:spPr bwMode="auto">
              <a:xfrm>
                <a:off x="3975101" y="3419476"/>
                <a:ext cx="2159000" cy="873125"/>
              </a:xfrm>
              <a:custGeom>
                <a:avLst/>
                <a:gdLst>
                  <a:gd name="T0" fmla="*/ 0 w 1360"/>
                  <a:gd name="T1" fmla="*/ 33 h 550"/>
                  <a:gd name="T2" fmla="*/ 1360 w 1360"/>
                  <a:gd name="T3" fmla="*/ 550 h 550"/>
                  <a:gd name="T4" fmla="*/ 1360 w 1360"/>
                  <a:gd name="T5" fmla="*/ 518 h 550"/>
                  <a:gd name="T6" fmla="*/ 0 w 1360"/>
                  <a:gd name="T7" fmla="*/ 0 h 550"/>
                  <a:gd name="T8" fmla="*/ 0 w 1360"/>
                  <a:gd name="T9" fmla="*/ 33 h 550"/>
                </a:gdLst>
                <a:ahLst/>
                <a:cxnLst>
                  <a:cxn ang="0">
                    <a:pos x="T0" y="T1"/>
                  </a:cxn>
                  <a:cxn ang="0">
                    <a:pos x="T2" y="T3"/>
                  </a:cxn>
                  <a:cxn ang="0">
                    <a:pos x="T4" y="T5"/>
                  </a:cxn>
                  <a:cxn ang="0">
                    <a:pos x="T6" y="T7"/>
                  </a:cxn>
                  <a:cxn ang="0">
                    <a:pos x="T8" y="T9"/>
                  </a:cxn>
                </a:cxnLst>
                <a:rect l="0" t="0" r="r" b="b"/>
                <a:pathLst>
                  <a:path w="1360" h="550">
                    <a:moveTo>
                      <a:pt x="0" y="33"/>
                    </a:moveTo>
                    <a:lnTo>
                      <a:pt x="1360" y="550"/>
                    </a:lnTo>
                    <a:lnTo>
                      <a:pt x="1360" y="518"/>
                    </a:lnTo>
                    <a:lnTo>
                      <a:pt x="0" y="0"/>
                    </a:lnTo>
                    <a:lnTo>
                      <a:pt x="0" y="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0" name="2-61"/>
              <p:cNvSpPr/>
              <p:nvPr/>
            </p:nvSpPr>
            <p:spPr bwMode="auto">
              <a:xfrm>
                <a:off x="3975101" y="3876676"/>
                <a:ext cx="2163763" cy="877888"/>
              </a:xfrm>
              <a:custGeom>
                <a:avLst/>
                <a:gdLst>
                  <a:gd name="T0" fmla="*/ 0 w 1363"/>
                  <a:gd name="T1" fmla="*/ 30 h 553"/>
                  <a:gd name="T2" fmla="*/ 1363 w 1363"/>
                  <a:gd name="T3" fmla="*/ 553 h 553"/>
                  <a:gd name="T4" fmla="*/ 1363 w 1363"/>
                  <a:gd name="T5" fmla="*/ 522 h 553"/>
                  <a:gd name="T6" fmla="*/ 0 w 1363"/>
                  <a:gd name="T7" fmla="*/ 0 h 553"/>
                  <a:gd name="T8" fmla="*/ 0 w 1363"/>
                  <a:gd name="T9" fmla="*/ 30 h 553"/>
                </a:gdLst>
                <a:ahLst/>
                <a:cxnLst>
                  <a:cxn ang="0">
                    <a:pos x="T0" y="T1"/>
                  </a:cxn>
                  <a:cxn ang="0">
                    <a:pos x="T2" y="T3"/>
                  </a:cxn>
                  <a:cxn ang="0">
                    <a:pos x="T4" y="T5"/>
                  </a:cxn>
                  <a:cxn ang="0">
                    <a:pos x="T6" y="T7"/>
                  </a:cxn>
                  <a:cxn ang="0">
                    <a:pos x="T8" y="T9"/>
                  </a:cxn>
                </a:cxnLst>
                <a:rect l="0" t="0" r="r" b="b"/>
                <a:pathLst>
                  <a:path w="1363" h="553">
                    <a:moveTo>
                      <a:pt x="0" y="30"/>
                    </a:moveTo>
                    <a:lnTo>
                      <a:pt x="1363" y="553"/>
                    </a:lnTo>
                    <a:lnTo>
                      <a:pt x="1363" y="522"/>
                    </a:lnTo>
                    <a:lnTo>
                      <a:pt x="0" y="0"/>
                    </a:lnTo>
                    <a:lnTo>
                      <a:pt x="0" y="30"/>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1" name="2-62"/>
              <p:cNvSpPr/>
              <p:nvPr/>
            </p:nvSpPr>
            <p:spPr bwMode="auto">
              <a:xfrm>
                <a:off x="3975101" y="3876676"/>
                <a:ext cx="2163763" cy="877888"/>
              </a:xfrm>
              <a:custGeom>
                <a:avLst/>
                <a:gdLst>
                  <a:gd name="T0" fmla="*/ 0 w 1363"/>
                  <a:gd name="T1" fmla="*/ 30 h 553"/>
                  <a:gd name="T2" fmla="*/ 1363 w 1363"/>
                  <a:gd name="T3" fmla="*/ 553 h 553"/>
                  <a:gd name="T4" fmla="*/ 1363 w 1363"/>
                  <a:gd name="T5" fmla="*/ 522 h 553"/>
                  <a:gd name="T6" fmla="*/ 0 w 1363"/>
                  <a:gd name="T7" fmla="*/ 0 h 553"/>
                  <a:gd name="T8" fmla="*/ 0 w 1363"/>
                  <a:gd name="T9" fmla="*/ 30 h 553"/>
                </a:gdLst>
                <a:ahLst/>
                <a:cxnLst>
                  <a:cxn ang="0">
                    <a:pos x="T0" y="T1"/>
                  </a:cxn>
                  <a:cxn ang="0">
                    <a:pos x="T2" y="T3"/>
                  </a:cxn>
                  <a:cxn ang="0">
                    <a:pos x="T4" y="T5"/>
                  </a:cxn>
                  <a:cxn ang="0">
                    <a:pos x="T6" y="T7"/>
                  </a:cxn>
                  <a:cxn ang="0">
                    <a:pos x="T8" y="T9"/>
                  </a:cxn>
                </a:cxnLst>
                <a:rect l="0" t="0" r="r" b="b"/>
                <a:pathLst>
                  <a:path w="1363" h="553">
                    <a:moveTo>
                      <a:pt x="0" y="30"/>
                    </a:moveTo>
                    <a:lnTo>
                      <a:pt x="1363" y="553"/>
                    </a:lnTo>
                    <a:lnTo>
                      <a:pt x="1363" y="522"/>
                    </a:lnTo>
                    <a:lnTo>
                      <a:pt x="0" y="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2" name="2-63"/>
              <p:cNvSpPr/>
              <p:nvPr/>
            </p:nvSpPr>
            <p:spPr bwMode="auto">
              <a:xfrm>
                <a:off x="4384676" y="4090988"/>
                <a:ext cx="1765300" cy="750888"/>
              </a:xfrm>
              <a:custGeom>
                <a:avLst/>
                <a:gdLst>
                  <a:gd name="T0" fmla="*/ 9 w 1112"/>
                  <a:gd name="T1" fmla="*/ 0 h 473"/>
                  <a:gd name="T2" fmla="*/ 0 w 1112"/>
                  <a:gd name="T3" fmla="*/ 44 h 473"/>
                  <a:gd name="T4" fmla="*/ 1112 w 1112"/>
                  <a:gd name="T5" fmla="*/ 473 h 473"/>
                  <a:gd name="T6" fmla="*/ 1102 w 1112"/>
                  <a:gd name="T7" fmla="*/ 418 h 473"/>
                  <a:gd name="T8" fmla="*/ 591 w 1112"/>
                  <a:gd name="T9" fmla="*/ 223 h 473"/>
                  <a:gd name="T10" fmla="*/ 9 w 1112"/>
                  <a:gd name="T11" fmla="*/ 0 h 473"/>
                </a:gdLst>
                <a:ahLst/>
                <a:cxnLst>
                  <a:cxn ang="0">
                    <a:pos x="T0" y="T1"/>
                  </a:cxn>
                  <a:cxn ang="0">
                    <a:pos x="T2" y="T3"/>
                  </a:cxn>
                  <a:cxn ang="0">
                    <a:pos x="T4" y="T5"/>
                  </a:cxn>
                  <a:cxn ang="0">
                    <a:pos x="T6" y="T7"/>
                  </a:cxn>
                  <a:cxn ang="0">
                    <a:pos x="T8" y="T9"/>
                  </a:cxn>
                  <a:cxn ang="0">
                    <a:pos x="T10" y="T11"/>
                  </a:cxn>
                </a:cxnLst>
                <a:rect l="0" t="0" r="r" b="b"/>
                <a:pathLst>
                  <a:path w="1112" h="473">
                    <a:moveTo>
                      <a:pt x="9" y="0"/>
                    </a:moveTo>
                    <a:lnTo>
                      <a:pt x="0" y="44"/>
                    </a:lnTo>
                    <a:lnTo>
                      <a:pt x="1112" y="473"/>
                    </a:lnTo>
                    <a:lnTo>
                      <a:pt x="1102" y="418"/>
                    </a:lnTo>
                    <a:lnTo>
                      <a:pt x="591" y="223"/>
                    </a:lnTo>
                    <a:lnTo>
                      <a:pt x="9" y="0"/>
                    </a:lnTo>
                    <a:close/>
                  </a:path>
                </a:pathLst>
              </a:custGeom>
              <a:solidFill>
                <a:srgbClr val="E29A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3" name="2-64"/>
              <p:cNvSpPr/>
              <p:nvPr/>
            </p:nvSpPr>
            <p:spPr bwMode="auto">
              <a:xfrm>
                <a:off x="4384676" y="4090988"/>
                <a:ext cx="1765300" cy="750888"/>
              </a:xfrm>
              <a:custGeom>
                <a:avLst/>
                <a:gdLst>
                  <a:gd name="T0" fmla="*/ 9 w 1112"/>
                  <a:gd name="T1" fmla="*/ 0 h 473"/>
                  <a:gd name="T2" fmla="*/ 0 w 1112"/>
                  <a:gd name="T3" fmla="*/ 44 h 473"/>
                  <a:gd name="T4" fmla="*/ 1112 w 1112"/>
                  <a:gd name="T5" fmla="*/ 473 h 473"/>
                  <a:gd name="T6" fmla="*/ 1102 w 1112"/>
                  <a:gd name="T7" fmla="*/ 418 h 473"/>
                  <a:gd name="T8" fmla="*/ 591 w 1112"/>
                  <a:gd name="T9" fmla="*/ 223 h 473"/>
                  <a:gd name="T10" fmla="*/ 9 w 1112"/>
                  <a:gd name="T11" fmla="*/ 0 h 473"/>
                </a:gdLst>
                <a:ahLst/>
                <a:cxnLst>
                  <a:cxn ang="0">
                    <a:pos x="T0" y="T1"/>
                  </a:cxn>
                  <a:cxn ang="0">
                    <a:pos x="T2" y="T3"/>
                  </a:cxn>
                  <a:cxn ang="0">
                    <a:pos x="T4" y="T5"/>
                  </a:cxn>
                  <a:cxn ang="0">
                    <a:pos x="T6" y="T7"/>
                  </a:cxn>
                  <a:cxn ang="0">
                    <a:pos x="T8" y="T9"/>
                  </a:cxn>
                  <a:cxn ang="0">
                    <a:pos x="T10" y="T11"/>
                  </a:cxn>
                </a:cxnLst>
                <a:rect l="0" t="0" r="r" b="b"/>
                <a:pathLst>
                  <a:path w="1112" h="473">
                    <a:moveTo>
                      <a:pt x="9" y="0"/>
                    </a:moveTo>
                    <a:lnTo>
                      <a:pt x="0" y="44"/>
                    </a:lnTo>
                    <a:lnTo>
                      <a:pt x="1112" y="473"/>
                    </a:lnTo>
                    <a:lnTo>
                      <a:pt x="1102" y="418"/>
                    </a:lnTo>
                    <a:lnTo>
                      <a:pt x="591" y="223"/>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4" name="2-65"/>
              <p:cNvSpPr/>
              <p:nvPr/>
            </p:nvSpPr>
            <p:spPr bwMode="auto">
              <a:xfrm>
                <a:off x="4398963" y="4090988"/>
                <a:ext cx="923925" cy="354013"/>
              </a:xfrm>
              <a:custGeom>
                <a:avLst/>
                <a:gdLst>
                  <a:gd name="T0" fmla="*/ 0 w 582"/>
                  <a:gd name="T1" fmla="*/ 0 h 223"/>
                  <a:gd name="T2" fmla="*/ 0 w 582"/>
                  <a:gd name="T3" fmla="*/ 0 h 223"/>
                  <a:gd name="T4" fmla="*/ 582 w 582"/>
                  <a:gd name="T5" fmla="*/ 223 h 223"/>
                  <a:gd name="T6" fmla="*/ 219 w 582"/>
                  <a:gd name="T7" fmla="*/ 83 h 223"/>
                  <a:gd name="T8" fmla="*/ 0 w 582"/>
                  <a:gd name="T9" fmla="*/ 0 h 223"/>
                </a:gdLst>
                <a:ahLst/>
                <a:cxnLst>
                  <a:cxn ang="0">
                    <a:pos x="T0" y="T1"/>
                  </a:cxn>
                  <a:cxn ang="0">
                    <a:pos x="T2" y="T3"/>
                  </a:cxn>
                  <a:cxn ang="0">
                    <a:pos x="T4" y="T5"/>
                  </a:cxn>
                  <a:cxn ang="0">
                    <a:pos x="T6" y="T7"/>
                  </a:cxn>
                  <a:cxn ang="0">
                    <a:pos x="T8" y="T9"/>
                  </a:cxn>
                </a:cxnLst>
                <a:rect l="0" t="0" r="r" b="b"/>
                <a:pathLst>
                  <a:path w="582" h="223">
                    <a:moveTo>
                      <a:pt x="0" y="0"/>
                    </a:moveTo>
                    <a:lnTo>
                      <a:pt x="0" y="0"/>
                    </a:lnTo>
                    <a:lnTo>
                      <a:pt x="582" y="223"/>
                    </a:lnTo>
                    <a:lnTo>
                      <a:pt x="219" y="83"/>
                    </a:lnTo>
                    <a:lnTo>
                      <a:pt x="0" y="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5" name="2-66"/>
              <p:cNvSpPr/>
              <p:nvPr/>
            </p:nvSpPr>
            <p:spPr bwMode="auto">
              <a:xfrm>
                <a:off x="4398963" y="4090988"/>
                <a:ext cx="923925" cy="354013"/>
              </a:xfrm>
              <a:custGeom>
                <a:avLst/>
                <a:gdLst>
                  <a:gd name="T0" fmla="*/ 0 w 582"/>
                  <a:gd name="T1" fmla="*/ 0 h 223"/>
                  <a:gd name="T2" fmla="*/ 0 w 582"/>
                  <a:gd name="T3" fmla="*/ 0 h 223"/>
                  <a:gd name="T4" fmla="*/ 582 w 582"/>
                  <a:gd name="T5" fmla="*/ 223 h 223"/>
                  <a:gd name="T6" fmla="*/ 219 w 582"/>
                  <a:gd name="T7" fmla="*/ 83 h 223"/>
                  <a:gd name="T8" fmla="*/ 0 w 582"/>
                  <a:gd name="T9" fmla="*/ 0 h 223"/>
                </a:gdLst>
                <a:ahLst/>
                <a:cxnLst>
                  <a:cxn ang="0">
                    <a:pos x="T0" y="T1"/>
                  </a:cxn>
                  <a:cxn ang="0">
                    <a:pos x="T2" y="T3"/>
                  </a:cxn>
                  <a:cxn ang="0">
                    <a:pos x="T4" y="T5"/>
                  </a:cxn>
                  <a:cxn ang="0">
                    <a:pos x="T6" y="T7"/>
                  </a:cxn>
                  <a:cxn ang="0">
                    <a:pos x="T8" y="T9"/>
                  </a:cxn>
                </a:cxnLst>
                <a:rect l="0" t="0" r="r" b="b"/>
                <a:pathLst>
                  <a:path w="582" h="223">
                    <a:moveTo>
                      <a:pt x="0" y="0"/>
                    </a:moveTo>
                    <a:lnTo>
                      <a:pt x="0" y="0"/>
                    </a:lnTo>
                    <a:lnTo>
                      <a:pt x="582" y="223"/>
                    </a:lnTo>
                    <a:lnTo>
                      <a:pt x="219" y="8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6" name="2-67"/>
              <p:cNvSpPr/>
              <p:nvPr/>
            </p:nvSpPr>
            <p:spPr bwMode="auto">
              <a:xfrm>
                <a:off x="4398963" y="4090988"/>
                <a:ext cx="347663" cy="131763"/>
              </a:xfrm>
              <a:custGeom>
                <a:avLst/>
                <a:gdLst>
                  <a:gd name="T0" fmla="*/ 0 w 219"/>
                  <a:gd name="T1" fmla="*/ 0 h 83"/>
                  <a:gd name="T2" fmla="*/ 0 w 219"/>
                  <a:gd name="T3" fmla="*/ 0 h 83"/>
                  <a:gd name="T4" fmla="*/ 219 w 219"/>
                  <a:gd name="T5" fmla="*/ 83 h 83"/>
                  <a:gd name="T6" fmla="*/ 0 w 219"/>
                  <a:gd name="T7" fmla="*/ 0 h 83"/>
                </a:gdLst>
                <a:ahLst/>
                <a:cxnLst>
                  <a:cxn ang="0">
                    <a:pos x="T0" y="T1"/>
                  </a:cxn>
                  <a:cxn ang="0">
                    <a:pos x="T2" y="T3"/>
                  </a:cxn>
                  <a:cxn ang="0">
                    <a:pos x="T4" y="T5"/>
                  </a:cxn>
                  <a:cxn ang="0">
                    <a:pos x="T6" y="T7"/>
                  </a:cxn>
                </a:cxnLst>
                <a:rect l="0" t="0" r="r" b="b"/>
                <a:pathLst>
                  <a:path w="219" h="83">
                    <a:moveTo>
                      <a:pt x="0" y="0"/>
                    </a:moveTo>
                    <a:lnTo>
                      <a:pt x="0" y="0"/>
                    </a:lnTo>
                    <a:lnTo>
                      <a:pt x="219" y="83"/>
                    </a:lnTo>
                    <a:lnTo>
                      <a:pt x="0" y="0"/>
                    </a:lnTo>
                    <a:close/>
                  </a:path>
                </a:pathLst>
              </a:custGeom>
              <a:solidFill>
                <a:srgbClr val="4A4B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7" name="2-68"/>
              <p:cNvSpPr/>
              <p:nvPr/>
            </p:nvSpPr>
            <p:spPr bwMode="auto">
              <a:xfrm>
                <a:off x="4398963" y="4090988"/>
                <a:ext cx="347663" cy="131763"/>
              </a:xfrm>
              <a:custGeom>
                <a:avLst/>
                <a:gdLst>
                  <a:gd name="T0" fmla="*/ 0 w 219"/>
                  <a:gd name="T1" fmla="*/ 0 h 83"/>
                  <a:gd name="T2" fmla="*/ 0 w 219"/>
                  <a:gd name="T3" fmla="*/ 0 h 83"/>
                  <a:gd name="T4" fmla="*/ 219 w 219"/>
                  <a:gd name="T5" fmla="*/ 83 h 83"/>
                  <a:gd name="T6" fmla="*/ 0 w 219"/>
                  <a:gd name="T7" fmla="*/ 0 h 83"/>
                </a:gdLst>
                <a:ahLst/>
                <a:cxnLst>
                  <a:cxn ang="0">
                    <a:pos x="T0" y="T1"/>
                  </a:cxn>
                  <a:cxn ang="0">
                    <a:pos x="T2" y="T3"/>
                  </a:cxn>
                  <a:cxn ang="0">
                    <a:pos x="T4" y="T5"/>
                  </a:cxn>
                  <a:cxn ang="0">
                    <a:pos x="T6" y="T7"/>
                  </a:cxn>
                </a:cxnLst>
                <a:rect l="0" t="0" r="r" b="b"/>
                <a:pathLst>
                  <a:path w="219" h="83">
                    <a:moveTo>
                      <a:pt x="0" y="0"/>
                    </a:moveTo>
                    <a:lnTo>
                      <a:pt x="0" y="0"/>
                    </a:lnTo>
                    <a:lnTo>
                      <a:pt x="219" y="8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8" name="2-69"/>
              <p:cNvSpPr/>
              <p:nvPr/>
            </p:nvSpPr>
            <p:spPr bwMode="auto">
              <a:xfrm>
                <a:off x="4606926" y="3036888"/>
                <a:ext cx="3125788" cy="839788"/>
              </a:xfrm>
              <a:custGeom>
                <a:avLst/>
                <a:gdLst>
                  <a:gd name="T0" fmla="*/ 845 w 847"/>
                  <a:gd name="T1" fmla="*/ 0 h 228"/>
                  <a:gd name="T2" fmla="*/ 698 w 847"/>
                  <a:gd name="T3" fmla="*/ 122 h 228"/>
                  <a:gd name="T4" fmla="*/ 396 w 847"/>
                  <a:gd name="T5" fmla="*/ 192 h 228"/>
                  <a:gd name="T6" fmla="*/ 5 w 847"/>
                  <a:gd name="T7" fmla="*/ 38 h 228"/>
                  <a:gd name="T8" fmla="*/ 0 w 847"/>
                  <a:gd name="T9" fmla="*/ 58 h 228"/>
                  <a:gd name="T10" fmla="*/ 396 w 847"/>
                  <a:gd name="T11" fmla="*/ 228 h 228"/>
                  <a:gd name="T12" fmla="*/ 845 w 847"/>
                  <a:gd name="T13" fmla="*/ 30 h 228"/>
                  <a:gd name="T14" fmla="*/ 845 w 847"/>
                  <a:gd name="T15" fmla="*/ 0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7" h="228">
                    <a:moveTo>
                      <a:pt x="845" y="0"/>
                    </a:moveTo>
                    <a:cubicBezTo>
                      <a:pt x="840" y="34"/>
                      <a:pt x="783" y="82"/>
                      <a:pt x="698" y="122"/>
                    </a:cubicBezTo>
                    <a:cubicBezTo>
                      <a:pt x="616" y="161"/>
                      <a:pt x="508" y="192"/>
                      <a:pt x="396" y="192"/>
                    </a:cubicBezTo>
                    <a:cubicBezTo>
                      <a:pt x="186" y="192"/>
                      <a:pt x="35" y="105"/>
                      <a:pt x="5" y="38"/>
                    </a:cubicBezTo>
                    <a:cubicBezTo>
                      <a:pt x="0" y="58"/>
                      <a:pt x="0" y="58"/>
                      <a:pt x="0" y="58"/>
                    </a:cubicBezTo>
                    <a:cubicBezTo>
                      <a:pt x="10" y="126"/>
                      <a:pt x="169" y="228"/>
                      <a:pt x="396" y="228"/>
                    </a:cubicBezTo>
                    <a:cubicBezTo>
                      <a:pt x="629" y="228"/>
                      <a:pt x="847" y="95"/>
                      <a:pt x="845" y="30"/>
                    </a:cubicBezTo>
                    <a:cubicBezTo>
                      <a:pt x="845" y="29"/>
                      <a:pt x="845" y="15"/>
                      <a:pt x="845" y="0"/>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9" name="2-70"/>
              <p:cNvSpPr/>
              <p:nvPr/>
            </p:nvSpPr>
            <p:spPr bwMode="auto">
              <a:xfrm>
                <a:off x="4602163" y="1827213"/>
                <a:ext cx="3127375" cy="1916113"/>
              </a:xfrm>
              <a:custGeom>
                <a:avLst/>
                <a:gdLst>
                  <a:gd name="T0" fmla="*/ 846 w 847"/>
                  <a:gd name="T1" fmla="*/ 322 h 520"/>
                  <a:gd name="T2" fmla="*/ 699 w 847"/>
                  <a:gd name="T3" fmla="*/ 450 h 520"/>
                  <a:gd name="T4" fmla="*/ 397 w 847"/>
                  <a:gd name="T5" fmla="*/ 520 h 520"/>
                  <a:gd name="T6" fmla="*/ 0 w 847"/>
                  <a:gd name="T7" fmla="*/ 344 h 520"/>
                  <a:gd name="T8" fmla="*/ 0 w 847"/>
                  <a:gd name="T9" fmla="*/ 0 h 520"/>
                  <a:gd name="T10" fmla="*/ 845 w 847"/>
                  <a:gd name="T11" fmla="*/ 0 h 520"/>
                  <a:gd name="T12" fmla="*/ 846 w 847"/>
                  <a:gd name="T13" fmla="*/ 322 h 520"/>
                </a:gdLst>
                <a:ahLst/>
                <a:cxnLst>
                  <a:cxn ang="0">
                    <a:pos x="T0" y="T1"/>
                  </a:cxn>
                  <a:cxn ang="0">
                    <a:pos x="T2" y="T3"/>
                  </a:cxn>
                  <a:cxn ang="0">
                    <a:pos x="T4" y="T5"/>
                  </a:cxn>
                  <a:cxn ang="0">
                    <a:pos x="T6" y="T7"/>
                  </a:cxn>
                  <a:cxn ang="0">
                    <a:pos x="T8" y="T9"/>
                  </a:cxn>
                  <a:cxn ang="0">
                    <a:pos x="T10" y="T11"/>
                  </a:cxn>
                  <a:cxn ang="0">
                    <a:pos x="T12" y="T13"/>
                  </a:cxn>
                </a:cxnLst>
                <a:rect l="0" t="0" r="r" b="b"/>
                <a:pathLst>
                  <a:path w="847" h="520">
                    <a:moveTo>
                      <a:pt x="846" y="322"/>
                    </a:moveTo>
                    <a:cubicBezTo>
                      <a:pt x="847" y="356"/>
                      <a:pt x="789" y="408"/>
                      <a:pt x="699" y="450"/>
                    </a:cubicBezTo>
                    <a:cubicBezTo>
                      <a:pt x="617" y="489"/>
                      <a:pt x="509" y="520"/>
                      <a:pt x="397" y="520"/>
                    </a:cubicBezTo>
                    <a:cubicBezTo>
                      <a:pt x="163" y="520"/>
                      <a:pt x="1" y="412"/>
                      <a:pt x="0" y="344"/>
                    </a:cubicBezTo>
                    <a:cubicBezTo>
                      <a:pt x="0" y="0"/>
                      <a:pt x="0" y="0"/>
                      <a:pt x="0" y="0"/>
                    </a:cubicBezTo>
                    <a:cubicBezTo>
                      <a:pt x="845" y="0"/>
                      <a:pt x="845" y="0"/>
                      <a:pt x="845" y="0"/>
                    </a:cubicBezTo>
                    <a:cubicBezTo>
                      <a:pt x="845" y="0"/>
                      <a:pt x="846" y="320"/>
                      <a:pt x="846" y="322"/>
                    </a:cubicBezTo>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0" name="2-71"/>
              <p:cNvSpPr/>
              <p:nvPr/>
            </p:nvSpPr>
            <p:spPr bwMode="auto">
              <a:xfrm>
                <a:off x="6086476" y="1660526"/>
                <a:ext cx="2341563" cy="1150938"/>
              </a:xfrm>
              <a:custGeom>
                <a:avLst/>
                <a:gdLst>
                  <a:gd name="T0" fmla="*/ 1475 w 1475"/>
                  <a:gd name="T1" fmla="*/ 86 h 725"/>
                  <a:gd name="T2" fmla="*/ 0 w 1475"/>
                  <a:gd name="T3" fmla="*/ 725 h 725"/>
                  <a:gd name="T4" fmla="*/ 0 w 1475"/>
                  <a:gd name="T5" fmla="*/ 632 h 725"/>
                  <a:gd name="T6" fmla="*/ 1475 w 1475"/>
                  <a:gd name="T7" fmla="*/ 0 h 725"/>
                  <a:gd name="T8" fmla="*/ 1475 w 1475"/>
                  <a:gd name="T9" fmla="*/ 86 h 725"/>
                </a:gdLst>
                <a:ahLst/>
                <a:cxnLst>
                  <a:cxn ang="0">
                    <a:pos x="T0" y="T1"/>
                  </a:cxn>
                  <a:cxn ang="0">
                    <a:pos x="T2" y="T3"/>
                  </a:cxn>
                  <a:cxn ang="0">
                    <a:pos x="T4" y="T5"/>
                  </a:cxn>
                  <a:cxn ang="0">
                    <a:pos x="T6" y="T7"/>
                  </a:cxn>
                  <a:cxn ang="0">
                    <a:pos x="T8" y="T9"/>
                  </a:cxn>
                </a:cxnLst>
                <a:rect l="0" t="0" r="r" b="b"/>
                <a:pathLst>
                  <a:path w="1475" h="725">
                    <a:moveTo>
                      <a:pt x="1475" y="86"/>
                    </a:moveTo>
                    <a:lnTo>
                      <a:pt x="0" y="725"/>
                    </a:lnTo>
                    <a:lnTo>
                      <a:pt x="0" y="632"/>
                    </a:lnTo>
                    <a:lnTo>
                      <a:pt x="1475" y="0"/>
                    </a:lnTo>
                    <a:lnTo>
                      <a:pt x="1475" y="86"/>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1" name="2-72"/>
              <p:cNvSpPr/>
              <p:nvPr/>
            </p:nvSpPr>
            <p:spPr bwMode="auto">
              <a:xfrm>
                <a:off x="6086476" y="1660526"/>
                <a:ext cx="2341563" cy="1150938"/>
              </a:xfrm>
              <a:custGeom>
                <a:avLst/>
                <a:gdLst>
                  <a:gd name="T0" fmla="*/ 1475 w 1475"/>
                  <a:gd name="T1" fmla="*/ 86 h 725"/>
                  <a:gd name="T2" fmla="*/ 0 w 1475"/>
                  <a:gd name="T3" fmla="*/ 725 h 725"/>
                  <a:gd name="T4" fmla="*/ 0 w 1475"/>
                  <a:gd name="T5" fmla="*/ 632 h 725"/>
                  <a:gd name="T6" fmla="*/ 1475 w 1475"/>
                  <a:gd name="T7" fmla="*/ 0 h 725"/>
                  <a:gd name="T8" fmla="*/ 1475 w 1475"/>
                  <a:gd name="T9" fmla="*/ 86 h 725"/>
                </a:gdLst>
                <a:ahLst/>
                <a:cxnLst>
                  <a:cxn ang="0">
                    <a:pos x="T0" y="T1"/>
                  </a:cxn>
                  <a:cxn ang="0">
                    <a:pos x="T2" y="T3"/>
                  </a:cxn>
                  <a:cxn ang="0">
                    <a:pos x="T4" y="T5"/>
                  </a:cxn>
                  <a:cxn ang="0">
                    <a:pos x="T6" y="T7"/>
                  </a:cxn>
                  <a:cxn ang="0">
                    <a:pos x="T8" y="T9"/>
                  </a:cxn>
                </a:cxnLst>
                <a:rect l="0" t="0" r="r" b="b"/>
                <a:pathLst>
                  <a:path w="1475" h="725">
                    <a:moveTo>
                      <a:pt x="1475" y="86"/>
                    </a:moveTo>
                    <a:lnTo>
                      <a:pt x="0" y="725"/>
                    </a:lnTo>
                    <a:lnTo>
                      <a:pt x="0" y="632"/>
                    </a:lnTo>
                    <a:lnTo>
                      <a:pt x="1475" y="0"/>
                    </a:lnTo>
                    <a:lnTo>
                      <a:pt x="1475" y="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2" name="2-73"/>
              <p:cNvSpPr/>
              <p:nvPr/>
            </p:nvSpPr>
            <p:spPr bwMode="auto">
              <a:xfrm>
                <a:off x="3889376" y="982663"/>
                <a:ext cx="4541838" cy="1681163"/>
              </a:xfrm>
              <a:custGeom>
                <a:avLst/>
                <a:gdLst>
                  <a:gd name="T0" fmla="*/ 2861 w 2861"/>
                  <a:gd name="T1" fmla="*/ 427 h 1059"/>
                  <a:gd name="T2" fmla="*/ 2054 w 2861"/>
                  <a:gd name="T3" fmla="*/ 773 h 1059"/>
                  <a:gd name="T4" fmla="*/ 1384 w 2861"/>
                  <a:gd name="T5" fmla="*/ 1059 h 1059"/>
                  <a:gd name="T6" fmla="*/ 56 w 2861"/>
                  <a:gd name="T7" fmla="*/ 616 h 1059"/>
                  <a:gd name="T8" fmla="*/ 0 w 2861"/>
                  <a:gd name="T9" fmla="*/ 592 h 1059"/>
                  <a:gd name="T10" fmla="*/ 1519 w 2861"/>
                  <a:gd name="T11" fmla="*/ 0 h 1059"/>
                  <a:gd name="T12" fmla="*/ 2861 w 2861"/>
                  <a:gd name="T13" fmla="*/ 427 h 1059"/>
                </a:gdLst>
                <a:ahLst/>
                <a:cxnLst>
                  <a:cxn ang="0">
                    <a:pos x="T0" y="T1"/>
                  </a:cxn>
                  <a:cxn ang="0">
                    <a:pos x="T2" y="T3"/>
                  </a:cxn>
                  <a:cxn ang="0">
                    <a:pos x="T4" y="T5"/>
                  </a:cxn>
                  <a:cxn ang="0">
                    <a:pos x="T6" y="T7"/>
                  </a:cxn>
                  <a:cxn ang="0">
                    <a:pos x="T8" y="T9"/>
                  </a:cxn>
                  <a:cxn ang="0">
                    <a:pos x="T10" y="T11"/>
                  </a:cxn>
                  <a:cxn ang="0">
                    <a:pos x="T12" y="T13"/>
                  </a:cxn>
                </a:cxnLst>
                <a:rect l="0" t="0" r="r" b="b"/>
                <a:pathLst>
                  <a:path w="2861" h="1059">
                    <a:moveTo>
                      <a:pt x="2861" y="427"/>
                    </a:moveTo>
                    <a:lnTo>
                      <a:pt x="2054" y="773"/>
                    </a:lnTo>
                    <a:lnTo>
                      <a:pt x="1384" y="1059"/>
                    </a:lnTo>
                    <a:lnTo>
                      <a:pt x="56" y="616"/>
                    </a:lnTo>
                    <a:lnTo>
                      <a:pt x="0" y="592"/>
                    </a:lnTo>
                    <a:lnTo>
                      <a:pt x="1519" y="0"/>
                    </a:lnTo>
                    <a:lnTo>
                      <a:pt x="2861" y="427"/>
                    </a:ln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3" name="2-74"/>
              <p:cNvSpPr/>
              <p:nvPr/>
            </p:nvSpPr>
            <p:spPr bwMode="auto">
              <a:xfrm>
                <a:off x="3889376" y="982663"/>
                <a:ext cx="4541838" cy="1681163"/>
              </a:xfrm>
              <a:custGeom>
                <a:avLst/>
                <a:gdLst>
                  <a:gd name="T0" fmla="*/ 2861 w 2861"/>
                  <a:gd name="T1" fmla="*/ 427 h 1059"/>
                  <a:gd name="T2" fmla="*/ 2054 w 2861"/>
                  <a:gd name="T3" fmla="*/ 773 h 1059"/>
                  <a:gd name="T4" fmla="*/ 1384 w 2861"/>
                  <a:gd name="T5" fmla="*/ 1059 h 1059"/>
                  <a:gd name="T6" fmla="*/ 56 w 2861"/>
                  <a:gd name="T7" fmla="*/ 616 h 1059"/>
                  <a:gd name="T8" fmla="*/ 0 w 2861"/>
                  <a:gd name="T9" fmla="*/ 592 h 1059"/>
                  <a:gd name="T10" fmla="*/ 1519 w 2861"/>
                  <a:gd name="T11" fmla="*/ 0 h 1059"/>
                  <a:gd name="T12" fmla="*/ 2861 w 2861"/>
                  <a:gd name="T13" fmla="*/ 427 h 1059"/>
                </a:gdLst>
                <a:ahLst/>
                <a:cxnLst>
                  <a:cxn ang="0">
                    <a:pos x="T0" y="T1"/>
                  </a:cxn>
                  <a:cxn ang="0">
                    <a:pos x="T2" y="T3"/>
                  </a:cxn>
                  <a:cxn ang="0">
                    <a:pos x="T4" y="T5"/>
                  </a:cxn>
                  <a:cxn ang="0">
                    <a:pos x="T6" y="T7"/>
                  </a:cxn>
                  <a:cxn ang="0">
                    <a:pos x="T8" y="T9"/>
                  </a:cxn>
                  <a:cxn ang="0">
                    <a:pos x="T10" y="T11"/>
                  </a:cxn>
                  <a:cxn ang="0">
                    <a:pos x="T12" y="T13"/>
                  </a:cxn>
                </a:cxnLst>
                <a:rect l="0" t="0" r="r" b="b"/>
                <a:pathLst>
                  <a:path w="2861" h="1059">
                    <a:moveTo>
                      <a:pt x="2861" y="427"/>
                    </a:moveTo>
                    <a:lnTo>
                      <a:pt x="2054" y="773"/>
                    </a:lnTo>
                    <a:lnTo>
                      <a:pt x="1384" y="1059"/>
                    </a:lnTo>
                    <a:lnTo>
                      <a:pt x="56" y="616"/>
                    </a:lnTo>
                    <a:lnTo>
                      <a:pt x="0" y="592"/>
                    </a:lnTo>
                    <a:lnTo>
                      <a:pt x="1519" y="0"/>
                    </a:lnTo>
                    <a:lnTo>
                      <a:pt x="2861" y="4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4" name="2-75"/>
              <p:cNvSpPr/>
              <p:nvPr/>
            </p:nvSpPr>
            <p:spPr bwMode="auto">
              <a:xfrm>
                <a:off x="3889376" y="1922463"/>
                <a:ext cx="2197100" cy="889000"/>
              </a:xfrm>
              <a:custGeom>
                <a:avLst/>
                <a:gdLst>
                  <a:gd name="T0" fmla="*/ 0 w 1384"/>
                  <a:gd name="T1" fmla="*/ 82 h 560"/>
                  <a:gd name="T2" fmla="*/ 1384 w 1384"/>
                  <a:gd name="T3" fmla="*/ 560 h 560"/>
                  <a:gd name="T4" fmla="*/ 1384 w 1384"/>
                  <a:gd name="T5" fmla="*/ 467 h 560"/>
                  <a:gd name="T6" fmla="*/ 0 w 1384"/>
                  <a:gd name="T7" fmla="*/ 0 h 560"/>
                  <a:gd name="T8" fmla="*/ 0 w 1384"/>
                  <a:gd name="T9" fmla="*/ 82 h 560"/>
                </a:gdLst>
                <a:ahLst/>
                <a:cxnLst>
                  <a:cxn ang="0">
                    <a:pos x="T0" y="T1"/>
                  </a:cxn>
                  <a:cxn ang="0">
                    <a:pos x="T2" y="T3"/>
                  </a:cxn>
                  <a:cxn ang="0">
                    <a:pos x="T4" y="T5"/>
                  </a:cxn>
                  <a:cxn ang="0">
                    <a:pos x="T6" y="T7"/>
                  </a:cxn>
                  <a:cxn ang="0">
                    <a:pos x="T8" y="T9"/>
                  </a:cxn>
                </a:cxnLst>
                <a:rect l="0" t="0" r="r" b="b"/>
                <a:pathLst>
                  <a:path w="1384" h="560">
                    <a:moveTo>
                      <a:pt x="0" y="82"/>
                    </a:moveTo>
                    <a:lnTo>
                      <a:pt x="1384" y="560"/>
                    </a:lnTo>
                    <a:lnTo>
                      <a:pt x="1384" y="467"/>
                    </a:lnTo>
                    <a:lnTo>
                      <a:pt x="0" y="0"/>
                    </a:lnTo>
                    <a:lnTo>
                      <a:pt x="0" y="82"/>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5" name="2-76"/>
              <p:cNvSpPr/>
              <p:nvPr/>
            </p:nvSpPr>
            <p:spPr bwMode="auto">
              <a:xfrm>
                <a:off x="3889376" y="1922463"/>
                <a:ext cx="2197100" cy="889000"/>
              </a:xfrm>
              <a:custGeom>
                <a:avLst/>
                <a:gdLst>
                  <a:gd name="T0" fmla="*/ 0 w 1384"/>
                  <a:gd name="T1" fmla="*/ 82 h 560"/>
                  <a:gd name="T2" fmla="*/ 1384 w 1384"/>
                  <a:gd name="T3" fmla="*/ 560 h 560"/>
                  <a:gd name="T4" fmla="*/ 1384 w 1384"/>
                  <a:gd name="T5" fmla="*/ 467 h 560"/>
                  <a:gd name="T6" fmla="*/ 0 w 1384"/>
                  <a:gd name="T7" fmla="*/ 0 h 560"/>
                  <a:gd name="T8" fmla="*/ 0 w 1384"/>
                  <a:gd name="T9" fmla="*/ 82 h 560"/>
                </a:gdLst>
                <a:ahLst/>
                <a:cxnLst>
                  <a:cxn ang="0">
                    <a:pos x="T0" y="T1"/>
                  </a:cxn>
                  <a:cxn ang="0">
                    <a:pos x="T2" y="T3"/>
                  </a:cxn>
                  <a:cxn ang="0">
                    <a:pos x="T4" y="T5"/>
                  </a:cxn>
                  <a:cxn ang="0">
                    <a:pos x="T6" y="T7"/>
                  </a:cxn>
                  <a:cxn ang="0">
                    <a:pos x="T8" y="T9"/>
                  </a:cxn>
                </a:cxnLst>
                <a:rect l="0" t="0" r="r" b="b"/>
                <a:pathLst>
                  <a:path w="1384" h="560">
                    <a:moveTo>
                      <a:pt x="0" y="82"/>
                    </a:moveTo>
                    <a:lnTo>
                      <a:pt x="1384" y="560"/>
                    </a:lnTo>
                    <a:lnTo>
                      <a:pt x="1384" y="467"/>
                    </a:lnTo>
                    <a:lnTo>
                      <a:pt x="0" y="0"/>
                    </a:lnTo>
                    <a:lnTo>
                      <a:pt x="0" y="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6" name="2-77"/>
              <p:cNvSpPr/>
              <p:nvPr/>
            </p:nvSpPr>
            <p:spPr bwMode="auto">
              <a:xfrm>
                <a:off x="7080251" y="1660526"/>
                <a:ext cx="1350963" cy="579438"/>
              </a:xfrm>
              <a:custGeom>
                <a:avLst/>
                <a:gdLst>
                  <a:gd name="T0" fmla="*/ 19 w 366"/>
                  <a:gd name="T1" fmla="*/ 149 h 157"/>
                  <a:gd name="T2" fmla="*/ 0 w 366"/>
                  <a:gd name="T3" fmla="*/ 157 h 157"/>
                  <a:gd name="T4" fmla="*/ 0 w 366"/>
                  <a:gd name="T5" fmla="*/ 157 h 157"/>
                  <a:gd name="T6" fmla="*/ 19 w 366"/>
                  <a:gd name="T7" fmla="*/ 149 h 157"/>
                  <a:gd name="T8" fmla="*/ 365 w 366"/>
                  <a:gd name="T9" fmla="*/ 0 h 157"/>
                  <a:gd name="T10" fmla="*/ 365 w 366"/>
                  <a:gd name="T11" fmla="*/ 0 h 157"/>
                  <a:gd name="T12" fmla="*/ 366 w 366"/>
                  <a:gd name="T13" fmla="*/ 0 h 157"/>
                  <a:gd name="T14" fmla="*/ 365 w 366"/>
                  <a:gd name="T15" fmla="*/ 0 h 157"/>
                  <a:gd name="T16" fmla="*/ 366 w 366"/>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157">
                    <a:moveTo>
                      <a:pt x="19" y="149"/>
                    </a:moveTo>
                    <a:cubicBezTo>
                      <a:pt x="0" y="157"/>
                      <a:pt x="0" y="157"/>
                      <a:pt x="0" y="157"/>
                    </a:cubicBezTo>
                    <a:cubicBezTo>
                      <a:pt x="0" y="157"/>
                      <a:pt x="0" y="157"/>
                      <a:pt x="0" y="157"/>
                    </a:cubicBezTo>
                    <a:cubicBezTo>
                      <a:pt x="19" y="149"/>
                      <a:pt x="19" y="149"/>
                      <a:pt x="19" y="149"/>
                    </a:cubicBezTo>
                    <a:moveTo>
                      <a:pt x="365" y="0"/>
                    </a:moveTo>
                    <a:cubicBezTo>
                      <a:pt x="365" y="0"/>
                      <a:pt x="365" y="0"/>
                      <a:pt x="365" y="0"/>
                    </a:cubicBezTo>
                    <a:cubicBezTo>
                      <a:pt x="366" y="0"/>
                      <a:pt x="366" y="0"/>
                      <a:pt x="366" y="0"/>
                    </a:cubicBezTo>
                    <a:cubicBezTo>
                      <a:pt x="365" y="0"/>
                      <a:pt x="365" y="0"/>
                      <a:pt x="365" y="0"/>
                    </a:cubicBezTo>
                    <a:cubicBezTo>
                      <a:pt x="366" y="0"/>
                      <a:pt x="366" y="0"/>
                      <a:pt x="366" y="0"/>
                    </a:cubicBezTo>
                  </a:path>
                </a:pathLst>
              </a:custGeom>
              <a:solidFill>
                <a:srgbClr val="2D2D2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7" name="2-78"/>
              <p:cNvSpPr/>
              <p:nvPr/>
            </p:nvSpPr>
            <p:spPr bwMode="auto">
              <a:xfrm>
                <a:off x="6300788" y="982663"/>
                <a:ext cx="2130425" cy="1257300"/>
              </a:xfrm>
              <a:custGeom>
                <a:avLst/>
                <a:gdLst>
                  <a:gd name="T0" fmla="*/ 0 w 577"/>
                  <a:gd name="T1" fmla="*/ 0 h 341"/>
                  <a:gd name="T2" fmla="*/ 211 w 577"/>
                  <a:gd name="T3" fmla="*/ 341 h 341"/>
                  <a:gd name="T4" fmla="*/ 230 w 577"/>
                  <a:gd name="T5" fmla="*/ 333 h 341"/>
                  <a:gd name="T6" fmla="*/ 577 w 577"/>
                  <a:gd name="T7" fmla="*/ 184 h 341"/>
                  <a:gd name="T8" fmla="*/ 0 w 577"/>
                  <a:gd name="T9" fmla="*/ 0 h 341"/>
                </a:gdLst>
                <a:ahLst/>
                <a:cxnLst>
                  <a:cxn ang="0">
                    <a:pos x="T0" y="T1"/>
                  </a:cxn>
                  <a:cxn ang="0">
                    <a:pos x="T2" y="T3"/>
                  </a:cxn>
                  <a:cxn ang="0">
                    <a:pos x="T4" y="T5"/>
                  </a:cxn>
                  <a:cxn ang="0">
                    <a:pos x="T6" y="T7"/>
                  </a:cxn>
                  <a:cxn ang="0">
                    <a:pos x="T8" y="T9"/>
                  </a:cxn>
                </a:cxnLst>
                <a:rect l="0" t="0" r="r" b="b"/>
                <a:pathLst>
                  <a:path w="577" h="341">
                    <a:moveTo>
                      <a:pt x="0" y="0"/>
                    </a:moveTo>
                    <a:cubicBezTo>
                      <a:pt x="0" y="0"/>
                      <a:pt x="371" y="153"/>
                      <a:pt x="211" y="341"/>
                    </a:cubicBezTo>
                    <a:cubicBezTo>
                      <a:pt x="230" y="333"/>
                      <a:pt x="230" y="333"/>
                      <a:pt x="230" y="333"/>
                    </a:cubicBezTo>
                    <a:cubicBezTo>
                      <a:pt x="577" y="184"/>
                      <a:pt x="577" y="184"/>
                      <a:pt x="577" y="184"/>
                    </a:cubicBezTo>
                    <a:cubicBezTo>
                      <a:pt x="0" y="0"/>
                      <a:pt x="0" y="0"/>
                      <a:pt x="0" y="0"/>
                    </a:cubicBezTo>
                  </a:path>
                </a:pathLst>
              </a:custGeom>
              <a:solidFill>
                <a:srgbClr val="36363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8" name="2-79"/>
              <p:cNvSpPr/>
              <p:nvPr/>
            </p:nvSpPr>
            <p:spPr bwMode="auto">
              <a:xfrm>
                <a:off x="7183438" y="2103438"/>
                <a:ext cx="542925" cy="1382713"/>
              </a:xfrm>
              <a:custGeom>
                <a:avLst/>
                <a:gdLst>
                  <a:gd name="T0" fmla="*/ 146 w 147"/>
                  <a:gd name="T1" fmla="*/ 0 h 375"/>
                  <a:gd name="T2" fmla="*/ 1 w 147"/>
                  <a:gd name="T3" fmla="*/ 63 h 375"/>
                  <a:gd name="T4" fmla="*/ 75 w 147"/>
                  <a:gd name="T5" fmla="*/ 204 h 375"/>
                  <a:gd name="T6" fmla="*/ 0 w 147"/>
                  <a:gd name="T7" fmla="*/ 375 h 375"/>
                  <a:gd name="T8" fmla="*/ 147 w 147"/>
                  <a:gd name="T9" fmla="*/ 248 h 375"/>
                  <a:gd name="T10" fmla="*/ 147 w 147"/>
                  <a:gd name="T11" fmla="*/ 247 h 375"/>
                  <a:gd name="T12" fmla="*/ 147 w 147"/>
                  <a:gd name="T13" fmla="*/ 247 h 375"/>
                  <a:gd name="T14" fmla="*/ 146 w 147"/>
                  <a:gd name="T15" fmla="*/ 0 h 3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375">
                    <a:moveTo>
                      <a:pt x="146" y="0"/>
                    </a:moveTo>
                    <a:cubicBezTo>
                      <a:pt x="1" y="63"/>
                      <a:pt x="1" y="63"/>
                      <a:pt x="1" y="63"/>
                    </a:cubicBezTo>
                    <a:cubicBezTo>
                      <a:pt x="1" y="63"/>
                      <a:pt x="75" y="93"/>
                      <a:pt x="75" y="204"/>
                    </a:cubicBezTo>
                    <a:cubicBezTo>
                      <a:pt x="75" y="287"/>
                      <a:pt x="0" y="375"/>
                      <a:pt x="0" y="375"/>
                    </a:cubicBezTo>
                    <a:cubicBezTo>
                      <a:pt x="89" y="334"/>
                      <a:pt x="147" y="282"/>
                      <a:pt x="147" y="248"/>
                    </a:cubicBezTo>
                    <a:cubicBezTo>
                      <a:pt x="147" y="248"/>
                      <a:pt x="147" y="248"/>
                      <a:pt x="147" y="247"/>
                    </a:cubicBezTo>
                    <a:cubicBezTo>
                      <a:pt x="147" y="247"/>
                      <a:pt x="147" y="247"/>
                      <a:pt x="147" y="247"/>
                    </a:cubicBezTo>
                    <a:cubicBezTo>
                      <a:pt x="147" y="245"/>
                      <a:pt x="146" y="0"/>
                      <a:pt x="146" y="0"/>
                    </a:cubicBezTo>
                  </a:path>
                </a:pathLst>
              </a:custGeom>
              <a:solidFill>
                <a:srgbClr val="39393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9" name="2-80"/>
              <p:cNvSpPr/>
              <p:nvPr/>
            </p:nvSpPr>
            <p:spPr bwMode="auto">
              <a:xfrm>
                <a:off x="6061076" y="1687513"/>
                <a:ext cx="295275" cy="147638"/>
              </a:xfrm>
              <a:custGeom>
                <a:avLst/>
                <a:gdLst>
                  <a:gd name="T0" fmla="*/ 80 w 80"/>
                  <a:gd name="T1" fmla="*/ 20 h 40"/>
                  <a:gd name="T2" fmla="*/ 74 w 80"/>
                  <a:gd name="T3" fmla="*/ 31 h 40"/>
                  <a:gd name="T4" fmla="*/ 40 w 80"/>
                  <a:gd name="T5" fmla="*/ 40 h 40"/>
                  <a:gd name="T6" fmla="*/ 0 w 80"/>
                  <a:gd name="T7" fmla="*/ 20 h 40"/>
                  <a:gd name="T8" fmla="*/ 23 w 80"/>
                  <a:gd name="T9" fmla="*/ 2 h 40"/>
                  <a:gd name="T10" fmla="*/ 40 w 80"/>
                  <a:gd name="T11" fmla="*/ 0 h 40"/>
                  <a:gd name="T12" fmla="*/ 80 w 80"/>
                  <a:gd name="T13" fmla="*/ 20 h 40"/>
                </a:gdLst>
                <a:ahLst/>
                <a:cxnLst>
                  <a:cxn ang="0">
                    <a:pos x="T0" y="T1"/>
                  </a:cxn>
                  <a:cxn ang="0">
                    <a:pos x="T2" y="T3"/>
                  </a:cxn>
                  <a:cxn ang="0">
                    <a:pos x="T4" y="T5"/>
                  </a:cxn>
                  <a:cxn ang="0">
                    <a:pos x="T6" y="T7"/>
                  </a:cxn>
                  <a:cxn ang="0">
                    <a:pos x="T8" y="T9"/>
                  </a:cxn>
                  <a:cxn ang="0">
                    <a:pos x="T10" y="T11"/>
                  </a:cxn>
                  <a:cxn ang="0">
                    <a:pos x="T12" y="T13"/>
                  </a:cxn>
                </a:cxnLst>
                <a:rect l="0" t="0" r="r" b="b"/>
                <a:pathLst>
                  <a:path w="80" h="40">
                    <a:moveTo>
                      <a:pt x="80" y="20"/>
                    </a:moveTo>
                    <a:cubicBezTo>
                      <a:pt x="80" y="24"/>
                      <a:pt x="78" y="28"/>
                      <a:pt x="74" y="31"/>
                    </a:cubicBezTo>
                    <a:cubicBezTo>
                      <a:pt x="66" y="37"/>
                      <a:pt x="54" y="40"/>
                      <a:pt x="40" y="40"/>
                    </a:cubicBezTo>
                    <a:cubicBezTo>
                      <a:pt x="18" y="40"/>
                      <a:pt x="0" y="31"/>
                      <a:pt x="0" y="20"/>
                    </a:cubicBezTo>
                    <a:cubicBezTo>
                      <a:pt x="0" y="12"/>
                      <a:pt x="9" y="5"/>
                      <a:pt x="23" y="2"/>
                    </a:cubicBezTo>
                    <a:cubicBezTo>
                      <a:pt x="28" y="0"/>
                      <a:pt x="34" y="0"/>
                      <a:pt x="40" y="0"/>
                    </a:cubicBezTo>
                    <a:cubicBezTo>
                      <a:pt x="62" y="0"/>
                      <a:pt x="80" y="9"/>
                      <a:pt x="80" y="20"/>
                    </a:cubicBez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0" name="2-81"/>
              <p:cNvSpPr/>
              <p:nvPr/>
            </p:nvSpPr>
            <p:spPr bwMode="auto">
              <a:xfrm>
                <a:off x="4841876" y="1746251"/>
                <a:ext cx="1374775" cy="1171575"/>
              </a:xfrm>
              <a:custGeom>
                <a:avLst/>
                <a:gdLst>
                  <a:gd name="T0" fmla="*/ 368 w 372"/>
                  <a:gd name="T1" fmla="*/ 0 h 318"/>
                  <a:gd name="T2" fmla="*/ 61 w 372"/>
                  <a:gd name="T3" fmla="*/ 128 h 318"/>
                  <a:gd name="T4" fmla="*/ 0 w 372"/>
                  <a:gd name="T5" fmla="*/ 220 h 318"/>
                  <a:gd name="T6" fmla="*/ 0 w 372"/>
                  <a:gd name="T7" fmla="*/ 318 h 318"/>
                  <a:gd name="T8" fmla="*/ 9 w 372"/>
                  <a:gd name="T9" fmla="*/ 318 h 318"/>
                  <a:gd name="T10" fmla="*/ 9 w 372"/>
                  <a:gd name="T11" fmla="*/ 220 h 318"/>
                  <a:gd name="T12" fmla="*/ 65 w 372"/>
                  <a:gd name="T13" fmla="*/ 136 h 318"/>
                  <a:gd name="T14" fmla="*/ 372 w 372"/>
                  <a:gd name="T15" fmla="*/ 8 h 318"/>
                  <a:gd name="T16" fmla="*/ 368 w 372"/>
                  <a:gd name="T17"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318">
                    <a:moveTo>
                      <a:pt x="368" y="0"/>
                    </a:moveTo>
                    <a:cubicBezTo>
                      <a:pt x="61" y="128"/>
                      <a:pt x="61" y="128"/>
                      <a:pt x="61" y="128"/>
                    </a:cubicBezTo>
                    <a:cubicBezTo>
                      <a:pt x="24" y="143"/>
                      <a:pt x="0" y="180"/>
                      <a:pt x="0" y="220"/>
                    </a:cubicBezTo>
                    <a:cubicBezTo>
                      <a:pt x="0" y="318"/>
                      <a:pt x="0" y="318"/>
                      <a:pt x="0" y="318"/>
                    </a:cubicBezTo>
                    <a:cubicBezTo>
                      <a:pt x="9" y="318"/>
                      <a:pt x="9" y="318"/>
                      <a:pt x="9" y="318"/>
                    </a:cubicBezTo>
                    <a:cubicBezTo>
                      <a:pt x="9" y="220"/>
                      <a:pt x="9" y="220"/>
                      <a:pt x="9" y="220"/>
                    </a:cubicBezTo>
                    <a:cubicBezTo>
                      <a:pt x="9" y="183"/>
                      <a:pt x="31" y="150"/>
                      <a:pt x="65" y="136"/>
                    </a:cubicBezTo>
                    <a:cubicBezTo>
                      <a:pt x="372" y="8"/>
                      <a:pt x="372" y="8"/>
                      <a:pt x="372" y="8"/>
                    </a:cubicBezTo>
                    <a:cubicBezTo>
                      <a:pt x="368" y="0"/>
                      <a:pt x="368" y="0"/>
                      <a:pt x="368" y="0"/>
                    </a:cubicBez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1" name="2-82"/>
              <p:cNvSpPr/>
              <p:nvPr/>
            </p:nvSpPr>
            <p:spPr bwMode="auto">
              <a:xfrm>
                <a:off x="4760913" y="2951163"/>
                <a:ext cx="195263" cy="914400"/>
              </a:xfrm>
              <a:custGeom>
                <a:avLst/>
                <a:gdLst>
                  <a:gd name="T0" fmla="*/ 53 w 53"/>
                  <a:gd name="T1" fmla="*/ 124 h 248"/>
                  <a:gd name="T2" fmla="*/ 27 w 53"/>
                  <a:gd name="T3" fmla="*/ 248 h 248"/>
                  <a:gd name="T4" fmla="*/ 0 w 53"/>
                  <a:gd name="T5" fmla="*/ 124 h 248"/>
                  <a:gd name="T6" fmla="*/ 27 w 53"/>
                  <a:gd name="T7" fmla="*/ 0 h 248"/>
                  <a:gd name="T8" fmla="*/ 38 w 53"/>
                  <a:gd name="T9" fmla="*/ 12 h 248"/>
                  <a:gd name="T10" fmla="*/ 53 w 53"/>
                  <a:gd name="T11" fmla="*/ 124 h 248"/>
                </a:gdLst>
                <a:ahLst/>
                <a:cxnLst>
                  <a:cxn ang="0">
                    <a:pos x="T0" y="T1"/>
                  </a:cxn>
                  <a:cxn ang="0">
                    <a:pos x="T2" y="T3"/>
                  </a:cxn>
                  <a:cxn ang="0">
                    <a:pos x="T4" y="T5"/>
                  </a:cxn>
                  <a:cxn ang="0">
                    <a:pos x="T6" y="T7"/>
                  </a:cxn>
                  <a:cxn ang="0">
                    <a:pos x="T8" y="T9"/>
                  </a:cxn>
                  <a:cxn ang="0">
                    <a:pos x="T10" y="T11"/>
                  </a:cxn>
                </a:cxnLst>
                <a:rect l="0" t="0" r="r" b="b"/>
                <a:pathLst>
                  <a:path w="53" h="248">
                    <a:moveTo>
                      <a:pt x="53" y="124"/>
                    </a:moveTo>
                    <a:cubicBezTo>
                      <a:pt x="53" y="193"/>
                      <a:pt x="41" y="248"/>
                      <a:pt x="27" y="248"/>
                    </a:cubicBezTo>
                    <a:cubicBezTo>
                      <a:pt x="12" y="248"/>
                      <a:pt x="0" y="193"/>
                      <a:pt x="0" y="124"/>
                    </a:cubicBezTo>
                    <a:cubicBezTo>
                      <a:pt x="0" y="55"/>
                      <a:pt x="12" y="0"/>
                      <a:pt x="27" y="0"/>
                    </a:cubicBezTo>
                    <a:cubicBezTo>
                      <a:pt x="31" y="0"/>
                      <a:pt x="35" y="4"/>
                      <a:pt x="38" y="12"/>
                    </a:cubicBezTo>
                    <a:cubicBezTo>
                      <a:pt x="47" y="32"/>
                      <a:pt x="53" y="74"/>
                      <a:pt x="53" y="124"/>
                    </a:cubicBez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2" name="2-83"/>
              <p:cNvSpPr/>
              <p:nvPr/>
            </p:nvSpPr>
            <p:spPr bwMode="auto">
              <a:xfrm>
                <a:off x="6145213" y="1687513"/>
                <a:ext cx="211138" cy="114300"/>
              </a:xfrm>
              <a:custGeom>
                <a:avLst/>
                <a:gdLst>
                  <a:gd name="T0" fmla="*/ 57 w 57"/>
                  <a:gd name="T1" fmla="*/ 20 h 31"/>
                  <a:gd name="T2" fmla="*/ 51 w 57"/>
                  <a:gd name="T3" fmla="*/ 31 h 31"/>
                  <a:gd name="T4" fmla="*/ 0 w 57"/>
                  <a:gd name="T5" fmla="*/ 2 h 31"/>
                  <a:gd name="T6" fmla="*/ 17 w 57"/>
                  <a:gd name="T7" fmla="*/ 0 h 31"/>
                  <a:gd name="T8" fmla="*/ 57 w 57"/>
                  <a:gd name="T9" fmla="*/ 20 h 31"/>
                </a:gdLst>
                <a:ahLst/>
                <a:cxnLst>
                  <a:cxn ang="0">
                    <a:pos x="T0" y="T1"/>
                  </a:cxn>
                  <a:cxn ang="0">
                    <a:pos x="T2" y="T3"/>
                  </a:cxn>
                  <a:cxn ang="0">
                    <a:pos x="T4" y="T5"/>
                  </a:cxn>
                  <a:cxn ang="0">
                    <a:pos x="T6" y="T7"/>
                  </a:cxn>
                  <a:cxn ang="0">
                    <a:pos x="T8" y="T9"/>
                  </a:cxn>
                </a:cxnLst>
                <a:rect l="0" t="0" r="r" b="b"/>
                <a:pathLst>
                  <a:path w="57" h="31">
                    <a:moveTo>
                      <a:pt x="57" y="20"/>
                    </a:moveTo>
                    <a:cubicBezTo>
                      <a:pt x="57" y="24"/>
                      <a:pt x="55" y="28"/>
                      <a:pt x="51" y="31"/>
                    </a:cubicBezTo>
                    <a:cubicBezTo>
                      <a:pt x="37" y="5"/>
                      <a:pt x="12" y="2"/>
                      <a:pt x="0" y="2"/>
                    </a:cubicBezTo>
                    <a:cubicBezTo>
                      <a:pt x="5" y="0"/>
                      <a:pt x="11" y="0"/>
                      <a:pt x="17" y="0"/>
                    </a:cubicBezTo>
                    <a:cubicBezTo>
                      <a:pt x="39" y="0"/>
                      <a:pt x="57" y="9"/>
                      <a:pt x="57" y="20"/>
                    </a:cubicBez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3" name="2-84"/>
              <p:cNvSpPr/>
              <p:nvPr/>
            </p:nvSpPr>
            <p:spPr bwMode="auto">
              <a:xfrm>
                <a:off x="4841876" y="2995613"/>
                <a:ext cx="141288" cy="869950"/>
              </a:xfrm>
              <a:custGeom>
                <a:avLst/>
                <a:gdLst>
                  <a:gd name="T0" fmla="*/ 31 w 38"/>
                  <a:gd name="T1" fmla="*/ 112 h 236"/>
                  <a:gd name="T2" fmla="*/ 5 w 38"/>
                  <a:gd name="T3" fmla="*/ 236 h 236"/>
                  <a:gd name="T4" fmla="*/ 0 w 38"/>
                  <a:gd name="T5" fmla="*/ 9 h 236"/>
                  <a:gd name="T6" fmla="*/ 16 w 38"/>
                  <a:gd name="T7" fmla="*/ 0 h 236"/>
                  <a:gd name="T8" fmla="*/ 31 w 38"/>
                  <a:gd name="T9" fmla="*/ 112 h 236"/>
                </a:gdLst>
                <a:ahLst/>
                <a:cxnLst>
                  <a:cxn ang="0">
                    <a:pos x="T0" y="T1"/>
                  </a:cxn>
                  <a:cxn ang="0">
                    <a:pos x="T2" y="T3"/>
                  </a:cxn>
                  <a:cxn ang="0">
                    <a:pos x="T4" y="T5"/>
                  </a:cxn>
                  <a:cxn ang="0">
                    <a:pos x="T6" y="T7"/>
                  </a:cxn>
                  <a:cxn ang="0">
                    <a:pos x="T8" y="T9"/>
                  </a:cxn>
                </a:cxnLst>
                <a:rect l="0" t="0" r="r" b="b"/>
                <a:pathLst>
                  <a:path w="38" h="236">
                    <a:moveTo>
                      <a:pt x="31" y="112"/>
                    </a:moveTo>
                    <a:cubicBezTo>
                      <a:pt x="31" y="181"/>
                      <a:pt x="19" y="236"/>
                      <a:pt x="5" y="236"/>
                    </a:cubicBezTo>
                    <a:cubicBezTo>
                      <a:pt x="38" y="92"/>
                      <a:pt x="0" y="9"/>
                      <a:pt x="0" y="9"/>
                    </a:cubicBezTo>
                    <a:cubicBezTo>
                      <a:pt x="16" y="0"/>
                      <a:pt x="16" y="0"/>
                      <a:pt x="16" y="0"/>
                    </a:cubicBezTo>
                    <a:cubicBezTo>
                      <a:pt x="25" y="20"/>
                      <a:pt x="31" y="62"/>
                      <a:pt x="31" y="112"/>
                    </a:cubicBez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4" name="2-85"/>
              <p:cNvSpPr/>
              <p:nvPr/>
            </p:nvSpPr>
            <p:spPr bwMode="auto">
              <a:xfrm>
                <a:off x="4760913" y="2867026"/>
                <a:ext cx="195263" cy="198438"/>
              </a:xfrm>
              <a:custGeom>
                <a:avLst/>
                <a:gdLst>
                  <a:gd name="T0" fmla="*/ 53 w 53"/>
                  <a:gd name="T1" fmla="*/ 27 h 54"/>
                  <a:gd name="T2" fmla="*/ 39 w 53"/>
                  <a:gd name="T3" fmla="*/ 51 h 54"/>
                  <a:gd name="T4" fmla="*/ 27 w 53"/>
                  <a:gd name="T5" fmla="*/ 54 h 54"/>
                  <a:gd name="T6" fmla="*/ 0 w 53"/>
                  <a:gd name="T7" fmla="*/ 27 h 54"/>
                  <a:gd name="T8" fmla="*/ 13 w 53"/>
                  <a:gd name="T9" fmla="*/ 4 h 54"/>
                  <a:gd name="T10" fmla="*/ 27 w 53"/>
                  <a:gd name="T11" fmla="*/ 0 h 54"/>
                  <a:gd name="T12" fmla="*/ 53 w 53"/>
                  <a:gd name="T13" fmla="*/ 27 h 54"/>
                </a:gdLst>
                <a:ahLst/>
                <a:cxnLst>
                  <a:cxn ang="0">
                    <a:pos x="T0" y="T1"/>
                  </a:cxn>
                  <a:cxn ang="0">
                    <a:pos x="T2" y="T3"/>
                  </a:cxn>
                  <a:cxn ang="0">
                    <a:pos x="T4" y="T5"/>
                  </a:cxn>
                  <a:cxn ang="0">
                    <a:pos x="T6" y="T7"/>
                  </a:cxn>
                  <a:cxn ang="0">
                    <a:pos x="T8" y="T9"/>
                  </a:cxn>
                  <a:cxn ang="0">
                    <a:pos x="T10" y="T11"/>
                  </a:cxn>
                  <a:cxn ang="0">
                    <a:pos x="T12" y="T13"/>
                  </a:cxn>
                </a:cxnLst>
                <a:rect l="0" t="0" r="r" b="b"/>
                <a:pathLst>
                  <a:path w="53" h="54">
                    <a:moveTo>
                      <a:pt x="53" y="27"/>
                    </a:moveTo>
                    <a:cubicBezTo>
                      <a:pt x="53" y="37"/>
                      <a:pt x="48" y="46"/>
                      <a:pt x="39" y="51"/>
                    </a:cubicBezTo>
                    <a:cubicBezTo>
                      <a:pt x="36" y="53"/>
                      <a:pt x="31" y="54"/>
                      <a:pt x="27" y="54"/>
                    </a:cubicBezTo>
                    <a:cubicBezTo>
                      <a:pt x="12" y="54"/>
                      <a:pt x="0" y="42"/>
                      <a:pt x="0" y="27"/>
                    </a:cubicBezTo>
                    <a:cubicBezTo>
                      <a:pt x="0" y="17"/>
                      <a:pt x="5" y="9"/>
                      <a:pt x="13" y="4"/>
                    </a:cubicBezTo>
                    <a:cubicBezTo>
                      <a:pt x="17" y="2"/>
                      <a:pt x="22" y="0"/>
                      <a:pt x="27" y="0"/>
                    </a:cubicBezTo>
                    <a:cubicBezTo>
                      <a:pt x="41" y="0"/>
                      <a:pt x="53" y="12"/>
                      <a:pt x="53" y="27"/>
                    </a:cubicBez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5" name="2-86"/>
              <p:cNvSpPr/>
              <p:nvPr/>
            </p:nvSpPr>
            <p:spPr bwMode="auto">
              <a:xfrm>
                <a:off x="4808538" y="2867026"/>
                <a:ext cx="147638" cy="187325"/>
              </a:xfrm>
              <a:custGeom>
                <a:avLst/>
                <a:gdLst>
                  <a:gd name="T0" fmla="*/ 40 w 40"/>
                  <a:gd name="T1" fmla="*/ 27 h 51"/>
                  <a:gd name="T2" fmla="*/ 26 w 40"/>
                  <a:gd name="T3" fmla="*/ 51 h 51"/>
                  <a:gd name="T4" fmla="*/ 26 w 40"/>
                  <a:gd name="T5" fmla="*/ 47 h 51"/>
                  <a:gd name="T6" fmla="*/ 0 w 40"/>
                  <a:gd name="T7" fmla="*/ 4 h 51"/>
                  <a:gd name="T8" fmla="*/ 14 w 40"/>
                  <a:gd name="T9" fmla="*/ 0 h 51"/>
                  <a:gd name="T10" fmla="*/ 40 w 40"/>
                  <a:gd name="T11" fmla="*/ 27 h 51"/>
                </a:gdLst>
                <a:ahLst/>
                <a:cxnLst>
                  <a:cxn ang="0">
                    <a:pos x="T0" y="T1"/>
                  </a:cxn>
                  <a:cxn ang="0">
                    <a:pos x="T2" y="T3"/>
                  </a:cxn>
                  <a:cxn ang="0">
                    <a:pos x="T4" y="T5"/>
                  </a:cxn>
                  <a:cxn ang="0">
                    <a:pos x="T6" y="T7"/>
                  </a:cxn>
                  <a:cxn ang="0">
                    <a:pos x="T8" y="T9"/>
                  </a:cxn>
                  <a:cxn ang="0">
                    <a:pos x="T10" y="T11"/>
                  </a:cxn>
                </a:cxnLst>
                <a:rect l="0" t="0" r="r" b="b"/>
                <a:pathLst>
                  <a:path w="40" h="51">
                    <a:moveTo>
                      <a:pt x="40" y="27"/>
                    </a:moveTo>
                    <a:cubicBezTo>
                      <a:pt x="40" y="37"/>
                      <a:pt x="35" y="46"/>
                      <a:pt x="26" y="51"/>
                    </a:cubicBezTo>
                    <a:cubicBezTo>
                      <a:pt x="26" y="50"/>
                      <a:pt x="26" y="49"/>
                      <a:pt x="26" y="47"/>
                    </a:cubicBezTo>
                    <a:cubicBezTo>
                      <a:pt x="25" y="11"/>
                      <a:pt x="5" y="5"/>
                      <a:pt x="0" y="4"/>
                    </a:cubicBezTo>
                    <a:cubicBezTo>
                      <a:pt x="4" y="2"/>
                      <a:pt x="9" y="0"/>
                      <a:pt x="14" y="0"/>
                    </a:cubicBezTo>
                    <a:cubicBezTo>
                      <a:pt x="28" y="0"/>
                      <a:pt x="40" y="12"/>
                      <a:pt x="40" y="27"/>
                    </a:cubicBez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6" name="2-87"/>
              <p:cNvSpPr/>
              <p:nvPr/>
            </p:nvSpPr>
            <p:spPr bwMode="auto">
              <a:xfrm>
                <a:off x="3398838" y="5097463"/>
                <a:ext cx="738188" cy="279400"/>
              </a:xfrm>
              <a:custGeom>
                <a:avLst/>
                <a:gdLst>
                  <a:gd name="T0" fmla="*/ 25 w 200"/>
                  <a:gd name="T1" fmla="*/ 0 h 76"/>
                  <a:gd name="T2" fmla="*/ 23 w 200"/>
                  <a:gd name="T3" fmla="*/ 2 h 76"/>
                  <a:gd name="T4" fmla="*/ 111 w 200"/>
                  <a:gd name="T5" fmla="*/ 76 h 76"/>
                  <a:gd name="T6" fmla="*/ 200 w 200"/>
                  <a:gd name="T7" fmla="*/ 36 h 76"/>
                  <a:gd name="T8" fmla="*/ 198 w 200"/>
                  <a:gd name="T9" fmla="*/ 28 h 76"/>
                  <a:gd name="T10" fmla="*/ 198 w 200"/>
                  <a:gd name="T11" fmla="*/ 30 h 76"/>
                  <a:gd name="T12" fmla="*/ 191 w 200"/>
                  <a:gd name="T13" fmla="*/ 40 h 76"/>
                  <a:gd name="T14" fmla="*/ 174 w 200"/>
                  <a:gd name="T15" fmla="*/ 51 h 76"/>
                  <a:gd name="T16" fmla="*/ 135 w 200"/>
                  <a:gd name="T17" fmla="*/ 57 h 76"/>
                  <a:gd name="T18" fmla="*/ 30 w 200"/>
                  <a:gd name="T19" fmla="*/ 9 h 76"/>
                  <a:gd name="T20" fmla="*/ 28 w 200"/>
                  <a:gd name="T21" fmla="*/ 7 h 76"/>
                  <a:gd name="T22" fmla="*/ 25 w 200"/>
                  <a:gd name="T2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 h="76">
                    <a:moveTo>
                      <a:pt x="25" y="0"/>
                    </a:moveTo>
                    <a:cubicBezTo>
                      <a:pt x="24" y="1"/>
                      <a:pt x="23" y="2"/>
                      <a:pt x="23" y="2"/>
                    </a:cubicBezTo>
                    <a:cubicBezTo>
                      <a:pt x="0" y="29"/>
                      <a:pt x="61" y="76"/>
                      <a:pt x="111" y="76"/>
                    </a:cubicBezTo>
                    <a:cubicBezTo>
                      <a:pt x="161" y="76"/>
                      <a:pt x="200" y="60"/>
                      <a:pt x="200" y="36"/>
                    </a:cubicBezTo>
                    <a:cubicBezTo>
                      <a:pt x="200" y="33"/>
                      <a:pt x="200" y="30"/>
                      <a:pt x="198" y="28"/>
                    </a:cubicBezTo>
                    <a:cubicBezTo>
                      <a:pt x="198" y="30"/>
                      <a:pt x="198" y="30"/>
                      <a:pt x="198" y="30"/>
                    </a:cubicBezTo>
                    <a:cubicBezTo>
                      <a:pt x="197" y="34"/>
                      <a:pt x="195" y="37"/>
                      <a:pt x="191" y="40"/>
                    </a:cubicBezTo>
                    <a:cubicBezTo>
                      <a:pt x="187" y="45"/>
                      <a:pt x="181" y="50"/>
                      <a:pt x="174" y="51"/>
                    </a:cubicBezTo>
                    <a:cubicBezTo>
                      <a:pt x="160" y="55"/>
                      <a:pt x="147" y="57"/>
                      <a:pt x="135" y="57"/>
                    </a:cubicBezTo>
                    <a:cubicBezTo>
                      <a:pt x="80" y="57"/>
                      <a:pt x="45" y="25"/>
                      <a:pt x="30" y="9"/>
                    </a:cubicBezTo>
                    <a:cubicBezTo>
                      <a:pt x="30" y="9"/>
                      <a:pt x="29" y="8"/>
                      <a:pt x="28" y="7"/>
                    </a:cubicBezTo>
                    <a:cubicBezTo>
                      <a:pt x="26" y="5"/>
                      <a:pt x="25" y="3"/>
                      <a:pt x="25" y="0"/>
                    </a:cubicBezTo>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7" name="2-88"/>
              <p:cNvSpPr/>
              <p:nvPr/>
            </p:nvSpPr>
            <p:spPr bwMode="auto">
              <a:xfrm>
                <a:off x="4130676" y="4938713"/>
                <a:ext cx="61913" cy="261938"/>
              </a:xfrm>
              <a:custGeom>
                <a:avLst/>
                <a:gdLst>
                  <a:gd name="T0" fmla="*/ 6 w 17"/>
                  <a:gd name="T1" fmla="*/ 42 h 71"/>
                  <a:gd name="T2" fmla="*/ 0 w 17"/>
                  <a:gd name="T3" fmla="*/ 69 h 71"/>
                  <a:gd name="T4" fmla="*/ 0 w 17"/>
                  <a:gd name="T5" fmla="*/ 71 h 71"/>
                  <a:gd name="T6" fmla="*/ 7 w 17"/>
                  <a:gd name="T7" fmla="*/ 42 h 71"/>
                  <a:gd name="T8" fmla="*/ 6 w 17"/>
                  <a:gd name="T9" fmla="*/ 42 h 71"/>
                  <a:gd name="T10" fmla="*/ 16 w 17"/>
                  <a:gd name="T11" fmla="*/ 0 h 71"/>
                  <a:gd name="T12" fmla="*/ 16 w 17"/>
                  <a:gd name="T13" fmla="*/ 0 h 71"/>
                  <a:gd name="T14" fmla="*/ 17 w 17"/>
                  <a:gd name="T15" fmla="*/ 1 h 71"/>
                  <a:gd name="T16" fmla="*/ 17 w 17"/>
                  <a:gd name="T17" fmla="*/ 1 h 71"/>
                  <a:gd name="T18" fmla="*/ 16 w 17"/>
                  <a:gd name="T1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71">
                    <a:moveTo>
                      <a:pt x="6" y="42"/>
                    </a:moveTo>
                    <a:cubicBezTo>
                      <a:pt x="0" y="69"/>
                      <a:pt x="0" y="69"/>
                      <a:pt x="0" y="69"/>
                    </a:cubicBezTo>
                    <a:cubicBezTo>
                      <a:pt x="0" y="69"/>
                      <a:pt x="0" y="70"/>
                      <a:pt x="0" y="71"/>
                    </a:cubicBezTo>
                    <a:cubicBezTo>
                      <a:pt x="7" y="42"/>
                      <a:pt x="7" y="42"/>
                      <a:pt x="7" y="42"/>
                    </a:cubicBezTo>
                    <a:cubicBezTo>
                      <a:pt x="6" y="42"/>
                      <a:pt x="6" y="42"/>
                      <a:pt x="6" y="42"/>
                    </a:cubicBezTo>
                    <a:moveTo>
                      <a:pt x="16" y="0"/>
                    </a:moveTo>
                    <a:cubicBezTo>
                      <a:pt x="16" y="0"/>
                      <a:pt x="16" y="0"/>
                      <a:pt x="16" y="0"/>
                    </a:cubicBezTo>
                    <a:cubicBezTo>
                      <a:pt x="17" y="1"/>
                      <a:pt x="17" y="1"/>
                      <a:pt x="17" y="1"/>
                    </a:cubicBezTo>
                    <a:cubicBezTo>
                      <a:pt x="17" y="1"/>
                      <a:pt x="17" y="1"/>
                      <a:pt x="17" y="1"/>
                    </a:cubicBezTo>
                    <a:cubicBezTo>
                      <a:pt x="16" y="0"/>
                      <a:pt x="16" y="0"/>
                      <a:pt x="16" y="0"/>
                    </a:cubicBezTo>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8" name="2-89"/>
              <p:cNvSpPr/>
              <p:nvPr/>
            </p:nvSpPr>
            <p:spPr bwMode="auto">
              <a:xfrm>
                <a:off x="4314826" y="4156076"/>
                <a:ext cx="69850" cy="247650"/>
              </a:xfrm>
              <a:custGeom>
                <a:avLst/>
                <a:gdLst>
                  <a:gd name="T0" fmla="*/ 37 w 44"/>
                  <a:gd name="T1" fmla="*/ 0 h 156"/>
                  <a:gd name="T2" fmla="*/ 0 w 44"/>
                  <a:gd name="T3" fmla="*/ 154 h 156"/>
                  <a:gd name="T4" fmla="*/ 7 w 44"/>
                  <a:gd name="T5" fmla="*/ 156 h 156"/>
                  <a:gd name="T6" fmla="*/ 44 w 44"/>
                  <a:gd name="T7" fmla="*/ 3 h 156"/>
                  <a:gd name="T8" fmla="*/ 37 w 44"/>
                  <a:gd name="T9" fmla="*/ 0 h 156"/>
                </a:gdLst>
                <a:ahLst/>
                <a:cxnLst>
                  <a:cxn ang="0">
                    <a:pos x="T0" y="T1"/>
                  </a:cxn>
                  <a:cxn ang="0">
                    <a:pos x="T2" y="T3"/>
                  </a:cxn>
                  <a:cxn ang="0">
                    <a:pos x="T4" y="T5"/>
                  </a:cxn>
                  <a:cxn ang="0">
                    <a:pos x="T6" y="T7"/>
                  </a:cxn>
                  <a:cxn ang="0">
                    <a:pos x="T8" y="T9"/>
                  </a:cxn>
                </a:cxnLst>
                <a:rect l="0" t="0" r="r" b="b"/>
                <a:pathLst>
                  <a:path w="44" h="156">
                    <a:moveTo>
                      <a:pt x="37" y="0"/>
                    </a:moveTo>
                    <a:lnTo>
                      <a:pt x="0" y="154"/>
                    </a:lnTo>
                    <a:lnTo>
                      <a:pt x="7" y="156"/>
                    </a:lnTo>
                    <a:lnTo>
                      <a:pt x="44" y="3"/>
                    </a:lnTo>
                    <a:lnTo>
                      <a:pt x="37" y="0"/>
                    </a:lnTo>
                    <a:close/>
                  </a:path>
                </a:pathLst>
              </a:custGeom>
              <a:solidFill>
                <a:srgbClr val="C8882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9" name="2-90"/>
              <p:cNvSpPr/>
              <p:nvPr/>
            </p:nvSpPr>
            <p:spPr bwMode="auto">
              <a:xfrm>
                <a:off x="4314826" y="4156076"/>
                <a:ext cx="69850" cy="247650"/>
              </a:xfrm>
              <a:custGeom>
                <a:avLst/>
                <a:gdLst>
                  <a:gd name="T0" fmla="*/ 37 w 44"/>
                  <a:gd name="T1" fmla="*/ 0 h 156"/>
                  <a:gd name="T2" fmla="*/ 0 w 44"/>
                  <a:gd name="T3" fmla="*/ 154 h 156"/>
                  <a:gd name="T4" fmla="*/ 7 w 44"/>
                  <a:gd name="T5" fmla="*/ 156 h 156"/>
                  <a:gd name="T6" fmla="*/ 44 w 44"/>
                  <a:gd name="T7" fmla="*/ 3 h 156"/>
                  <a:gd name="T8" fmla="*/ 37 w 44"/>
                  <a:gd name="T9" fmla="*/ 0 h 156"/>
                </a:gdLst>
                <a:ahLst/>
                <a:cxnLst>
                  <a:cxn ang="0">
                    <a:pos x="T0" y="T1"/>
                  </a:cxn>
                  <a:cxn ang="0">
                    <a:pos x="T2" y="T3"/>
                  </a:cxn>
                  <a:cxn ang="0">
                    <a:pos x="T4" y="T5"/>
                  </a:cxn>
                  <a:cxn ang="0">
                    <a:pos x="T6" y="T7"/>
                  </a:cxn>
                  <a:cxn ang="0">
                    <a:pos x="T8" y="T9"/>
                  </a:cxn>
                </a:cxnLst>
                <a:rect l="0" t="0" r="r" b="b"/>
                <a:pathLst>
                  <a:path w="44" h="156">
                    <a:moveTo>
                      <a:pt x="37" y="0"/>
                    </a:moveTo>
                    <a:lnTo>
                      <a:pt x="0" y="154"/>
                    </a:lnTo>
                    <a:lnTo>
                      <a:pt x="7" y="156"/>
                    </a:lnTo>
                    <a:lnTo>
                      <a:pt x="44" y="3"/>
                    </a:lnTo>
                    <a:lnTo>
                      <a:pt x="3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0" name="2-91"/>
              <p:cNvSpPr/>
              <p:nvPr/>
            </p:nvSpPr>
            <p:spPr bwMode="auto">
              <a:xfrm>
                <a:off x="4200526" y="4456113"/>
                <a:ext cx="111125" cy="430213"/>
              </a:xfrm>
              <a:custGeom>
                <a:avLst/>
                <a:gdLst>
                  <a:gd name="T0" fmla="*/ 11 w 70"/>
                  <a:gd name="T1" fmla="*/ 227 h 271"/>
                  <a:gd name="T2" fmla="*/ 0 w 70"/>
                  <a:gd name="T3" fmla="*/ 269 h 271"/>
                  <a:gd name="T4" fmla="*/ 4 w 70"/>
                  <a:gd name="T5" fmla="*/ 271 h 271"/>
                  <a:gd name="T6" fmla="*/ 14 w 70"/>
                  <a:gd name="T7" fmla="*/ 229 h 271"/>
                  <a:gd name="T8" fmla="*/ 11 w 70"/>
                  <a:gd name="T9" fmla="*/ 227 h 271"/>
                  <a:gd name="T10" fmla="*/ 21 w 70"/>
                  <a:gd name="T11" fmla="*/ 185 h 271"/>
                  <a:gd name="T12" fmla="*/ 14 w 70"/>
                  <a:gd name="T13" fmla="*/ 211 h 271"/>
                  <a:gd name="T14" fmla="*/ 18 w 70"/>
                  <a:gd name="T15" fmla="*/ 213 h 271"/>
                  <a:gd name="T16" fmla="*/ 25 w 70"/>
                  <a:gd name="T17" fmla="*/ 188 h 271"/>
                  <a:gd name="T18" fmla="*/ 21 w 70"/>
                  <a:gd name="T19" fmla="*/ 185 h 271"/>
                  <a:gd name="T20" fmla="*/ 30 w 70"/>
                  <a:gd name="T21" fmla="*/ 141 h 271"/>
                  <a:gd name="T22" fmla="*/ 25 w 70"/>
                  <a:gd name="T23" fmla="*/ 169 h 271"/>
                  <a:gd name="T24" fmla="*/ 30 w 70"/>
                  <a:gd name="T25" fmla="*/ 169 h 271"/>
                  <a:gd name="T26" fmla="*/ 35 w 70"/>
                  <a:gd name="T27" fmla="*/ 144 h 271"/>
                  <a:gd name="T28" fmla="*/ 30 w 70"/>
                  <a:gd name="T29" fmla="*/ 141 h 271"/>
                  <a:gd name="T30" fmla="*/ 42 w 70"/>
                  <a:gd name="T31" fmla="*/ 99 h 271"/>
                  <a:gd name="T32" fmla="*/ 35 w 70"/>
                  <a:gd name="T33" fmla="*/ 125 h 271"/>
                  <a:gd name="T34" fmla="*/ 39 w 70"/>
                  <a:gd name="T35" fmla="*/ 127 h 271"/>
                  <a:gd name="T36" fmla="*/ 46 w 70"/>
                  <a:gd name="T37" fmla="*/ 102 h 271"/>
                  <a:gd name="T38" fmla="*/ 42 w 70"/>
                  <a:gd name="T39" fmla="*/ 99 h 271"/>
                  <a:gd name="T40" fmla="*/ 51 w 70"/>
                  <a:gd name="T41" fmla="*/ 58 h 271"/>
                  <a:gd name="T42" fmla="*/ 44 w 70"/>
                  <a:gd name="T43" fmla="*/ 83 h 271"/>
                  <a:gd name="T44" fmla="*/ 51 w 70"/>
                  <a:gd name="T45" fmla="*/ 85 h 271"/>
                  <a:gd name="T46" fmla="*/ 56 w 70"/>
                  <a:gd name="T47" fmla="*/ 58 h 271"/>
                  <a:gd name="T48" fmla="*/ 51 w 70"/>
                  <a:gd name="T49" fmla="*/ 58 h 271"/>
                  <a:gd name="T50" fmla="*/ 65 w 70"/>
                  <a:gd name="T51" fmla="*/ 0 h 271"/>
                  <a:gd name="T52" fmla="*/ 56 w 70"/>
                  <a:gd name="T53" fmla="*/ 39 h 271"/>
                  <a:gd name="T54" fmla="*/ 60 w 70"/>
                  <a:gd name="T55" fmla="*/ 41 h 271"/>
                  <a:gd name="T56" fmla="*/ 70 w 70"/>
                  <a:gd name="T57" fmla="*/ 2 h 271"/>
                  <a:gd name="T58" fmla="*/ 65 w 70"/>
                  <a:gd name="T59"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0" h="271">
                    <a:moveTo>
                      <a:pt x="11" y="227"/>
                    </a:moveTo>
                    <a:lnTo>
                      <a:pt x="0" y="269"/>
                    </a:lnTo>
                    <a:lnTo>
                      <a:pt x="4" y="271"/>
                    </a:lnTo>
                    <a:lnTo>
                      <a:pt x="14" y="229"/>
                    </a:lnTo>
                    <a:lnTo>
                      <a:pt x="11" y="227"/>
                    </a:lnTo>
                    <a:close/>
                    <a:moveTo>
                      <a:pt x="21" y="185"/>
                    </a:moveTo>
                    <a:lnTo>
                      <a:pt x="14" y="211"/>
                    </a:lnTo>
                    <a:lnTo>
                      <a:pt x="18" y="213"/>
                    </a:lnTo>
                    <a:lnTo>
                      <a:pt x="25" y="188"/>
                    </a:lnTo>
                    <a:lnTo>
                      <a:pt x="21" y="185"/>
                    </a:lnTo>
                    <a:close/>
                    <a:moveTo>
                      <a:pt x="30" y="141"/>
                    </a:moveTo>
                    <a:lnTo>
                      <a:pt x="25" y="169"/>
                    </a:lnTo>
                    <a:lnTo>
                      <a:pt x="30" y="169"/>
                    </a:lnTo>
                    <a:lnTo>
                      <a:pt x="35" y="144"/>
                    </a:lnTo>
                    <a:lnTo>
                      <a:pt x="30" y="141"/>
                    </a:lnTo>
                    <a:close/>
                    <a:moveTo>
                      <a:pt x="42" y="99"/>
                    </a:moveTo>
                    <a:lnTo>
                      <a:pt x="35" y="125"/>
                    </a:lnTo>
                    <a:lnTo>
                      <a:pt x="39" y="127"/>
                    </a:lnTo>
                    <a:lnTo>
                      <a:pt x="46" y="102"/>
                    </a:lnTo>
                    <a:lnTo>
                      <a:pt x="42" y="99"/>
                    </a:lnTo>
                    <a:close/>
                    <a:moveTo>
                      <a:pt x="51" y="58"/>
                    </a:moveTo>
                    <a:lnTo>
                      <a:pt x="44" y="83"/>
                    </a:lnTo>
                    <a:lnTo>
                      <a:pt x="51" y="85"/>
                    </a:lnTo>
                    <a:lnTo>
                      <a:pt x="56" y="58"/>
                    </a:lnTo>
                    <a:lnTo>
                      <a:pt x="51" y="58"/>
                    </a:lnTo>
                    <a:close/>
                    <a:moveTo>
                      <a:pt x="65" y="0"/>
                    </a:moveTo>
                    <a:lnTo>
                      <a:pt x="56" y="39"/>
                    </a:lnTo>
                    <a:lnTo>
                      <a:pt x="60" y="41"/>
                    </a:lnTo>
                    <a:lnTo>
                      <a:pt x="70" y="2"/>
                    </a:lnTo>
                    <a:lnTo>
                      <a:pt x="65" y="0"/>
                    </a:ln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1" name="2-92"/>
              <p:cNvSpPr/>
              <p:nvPr/>
            </p:nvSpPr>
            <p:spPr bwMode="auto">
              <a:xfrm>
                <a:off x="4200526" y="4456113"/>
                <a:ext cx="111125" cy="430213"/>
              </a:xfrm>
              <a:custGeom>
                <a:avLst/>
                <a:gdLst>
                  <a:gd name="T0" fmla="*/ 11 w 70"/>
                  <a:gd name="T1" fmla="*/ 227 h 271"/>
                  <a:gd name="T2" fmla="*/ 0 w 70"/>
                  <a:gd name="T3" fmla="*/ 269 h 271"/>
                  <a:gd name="T4" fmla="*/ 4 w 70"/>
                  <a:gd name="T5" fmla="*/ 271 h 271"/>
                  <a:gd name="T6" fmla="*/ 14 w 70"/>
                  <a:gd name="T7" fmla="*/ 229 h 271"/>
                  <a:gd name="T8" fmla="*/ 11 w 70"/>
                  <a:gd name="T9" fmla="*/ 227 h 271"/>
                  <a:gd name="T10" fmla="*/ 21 w 70"/>
                  <a:gd name="T11" fmla="*/ 185 h 271"/>
                  <a:gd name="T12" fmla="*/ 14 w 70"/>
                  <a:gd name="T13" fmla="*/ 211 h 271"/>
                  <a:gd name="T14" fmla="*/ 18 w 70"/>
                  <a:gd name="T15" fmla="*/ 213 h 271"/>
                  <a:gd name="T16" fmla="*/ 25 w 70"/>
                  <a:gd name="T17" fmla="*/ 188 h 271"/>
                  <a:gd name="T18" fmla="*/ 21 w 70"/>
                  <a:gd name="T19" fmla="*/ 185 h 271"/>
                  <a:gd name="T20" fmla="*/ 30 w 70"/>
                  <a:gd name="T21" fmla="*/ 141 h 271"/>
                  <a:gd name="T22" fmla="*/ 25 w 70"/>
                  <a:gd name="T23" fmla="*/ 169 h 271"/>
                  <a:gd name="T24" fmla="*/ 30 w 70"/>
                  <a:gd name="T25" fmla="*/ 169 h 271"/>
                  <a:gd name="T26" fmla="*/ 35 w 70"/>
                  <a:gd name="T27" fmla="*/ 144 h 271"/>
                  <a:gd name="T28" fmla="*/ 30 w 70"/>
                  <a:gd name="T29" fmla="*/ 141 h 271"/>
                  <a:gd name="T30" fmla="*/ 42 w 70"/>
                  <a:gd name="T31" fmla="*/ 99 h 271"/>
                  <a:gd name="T32" fmla="*/ 35 w 70"/>
                  <a:gd name="T33" fmla="*/ 125 h 271"/>
                  <a:gd name="T34" fmla="*/ 39 w 70"/>
                  <a:gd name="T35" fmla="*/ 127 h 271"/>
                  <a:gd name="T36" fmla="*/ 46 w 70"/>
                  <a:gd name="T37" fmla="*/ 102 h 271"/>
                  <a:gd name="T38" fmla="*/ 42 w 70"/>
                  <a:gd name="T39" fmla="*/ 99 h 271"/>
                  <a:gd name="T40" fmla="*/ 51 w 70"/>
                  <a:gd name="T41" fmla="*/ 58 h 271"/>
                  <a:gd name="T42" fmla="*/ 44 w 70"/>
                  <a:gd name="T43" fmla="*/ 83 h 271"/>
                  <a:gd name="T44" fmla="*/ 51 w 70"/>
                  <a:gd name="T45" fmla="*/ 85 h 271"/>
                  <a:gd name="T46" fmla="*/ 56 w 70"/>
                  <a:gd name="T47" fmla="*/ 58 h 271"/>
                  <a:gd name="T48" fmla="*/ 51 w 70"/>
                  <a:gd name="T49" fmla="*/ 58 h 271"/>
                  <a:gd name="T50" fmla="*/ 65 w 70"/>
                  <a:gd name="T51" fmla="*/ 0 h 271"/>
                  <a:gd name="T52" fmla="*/ 56 w 70"/>
                  <a:gd name="T53" fmla="*/ 39 h 271"/>
                  <a:gd name="T54" fmla="*/ 60 w 70"/>
                  <a:gd name="T55" fmla="*/ 41 h 271"/>
                  <a:gd name="T56" fmla="*/ 70 w 70"/>
                  <a:gd name="T57" fmla="*/ 2 h 271"/>
                  <a:gd name="T58" fmla="*/ 65 w 70"/>
                  <a:gd name="T59"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0" h="271">
                    <a:moveTo>
                      <a:pt x="11" y="227"/>
                    </a:moveTo>
                    <a:lnTo>
                      <a:pt x="0" y="269"/>
                    </a:lnTo>
                    <a:lnTo>
                      <a:pt x="4" y="271"/>
                    </a:lnTo>
                    <a:lnTo>
                      <a:pt x="14" y="229"/>
                    </a:lnTo>
                    <a:lnTo>
                      <a:pt x="11" y="227"/>
                    </a:lnTo>
                    <a:moveTo>
                      <a:pt x="21" y="185"/>
                    </a:moveTo>
                    <a:lnTo>
                      <a:pt x="14" y="211"/>
                    </a:lnTo>
                    <a:lnTo>
                      <a:pt x="18" y="213"/>
                    </a:lnTo>
                    <a:lnTo>
                      <a:pt x="25" y="188"/>
                    </a:lnTo>
                    <a:lnTo>
                      <a:pt x="21" y="185"/>
                    </a:lnTo>
                    <a:moveTo>
                      <a:pt x="30" y="141"/>
                    </a:moveTo>
                    <a:lnTo>
                      <a:pt x="25" y="169"/>
                    </a:lnTo>
                    <a:lnTo>
                      <a:pt x="30" y="169"/>
                    </a:lnTo>
                    <a:lnTo>
                      <a:pt x="35" y="144"/>
                    </a:lnTo>
                    <a:lnTo>
                      <a:pt x="30" y="141"/>
                    </a:lnTo>
                    <a:moveTo>
                      <a:pt x="42" y="99"/>
                    </a:moveTo>
                    <a:lnTo>
                      <a:pt x="35" y="125"/>
                    </a:lnTo>
                    <a:lnTo>
                      <a:pt x="39" y="127"/>
                    </a:lnTo>
                    <a:lnTo>
                      <a:pt x="46" y="102"/>
                    </a:lnTo>
                    <a:lnTo>
                      <a:pt x="42" y="99"/>
                    </a:lnTo>
                    <a:moveTo>
                      <a:pt x="51" y="58"/>
                    </a:moveTo>
                    <a:lnTo>
                      <a:pt x="44" y="83"/>
                    </a:lnTo>
                    <a:lnTo>
                      <a:pt x="51" y="85"/>
                    </a:lnTo>
                    <a:lnTo>
                      <a:pt x="56" y="58"/>
                    </a:lnTo>
                    <a:lnTo>
                      <a:pt x="51" y="58"/>
                    </a:lnTo>
                    <a:moveTo>
                      <a:pt x="65" y="0"/>
                    </a:moveTo>
                    <a:lnTo>
                      <a:pt x="56" y="39"/>
                    </a:lnTo>
                    <a:lnTo>
                      <a:pt x="60" y="41"/>
                    </a:lnTo>
                    <a:lnTo>
                      <a:pt x="70" y="2"/>
                    </a:lnTo>
                    <a:lnTo>
                      <a:pt x="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2" name="2-93"/>
              <p:cNvSpPr/>
              <p:nvPr/>
            </p:nvSpPr>
            <p:spPr bwMode="auto">
              <a:xfrm>
                <a:off x="4303713" y="4400551"/>
                <a:ext cx="22225" cy="58738"/>
              </a:xfrm>
              <a:custGeom>
                <a:avLst/>
                <a:gdLst>
                  <a:gd name="T0" fmla="*/ 7 w 14"/>
                  <a:gd name="T1" fmla="*/ 0 h 37"/>
                  <a:gd name="T2" fmla="*/ 0 w 14"/>
                  <a:gd name="T3" fmla="*/ 35 h 37"/>
                  <a:gd name="T4" fmla="*/ 5 w 14"/>
                  <a:gd name="T5" fmla="*/ 37 h 37"/>
                  <a:gd name="T6" fmla="*/ 14 w 14"/>
                  <a:gd name="T7" fmla="*/ 2 h 37"/>
                  <a:gd name="T8" fmla="*/ 7 w 14"/>
                  <a:gd name="T9" fmla="*/ 0 h 37"/>
                </a:gdLst>
                <a:ahLst/>
                <a:cxnLst>
                  <a:cxn ang="0">
                    <a:pos x="T0" y="T1"/>
                  </a:cxn>
                  <a:cxn ang="0">
                    <a:pos x="T2" y="T3"/>
                  </a:cxn>
                  <a:cxn ang="0">
                    <a:pos x="T4" y="T5"/>
                  </a:cxn>
                  <a:cxn ang="0">
                    <a:pos x="T6" y="T7"/>
                  </a:cxn>
                  <a:cxn ang="0">
                    <a:pos x="T8" y="T9"/>
                  </a:cxn>
                </a:cxnLst>
                <a:rect l="0" t="0" r="r" b="b"/>
                <a:pathLst>
                  <a:path w="14" h="37">
                    <a:moveTo>
                      <a:pt x="7" y="0"/>
                    </a:moveTo>
                    <a:lnTo>
                      <a:pt x="0" y="35"/>
                    </a:lnTo>
                    <a:lnTo>
                      <a:pt x="5" y="37"/>
                    </a:lnTo>
                    <a:lnTo>
                      <a:pt x="14" y="2"/>
                    </a:lnTo>
                    <a:lnTo>
                      <a:pt x="7" y="0"/>
                    </a:lnTo>
                    <a:close/>
                  </a:path>
                </a:pathLst>
              </a:custGeom>
              <a:solidFill>
                <a:srgbClr val="96671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3" name="2-94"/>
              <p:cNvSpPr/>
              <p:nvPr/>
            </p:nvSpPr>
            <p:spPr bwMode="auto">
              <a:xfrm>
                <a:off x="4303713" y="4400551"/>
                <a:ext cx="22225" cy="58738"/>
              </a:xfrm>
              <a:custGeom>
                <a:avLst/>
                <a:gdLst>
                  <a:gd name="T0" fmla="*/ 7 w 14"/>
                  <a:gd name="T1" fmla="*/ 0 h 37"/>
                  <a:gd name="T2" fmla="*/ 0 w 14"/>
                  <a:gd name="T3" fmla="*/ 35 h 37"/>
                  <a:gd name="T4" fmla="*/ 5 w 14"/>
                  <a:gd name="T5" fmla="*/ 37 h 37"/>
                  <a:gd name="T6" fmla="*/ 14 w 14"/>
                  <a:gd name="T7" fmla="*/ 2 h 37"/>
                  <a:gd name="T8" fmla="*/ 7 w 14"/>
                  <a:gd name="T9" fmla="*/ 0 h 37"/>
                </a:gdLst>
                <a:ahLst/>
                <a:cxnLst>
                  <a:cxn ang="0">
                    <a:pos x="T0" y="T1"/>
                  </a:cxn>
                  <a:cxn ang="0">
                    <a:pos x="T2" y="T3"/>
                  </a:cxn>
                  <a:cxn ang="0">
                    <a:pos x="T4" y="T5"/>
                  </a:cxn>
                  <a:cxn ang="0">
                    <a:pos x="T6" y="T7"/>
                  </a:cxn>
                  <a:cxn ang="0">
                    <a:pos x="T8" y="T9"/>
                  </a:cxn>
                </a:cxnLst>
                <a:rect l="0" t="0" r="r" b="b"/>
                <a:pathLst>
                  <a:path w="14" h="37">
                    <a:moveTo>
                      <a:pt x="7" y="0"/>
                    </a:moveTo>
                    <a:lnTo>
                      <a:pt x="0" y="35"/>
                    </a:lnTo>
                    <a:lnTo>
                      <a:pt x="5" y="37"/>
                    </a:lnTo>
                    <a:lnTo>
                      <a:pt x="14" y="2"/>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4" name="2-95"/>
              <p:cNvSpPr/>
              <p:nvPr/>
            </p:nvSpPr>
            <p:spPr bwMode="auto">
              <a:xfrm>
                <a:off x="4281488" y="4518026"/>
                <a:ext cx="14288" cy="30163"/>
              </a:xfrm>
              <a:custGeom>
                <a:avLst/>
                <a:gdLst>
                  <a:gd name="T0" fmla="*/ 5 w 9"/>
                  <a:gd name="T1" fmla="*/ 0 h 19"/>
                  <a:gd name="T2" fmla="*/ 0 w 9"/>
                  <a:gd name="T3" fmla="*/ 19 h 19"/>
                  <a:gd name="T4" fmla="*/ 5 w 9"/>
                  <a:gd name="T5" fmla="*/ 19 h 19"/>
                  <a:gd name="T6" fmla="*/ 9 w 9"/>
                  <a:gd name="T7" fmla="*/ 2 h 19"/>
                  <a:gd name="T8" fmla="*/ 5 w 9"/>
                  <a:gd name="T9" fmla="*/ 0 h 19"/>
                </a:gdLst>
                <a:ahLst/>
                <a:cxnLst>
                  <a:cxn ang="0">
                    <a:pos x="T0" y="T1"/>
                  </a:cxn>
                  <a:cxn ang="0">
                    <a:pos x="T2" y="T3"/>
                  </a:cxn>
                  <a:cxn ang="0">
                    <a:pos x="T4" y="T5"/>
                  </a:cxn>
                  <a:cxn ang="0">
                    <a:pos x="T6" y="T7"/>
                  </a:cxn>
                  <a:cxn ang="0">
                    <a:pos x="T8" y="T9"/>
                  </a:cxn>
                </a:cxnLst>
                <a:rect l="0" t="0" r="r" b="b"/>
                <a:pathLst>
                  <a:path w="9" h="19">
                    <a:moveTo>
                      <a:pt x="5" y="0"/>
                    </a:moveTo>
                    <a:lnTo>
                      <a:pt x="0" y="19"/>
                    </a:lnTo>
                    <a:lnTo>
                      <a:pt x="5" y="19"/>
                    </a:lnTo>
                    <a:lnTo>
                      <a:pt x="9" y="2"/>
                    </a:lnTo>
                    <a:lnTo>
                      <a:pt x="5"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5" name="2-96"/>
              <p:cNvSpPr/>
              <p:nvPr/>
            </p:nvSpPr>
            <p:spPr bwMode="auto">
              <a:xfrm>
                <a:off x="4281488" y="4518026"/>
                <a:ext cx="14288" cy="30163"/>
              </a:xfrm>
              <a:custGeom>
                <a:avLst/>
                <a:gdLst>
                  <a:gd name="T0" fmla="*/ 5 w 9"/>
                  <a:gd name="T1" fmla="*/ 0 h 19"/>
                  <a:gd name="T2" fmla="*/ 0 w 9"/>
                  <a:gd name="T3" fmla="*/ 19 h 19"/>
                  <a:gd name="T4" fmla="*/ 5 w 9"/>
                  <a:gd name="T5" fmla="*/ 19 h 19"/>
                  <a:gd name="T6" fmla="*/ 9 w 9"/>
                  <a:gd name="T7" fmla="*/ 2 h 19"/>
                  <a:gd name="T8" fmla="*/ 5 w 9"/>
                  <a:gd name="T9" fmla="*/ 0 h 19"/>
                </a:gdLst>
                <a:ahLst/>
                <a:cxnLst>
                  <a:cxn ang="0">
                    <a:pos x="T0" y="T1"/>
                  </a:cxn>
                  <a:cxn ang="0">
                    <a:pos x="T2" y="T3"/>
                  </a:cxn>
                  <a:cxn ang="0">
                    <a:pos x="T4" y="T5"/>
                  </a:cxn>
                  <a:cxn ang="0">
                    <a:pos x="T6" y="T7"/>
                  </a:cxn>
                  <a:cxn ang="0">
                    <a:pos x="T8" y="T9"/>
                  </a:cxn>
                </a:cxnLst>
                <a:rect l="0" t="0" r="r" b="b"/>
                <a:pathLst>
                  <a:path w="9" h="19">
                    <a:moveTo>
                      <a:pt x="5" y="0"/>
                    </a:moveTo>
                    <a:lnTo>
                      <a:pt x="0" y="19"/>
                    </a:lnTo>
                    <a:lnTo>
                      <a:pt x="5" y="19"/>
                    </a:lnTo>
                    <a:lnTo>
                      <a:pt x="9"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6" name="2-97"/>
              <p:cNvSpPr/>
              <p:nvPr/>
            </p:nvSpPr>
            <p:spPr bwMode="auto">
              <a:xfrm>
                <a:off x="4267201" y="4587876"/>
                <a:ext cx="14288" cy="30163"/>
              </a:xfrm>
              <a:custGeom>
                <a:avLst/>
                <a:gdLst>
                  <a:gd name="T0" fmla="*/ 2 w 9"/>
                  <a:gd name="T1" fmla="*/ 0 h 19"/>
                  <a:gd name="T2" fmla="*/ 0 w 9"/>
                  <a:gd name="T3" fmla="*/ 16 h 19"/>
                  <a:gd name="T4" fmla="*/ 4 w 9"/>
                  <a:gd name="T5" fmla="*/ 19 h 19"/>
                  <a:gd name="T6" fmla="*/ 9 w 9"/>
                  <a:gd name="T7" fmla="*/ 2 h 19"/>
                  <a:gd name="T8" fmla="*/ 2 w 9"/>
                  <a:gd name="T9" fmla="*/ 0 h 19"/>
                </a:gdLst>
                <a:ahLst/>
                <a:cxnLst>
                  <a:cxn ang="0">
                    <a:pos x="T0" y="T1"/>
                  </a:cxn>
                  <a:cxn ang="0">
                    <a:pos x="T2" y="T3"/>
                  </a:cxn>
                  <a:cxn ang="0">
                    <a:pos x="T4" y="T5"/>
                  </a:cxn>
                  <a:cxn ang="0">
                    <a:pos x="T6" y="T7"/>
                  </a:cxn>
                  <a:cxn ang="0">
                    <a:pos x="T8" y="T9"/>
                  </a:cxn>
                </a:cxnLst>
                <a:rect l="0" t="0" r="r" b="b"/>
                <a:pathLst>
                  <a:path w="9" h="19">
                    <a:moveTo>
                      <a:pt x="2" y="0"/>
                    </a:moveTo>
                    <a:lnTo>
                      <a:pt x="0" y="16"/>
                    </a:lnTo>
                    <a:lnTo>
                      <a:pt x="4" y="19"/>
                    </a:lnTo>
                    <a:lnTo>
                      <a:pt x="9" y="2"/>
                    </a:lnTo>
                    <a:lnTo>
                      <a:pt x="2"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7" name="2-98"/>
              <p:cNvSpPr/>
              <p:nvPr/>
            </p:nvSpPr>
            <p:spPr bwMode="auto">
              <a:xfrm>
                <a:off x="4267201" y="4587876"/>
                <a:ext cx="14288" cy="30163"/>
              </a:xfrm>
              <a:custGeom>
                <a:avLst/>
                <a:gdLst>
                  <a:gd name="T0" fmla="*/ 2 w 9"/>
                  <a:gd name="T1" fmla="*/ 0 h 19"/>
                  <a:gd name="T2" fmla="*/ 0 w 9"/>
                  <a:gd name="T3" fmla="*/ 16 h 19"/>
                  <a:gd name="T4" fmla="*/ 4 w 9"/>
                  <a:gd name="T5" fmla="*/ 19 h 19"/>
                  <a:gd name="T6" fmla="*/ 9 w 9"/>
                  <a:gd name="T7" fmla="*/ 2 h 19"/>
                  <a:gd name="T8" fmla="*/ 2 w 9"/>
                  <a:gd name="T9" fmla="*/ 0 h 19"/>
                </a:gdLst>
                <a:ahLst/>
                <a:cxnLst>
                  <a:cxn ang="0">
                    <a:pos x="T0" y="T1"/>
                  </a:cxn>
                  <a:cxn ang="0">
                    <a:pos x="T2" y="T3"/>
                  </a:cxn>
                  <a:cxn ang="0">
                    <a:pos x="T4" y="T5"/>
                  </a:cxn>
                  <a:cxn ang="0">
                    <a:pos x="T6" y="T7"/>
                  </a:cxn>
                  <a:cxn ang="0">
                    <a:pos x="T8" y="T9"/>
                  </a:cxn>
                </a:cxnLst>
                <a:rect l="0" t="0" r="r" b="b"/>
                <a:pathLst>
                  <a:path w="9" h="19">
                    <a:moveTo>
                      <a:pt x="2" y="0"/>
                    </a:moveTo>
                    <a:lnTo>
                      <a:pt x="0" y="16"/>
                    </a:lnTo>
                    <a:lnTo>
                      <a:pt x="4" y="19"/>
                    </a:lnTo>
                    <a:lnTo>
                      <a:pt x="9"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8" name="2-99"/>
              <p:cNvSpPr/>
              <p:nvPr/>
            </p:nvSpPr>
            <p:spPr bwMode="auto">
              <a:xfrm>
                <a:off x="4248151" y="4654551"/>
                <a:ext cx="14288" cy="30163"/>
              </a:xfrm>
              <a:custGeom>
                <a:avLst/>
                <a:gdLst>
                  <a:gd name="T0" fmla="*/ 5 w 9"/>
                  <a:gd name="T1" fmla="*/ 0 h 19"/>
                  <a:gd name="T2" fmla="*/ 0 w 9"/>
                  <a:gd name="T3" fmla="*/ 16 h 19"/>
                  <a:gd name="T4" fmla="*/ 5 w 9"/>
                  <a:gd name="T5" fmla="*/ 19 h 19"/>
                  <a:gd name="T6" fmla="*/ 9 w 9"/>
                  <a:gd name="T7" fmla="*/ 2 h 19"/>
                  <a:gd name="T8" fmla="*/ 5 w 9"/>
                  <a:gd name="T9" fmla="*/ 0 h 19"/>
                </a:gdLst>
                <a:ahLst/>
                <a:cxnLst>
                  <a:cxn ang="0">
                    <a:pos x="T0" y="T1"/>
                  </a:cxn>
                  <a:cxn ang="0">
                    <a:pos x="T2" y="T3"/>
                  </a:cxn>
                  <a:cxn ang="0">
                    <a:pos x="T4" y="T5"/>
                  </a:cxn>
                  <a:cxn ang="0">
                    <a:pos x="T6" y="T7"/>
                  </a:cxn>
                  <a:cxn ang="0">
                    <a:pos x="T8" y="T9"/>
                  </a:cxn>
                </a:cxnLst>
                <a:rect l="0" t="0" r="r" b="b"/>
                <a:pathLst>
                  <a:path w="9" h="19">
                    <a:moveTo>
                      <a:pt x="5" y="0"/>
                    </a:moveTo>
                    <a:lnTo>
                      <a:pt x="0" y="16"/>
                    </a:lnTo>
                    <a:lnTo>
                      <a:pt x="5" y="19"/>
                    </a:lnTo>
                    <a:lnTo>
                      <a:pt x="9" y="2"/>
                    </a:lnTo>
                    <a:lnTo>
                      <a:pt x="5"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9" name="2-100"/>
              <p:cNvSpPr/>
              <p:nvPr/>
            </p:nvSpPr>
            <p:spPr bwMode="auto">
              <a:xfrm>
                <a:off x="4248151" y="4654551"/>
                <a:ext cx="14288" cy="30163"/>
              </a:xfrm>
              <a:custGeom>
                <a:avLst/>
                <a:gdLst>
                  <a:gd name="T0" fmla="*/ 5 w 9"/>
                  <a:gd name="T1" fmla="*/ 0 h 19"/>
                  <a:gd name="T2" fmla="*/ 0 w 9"/>
                  <a:gd name="T3" fmla="*/ 16 h 19"/>
                  <a:gd name="T4" fmla="*/ 5 w 9"/>
                  <a:gd name="T5" fmla="*/ 19 h 19"/>
                  <a:gd name="T6" fmla="*/ 9 w 9"/>
                  <a:gd name="T7" fmla="*/ 2 h 19"/>
                  <a:gd name="T8" fmla="*/ 5 w 9"/>
                  <a:gd name="T9" fmla="*/ 0 h 19"/>
                </a:gdLst>
                <a:ahLst/>
                <a:cxnLst>
                  <a:cxn ang="0">
                    <a:pos x="T0" y="T1"/>
                  </a:cxn>
                  <a:cxn ang="0">
                    <a:pos x="T2" y="T3"/>
                  </a:cxn>
                  <a:cxn ang="0">
                    <a:pos x="T4" y="T5"/>
                  </a:cxn>
                  <a:cxn ang="0">
                    <a:pos x="T6" y="T7"/>
                  </a:cxn>
                  <a:cxn ang="0">
                    <a:pos x="T8" y="T9"/>
                  </a:cxn>
                </a:cxnLst>
                <a:rect l="0" t="0" r="r" b="b"/>
                <a:pathLst>
                  <a:path w="9" h="19">
                    <a:moveTo>
                      <a:pt x="5" y="0"/>
                    </a:moveTo>
                    <a:lnTo>
                      <a:pt x="0" y="16"/>
                    </a:lnTo>
                    <a:lnTo>
                      <a:pt x="5" y="19"/>
                    </a:lnTo>
                    <a:lnTo>
                      <a:pt x="9"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0" name="2-101"/>
              <p:cNvSpPr/>
              <p:nvPr/>
            </p:nvSpPr>
            <p:spPr bwMode="auto">
              <a:xfrm>
                <a:off x="4233863" y="4724401"/>
                <a:ext cx="14288" cy="30163"/>
              </a:xfrm>
              <a:custGeom>
                <a:avLst/>
                <a:gdLst>
                  <a:gd name="T0" fmla="*/ 4 w 9"/>
                  <a:gd name="T1" fmla="*/ 0 h 19"/>
                  <a:gd name="T2" fmla="*/ 0 w 9"/>
                  <a:gd name="T3" fmla="*/ 16 h 19"/>
                  <a:gd name="T4" fmla="*/ 4 w 9"/>
                  <a:gd name="T5" fmla="*/ 19 h 19"/>
                  <a:gd name="T6" fmla="*/ 9 w 9"/>
                  <a:gd name="T7" fmla="*/ 0 h 19"/>
                  <a:gd name="T8" fmla="*/ 4 w 9"/>
                  <a:gd name="T9" fmla="*/ 0 h 19"/>
                </a:gdLst>
                <a:ahLst/>
                <a:cxnLst>
                  <a:cxn ang="0">
                    <a:pos x="T0" y="T1"/>
                  </a:cxn>
                  <a:cxn ang="0">
                    <a:pos x="T2" y="T3"/>
                  </a:cxn>
                  <a:cxn ang="0">
                    <a:pos x="T4" y="T5"/>
                  </a:cxn>
                  <a:cxn ang="0">
                    <a:pos x="T6" y="T7"/>
                  </a:cxn>
                  <a:cxn ang="0">
                    <a:pos x="T8" y="T9"/>
                  </a:cxn>
                </a:cxnLst>
                <a:rect l="0" t="0" r="r" b="b"/>
                <a:pathLst>
                  <a:path w="9" h="19">
                    <a:moveTo>
                      <a:pt x="4" y="0"/>
                    </a:moveTo>
                    <a:lnTo>
                      <a:pt x="0" y="16"/>
                    </a:lnTo>
                    <a:lnTo>
                      <a:pt x="4" y="19"/>
                    </a:lnTo>
                    <a:lnTo>
                      <a:pt x="9" y="0"/>
                    </a:lnTo>
                    <a:lnTo>
                      <a:pt x="4"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1" name="2-102"/>
              <p:cNvSpPr/>
              <p:nvPr/>
            </p:nvSpPr>
            <p:spPr bwMode="auto">
              <a:xfrm>
                <a:off x="4233863" y="4724401"/>
                <a:ext cx="14288" cy="30163"/>
              </a:xfrm>
              <a:custGeom>
                <a:avLst/>
                <a:gdLst>
                  <a:gd name="T0" fmla="*/ 4 w 9"/>
                  <a:gd name="T1" fmla="*/ 0 h 19"/>
                  <a:gd name="T2" fmla="*/ 0 w 9"/>
                  <a:gd name="T3" fmla="*/ 16 h 19"/>
                  <a:gd name="T4" fmla="*/ 4 w 9"/>
                  <a:gd name="T5" fmla="*/ 19 h 19"/>
                  <a:gd name="T6" fmla="*/ 9 w 9"/>
                  <a:gd name="T7" fmla="*/ 0 h 19"/>
                  <a:gd name="T8" fmla="*/ 4 w 9"/>
                  <a:gd name="T9" fmla="*/ 0 h 19"/>
                </a:gdLst>
                <a:ahLst/>
                <a:cxnLst>
                  <a:cxn ang="0">
                    <a:pos x="T0" y="T1"/>
                  </a:cxn>
                  <a:cxn ang="0">
                    <a:pos x="T2" y="T3"/>
                  </a:cxn>
                  <a:cxn ang="0">
                    <a:pos x="T4" y="T5"/>
                  </a:cxn>
                  <a:cxn ang="0">
                    <a:pos x="T6" y="T7"/>
                  </a:cxn>
                  <a:cxn ang="0">
                    <a:pos x="T8" y="T9"/>
                  </a:cxn>
                </a:cxnLst>
                <a:rect l="0" t="0" r="r" b="b"/>
                <a:pathLst>
                  <a:path w="9" h="19">
                    <a:moveTo>
                      <a:pt x="4" y="0"/>
                    </a:moveTo>
                    <a:lnTo>
                      <a:pt x="0" y="16"/>
                    </a:lnTo>
                    <a:lnTo>
                      <a:pt x="4" y="19"/>
                    </a:lnTo>
                    <a:lnTo>
                      <a:pt x="9" y="0"/>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2" name="2-103"/>
              <p:cNvSpPr/>
              <p:nvPr/>
            </p:nvSpPr>
            <p:spPr bwMode="auto">
              <a:xfrm>
                <a:off x="4217988" y="4791076"/>
                <a:ext cx="11113" cy="28575"/>
              </a:xfrm>
              <a:custGeom>
                <a:avLst/>
                <a:gdLst>
                  <a:gd name="T0" fmla="*/ 3 w 7"/>
                  <a:gd name="T1" fmla="*/ 0 h 18"/>
                  <a:gd name="T2" fmla="*/ 0 w 7"/>
                  <a:gd name="T3" fmla="*/ 16 h 18"/>
                  <a:gd name="T4" fmla="*/ 3 w 7"/>
                  <a:gd name="T5" fmla="*/ 18 h 18"/>
                  <a:gd name="T6" fmla="*/ 7 w 7"/>
                  <a:gd name="T7" fmla="*/ 2 h 18"/>
                  <a:gd name="T8" fmla="*/ 3 w 7"/>
                  <a:gd name="T9" fmla="*/ 0 h 18"/>
                </a:gdLst>
                <a:ahLst/>
                <a:cxnLst>
                  <a:cxn ang="0">
                    <a:pos x="T0" y="T1"/>
                  </a:cxn>
                  <a:cxn ang="0">
                    <a:pos x="T2" y="T3"/>
                  </a:cxn>
                  <a:cxn ang="0">
                    <a:pos x="T4" y="T5"/>
                  </a:cxn>
                  <a:cxn ang="0">
                    <a:pos x="T6" y="T7"/>
                  </a:cxn>
                  <a:cxn ang="0">
                    <a:pos x="T8" y="T9"/>
                  </a:cxn>
                </a:cxnLst>
                <a:rect l="0" t="0" r="r" b="b"/>
                <a:pathLst>
                  <a:path w="7" h="18">
                    <a:moveTo>
                      <a:pt x="3" y="0"/>
                    </a:moveTo>
                    <a:lnTo>
                      <a:pt x="0" y="16"/>
                    </a:lnTo>
                    <a:lnTo>
                      <a:pt x="3" y="18"/>
                    </a:lnTo>
                    <a:lnTo>
                      <a:pt x="7" y="2"/>
                    </a:lnTo>
                    <a:lnTo>
                      <a:pt x="3"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3" name="2-104"/>
              <p:cNvSpPr/>
              <p:nvPr/>
            </p:nvSpPr>
            <p:spPr bwMode="auto">
              <a:xfrm>
                <a:off x="4217988" y="4791076"/>
                <a:ext cx="11113" cy="28575"/>
              </a:xfrm>
              <a:custGeom>
                <a:avLst/>
                <a:gdLst>
                  <a:gd name="T0" fmla="*/ 3 w 7"/>
                  <a:gd name="T1" fmla="*/ 0 h 18"/>
                  <a:gd name="T2" fmla="*/ 0 w 7"/>
                  <a:gd name="T3" fmla="*/ 16 h 18"/>
                  <a:gd name="T4" fmla="*/ 3 w 7"/>
                  <a:gd name="T5" fmla="*/ 18 h 18"/>
                  <a:gd name="T6" fmla="*/ 7 w 7"/>
                  <a:gd name="T7" fmla="*/ 2 h 18"/>
                  <a:gd name="T8" fmla="*/ 3 w 7"/>
                  <a:gd name="T9" fmla="*/ 0 h 18"/>
                </a:gdLst>
                <a:ahLst/>
                <a:cxnLst>
                  <a:cxn ang="0">
                    <a:pos x="T0" y="T1"/>
                  </a:cxn>
                  <a:cxn ang="0">
                    <a:pos x="T2" y="T3"/>
                  </a:cxn>
                  <a:cxn ang="0">
                    <a:pos x="T4" y="T5"/>
                  </a:cxn>
                  <a:cxn ang="0">
                    <a:pos x="T6" y="T7"/>
                  </a:cxn>
                  <a:cxn ang="0">
                    <a:pos x="T8" y="T9"/>
                  </a:cxn>
                </a:cxnLst>
                <a:rect l="0" t="0" r="r" b="b"/>
                <a:pathLst>
                  <a:path w="7" h="18">
                    <a:moveTo>
                      <a:pt x="3" y="0"/>
                    </a:moveTo>
                    <a:lnTo>
                      <a:pt x="0" y="16"/>
                    </a:lnTo>
                    <a:lnTo>
                      <a:pt x="3" y="18"/>
                    </a:lnTo>
                    <a:lnTo>
                      <a:pt x="7"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4" name="2-105"/>
              <p:cNvSpPr/>
              <p:nvPr/>
            </p:nvSpPr>
            <p:spPr bwMode="auto">
              <a:xfrm>
                <a:off x="4189413" y="4883151"/>
                <a:ext cx="17463" cy="58738"/>
              </a:xfrm>
              <a:custGeom>
                <a:avLst/>
                <a:gdLst>
                  <a:gd name="T0" fmla="*/ 7 w 11"/>
                  <a:gd name="T1" fmla="*/ 0 h 37"/>
                  <a:gd name="T2" fmla="*/ 0 w 11"/>
                  <a:gd name="T3" fmla="*/ 35 h 37"/>
                  <a:gd name="T4" fmla="*/ 2 w 11"/>
                  <a:gd name="T5" fmla="*/ 37 h 37"/>
                  <a:gd name="T6" fmla="*/ 11 w 11"/>
                  <a:gd name="T7" fmla="*/ 2 h 37"/>
                  <a:gd name="T8" fmla="*/ 7 w 11"/>
                  <a:gd name="T9" fmla="*/ 0 h 37"/>
                </a:gdLst>
                <a:ahLst/>
                <a:cxnLst>
                  <a:cxn ang="0">
                    <a:pos x="T0" y="T1"/>
                  </a:cxn>
                  <a:cxn ang="0">
                    <a:pos x="T2" y="T3"/>
                  </a:cxn>
                  <a:cxn ang="0">
                    <a:pos x="T4" y="T5"/>
                  </a:cxn>
                  <a:cxn ang="0">
                    <a:pos x="T6" y="T7"/>
                  </a:cxn>
                  <a:cxn ang="0">
                    <a:pos x="T8" y="T9"/>
                  </a:cxn>
                </a:cxnLst>
                <a:rect l="0" t="0" r="r" b="b"/>
                <a:pathLst>
                  <a:path w="11" h="37">
                    <a:moveTo>
                      <a:pt x="7" y="0"/>
                    </a:moveTo>
                    <a:lnTo>
                      <a:pt x="0" y="35"/>
                    </a:lnTo>
                    <a:lnTo>
                      <a:pt x="2" y="37"/>
                    </a:lnTo>
                    <a:lnTo>
                      <a:pt x="11" y="2"/>
                    </a:lnTo>
                    <a:lnTo>
                      <a:pt x="7" y="0"/>
                    </a:lnTo>
                    <a:close/>
                  </a:path>
                </a:pathLst>
              </a:custGeom>
              <a:solidFill>
                <a:srgbClr val="96671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5" name="2-106"/>
              <p:cNvSpPr/>
              <p:nvPr/>
            </p:nvSpPr>
            <p:spPr bwMode="auto">
              <a:xfrm>
                <a:off x="4189413" y="4883151"/>
                <a:ext cx="17463" cy="58738"/>
              </a:xfrm>
              <a:custGeom>
                <a:avLst/>
                <a:gdLst>
                  <a:gd name="T0" fmla="*/ 7 w 11"/>
                  <a:gd name="T1" fmla="*/ 0 h 37"/>
                  <a:gd name="T2" fmla="*/ 0 w 11"/>
                  <a:gd name="T3" fmla="*/ 35 h 37"/>
                  <a:gd name="T4" fmla="*/ 2 w 11"/>
                  <a:gd name="T5" fmla="*/ 37 h 37"/>
                  <a:gd name="T6" fmla="*/ 11 w 11"/>
                  <a:gd name="T7" fmla="*/ 2 h 37"/>
                  <a:gd name="T8" fmla="*/ 7 w 11"/>
                  <a:gd name="T9" fmla="*/ 0 h 37"/>
                </a:gdLst>
                <a:ahLst/>
                <a:cxnLst>
                  <a:cxn ang="0">
                    <a:pos x="T0" y="T1"/>
                  </a:cxn>
                  <a:cxn ang="0">
                    <a:pos x="T2" y="T3"/>
                  </a:cxn>
                  <a:cxn ang="0">
                    <a:pos x="T4" y="T5"/>
                  </a:cxn>
                  <a:cxn ang="0">
                    <a:pos x="T6" y="T7"/>
                  </a:cxn>
                  <a:cxn ang="0">
                    <a:pos x="T8" y="T9"/>
                  </a:cxn>
                </a:cxnLst>
                <a:rect l="0" t="0" r="r" b="b"/>
                <a:pathLst>
                  <a:path w="11" h="37">
                    <a:moveTo>
                      <a:pt x="7" y="0"/>
                    </a:moveTo>
                    <a:lnTo>
                      <a:pt x="0" y="35"/>
                    </a:lnTo>
                    <a:lnTo>
                      <a:pt x="2" y="37"/>
                    </a:lnTo>
                    <a:lnTo>
                      <a:pt x="11" y="2"/>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6" name="2-107"/>
              <p:cNvSpPr/>
              <p:nvPr/>
            </p:nvSpPr>
            <p:spPr bwMode="auto">
              <a:xfrm>
                <a:off x="4152901" y="4938713"/>
                <a:ext cx="39688" cy="153988"/>
              </a:xfrm>
              <a:custGeom>
                <a:avLst/>
                <a:gdLst>
                  <a:gd name="T0" fmla="*/ 23 w 25"/>
                  <a:gd name="T1" fmla="*/ 0 h 97"/>
                  <a:gd name="T2" fmla="*/ 0 w 25"/>
                  <a:gd name="T3" fmla="*/ 97 h 97"/>
                  <a:gd name="T4" fmla="*/ 2 w 25"/>
                  <a:gd name="T5" fmla="*/ 97 h 97"/>
                  <a:gd name="T6" fmla="*/ 25 w 25"/>
                  <a:gd name="T7" fmla="*/ 2 h 97"/>
                  <a:gd name="T8" fmla="*/ 23 w 25"/>
                  <a:gd name="T9" fmla="*/ 0 h 97"/>
                </a:gdLst>
                <a:ahLst/>
                <a:cxnLst>
                  <a:cxn ang="0">
                    <a:pos x="T0" y="T1"/>
                  </a:cxn>
                  <a:cxn ang="0">
                    <a:pos x="T2" y="T3"/>
                  </a:cxn>
                  <a:cxn ang="0">
                    <a:pos x="T4" y="T5"/>
                  </a:cxn>
                  <a:cxn ang="0">
                    <a:pos x="T6" y="T7"/>
                  </a:cxn>
                  <a:cxn ang="0">
                    <a:pos x="T8" y="T9"/>
                  </a:cxn>
                </a:cxnLst>
                <a:rect l="0" t="0" r="r" b="b"/>
                <a:pathLst>
                  <a:path w="25" h="97">
                    <a:moveTo>
                      <a:pt x="23" y="0"/>
                    </a:moveTo>
                    <a:lnTo>
                      <a:pt x="0" y="97"/>
                    </a:lnTo>
                    <a:lnTo>
                      <a:pt x="2" y="97"/>
                    </a:lnTo>
                    <a:lnTo>
                      <a:pt x="25" y="2"/>
                    </a:lnTo>
                    <a:lnTo>
                      <a:pt x="23" y="0"/>
                    </a:lnTo>
                    <a:close/>
                  </a:path>
                </a:pathLst>
              </a:custGeom>
              <a:solidFill>
                <a:srgbClr val="9D9D9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7" name="2-108"/>
              <p:cNvSpPr/>
              <p:nvPr/>
            </p:nvSpPr>
            <p:spPr bwMode="auto">
              <a:xfrm>
                <a:off x="4152901" y="4938713"/>
                <a:ext cx="39688" cy="153988"/>
              </a:xfrm>
              <a:custGeom>
                <a:avLst/>
                <a:gdLst>
                  <a:gd name="T0" fmla="*/ 23 w 25"/>
                  <a:gd name="T1" fmla="*/ 0 h 97"/>
                  <a:gd name="T2" fmla="*/ 0 w 25"/>
                  <a:gd name="T3" fmla="*/ 97 h 97"/>
                  <a:gd name="T4" fmla="*/ 2 w 25"/>
                  <a:gd name="T5" fmla="*/ 97 h 97"/>
                  <a:gd name="T6" fmla="*/ 25 w 25"/>
                  <a:gd name="T7" fmla="*/ 2 h 97"/>
                  <a:gd name="T8" fmla="*/ 23 w 25"/>
                  <a:gd name="T9" fmla="*/ 0 h 97"/>
                </a:gdLst>
                <a:ahLst/>
                <a:cxnLst>
                  <a:cxn ang="0">
                    <a:pos x="T0" y="T1"/>
                  </a:cxn>
                  <a:cxn ang="0">
                    <a:pos x="T2" y="T3"/>
                  </a:cxn>
                  <a:cxn ang="0">
                    <a:pos x="T4" y="T5"/>
                  </a:cxn>
                  <a:cxn ang="0">
                    <a:pos x="T6" y="T7"/>
                  </a:cxn>
                  <a:cxn ang="0">
                    <a:pos x="T8" y="T9"/>
                  </a:cxn>
                </a:cxnLst>
                <a:rect l="0" t="0" r="r" b="b"/>
                <a:pathLst>
                  <a:path w="25" h="97">
                    <a:moveTo>
                      <a:pt x="23" y="0"/>
                    </a:moveTo>
                    <a:lnTo>
                      <a:pt x="0" y="97"/>
                    </a:lnTo>
                    <a:lnTo>
                      <a:pt x="2" y="97"/>
                    </a:lnTo>
                    <a:lnTo>
                      <a:pt x="25" y="2"/>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8" name="2-109"/>
              <p:cNvSpPr/>
              <p:nvPr/>
            </p:nvSpPr>
            <p:spPr bwMode="auto">
              <a:xfrm>
                <a:off x="4498976" y="3205163"/>
                <a:ext cx="107950" cy="420688"/>
              </a:xfrm>
              <a:custGeom>
                <a:avLst/>
                <a:gdLst>
                  <a:gd name="T0" fmla="*/ 28 w 29"/>
                  <a:gd name="T1" fmla="*/ 0 h 114"/>
                  <a:gd name="T2" fmla="*/ 26 w 29"/>
                  <a:gd name="T3" fmla="*/ 7 h 114"/>
                  <a:gd name="T4" fmla="*/ 26 w 29"/>
                  <a:gd name="T5" fmla="*/ 7 h 114"/>
                  <a:gd name="T6" fmla="*/ 26 w 29"/>
                  <a:gd name="T7" fmla="*/ 7 h 114"/>
                  <a:gd name="T8" fmla="*/ 26 w 29"/>
                  <a:gd name="T9" fmla="*/ 7 h 114"/>
                  <a:gd name="T10" fmla="*/ 24 w 29"/>
                  <a:gd name="T11" fmla="*/ 16 h 114"/>
                  <a:gd name="T12" fmla="*/ 6 w 29"/>
                  <a:gd name="T13" fmla="*/ 88 h 114"/>
                  <a:gd name="T14" fmla="*/ 6 w 29"/>
                  <a:gd name="T15" fmla="*/ 88 h 114"/>
                  <a:gd name="T16" fmla="*/ 0 w 29"/>
                  <a:gd name="T17" fmla="*/ 113 h 114"/>
                  <a:gd name="T18" fmla="*/ 4 w 29"/>
                  <a:gd name="T19" fmla="*/ 114 h 114"/>
                  <a:gd name="T20" fmla="*/ 29 w 29"/>
                  <a:gd name="T21" fmla="*/ 12 h 114"/>
                  <a:gd name="T22" fmla="*/ 28 w 29"/>
                  <a:gd name="T23" fmla="*/ 6 h 114"/>
                  <a:gd name="T24" fmla="*/ 28 w 29"/>
                  <a:gd name="T2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114">
                    <a:moveTo>
                      <a:pt x="28" y="0"/>
                    </a:moveTo>
                    <a:cubicBezTo>
                      <a:pt x="26" y="7"/>
                      <a:pt x="26" y="7"/>
                      <a:pt x="26" y="7"/>
                    </a:cubicBezTo>
                    <a:cubicBezTo>
                      <a:pt x="26" y="7"/>
                      <a:pt x="26" y="7"/>
                      <a:pt x="26" y="7"/>
                    </a:cubicBezTo>
                    <a:cubicBezTo>
                      <a:pt x="26" y="7"/>
                      <a:pt x="26" y="7"/>
                      <a:pt x="26" y="7"/>
                    </a:cubicBezTo>
                    <a:cubicBezTo>
                      <a:pt x="26" y="7"/>
                      <a:pt x="26" y="7"/>
                      <a:pt x="26" y="7"/>
                    </a:cubicBezTo>
                    <a:cubicBezTo>
                      <a:pt x="24" y="16"/>
                      <a:pt x="24" y="16"/>
                      <a:pt x="24" y="16"/>
                    </a:cubicBezTo>
                    <a:cubicBezTo>
                      <a:pt x="6" y="88"/>
                      <a:pt x="6" y="88"/>
                      <a:pt x="6" y="88"/>
                    </a:cubicBezTo>
                    <a:cubicBezTo>
                      <a:pt x="6" y="88"/>
                      <a:pt x="6" y="88"/>
                      <a:pt x="6" y="88"/>
                    </a:cubicBezTo>
                    <a:cubicBezTo>
                      <a:pt x="0" y="113"/>
                      <a:pt x="0" y="113"/>
                      <a:pt x="0" y="113"/>
                    </a:cubicBezTo>
                    <a:cubicBezTo>
                      <a:pt x="4" y="114"/>
                      <a:pt x="4" y="114"/>
                      <a:pt x="4" y="114"/>
                    </a:cubicBezTo>
                    <a:cubicBezTo>
                      <a:pt x="29" y="12"/>
                      <a:pt x="29" y="12"/>
                      <a:pt x="29" y="12"/>
                    </a:cubicBezTo>
                    <a:cubicBezTo>
                      <a:pt x="28" y="10"/>
                      <a:pt x="28" y="8"/>
                      <a:pt x="28" y="6"/>
                    </a:cubicBezTo>
                    <a:cubicBezTo>
                      <a:pt x="28" y="0"/>
                      <a:pt x="28" y="0"/>
                      <a:pt x="28" y="0"/>
                    </a:cubicBezTo>
                  </a:path>
                </a:pathLst>
              </a:custGeom>
              <a:solidFill>
                <a:srgbClr val="5859B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9" name="2-110"/>
              <p:cNvSpPr/>
              <p:nvPr/>
            </p:nvSpPr>
            <p:spPr bwMode="auto">
              <a:xfrm>
                <a:off x="4398963" y="3667126"/>
                <a:ext cx="103188" cy="379413"/>
              </a:xfrm>
              <a:custGeom>
                <a:avLst/>
                <a:gdLst>
                  <a:gd name="T0" fmla="*/ 12 w 65"/>
                  <a:gd name="T1" fmla="*/ 195 h 239"/>
                  <a:gd name="T2" fmla="*/ 0 w 65"/>
                  <a:gd name="T3" fmla="*/ 236 h 239"/>
                  <a:gd name="T4" fmla="*/ 7 w 65"/>
                  <a:gd name="T5" fmla="*/ 239 h 239"/>
                  <a:gd name="T6" fmla="*/ 19 w 65"/>
                  <a:gd name="T7" fmla="*/ 197 h 239"/>
                  <a:gd name="T8" fmla="*/ 12 w 65"/>
                  <a:gd name="T9" fmla="*/ 195 h 239"/>
                  <a:gd name="T10" fmla="*/ 19 w 65"/>
                  <a:gd name="T11" fmla="*/ 158 h 239"/>
                  <a:gd name="T12" fmla="*/ 14 w 65"/>
                  <a:gd name="T13" fmla="*/ 181 h 239"/>
                  <a:gd name="T14" fmla="*/ 21 w 65"/>
                  <a:gd name="T15" fmla="*/ 183 h 239"/>
                  <a:gd name="T16" fmla="*/ 28 w 65"/>
                  <a:gd name="T17" fmla="*/ 160 h 239"/>
                  <a:gd name="T18" fmla="*/ 19 w 65"/>
                  <a:gd name="T19" fmla="*/ 158 h 239"/>
                  <a:gd name="T20" fmla="*/ 28 w 65"/>
                  <a:gd name="T21" fmla="*/ 120 h 239"/>
                  <a:gd name="T22" fmla="*/ 24 w 65"/>
                  <a:gd name="T23" fmla="*/ 144 h 239"/>
                  <a:gd name="T24" fmla="*/ 31 w 65"/>
                  <a:gd name="T25" fmla="*/ 146 h 239"/>
                  <a:gd name="T26" fmla="*/ 35 w 65"/>
                  <a:gd name="T27" fmla="*/ 125 h 239"/>
                  <a:gd name="T28" fmla="*/ 28 w 65"/>
                  <a:gd name="T29" fmla="*/ 120 h 239"/>
                  <a:gd name="T30" fmla="*/ 38 w 65"/>
                  <a:gd name="T31" fmla="*/ 83 h 239"/>
                  <a:gd name="T32" fmla="*/ 33 w 65"/>
                  <a:gd name="T33" fmla="*/ 106 h 239"/>
                  <a:gd name="T34" fmla="*/ 40 w 65"/>
                  <a:gd name="T35" fmla="*/ 109 h 239"/>
                  <a:gd name="T36" fmla="*/ 45 w 65"/>
                  <a:gd name="T37" fmla="*/ 88 h 239"/>
                  <a:gd name="T38" fmla="*/ 38 w 65"/>
                  <a:gd name="T39" fmla="*/ 83 h 239"/>
                  <a:gd name="T40" fmla="*/ 47 w 65"/>
                  <a:gd name="T41" fmla="*/ 46 h 239"/>
                  <a:gd name="T42" fmla="*/ 40 w 65"/>
                  <a:gd name="T43" fmla="*/ 69 h 239"/>
                  <a:gd name="T44" fmla="*/ 49 w 65"/>
                  <a:gd name="T45" fmla="*/ 72 h 239"/>
                  <a:gd name="T46" fmla="*/ 54 w 65"/>
                  <a:gd name="T47" fmla="*/ 51 h 239"/>
                  <a:gd name="T48" fmla="*/ 47 w 65"/>
                  <a:gd name="T49" fmla="*/ 46 h 239"/>
                  <a:gd name="T50" fmla="*/ 56 w 65"/>
                  <a:gd name="T51" fmla="*/ 0 h 239"/>
                  <a:gd name="T52" fmla="*/ 49 w 65"/>
                  <a:gd name="T53" fmla="*/ 32 h 239"/>
                  <a:gd name="T54" fmla="*/ 58 w 65"/>
                  <a:gd name="T55" fmla="*/ 34 h 239"/>
                  <a:gd name="T56" fmla="*/ 65 w 65"/>
                  <a:gd name="T57" fmla="*/ 4 h 239"/>
                  <a:gd name="T58" fmla="*/ 56 w 65"/>
                  <a:gd name="T5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239">
                    <a:moveTo>
                      <a:pt x="12" y="195"/>
                    </a:moveTo>
                    <a:lnTo>
                      <a:pt x="0" y="236"/>
                    </a:lnTo>
                    <a:lnTo>
                      <a:pt x="7" y="239"/>
                    </a:lnTo>
                    <a:lnTo>
                      <a:pt x="19" y="197"/>
                    </a:lnTo>
                    <a:lnTo>
                      <a:pt x="12" y="195"/>
                    </a:lnTo>
                    <a:close/>
                    <a:moveTo>
                      <a:pt x="19" y="158"/>
                    </a:moveTo>
                    <a:lnTo>
                      <a:pt x="14" y="181"/>
                    </a:lnTo>
                    <a:lnTo>
                      <a:pt x="21" y="183"/>
                    </a:lnTo>
                    <a:lnTo>
                      <a:pt x="28" y="160"/>
                    </a:lnTo>
                    <a:lnTo>
                      <a:pt x="19" y="158"/>
                    </a:lnTo>
                    <a:close/>
                    <a:moveTo>
                      <a:pt x="28" y="120"/>
                    </a:moveTo>
                    <a:lnTo>
                      <a:pt x="24" y="144"/>
                    </a:lnTo>
                    <a:lnTo>
                      <a:pt x="31" y="146"/>
                    </a:lnTo>
                    <a:lnTo>
                      <a:pt x="35" y="125"/>
                    </a:lnTo>
                    <a:lnTo>
                      <a:pt x="28" y="120"/>
                    </a:lnTo>
                    <a:close/>
                    <a:moveTo>
                      <a:pt x="38" y="83"/>
                    </a:moveTo>
                    <a:lnTo>
                      <a:pt x="33" y="106"/>
                    </a:lnTo>
                    <a:lnTo>
                      <a:pt x="40" y="109"/>
                    </a:lnTo>
                    <a:lnTo>
                      <a:pt x="45" y="88"/>
                    </a:lnTo>
                    <a:lnTo>
                      <a:pt x="38" y="83"/>
                    </a:lnTo>
                    <a:close/>
                    <a:moveTo>
                      <a:pt x="47" y="46"/>
                    </a:moveTo>
                    <a:lnTo>
                      <a:pt x="40" y="69"/>
                    </a:lnTo>
                    <a:lnTo>
                      <a:pt x="49" y="72"/>
                    </a:lnTo>
                    <a:lnTo>
                      <a:pt x="54" y="51"/>
                    </a:lnTo>
                    <a:lnTo>
                      <a:pt x="47" y="46"/>
                    </a:lnTo>
                    <a:close/>
                    <a:moveTo>
                      <a:pt x="56" y="0"/>
                    </a:moveTo>
                    <a:lnTo>
                      <a:pt x="49" y="32"/>
                    </a:lnTo>
                    <a:lnTo>
                      <a:pt x="58" y="34"/>
                    </a:lnTo>
                    <a:lnTo>
                      <a:pt x="65" y="4"/>
                    </a:lnTo>
                    <a:lnTo>
                      <a:pt x="56" y="0"/>
                    </a:ln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0" name="2-111"/>
              <p:cNvSpPr/>
              <p:nvPr/>
            </p:nvSpPr>
            <p:spPr bwMode="auto">
              <a:xfrm>
                <a:off x="4398963" y="3667126"/>
                <a:ext cx="103188" cy="379413"/>
              </a:xfrm>
              <a:custGeom>
                <a:avLst/>
                <a:gdLst>
                  <a:gd name="T0" fmla="*/ 12 w 65"/>
                  <a:gd name="T1" fmla="*/ 195 h 239"/>
                  <a:gd name="T2" fmla="*/ 0 w 65"/>
                  <a:gd name="T3" fmla="*/ 236 h 239"/>
                  <a:gd name="T4" fmla="*/ 7 w 65"/>
                  <a:gd name="T5" fmla="*/ 239 h 239"/>
                  <a:gd name="T6" fmla="*/ 19 w 65"/>
                  <a:gd name="T7" fmla="*/ 197 h 239"/>
                  <a:gd name="T8" fmla="*/ 12 w 65"/>
                  <a:gd name="T9" fmla="*/ 195 h 239"/>
                  <a:gd name="T10" fmla="*/ 19 w 65"/>
                  <a:gd name="T11" fmla="*/ 158 h 239"/>
                  <a:gd name="T12" fmla="*/ 14 w 65"/>
                  <a:gd name="T13" fmla="*/ 181 h 239"/>
                  <a:gd name="T14" fmla="*/ 21 w 65"/>
                  <a:gd name="T15" fmla="*/ 183 h 239"/>
                  <a:gd name="T16" fmla="*/ 28 w 65"/>
                  <a:gd name="T17" fmla="*/ 160 h 239"/>
                  <a:gd name="T18" fmla="*/ 19 w 65"/>
                  <a:gd name="T19" fmla="*/ 158 h 239"/>
                  <a:gd name="T20" fmla="*/ 28 w 65"/>
                  <a:gd name="T21" fmla="*/ 120 h 239"/>
                  <a:gd name="T22" fmla="*/ 24 w 65"/>
                  <a:gd name="T23" fmla="*/ 144 h 239"/>
                  <a:gd name="T24" fmla="*/ 31 w 65"/>
                  <a:gd name="T25" fmla="*/ 146 h 239"/>
                  <a:gd name="T26" fmla="*/ 35 w 65"/>
                  <a:gd name="T27" fmla="*/ 125 h 239"/>
                  <a:gd name="T28" fmla="*/ 28 w 65"/>
                  <a:gd name="T29" fmla="*/ 120 h 239"/>
                  <a:gd name="T30" fmla="*/ 38 w 65"/>
                  <a:gd name="T31" fmla="*/ 83 h 239"/>
                  <a:gd name="T32" fmla="*/ 33 w 65"/>
                  <a:gd name="T33" fmla="*/ 106 h 239"/>
                  <a:gd name="T34" fmla="*/ 40 w 65"/>
                  <a:gd name="T35" fmla="*/ 109 h 239"/>
                  <a:gd name="T36" fmla="*/ 45 w 65"/>
                  <a:gd name="T37" fmla="*/ 88 h 239"/>
                  <a:gd name="T38" fmla="*/ 38 w 65"/>
                  <a:gd name="T39" fmla="*/ 83 h 239"/>
                  <a:gd name="T40" fmla="*/ 47 w 65"/>
                  <a:gd name="T41" fmla="*/ 46 h 239"/>
                  <a:gd name="T42" fmla="*/ 40 w 65"/>
                  <a:gd name="T43" fmla="*/ 69 h 239"/>
                  <a:gd name="T44" fmla="*/ 49 w 65"/>
                  <a:gd name="T45" fmla="*/ 72 h 239"/>
                  <a:gd name="T46" fmla="*/ 54 w 65"/>
                  <a:gd name="T47" fmla="*/ 51 h 239"/>
                  <a:gd name="T48" fmla="*/ 47 w 65"/>
                  <a:gd name="T49" fmla="*/ 46 h 239"/>
                  <a:gd name="T50" fmla="*/ 56 w 65"/>
                  <a:gd name="T51" fmla="*/ 0 h 239"/>
                  <a:gd name="T52" fmla="*/ 49 w 65"/>
                  <a:gd name="T53" fmla="*/ 32 h 239"/>
                  <a:gd name="T54" fmla="*/ 58 w 65"/>
                  <a:gd name="T55" fmla="*/ 34 h 239"/>
                  <a:gd name="T56" fmla="*/ 65 w 65"/>
                  <a:gd name="T57" fmla="*/ 4 h 239"/>
                  <a:gd name="T58" fmla="*/ 56 w 65"/>
                  <a:gd name="T5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239">
                    <a:moveTo>
                      <a:pt x="12" y="195"/>
                    </a:moveTo>
                    <a:lnTo>
                      <a:pt x="0" y="236"/>
                    </a:lnTo>
                    <a:lnTo>
                      <a:pt x="7" y="239"/>
                    </a:lnTo>
                    <a:lnTo>
                      <a:pt x="19" y="197"/>
                    </a:lnTo>
                    <a:lnTo>
                      <a:pt x="12" y="195"/>
                    </a:lnTo>
                    <a:moveTo>
                      <a:pt x="19" y="158"/>
                    </a:moveTo>
                    <a:lnTo>
                      <a:pt x="14" y="181"/>
                    </a:lnTo>
                    <a:lnTo>
                      <a:pt x="21" y="183"/>
                    </a:lnTo>
                    <a:lnTo>
                      <a:pt x="28" y="160"/>
                    </a:lnTo>
                    <a:lnTo>
                      <a:pt x="19" y="158"/>
                    </a:lnTo>
                    <a:moveTo>
                      <a:pt x="28" y="120"/>
                    </a:moveTo>
                    <a:lnTo>
                      <a:pt x="24" y="144"/>
                    </a:lnTo>
                    <a:lnTo>
                      <a:pt x="31" y="146"/>
                    </a:lnTo>
                    <a:lnTo>
                      <a:pt x="35" y="125"/>
                    </a:lnTo>
                    <a:lnTo>
                      <a:pt x="28" y="120"/>
                    </a:lnTo>
                    <a:moveTo>
                      <a:pt x="38" y="83"/>
                    </a:moveTo>
                    <a:lnTo>
                      <a:pt x="33" y="106"/>
                    </a:lnTo>
                    <a:lnTo>
                      <a:pt x="40" y="109"/>
                    </a:lnTo>
                    <a:lnTo>
                      <a:pt x="45" y="88"/>
                    </a:lnTo>
                    <a:lnTo>
                      <a:pt x="38" y="83"/>
                    </a:lnTo>
                    <a:moveTo>
                      <a:pt x="47" y="46"/>
                    </a:moveTo>
                    <a:lnTo>
                      <a:pt x="40" y="69"/>
                    </a:lnTo>
                    <a:lnTo>
                      <a:pt x="49" y="72"/>
                    </a:lnTo>
                    <a:lnTo>
                      <a:pt x="54" y="51"/>
                    </a:lnTo>
                    <a:lnTo>
                      <a:pt x="47" y="46"/>
                    </a:lnTo>
                    <a:moveTo>
                      <a:pt x="56" y="0"/>
                    </a:moveTo>
                    <a:lnTo>
                      <a:pt x="49" y="32"/>
                    </a:lnTo>
                    <a:lnTo>
                      <a:pt x="58" y="34"/>
                    </a:lnTo>
                    <a:lnTo>
                      <a:pt x="65" y="4"/>
                    </a:lnTo>
                    <a:lnTo>
                      <a:pt x="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1" name="2-112"/>
              <p:cNvSpPr/>
              <p:nvPr/>
            </p:nvSpPr>
            <p:spPr bwMode="auto">
              <a:xfrm>
                <a:off x="4473576" y="3717926"/>
                <a:ext cx="17463" cy="30163"/>
              </a:xfrm>
              <a:custGeom>
                <a:avLst/>
                <a:gdLst>
                  <a:gd name="T0" fmla="*/ 2 w 11"/>
                  <a:gd name="T1" fmla="*/ 0 h 19"/>
                  <a:gd name="T2" fmla="*/ 0 w 11"/>
                  <a:gd name="T3" fmla="*/ 14 h 19"/>
                  <a:gd name="T4" fmla="*/ 7 w 11"/>
                  <a:gd name="T5" fmla="*/ 19 h 19"/>
                  <a:gd name="T6" fmla="*/ 11 w 11"/>
                  <a:gd name="T7" fmla="*/ 2 h 19"/>
                  <a:gd name="T8" fmla="*/ 2 w 11"/>
                  <a:gd name="T9" fmla="*/ 0 h 19"/>
                </a:gdLst>
                <a:ahLst/>
                <a:cxnLst>
                  <a:cxn ang="0">
                    <a:pos x="T0" y="T1"/>
                  </a:cxn>
                  <a:cxn ang="0">
                    <a:pos x="T2" y="T3"/>
                  </a:cxn>
                  <a:cxn ang="0">
                    <a:pos x="T4" y="T5"/>
                  </a:cxn>
                  <a:cxn ang="0">
                    <a:pos x="T6" y="T7"/>
                  </a:cxn>
                  <a:cxn ang="0">
                    <a:pos x="T8" y="T9"/>
                  </a:cxn>
                </a:cxnLst>
                <a:rect l="0" t="0" r="r" b="b"/>
                <a:pathLst>
                  <a:path w="11" h="19">
                    <a:moveTo>
                      <a:pt x="2" y="0"/>
                    </a:moveTo>
                    <a:lnTo>
                      <a:pt x="0" y="14"/>
                    </a:lnTo>
                    <a:lnTo>
                      <a:pt x="7" y="19"/>
                    </a:lnTo>
                    <a:lnTo>
                      <a:pt x="11" y="2"/>
                    </a:lnTo>
                    <a:lnTo>
                      <a:pt x="2" y="0"/>
                    </a:lnTo>
                    <a:close/>
                  </a:path>
                </a:pathLst>
              </a:custGeom>
              <a:solidFill>
                <a:srgbClr val="9090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2" name="2-113"/>
              <p:cNvSpPr/>
              <p:nvPr/>
            </p:nvSpPr>
            <p:spPr bwMode="auto">
              <a:xfrm>
                <a:off x="4473576" y="3717926"/>
                <a:ext cx="17463" cy="30163"/>
              </a:xfrm>
              <a:custGeom>
                <a:avLst/>
                <a:gdLst>
                  <a:gd name="T0" fmla="*/ 2 w 11"/>
                  <a:gd name="T1" fmla="*/ 0 h 19"/>
                  <a:gd name="T2" fmla="*/ 0 w 11"/>
                  <a:gd name="T3" fmla="*/ 14 h 19"/>
                  <a:gd name="T4" fmla="*/ 7 w 11"/>
                  <a:gd name="T5" fmla="*/ 19 h 19"/>
                  <a:gd name="T6" fmla="*/ 11 w 11"/>
                  <a:gd name="T7" fmla="*/ 2 h 19"/>
                  <a:gd name="T8" fmla="*/ 2 w 11"/>
                  <a:gd name="T9" fmla="*/ 0 h 19"/>
                </a:gdLst>
                <a:ahLst/>
                <a:cxnLst>
                  <a:cxn ang="0">
                    <a:pos x="T0" y="T1"/>
                  </a:cxn>
                  <a:cxn ang="0">
                    <a:pos x="T2" y="T3"/>
                  </a:cxn>
                  <a:cxn ang="0">
                    <a:pos x="T4" y="T5"/>
                  </a:cxn>
                  <a:cxn ang="0">
                    <a:pos x="T6" y="T7"/>
                  </a:cxn>
                  <a:cxn ang="0">
                    <a:pos x="T8" y="T9"/>
                  </a:cxn>
                </a:cxnLst>
                <a:rect l="0" t="0" r="r" b="b"/>
                <a:pathLst>
                  <a:path w="11" h="19">
                    <a:moveTo>
                      <a:pt x="2" y="0"/>
                    </a:moveTo>
                    <a:lnTo>
                      <a:pt x="0" y="14"/>
                    </a:lnTo>
                    <a:lnTo>
                      <a:pt x="7" y="19"/>
                    </a:lnTo>
                    <a:lnTo>
                      <a:pt x="11"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3" name="2-114"/>
              <p:cNvSpPr/>
              <p:nvPr/>
            </p:nvSpPr>
            <p:spPr bwMode="auto">
              <a:xfrm>
                <a:off x="4459288" y="3776663"/>
                <a:ext cx="17463" cy="30163"/>
              </a:xfrm>
              <a:custGeom>
                <a:avLst/>
                <a:gdLst>
                  <a:gd name="T0" fmla="*/ 2 w 11"/>
                  <a:gd name="T1" fmla="*/ 0 h 19"/>
                  <a:gd name="T2" fmla="*/ 0 w 11"/>
                  <a:gd name="T3" fmla="*/ 14 h 19"/>
                  <a:gd name="T4" fmla="*/ 7 w 11"/>
                  <a:gd name="T5" fmla="*/ 19 h 19"/>
                  <a:gd name="T6" fmla="*/ 11 w 11"/>
                  <a:gd name="T7" fmla="*/ 3 h 19"/>
                  <a:gd name="T8" fmla="*/ 2 w 11"/>
                  <a:gd name="T9" fmla="*/ 0 h 19"/>
                </a:gdLst>
                <a:ahLst/>
                <a:cxnLst>
                  <a:cxn ang="0">
                    <a:pos x="T0" y="T1"/>
                  </a:cxn>
                  <a:cxn ang="0">
                    <a:pos x="T2" y="T3"/>
                  </a:cxn>
                  <a:cxn ang="0">
                    <a:pos x="T4" y="T5"/>
                  </a:cxn>
                  <a:cxn ang="0">
                    <a:pos x="T6" y="T7"/>
                  </a:cxn>
                  <a:cxn ang="0">
                    <a:pos x="T8" y="T9"/>
                  </a:cxn>
                </a:cxnLst>
                <a:rect l="0" t="0" r="r" b="b"/>
                <a:pathLst>
                  <a:path w="11" h="19">
                    <a:moveTo>
                      <a:pt x="2" y="0"/>
                    </a:moveTo>
                    <a:lnTo>
                      <a:pt x="0" y="14"/>
                    </a:lnTo>
                    <a:lnTo>
                      <a:pt x="7" y="19"/>
                    </a:lnTo>
                    <a:lnTo>
                      <a:pt x="11" y="3"/>
                    </a:lnTo>
                    <a:lnTo>
                      <a:pt x="2" y="0"/>
                    </a:lnTo>
                    <a:close/>
                  </a:path>
                </a:pathLst>
              </a:custGeom>
              <a:solidFill>
                <a:srgbClr val="9090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4" name="2-115"/>
              <p:cNvSpPr/>
              <p:nvPr/>
            </p:nvSpPr>
            <p:spPr bwMode="auto">
              <a:xfrm>
                <a:off x="4459288" y="3776663"/>
                <a:ext cx="17463" cy="30163"/>
              </a:xfrm>
              <a:custGeom>
                <a:avLst/>
                <a:gdLst>
                  <a:gd name="T0" fmla="*/ 2 w 11"/>
                  <a:gd name="T1" fmla="*/ 0 h 19"/>
                  <a:gd name="T2" fmla="*/ 0 w 11"/>
                  <a:gd name="T3" fmla="*/ 14 h 19"/>
                  <a:gd name="T4" fmla="*/ 7 w 11"/>
                  <a:gd name="T5" fmla="*/ 19 h 19"/>
                  <a:gd name="T6" fmla="*/ 11 w 11"/>
                  <a:gd name="T7" fmla="*/ 3 h 19"/>
                  <a:gd name="T8" fmla="*/ 2 w 11"/>
                  <a:gd name="T9" fmla="*/ 0 h 19"/>
                </a:gdLst>
                <a:ahLst/>
                <a:cxnLst>
                  <a:cxn ang="0">
                    <a:pos x="T0" y="T1"/>
                  </a:cxn>
                  <a:cxn ang="0">
                    <a:pos x="T2" y="T3"/>
                  </a:cxn>
                  <a:cxn ang="0">
                    <a:pos x="T4" y="T5"/>
                  </a:cxn>
                  <a:cxn ang="0">
                    <a:pos x="T6" y="T7"/>
                  </a:cxn>
                  <a:cxn ang="0">
                    <a:pos x="T8" y="T9"/>
                  </a:cxn>
                </a:cxnLst>
                <a:rect l="0" t="0" r="r" b="b"/>
                <a:pathLst>
                  <a:path w="11" h="19">
                    <a:moveTo>
                      <a:pt x="2" y="0"/>
                    </a:moveTo>
                    <a:lnTo>
                      <a:pt x="0" y="14"/>
                    </a:lnTo>
                    <a:lnTo>
                      <a:pt x="7" y="19"/>
                    </a:lnTo>
                    <a:lnTo>
                      <a:pt x="11" y="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5" name="2-116"/>
              <p:cNvSpPr/>
              <p:nvPr/>
            </p:nvSpPr>
            <p:spPr bwMode="auto">
              <a:xfrm>
                <a:off x="4443413" y="3835401"/>
                <a:ext cx="19050" cy="30163"/>
              </a:xfrm>
              <a:custGeom>
                <a:avLst/>
                <a:gdLst>
                  <a:gd name="T0" fmla="*/ 5 w 12"/>
                  <a:gd name="T1" fmla="*/ 0 h 19"/>
                  <a:gd name="T2" fmla="*/ 0 w 12"/>
                  <a:gd name="T3" fmla="*/ 14 h 19"/>
                  <a:gd name="T4" fmla="*/ 7 w 12"/>
                  <a:gd name="T5" fmla="*/ 19 h 19"/>
                  <a:gd name="T6" fmla="*/ 12 w 12"/>
                  <a:gd name="T7" fmla="*/ 3 h 19"/>
                  <a:gd name="T8" fmla="*/ 5 w 12"/>
                  <a:gd name="T9" fmla="*/ 0 h 19"/>
                </a:gdLst>
                <a:ahLst/>
                <a:cxnLst>
                  <a:cxn ang="0">
                    <a:pos x="T0" y="T1"/>
                  </a:cxn>
                  <a:cxn ang="0">
                    <a:pos x="T2" y="T3"/>
                  </a:cxn>
                  <a:cxn ang="0">
                    <a:pos x="T4" y="T5"/>
                  </a:cxn>
                  <a:cxn ang="0">
                    <a:pos x="T6" y="T7"/>
                  </a:cxn>
                  <a:cxn ang="0">
                    <a:pos x="T8" y="T9"/>
                  </a:cxn>
                </a:cxnLst>
                <a:rect l="0" t="0" r="r" b="b"/>
                <a:pathLst>
                  <a:path w="12" h="19">
                    <a:moveTo>
                      <a:pt x="5" y="0"/>
                    </a:moveTo>
                    <a:lnTo>
                      <a:pt x="0" y="14"/>
                    </a:lnTo>
                    <a:lnTo>
                      <a:pt x="7" y="19"/>
                    </a:lnTo>
                    <a:lnTo>
                      <a:pt x="12" y="3"/>
                    </a:lnTo>
                    <a:lnTo>
                      <a:pt x="5" y="0"/>
                    </a:lnTo>
                    <a:close/>
                  </a:path>
                </a:pathLst>
              </a:custGeom>
              <a:solidFill>
                <a:srgbClr val="9090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6" name="2-117"/>
              <p:cNvSpPr/>
              <p:nvPr/>
            </p:nvSpPr>
            <p:spPr bwMode="auto">
              <a:xfrm>
                <a:off x="4443413" y="3835401"/>
                <a:ext cx="19050" cy="30163"/>
              </a:xfrm>
              <a:custGeom>
                <a:avLst/>
                <a:gdLst>
                  <a:gd name="T0" fmla="*/ 5 w 12"/>
                  <a:gd name="T1" fmla="*/ 0 h 19"/>
                  <a:gd name="T2" fmla="*/ 0 w 12"/>
                  <a:gd name="T3" fmla="*/ 14 h 19"/>
                  <a:gd name="T4" fmla="*/ 7 w 12"/>
                  <a:gd name="T5" fmla="*/ 19 h 19"/>
                  <a:gd name="T6" fmla="*/ 12 w 12"/>
                  <a:gd name="T7" fmla="*/ 3 h 19"/>
                  <a:gd name="T8" fmla="*/ 5 w 12"/>
                  <a:gd name="T9" fmla="*/ 0 h 19"/>
                </a:gdLst>
                <a:ahLst/>
                <a:cxnLst>
                  <a:cxn ang="0">
                    <a:pos x="T0" y="T1"/>
                  </a:cxn>
                  <a:cxn ang="0">
                    <a:pos x="T2" y="T3"/>
                  </a:cxn>
                  <a:cxn ang="0">
                    <a:pos x="T4" y="T5"/>
                  </a:cxn>
                  <a:cxn ang="0">
                    <a:pos x="T6" y="T7"/>
                  </a:cxn>
                  <a:cxn ang="0">
                    <a:pos x="T8" y="T9"/>
                  </a:cxn>
                </a:cxnLst>
                <a:rect l="0" t="0" r="r" b="b"/>
                <a:pathLst>
                  <a:path w="12" h="19">
                    <a:moveTo>
                      <a:pt x="5" y="0"/>
                    </a:moveTo>
                    <a:lnTo>
                      <a:pt x="0" y="14"/>
                    </a:lnTo>
                    <a:lnTo>
                      <a:pt x="7" y="19"/>
                    </a:lnTo>
                    <a:lnTo>
                      <a:pt x="12" y="3"/>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7" name="2-118"/>
              <p:cNvSpPr/>
              <p:nvPr/>
            </p:nvSpPr>
            <p:spPr bwMode="auto">
              <a:xfrm>
                <a:off x="4429126" y="3895726"/>
                <a:ext cx="19050" cy="25400"/>
              </a:xfrm>
              <a:custGeom>
                <a:avLst/>
                <a:gdLst>
                  <a:gd name="T0" fmla="*/ 5 w 12"/>
                  <a:gd name="T1" fmla="*/ 0 h 16"/>
                  <a:gd name="T2" fmla="*/ 0 w 12"/>
                  <a:gd name="T3" fmla="*/ 14 h 16"/>
                  <a:gd name="T4" fmla="*/ 9 w 12"/>
                  <a:gd name="T5" fmla="*/ 16 h 16"/>
                  <a:gd name="T6" fmla="*/ 12 w 12"/>
                  <a:gd name="T7" fmla="*/ 2 h 16"/>
                  <a:gd name="T8" fmla="*/ 5 w 12"/>
                  <a:gd name="T9" fmla="*/ 0 h 16"/>
                </a:gdLst>
                <a:ahLst/>
                <a:cxnLst>
                  <a:cxn ang="0">
                    <a:pos x="T0" y="T1"/>
                  </a:cxn>
                  <a:cxn ang="0">
                    <a:pos x="T2" y="T3"/>
                  </a:cxn>
                  <a:cxn ang="0">
                    <a:pos x="T4" y="T5"/>
                  </a:cxn>
                  <a:cxn ang="0">
                    <a:pos x="T6" y="T7"/>
                  </a:cxn>
                  <a:cxn ang="0">
                    <a:pos x="T8" y="T9"/>
                  </a:cxn>
                </a:cxnLst>
                <a:rect l="0" t="0" r="r" b="b"/>
                <a:pathLst>
                  <a:path w="12" h="16">
                    <a:moveTo>
                      <a:pt x="5" y="0"/>
                    </a:moveTo>
                    <a:lnTo>
                      <a:pt x="0" y="14"/>
                    </a:lnTo>
                    <a:lnTo>
                      <a:pt x="9" y="16"/>
                    </a:lnTo>
                    <a:lnTo>
                      <a:pt x="12" y="2"/>
                    </a:lnTo>
                    <a:lnTo>
                      <a:pt x="5" y="0"/>
                    </a:lnTo>
                    <a:close/>
                  </a:path>
                </a:pathLst>
              </a:custGeom>
              <a:solidFill>
                <a:srgbClr val="9090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8" name="2-119"/>
              <p:cNvSpPr/>
              <p:nvPr/>
            </p:nvSpPr>
            <p:spPr bwMode="auto">
              <a:xfrm>
                <a:off x="4429126" y="3895726"/>
                <a:ext cx="19050" cy="25400"/>
              </a:xfrm>
              <a:custGeom>
                <a:avLst/>
                <a:gdLst>
                  <a:gd name="T0" fmla="*/ 5 w 12"/>
                  <a:gd name="T1" fmla="*/ 0 h 16"/>
                  <a:gd name="T2" fmla="*/ 0 w 12"/>
                  <a:gd name="T3" fmla="*/ 14 h 16"/>
                  <a:gd name="T4" fmla="*/ 9 w 12"/>
                  <a:gd name="T5" fmla="*/ 16 h 16"/>
                  <a:gd name="T6" fmla="*/ 12 w 12"/>
                  <a:gd name="T7" fmla="*/ 2 h 16"/>
                  <a:gd name="T8" fmla="*/ 5 w 12"/>
                  <a:gd name="T9" fmla="*/ 0 h 16"/>
                </a:gdLst>
                <a:ahLst/>
                <a:cxnLst>
                  <a:cxn ang="0">
                    <a:pos x="T0" y="T1"/>
                  </a:cxn>
                  <a:cxn ang="0">
                    <a:pos x="T2" y="T3"/>
                  </a:cxn>
                  <a:cxn ang="0">
                    <a:pos x="T4" y="T5"/>
                  </a:cxn>
                  <a:cxn ang="0">
                    <a:pos x="T6" y="T7"/>
                  </a:cxn>
                  <a:cxn ang="0">
                    <a:pos x="T8" y="T9"/>
                  </a:cxn>
                </a:cxnLst>
                <a:rect l="0" t="0" r="r" b="b"/>
                <a:pathLst>
                  <a:path w="12" h="16">
                    <a:moveTo>
                      <a:pt x="5" y="0"/>
                    </a:moveTo>
                    <a:lnTo>
                      <a:pt x="0" y="14"/>
                    </a:lnTo>
                    <a:lnTo>
                      <a:pt x="9" y="16"/>
                    </a:lnTo>
                    <a:lnTo>
                      <a:pt x="12"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9" name="2-120"/>
              <p:cNvSpPr/>
              <p:nvPr/>
            </p:nvSpPr>
            <p:spPr bwMode="auto">
              <a:xfrm>
                <a:off x="4418013" y="3954463"/>
                <a:ext cx="14288" cy="25400"/>
              </a:xfrm>
              <a:custGeom>
                <a:avLst/>
                <a:gdLst>
                  <a:gd name="T0" fmla="*/ 2 w 9"/>
                  <a:gd name="T1" fmla="*/ 0 h 16"/>
                  <a:gd name="T2" fmla="*/ 0 w 9"/>
                  <a:gd name="T3" fmla="*/ 14 h 16"/>
                  <a:gd name="T4" fmla="*/ 7 w 9"/>
                  <a:gd name="T5" fmla="*/ 16 h 16"/>
                  <a:gd name="T6" fmla="*/ 9 w 9"/>
                  <a:gd name="T7" fmla="*/ 2 h 16"/>
                  <a:gd name="T8" fmla="*/ 2 w 9"/>
                  <a:gd name="T9" fmla="*/ 0 h 16"/>
                </a:gdLst>
                <a:ahLst/>
                <a:cxnLst>
                  <a:cxn ang="0">
                    <a:pos x="T0" y="T1"/>
                  </a:cxn>
                  <a:cxn ang="0">
                    <a:pos x="T2" y="T3"/>
                  </a:cxn>
                  <a:cxn ang="0">
                    <a:pos x="T4" y="T5"/>
                  </a:cxn>
                  <a:cxn ang="0">
                    <a:pos x="T6" y="T7"/>
                  </a:cxn>
                  <a:cxn ang="0">
                    <a:pos x="T8" y="T9"/>
                  </a:cxn>
                </a:cxnLst>
                <a:rect l="0" t="0" r="r" b="b"/>
                <a:pathLst>
                  <a:path w="9" h="16">
                    <a:moveTo>
                      <a:pt x="2" y="0"/>
                    </a:moveTo>
                    <a:lnTo>
                      <a:pt x="0" y="14"/>
                    </a:lnTo>
                    <a:lnTo>
                      <a:pt x="7" y="16"/>
                    </a:lnTo>
                    <a:lnTo>
                      <a:pt x="9" y="2"/>
                    </a:lnTo>
                    <a:lnTo>
                      <a:pt x="2" y="0"/>
                    </a:lnTo>
                    <a:close/>
                  </a:path>
                </a:pathLst>
              </a:custGeom>
              <a:solidFill>
                <a:srgbClr val="9090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0" name="2-121"/>
              <p:cNvSpPr/>
              <p:nvPr/>
            </p:nvSpPr>
            <p:spPr bwMode="auto">
              <a:xfrm>
                <a:off x="4418013" y="3954463"/>
                <a:ext cx="14288" cy="25400"/>
              </a:xfrm>
              <a:custGeom>
                <a:avLst/>
                <a:gdLst>
                  <a:gd name="T0" fmla="*/ 2 w 9"/>
                  <a:gd name="T1" fmla="*/ 0 h 16"/>
                  <a:gd name="T2" fmla="*/ 0 w 9"/>
                  <a:gd name="T3" fmla="*/ 14 h 16"/>
                  <a:gd name="T4" fmla="*/ 7 w 9"/>
                  <a:gd name="T5" fmla="*/ 16 h 16"/>
                  <a:gd name="T6" fmla="*/ 9 w 9"/>
                  <a:gd name="T7" fmla="*/ 2 h 16"/>
                  <a:gd name="T8" fmla="*/ 2 w 9"/>
                  <a:gd name="T9" fmla="*/ 0 h 16"/>
                </a:gdLst>
                <a:ahLst/>
                <a:cxnLst>
                  <a:cxn ang="0">
                    <a:pos x="T0" y="T1"/>
                  </a:cxn>
                  <a:cxn ang="0">
                    <a:pos x="T2" y="T3"/>
                  </a:cxn>
                  <a:cxn ang="0">
                    <a:pos x="T4" y="T5"/>
                  </a:cxn>
                  <a:cxn ang="0">
                    <a:pos x="T6" y="T7"/>
                  </a:cxn>
                  <a:cxn ang="0">
                    <a:pos x="T8" y="T9"/>
                  </a:cxn>
                </a:cxnLst>
                <a:rect l="0" t="0" r="r" b="b"/>
                <a:pathLst>
                  <a:path w="9" h="16">
                    <a:moveTo>
                      <a:pt x="2" y="0"/>
                    </a:moveTo>
                    <a:lnTo>
                      <a:pt x="0" y="14"/>
                    </a:lnTo>
                    <a:lnTo>
                      <a:pt x="7" y="16"/>
                    </a:lnTo>
                    <a:lnTo>
                      <a:pt x="9"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1" name="2-122"/>
              <p:cNvSpPr/>
              <p:nvPr/>
            </p:nvSpPr>
            <p:spPr bwMode="auto">
              <a:xfrm>
                <a:off x="4487863" y="3622676"/>
                <a:ext cx="25400" cy="50800"/>
              </a:xfrm>
              <a:custGeom>
                <a:avLst/>
                <a:gdLst>
                  <a:gd name="T0" fmla="*/ 7 w 16"/>
                  <a:gd name="T1" fmla="*/ 0 h 32"/>
                  <a:gd name="T2" fmla="*/ 0 w 16"/>
                  <a:gd name="T3" fmla="*/ 28 h 32"/>
                  <a:gd name="T4" fmla="*/ 9 w 16"/>
                  <a:gd name="T5" fmla="*/ 32 h 32"/>
                  <a:gd name="T6" fmla="*/ 16 w 16"/>
                  <a:gd name="T7" fmla="*/ 2 h 32"/>
                  <a:gd name="T8" fmla="*/ 7 w 16"/>
                  <a:gd name="T9" fmla="*/ 0 h 32"/>
                </a:gdLst>
                <a:ahLst/>
                <a:cxnLst>
                  <a:cxn ang="0">
                    <a:pos x="T0" y="T1"/>
                  </a:cxn>
                  <a:cxn ang="0">
                    <a:pos x="T2" y="T3"/>
                  </a:cxn>
                  <a:cxn ang="0">
                    <a:pos x="T4" y="T5"/>
                  </a:cxn>
                  <a:cxn ang="0">
                    <a:pos x="T6" y="T7"/>
                  </a:cxn>
                  <a:cxn ang="0">
                    <a:pos x="T8" y="T9"/>
                  </a:cxn>
                </a:cxnLst>
                <a:rect l="0" t="0" r="r" b="b"/>
                <a:pathLst>
                  <a:path w="16" h="32">
                    <a:moveTo>
                      <a:pt x="7" y="0"/>
                    </a:moveTo>
                    <a:lnTo>
                      <a:pt x="0" y="28"/>
                    </a:lnTo>
                    <a:lnTo>
                      <a:pt x="9" y="32"/>
                    </a:lnTo>
                    <a:lnTo>
                      <a:pt x="16" y="2"/>
                    </a:lnTo>
                    <a:lnTo>
                      <a:pt x="7" y="0"/>
                    </a:lnTo>
                    <a:close/>
                  </a:path>
                </a:pathLst>
              </a:custGeom>
              <a:solidFill>
                <a:srgbClr val="4243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2" name="2-123"/>
              <p:cNvSpPr/>
              <p:nvPr/>
            </p:nvSpPr>
            <p:spPr bwMode="auto">
              <a:xfrm>
                <a:off x="4487863" y="3622676"/>
                <a:ext cx="25400" cy="50800"/>
              </a:xfrm>
              <a:custGeom>
                <a:avLst/>
                <a:gdLst>
                  <a:gd name="T0" fmla="*/ 7 w 16"/>
                  <a:gd name="T1" fmla="*/ 0 h 32"/>
                  <a:gd name="T2" fmla="*/ 0 w 16"/>
                  <a:gd name="T3" fmla="*/ 28 h 32"/>
                  <a:gd name="T4" fmla="*/ 9 w 16"/>
                  <a:gd name="T5" fmla="*/ 32 h 32"/>
                  <a:gd name="T6" fmla="*/ 16 w 16"/>
                  <a:gd name="T7" fmla="*/ 2 h 32"/>
                  <a:gd name="T8" fmla="*/ 7 w 16"/>
                  <a:gd name="T9" fmla="*/ 0 h 32"/>
                </a:gdLst>
                <a:ahLst/>
                <a:cxnLst>
                  <a:cxn ang="0">
                    <a:pos x="T0" y="T1"/>
                  </a:cxn>
                  <a:cxn ang="0">
                    <a:pos x="T2" y="T3"/>
                  </a:cxn>
                  <a:cxn ang="0">
                    <a:pos x="T4" y="T5"/>
                  </a:cxn>
                  <a:cxn ang="0">
                    <a:pos x="T6" y="T7"/>
                  </a:cxn>
                  <a:cxn ang="0">
                    <a:pos x="T8" y="T9"/>
                  </a:cxn>
                </a:cxnLst>
                <a:rect l="0" t="0" r="r" b="b"/>
                <a:pathLst>
                  <a:path w="16" h="32">
                    <a:moveTo>
                      <a:pt x="7" y="0"/>
                    </a:moveTo>
                    <a:lnTo>
                      <a:pt x="0" y="28"/>
                    </a:lnTo>
                    <a:lnTo>
                      <a:pt x="9" y="32"/>
                    </a:lnTo>
                    <a:lnTo>
                      <a:pt x="16" y="2"/>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3" name="2-124"/>
              <p:cNvSpPr/>
              <p:nvPr/>
            </p:nvSpPr>
            <p:spPr bwMode="auto">
              <a:xfrm>
                <a:off x="4392613" y="4041776"/>
                <a:ext cx="17463" cy="49213"/>
              </a:xfrm>
              <a:custGeom>
                <a:avLst/>
                <a:gdLst>
                  <a:gd name="T0" fmla="*/ 4 w 11"/>
                  <a:gd name="T1" fmla="*/ 0 h 31"/>
                  <a:gd name="T2" fmla="*/ 0 w 11"/>
                  <a:gd name="T3" fmla="*/ 28 h 31"/>
                  <a:gd name="T4" fmla="*/ 4 w 11"/>
                  <a:gd name="T5" fmla="*/ 31 h 31"/>
                  <a:gd name="T6" fmla="*/ 11 w 11"/>
                  <a:gd name="T7" fmla="*/ 3 h 31"/>
                  <a:gd name="T8" fmla="*/ 4 w 11"/>
                  <a:gd name="T9" fmla="*/ 0 h 31"/>
                </a:gdLst>
                <a:ahLst/>
                <a:cxnLst>
                  <a:cxn ang="0">
                    <a:pos x="T0" y="T1"/>
                  </a:cxn>
                  <a:cxn ang="0">
                    <a:pos x="T2" y="T3"/>
                  </a:cxn>
                  <a:cxn ang="0">
                    <a:pos x="T4" y="T5"/>
                  </a:cxn>
                  <a:cxn ang="0">
                    <a:pos x="T6" y="T7"/>
                  </a:cxn>
                  <a:cxn ang="0">
                    <a:pos x="T8" y="T9"/>
                  </a:cxn>
                </a:cxnLst>
                <a:rect l="0" t="0" r="r" b="b"/>
                <a:pathLst>
                  <a:path w="11" h="31">
                    <a:moveTo>
                      <a:pt x="4" y="0"/>
                    </a:moveTo>
                    <a:lnTo>
                      <a:pt x="0" y="28"/>
                    </a:lnTo>
                    <a:lnTo>
                      <a:pt x="4" y="31"/>
                    </a:lnTo>
                    <a:lnTo>
                      <a:pt x="11" y="3"/>
                    </a:lnTo>
                    <a:lnTo>
                      <a:pt x="4" y="0"/>
                    </a:lnTo>
                    <a:close/>
                  </a:path>
                </a:pathLst>
              </a:custGeom>
              <a:solidFill>
                <a:srgbClr val="4243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4" name="2-125"/>
              <p:cNvSpPr/>
              <p:nvPr/>
            </p:nvSpPr>
            <p:spPr bwMode="auto">
              <a:xfrm>
                <a:off x="4392613" y="4041776"/>
                <a:ext cx="17463" cy="49213"/>
              </a:xfrm>
              <a:custGeom>
                <a:avLst/>
                <a:gdLst>
                  <a:gd name="T0" fmla="*/ 4 w 11"/>
                  <a:gd name="T1" fmla="*/ 0 h 31"/>
                  <a:gd name="T2" fmla="*/ 0 w 11"/>
                  <a:gd name="T3" fmla="*/ 28 h 31"/>
                  <a:gd name="T4" fmla="*/ 4 w 11"/>
                  <a:gd name="T5" fmla="*/ 31 h 31"/>
                  <a:gd name="T6" fmla="*/ 11 w 11"/>
                  <a:gd name="T7" fmla="*/ 3 h 31"/>
                  <a:gd name="T8" fmla="*/ 4 w 11"/>
                  <a:gd name="T9" fmla="*/ 0 h 31"/>
                </a:gdLst>
                <a:ahLst/>
                <a:cxnLst>
                  <a:cxn ang="0">
                    <a:pos x="T0" y="T1"/>
                  </a:cxn>
                  <a:cxn ang="0">
                    <a:pos x="T2" y="T3"/>
                  </a:cxn>
                  <a:cxn ang="0">
                    <a:pos x="T4" y="T5"/>
                  </a:cxn>
                  <a:cxn ang="0">
                    <a:pos x="T6" y="T7"/>
                  </a:cxn>
                  <a:cxn ang="0">
                    <a:pos x="T8" y="T9"/>
                  </a:cxn>
                </a:cxnLst>
                <a:rect l="0" t="0" r="r" b="b"/>
                <a:pathLst>
                  <a:path w="11" h="31">
                    <a:moveTo>
                      <a:pt x="4" y="0"/>
                    </a:moveTo>
                    <a:lnTo>
                      <a:pt x="0" y="28"/>
                    </a:lnTo>
                    <a:lnTo>
                      <a:pt x="4" y="31"/>
                    </a:lnTo>
                    <a:lnTo>
                      <a:pt x="11" y="3"/>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5" name="2-126"/>
              <p:cNvSpPr/>
              <p:nvPr/>
            </p:nvSpPr>
            <p:spPr bwMode="auto">
              <a:xfrm>
                <a:off x="4373563" y="4086226"/>
                <a:ext cx="25400" cy="74613"/>
              </a:xfrm>
              <a:custGeom>
                <a:avLst/>
                <a:gdLst>
                  <a:gd name="T0" fmla="*/ 9 w 16"/>
                  <a:gd name="T1" fmla="*/ 0 h 47"/>
                  <a:gd name="T2" fmla="*/ 0 w 16"/>
                  <a:gd name="T3" fmla="*/ 44 h 47"/>
                  <a:gd name="T4" fmla="*/ 7 w 16"/>
                  <a:gd name="T5" fmla="*/ 47 h 47"/>
                  <a:gd name="T6" fmla="*/ 16 w 16"/>
                  <a:gd name="T7" fmla="*/ 3 h 47"/>
                  <a:gd name="T8" fmla="*/ 9 w 16"/>
                  <a:gd name="T9" fmla="*/ 0 h 47"/>
                </a:gdLst>
                <a:ahLst/>
                <a:cxnLst>
                  <a:cxn ang="0">
                    <a:pos x="T0" y="T1"/>
                  </a:cxn>
                  <a:cxn ang="0">
                    <a:pos x="T2" y="T3"/>
                  </a:cxn>
                  <a:cxn ang="0">
                    <a:pos x="T4" y="T5"/>
                  </a:cxn>
                  <a:cxn ang="0">
                    <a:pos x="T6" y="T7"/>
                  </a:cxn>
                  <a:cxn ang="0">
                    <a:pos x="T8" y="T9"/>
                  </a:cxn>
                </a:cxnLst>
                <a:rect l="0" t="0" r="r" b="b"/>
                <a:pathLst>
                  <a:path w="16" h="47">
                    <a:moveTo>
                      <a:pt x="9" y="0"/>
                    </a:moveTo>
                    <a:lnTo>
                      <a:pt x="0" y="44"/>
                    </a:lnTo>
                    <a:lnTo>
                      <a:pt x="7" y="47"/>
                    </a:lnTo>
                    <a:lnTo>
                      <a:pt x="16" y="3"/>
                    </a:lnTo>
                    <a:lnTo>
                      <a:pt x="9" y="0"/>
                    </a:lnTo>
                    <a:close/>
                  </a:path>
                </a:pathLst>
              </a:custGeom>
              <a:solidFill>
                <a:srgbClr val="B1792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6" name="2-127"/>
              <p:cNvSpPr/>
              <p:nvPr/>
            </p:nvSpPr>
            <p:spPr bwMode="auto">
              <a:xfrm>
                <a:off x="4373563" y="4086226"/>
                <a:ext cx="25400" cy="74613"/>
              </a:xfrm>
              <a:custGeom>
                <a:avLst/>
                <a:gdLst>
                  <a:gd name="T0" fmla="*/ 9 w 16"/>
                  <a:gd name="T1" fmla="*/ 0 h 47"/>
                  <a:gd name="T2" fmla="*/ 0 w 16"/>
                  <a:gd name="T3" fmla="*/ 44 h 47"/>
                  <a:gd name="T4" fmla="*/ 7 w 16"/>
                  <a:gd name="T5" fmla="*/ 47 h 47"/>
                  <a:gd name="T6" fmla="*/ 16 w 16"/>
                  <a:gd name="T7" fmla="*/ 3 h 47"/>
                  <a:gd name="T8" fmla="*/ 9 w 16"/>
                  <a:gd name="T9" fmla="*/ 0 h 47"/>
                </a:gdLst>
                <a:ahLst/>
                <a:cxnLst>
                  <a:cxn ang="0">
                    <a:pos x="T0" y="T1"/>
                  </a:cxn>
                  <a:cxn ang="0">
                    <a:pos x="T2" y="T3"/>
                  </a:cxn>
                  <a:cxn ang="0">
                    <a:pos x="T4" y="T5"/>
                  </a:cxn>
                  <a:cxn ang="0">
                    <a:pos x="T6" y="T7"/>
                  </a:cxn>
                  <a:cxn ang="0">
                    <a:pos x="T8" y="T9"/>
                  </a:cxn>
                </a:cxnLst>
                <a:rect l="0" t="0" r="r" b="b"/>
                <a:pathLst>
                  <a:path w="16" h="47">
                    <a:moveTo>
                      <a:pt x="9" y="0"/>
                    </a:moveTo>
                    <a:lnTo>
                      <a:pt x="0" y="44"/>
                    </a:lnTo>
                    <a:lnTo>
                      <a:pt x="7" y="47"/>
                    </a:lnTo>
                    <a:lnTo>
                      <a:pt x="16" y="3"/>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7" name="2-128"/>
              <p:cNvSpPr/>
              <p:nvPr/>
            </p:nvSpPr>
            <p:spPr bwMode="auto">
              <a:xfrm>
                <a:off x="4387851" y="4086226"/>
                <a:ext cx="11113" cy="4763"/>
              </a:xfrm>
              <a:custGeom>
                <a:avLst/>
                <a:gdLst>
                  <a:gd name="T0" fmla="*/ 3 w 7"/>
                  <a:gd name="T1" fmla="*/ 0 h 3"/>
                  <a:gd name="T2" fmla="*/ 0 w 7"/>
                  <a:gd name="T3" fmla="*/ 0 h 3"/>
                  <a:gd name="T4" fmla="*/ 7 w 7"/>
                  <a:gd name="T5" fmla="*/ 3 h 3"/>
                  <a:gd name="T6" fmla="*/ 7 w 7"/>
                  <a:gd name="T7" fmla="*/ 3 h 3"/>
                  <a:gd name="T8" fmla="*/ 3 w 7"/>
                  <a:gd name="T9" fmla="*/ 0 h 3"/>
                </a:gdLst>
                <a:ahLst/>
                <a:cxnLst>
                  <a:cxn ang="0">
                    <a:pos x="T0" y="T1"/>
                  </a:cxn>
                  <a:cxn ang="0">
                    <a:pos x="T2" y="T3"/>
                  </a:cxn>
                  <a:cxn ang="0">
                    <a:pos x="T4" y="T5"/>
                  </a:cxn>
                  <a:cxn ang="0">
                    <a:pos x="T6" y="T7"/>
                  </a:cxn>
                  <a:cxn ang="0">
                    <a:pos x="T8" y="T9"/>
                  </a:cxn>
                </a:cxnLst>
                <a:rect l="0" t="0" r="r" b="b"/>
                <a:pathLst>
                  <a:path w="7" h="3">
                    <a:moveTo>
                      <a:pt x="3" y="0"/>
                    </a:moveTo>
                    <a:lnTo>
                      <a:pt x="0" y="0"/>
                    </a:lnTo>
                    <a:lnTo>
                      <a:pt x="7" y="3"/>
                    </a:lnTo>
                    <a:lnTo>
                      <a:pt x="7" y="3"/>
                    </a:lnTo>
                    <a:lnTo>
                      <a:pt x="3" y="0"/>
                    </a:lnTo>
                    <a:close/>
                  </a:path>
                </a:pathLst>
              </a:custGeom>
              <a:solidFill>
                <a:srgbClr val="B1B1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8" name="2-129"/>
              <p:cNvSpPr/>
              <p:nvPr/>
            </p:nvSpPr>
            <p:spPr bwMode="auto">
              <a:xfrm>
                <a:off x="4387851" y="4086226"/>
                <a:ext cx="11113" cy="4763"/>
              </a:xfrm>
              <a:custGeom>
                <a:avLst/>
                <a:gdLst>
                  <a:gd name="T0" fmla="*/ 3 w 7"/>
                  <a:gd name="T1" fmla="*/ 0 h 3"/>
                  <a:gd name="T2" fmla="*/ 0 w 7"/>
                  <a:gd name="T3" fmla="*/ 0 h 3"/>
                  <a:gd name="T4" fmla="*/ 7 w 7"/>
                  <a:gd name="T5" fmla="*/ 3 h 3"/>
                  <a:gd name="T6" fmla="*/ 7 w 7"/>
                  <a:gd name="T7" fmla="*/ 3 h 3"/>
                  <a:gd name="T8" fmla="*/ 3 w 7"/>
                  <a:gd name="T9" fmla="*/ 0 h 3"/>
                </a:gdLst>
                <a:ahLst/>
                <a:cxnLst>
                  <a:cxn ang="0">
                    <a:pos x="T0" y="T1"/>
                  </a:cxn>
                  <a:cxn ang="0">
                    <a:pos x="T2" y="T3"/>
                  </a:cxn>
                  <a:cxn ang="0">
                    <a:pos x="T4" y="T5"/>
                  </a:cxn>
                  <a:cxn ang="0">
                    <a:pos x="T6" y="T7"/>
                  </a:cxn>
                  <a:cxn ang="0">
                    <a:pos x="T8" y="T9"/>
                  </a:cxn>
                </a:cxnLst>
                <a:rect l="0" t="0" r="r" b="b"/>
                <a:pathLst>
                  <a:path w="7" h="3">
                    <a:moveTo>
                      <a:pt x="3" y="0"/>
                    </a:moveTo>
                    <a:lnTo>
                      <a:pt x="0" y="0"/>
                    </a:lnTo>
                    <a:lnTo>
                      <a:pt x="7" y="3"/>
                    </a:lnTo>
                    <a:lnTo>
                      <a:pt x="7" y="3"/>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9" name="2-130"/>
              <p:cNvSpPr/>
              <p:nvPr/>
            </p:nvSpPr>
            <p:spPr bwMode="auto">
              <a:xfrm>
                <a:off x="4392613" y="4086226"/>
                <a:ext cx="6350" cy="4763"/>
              </a:xfrm>
              <a:custGeom>
                <a:avLst/>
                <a:gdLst>
                  <a:gd name="T0" fmla="*/ 0 w 4"/>
                  <a:gd name="T1" fmla="*/ 0 h 3"/>
                  <a:gd name="T2" fmla="*/ 0 w 4"/>
                  <a:gd name="T3" fmla="*/ 0 h 3"/>
                  <a:gd name="T4" fmla="*/ 4 w 4"/>
                  <a:gd name="T5" fmla="*/ 3 h 3"/>
                  <a:gd name="T6" fmla="*/ 4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lnTo>
                      <a:pt x="0" y="0"/>
                    </a:lnTo>
                    <a:lnTo>
                      <a:pt x="4" y="3"/>
                    </a:lnTo>
                    <a:lnTo>
                      <a:pt x="4" y="3"/>
                    </a:lnTo>
                    <a:lnTo>
                      <a:pt x="0" y="0"/>
                    </a:lnTo>
                    <a:close/>
                  </a:path>
                </a:pathLst>
              </a:custGeom>
              <a:solidFill>
                <a:srgbClr val="3A3B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0" name="2-131"/>
              <p:cNvSpPr/>
              <p:nvPr/>
            </p:nvSpPr>
            <p:spPr bwMode="auto">
              <a:xfrm>
                <a:off x="4392613" y="4086226"/>
                <a:ext cx="6350" cy="4763"/>
              </a:xfrm>
              <a:custGeom>
                <a:avLst/>
                <a:gdLst>
                  <a:gd name="T0" fmla="*/ 0 w 4"/>
                  <a:gd name="T1" fmla="*/ 0 h 3"/>
                  <a:gd name="T2" fmla="*/ 0 w 4"/>
                  <a:gd name="T3" fmla="*/ 0 h 3"/>
                  <a:gd name="T4" fmla="*/ 4 w 4"/>
                  <a:gd name="T5" fmla="*/ 3 h 3"/>
                  <a:gd name="T6" fmla="*/ 4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lnTo>
                      <a:pt x="0" y="0"/>
                    </a:lnTo>
                    <a:lnTo>
                      <a:pt x="4" y="3"/>
                    </a:lnTo>
                    <a:lnTo>
                      <a:pt x="4"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1" name="2-132"/>
              <p:cNvSpPr/>
              <p:nvPr/>
            </p:nvSpPr>
            <p:spPr bwMode="auto">
              <a:xfrm>
                <a:off x="4602163" y="3157538"/>
                <a:ext cx="22225" cy="92075"/>
              </a:xfrm>
              <a:custGeom>
                <a:avLst/>
                <a:gdLst>
                  <a:gd name="T0" fmla="*/ 3 w 6"/>
                  <a:gd name="T1" fmla="*/ 0 h 25"/>
                  <a:gd name="T2" fmla="*/ 0 w 6"/>
                  <a:gd name="T3" fmla="*/ 13 h 25"/>
                  <a:gd name="T4" fmla="*/ 0 w 6"/>
                  <a:gd name="T5" fmla="*/ 19 h 25"/>
                  <a:gd name="T6" fmla="*/ 1 w 6"/>
                  <a:gd name="T7" fmla="*/ 25 h 25"/>
                  <a:gd name="T8" fmla="*/ 6 w 6"/>
                  <a:gd name="T9" fmla="*/ 5 h 25"/>
                  <a:gd name="T10" fmla="*/ 3 w 6"/>
                  <a:gd name="T11" fmla="*/ 0 h 25"/>
                </a:gdLst>
                <a:ahLst/>
                <a:cxnLst>
                  <a:cxn ang="0">
                    <a:pos x="T0" y="T1"/>
                  </a:cxn>
                  <a:cxn ang="0">
                    <a:pos x="T2" y="T3"/>
                  </a:cxn>
                  <a:cxn ang="0">
                    <a:pos x="T4" y="T5"/>
                  </a:cxn>
                  <a:cxn ang="0">
                    <a:pos x="T6" y="T7"/>
                  </a:cxn>
                  <a:cxn ang="0">
                    <a:pos x="T8" y="T9"/>
                  </a:cxn>
                  <a:cxn ang="0">
                    <a:pos x="T10" y="T11"/>
                  </a:cxn>
                </a:cxnLst>
                <a:rect l="0" t="0" r="r" b="b"/>
                <a:pathLst>
                  <a:path w="6" h="25">
                    <a:moveTo>
                      <a:pt x="3" y="0"/>
                    </a:moveTo>
                    <a:cubicBezTo>
                      <a:pt x="0" y="13"/>
                      <a:pt x="0" y="13"/>
                      <a:pt x="0" y="13"/>
                    </a:cubicBezTo>
                    <a:cubicBezTo>
                      <a:pt x="0" y="19"/>
                      <a:pt x="0" y="19"/>
                      <a:pt x="0" y="19"/>
                    </a:cubicBezTo>
                    <a:cubicBezTo>
                      <a:pt x="0" y="21"/>
                      <a:pt x="0" y="23"/>
                      <a:pt x="1" y="25"/>
                    </a:cubicBezTo>
                    <a:cubicBezTo>
                      <a:pt x="6" y="5"/>
                      <a:pt x="6" y="5"/>
                      <a:pt x="6" y="5"/>
                    </a:cubicBezTo>
                    <a:cubicBezTo>
                      <a:pt x="5" y="3"/>
                      <a:pt x="4" y="2"/>
                      <a:pt x="3" y="0"/>
                    </a:cubicBezTo>
                  </a:path>
                </a:pathLst>
              </a:custGeom>
              <a:solidFill>
                <a:srgbClr val="4E4E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2" name="2-133"/>
              <p:cNvSpPr/>
              <p:nvPr/>
            </p:nvSpPr>
            <p:spPr bwMode="auto">
              <a:xfrm>
                <a:off x="4613276" y="2365376"/>
                <a:ext cx="206375" cy="811213"/>
              </a:xfrm>
              <a:custGeom>
                <a:avLst/>
                <a:gdLst>
                  <a:gd name="T0" fmla="*/ 50 w 56"/>
                  <a:gd name="T1" fmla="*/ 0 h 220"/>
                  <a:gd name="T2" fmla="*/ 0 w 56"/>
                  <a:gd name="T3" fmla="*/ 210 h 220"/>
                  <a:gd name="T4" fmla="*/ 1 w 56"/>
                  <a:gd name="T5" fmla="*/ 210 h 220"/>
                  <a:gd name="T6" fmla="*/ 1 w 56"/>
                  <a:gd name="T7" fmla="*/ 210 h 220"/>
                  <a:gd name="T8" fmla="*/ 1 w 56"/>
                  <a:gd name="T9" fmla="*/ 210 h 220"/>
                  <a:gd name="T10" fmla="*/ 0 w 56"/>
                  <a:gd name="T11" fmla="*/ 215 h 220"/>
                  <a:gd name="T12" fmla="*/ 3 w 56"/>
                  <a:gd name="T13" fmla="*/ 220 h 220"/>
                  <a:gd name="T14" fmla="*/ 56 w 56"/>
                  <a:gd name="T15" fmla="*/ 2 h 220"/>
                  <a:gd name="T16" fmla="*/ 50 w 56"/>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220">
                    <a:moveTo>
                      <a:pt x="50" y="0"/>
                    </a:moveTo>
                    <a:cubicBezTo>
                      <a:pt x="0" y="210"/>
                      <a:pt x="0" y="210"/>
                      <a:pt x="0" y="210"/>
                    </a:cubicBezTo>
                    <a:cubicBezTo>
                      <a:pt x="0" y="210"/>
                      <a:pt x="1" y="210"/>
                      <a:pt x="1" y="210"/>
                    </a:cubicBezTo>
                    <a:cubicBezTo>
                      <a:pt x="1" y="210"/>
                      <a:pt x="1" y="210"/>
                      <a:pt x="1" y="210"/>
                    </a:cubicBezTo>
                    <a:cubicBezTo>
                      <a:pt x="1" y="210"/>
                      <a:pt x="1" y="210"/>
                      <a:pt x="1" y="210"/>
                    </a:cubicBezTo>
                    <a:cubicBezTo>
                      <a:pt x="0" y="215"/>
                      <a:pt x="0" y="215"/>
                      <a:pt x="0" y="215"/>
                    </a:cubicBezTo>
                    <a:cubicBezTo>
                      <a:pt x="1" y="217"/>
                      <a:pt x="2" y="218"/>
                      <a:pt x="3" y="220"/>
                    </a:cubicBezTo>
                    <a:cubicBezTo>
                      <a:pt x="56" y="2"/>
                      <a:pt x="56" y="2"/>
                      <a:pt x="56" y="2"/>
                    </a:cubicBezTo>
                    <a:cubicBezTo>
                      <a:pt x="50" y="0"/>
                      <a:pt x="50" y="0"/>
                      <a:pt x="50" y="0"/>
                    </a:cubicBezTo>
                  </a:path>
                </a:pathLst>
              </a:custGeom>
              <a:solidFill>
                <a:srgbClr val="3030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3" name="2-134"/>
              <p:cNvSpPr/>
              <p:nvPr/>
            </p:nvSpPr>
            <p:spPr bwMode="auto">
              <a:xfrm>
                <a:off x="4827588" y="1701801"/>
                <a:ext cx="144463" cy="546100"/>
              </a:xfrm>
              <a:custGeom>
                <a:avLst/>
                <a:gdLst>
                  <a:gd name="T0" fmla="*/ 34 w 39"/>
                  <a:gd name="T1" fmla="*/ 0 h 148"/>
                  <a:gd name="T2" fmla="*/ 0 w 39"/>
                  <a:gd name="T3" fmla="*/ 146 h 148"/>
                  <a:gd name="T4" fmla="*/ 6 w 39"/>
                  <a:gd name="T5" fmla="*/ 148 h 148"/>
                  <a:gd name="T6" fmla="*/ 38 w 39"/>
                  <a:gd name="T7" fmla="*/ 14 h 148"/>
                  <a:gd name="T8" fmla="*/ 35 w 39"/>
                  <a:gd name="T9" fmla="*/ 2 h 148"/>
                  <a:gd name="T10" fmla="*/ 34 w 39"/>
                  <a:gd name="T11" fmla="*/ 0 h 148"/>
                </a:gdLst>
                <a:ahLst/>
                <a:cxnLst>
                  <a:cxn ang="0">
                    <a:pos x="T0" y="T1"/>
                  </a:cxn>
                  <a:cxn ang="0">
                    <a:pos x="T2" y="T3"/>
                  </a:cxn>
                  <a:cxn ang="0">
                    <a:pos x="T4" y="T5"/>
                  </a:cxn>
                  <a:cxn ang="0">
                    <a:pos x="T6" y="T7"/>
                  </a:cxn>
                  <a:cxn ang="0">
                    <a:pos x="T8" y="T9"/>
                  </a:cxn>
                  <a:cxn ang="0">
                    <a:pos x="T10" y="T11"/>
                  </a:cxn>
                </a:cxnLst>
                <a:rect l="0" t="0" r="r" b="b"/>
                <a:pathLst>
                  <a:path w="39" h="148">
                    <a:moveTo>
                      <a:pt x="34" y="0"/>
                    </a:moveTo>
                    <a:cubicBezTo>
                      <a:pt x="0" y="146"/>
                      <a:pt x="0" y="146"/>
                      <a:pt x="0" y="146"/>
                    </a:cubicBezTo>
                    <a:cubicBezTo>
                      <a:pt x="6" y="148"/>
                      <a:pt x="6" y="148"/>
                      <a:pt x="6" y="148"/>
                    </a:cubicBezTo>
                    <a:cubicBezTo>
                      <a:pt x="38" y="14"/>
                      <a:pt x="38" y="14"/>
                      <a:pt x="38" y="14"/>
                    </a:cubicBezTo>
                    <a:cubicBezTo>
                      <a:pt x="39" y="10"/>
                      <a:pt x="38" y="5"/>
                      <a:pt x="35" y="2"/>
                    </a:cubicBezTo>
                    <a:cubicBezTo>
                      <a:pt x="35" y="1"/>
                      <a:pt x="34" y="1"/>
                      <a:pt x="34" y="0"/>
                    </a:cubicBezTo>
                  </a:path>
                </a:pathLst>
              </a:custGeom>
              <a:solidFill>
                <a:srgbClr val="3030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4" name="2-135"/>
              <p:cNvSpPr/>
              <p:nvPr/>
            </p:nvSpPr>
            <p:spPr bwMode="auto">
              <a:xfrm>
                <a:off x="4797426" y="2239963"/>
                <a:ext cx="52388" cy="133350"/>
              </a:xfrm>
              <a:custGeom>
                <a:avLst/>
                <a:gdLst>
                  <a:gd name="T0" fmla="*/ 19 w 33"/>
                  <a:gd name="T1" fmla="*/ 0 h 84"/>
                  <a:gd name="T2" fmla="*/ 0 w 33"/>
                  <a:gd name="T3" fmla="*/ 79 h 84"/>
                  <a:gd name="T4" fmla="*/ 14 w 33"/>
                  <a:gd name="T5" fmla="*/ 84 h 84"/>
                  <a:gd name="T6" fmla="*/ 33 w 33"/>
                  <a:gd name="T7" fmla="*/ 5 h 84"/>
                  <a:gd name="T8" fmla="*/ 19 w 33"/>
                  <a:gd name="T9" fmla="*/ 0 h 84"/>
                </a:gdLst>
                <a:ahLst/>
                <a:cxnLst>
                  <a:cxn ang="0">
                    <a:pos x="T0" y="T1"/>
                  </a:cxn>
                  <a:cxn ang="0">
                    <a:pos x="T2" y="T3"/>
                  </a:cxn>
                  <a:cxn ang="0">
                    <a:pos x="T4" y="T5"/>
                  </a:cxn>
                  <a:cxn ang="0">
                    <a:pos x="T6" y="T7"/>
                  </a:cxn>
                  <a:cxn ang="0">
                    <a:pos x="T8" y="T9"/>
                  </a:cxn>
                </a:cxnLst>
                <a:rect l="0" t="0" r="r" b="b"/>
                <a:pathLst>
                  <a:path w="33" h="84">
                    <a:moveTo>
                      <a:pt x="19" y="0"/>
                    </a:moveTo>
                    <a:lnTo>
                      <a:pt x="0" y="79"/>
                    </a:lnTo>
                    <a:lnTo>
                      <a:pt x="14" y="84"/>
                    </a:lnTo>
                    <a:lnTo>
                      <a:pt x="33" y="5"/>
                    </a:lnTo>
                    <a:lnTo>
                      <a:pt x="19" y="0"/>
                    </a:lnTo>
                    <a:close/>
                  </a:path>
                </a:pathLst>
              </a:custGeom>
              <a:solidFill>
                <a:srgbClr val="2828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5" name="2-136"/>
              <p:cNvSpPr/>
              <p:nvPr/>
            </p:nvSpPr>
            <p:spPr bwMode="auto">
              <a:xfrm>
                <a:off x="4797426" y="2239963"/>
                <a:ext cx="52388" cy="133350"/>
              </a:xfrm>
              <a:custGeom>
                <a:avLst/>
                <a:gdLst>
                  <a:gd name="T0" fmla="*/ 19 w 33"/>
                  <a:gd name="T1" fmla="*/ 0 h 84"/>
                  <a:gd name="T2" fmla="*/ 0 w 33"/>
                  <a:gd name="T3" fmla="*/ 79 h 84"/>
                  <a:gd name="T4" fmla="*/ 14 w 33"/>
                  <a:gd name="T5" fmla="*/ 84 h 84"/>
                  <a:gd name="T6" fmla="*/ 33 w 33"/>
                  <a:gd name="T7" fmla="*/ 5 h 84"/>
                  <a:gd name="T8" fmla="*/ 19 w 33"/>
                  <a:gd name="T9" fmla="*/ 0 h 84"/>
                </a:gdLst>
                <a:ahLst/>
                <a:cxnLst>
                  <a:cxn ang="0">
                    <a:pos x="T0" y="T1"/>
                  </a:cxn>
                  <a:cxn ang="0">
                    <a:pos x="T2" y="T3"/>
                  </a:cxn>
                  <a:cxn ang="0">
                    <a:pos x="T4" y="T5"/>
                  </a:cxn>
                  <a:cxn ang="0">
                    <a:pos x="T6" y="T7"/>
                  </a:cxn>
                  <a:cxn ang="0">
                    <a:pos x="T8" y="T9"/>
                  </a:cxn>
                </a:cxnLst>
                <a:rect l="0" t="0" r="r" b="b"/>
                <a:pathLst>
                  <a:path w="33" h="84">
                    <a:moveTo>
                      <a:pt x="19" y="0"/>
                    </a:moveTo>
                    <a:lnTo>
                      <a:pt x="0" y="79"/>
                    </a:lnTo>
                    <a:lnTo>
                      <a:pt x="14" y="84"/>
                    </a:lnTo>
                    <a:lnTo>
                      <a:pt x="33" y="5"/>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6" name="2-137"/>
              <p:cNvSpPr/>
              <p:nvPr/>
            </p:nvSpPr>
            <p:spPr bwMode="auto">
              <a:xfrm>
                <a:off x="4103688" y="5192713"/>
                <a:ext cx="26988" cy="50800"/>
              </a:xfrm>
              <a:custGeom>
                <a:avLst/>
                <a:gdLst>
                  <a:gd name="T0" fmla="*/ 7 w 7"/>
                  <a:gd name="T1" fmla="*/ 0 h 14"/>
                  <a:gd name="T2" fmla="*/ 6 w 7"/>
                  <a:gd name="T3" fmla="*/ 1 h 14"/>
                  <a:gd name="T4" fmla="*/ 0 w 7"/>
                  <a:gd name="T5" fmla="*/ 14 h 14"/>
                  <a:gd name="T6" fmla="*/ 7 w 7"/>
                  <a:gd name="T7" fmla="*/ 4 h 14"/>
                  <a:gd name="T8" fmla="*/ 7 w 7"/>
                  <a:gd name="T9" fmla="*/ 2 h 14"/>
                  <a:gd name="T10" fmla="*/ 7 w 7"/>
                  <a:gd name="T11" fmla="*/ 0 h 14"/>
                </a:gdLst>
                <a:ahLst/>
                <a:cxnLst>
                  <a:cxn ang="0">
                    <a:pos x="T0" y="T1"/>
                  </a:cxn>
                  <a:cxn ang="0">
                    <a:pos x="T2" y="T3"/>
                  </a:cxn>
                  <a:cxn ang="0">
                    <a:pos x="T4" y="T5"/>
                  </a:cxn>
                  <a:cxn ang="0">
                    <a:pos x="T6" y="T7"/>
                  </a:cxn>
                  <a:cxn ang="0">
                    <a:pos x="T8" y="T9"/>
                  </a:cxn>
                  <a:cxn ang="0">
                    <a:pos x="T10" y="T11"/>
                  </a:cxn>
                </a:cxnLst>
                <a:rect l="0" t="0" r="r" b="b"/>
                <a:pathLst>
                  <a:path w="7" h="14">
                    <a:moveTo>
                      <a:pt x="7" y="0"/>
                    </a:moveTo>
                    <a:cubicBezTo>
                      <a:pt x="6" y="1"/>
                      <a:pt x="6" y="1"/>
                      <a:pt x="6" y="1"/>
                    </a:cubicBezTo>
                    <a:cubicBezTo>
                      <a:pt x="5" y="6"/>
                      <a:pt x="3" y="10"/>
                      <a:pt x="0" y="14"/>
                    </a:cubicBezTo>
                    <a:cubicBezTo>
                      <a:pt x="4" y="11"/>
                      <a:pt x="6" y="8"/>
                      <a:pt x="7" y="4"/>
                    </a:cubicBezTo>
                    <a:cubicBezTo>
                      <a:pt x="7" y="2"/>
                      <a:pt x="7" y="2"/>
                      <a:pt x="7" y="2"/>
                    </a:cubicBezTo>
                    <a:cubicBezTo>
                      <a:pt x="7" y="1"/>
                      <a:pt x="7" y="0"/>
                      <a:pt x="7" y="0"/>
                    </a:cubicBezTo>
                  </a:path>
                </a:pathLst>
              </a:custGeom>
              <a:solidFill>
                <a:srgbClr val="9D9D9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7" name="2-138"/>
              <p:cNvSpPr/>
              <p:nvPr/>
            </p:nvSpPr>
            <p:spPr bwMode="auto">
              <a:xfrm>
                <a:off x="3487738" y="1138238"/>
                <a:ext cx="1524000" cy="4224338"/>
              </a:xfrm>
              <a:custGeom>
                <a:avLst/>
                <a:gdLst>
                  <a:gd name="T0" fmla="*/ 237 w 413"/>
                  <a:gd name="T1" fmla="*/ 55 h 1146"/>
                  <a:gd name="T2" fmla="*/ 1 w 413"/>
                  <a:gd name="T3" fmla="*/ 1068 h 1146"/>
                  <a:gd name="T4" fmla="*/ 4 w 413"/>
                  <a:gd name="T5" fmla="*/ 1081 h 1146"/>
                  <a:gd name="T6" fmla="*/ 150 w 413"/>
                  <a:gd name="T7" fmla="*/ 1125 h 1146"/>
                  <a:gd name="T8" fmla="*/ 173 w 413"/>
                  <a:gd name="T9" fmla="*/ 1101 h 1146"/>
                  <a:gd name="T10" fmla="*/ 412 w 413"/>
                  <a:gd name="T11" fmla="*/ 90 h 1146"/>
                  <a:gd name="T12" fmla="*/ 409 w 413"/>
                  <a:gd name="T13" fmla="*/ 78 h 1146"/>
                  <a:gd name="T14" fmla="*/ 245 w 413"/>
                  <a:gd name="T15" fmla="*/ 45 h 1146"/>
                  <a:gd name="T16" fmla="*/ 237 w 413"/>
                  <a:gd name="T17" fmla="*/ 55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3" h="1146">
                    <a:moveTo>
                      <a:pt x="237" y="55"/>
                    </a:moveTo>
                    <a:cubicBezTo>
                      <a:pt x="1" y="1068"/>
                      <a:pt x="1" y="1068"/>
                      <a:pt x="1" y="1068"/>
                    </a:cubicBezTo>
                    <a:cubicBezTo>
                      <a:pt x="0" y="1073"/>
                      <a:pt x="1" y="1077"/>
                      <a:pt x="4" y="1081"/>
                    </a:cubicBezTo>
                    <a:cubicBezTo>
                      <a:pt x="19" y="1098"/>
                      <a:pt x="69" y="1146"/>
                      <a:pt x="150" y="1125"/>
                    </a:cubicBezTo>
                    <a:cubicBezTo>
                      <a:pt x="161" y="1122"/>
                      <a:pt x="171" y="1113"/>
                      <a:pt x="173" y="1101"/>
                    </a:cubicBezTo>
                    <a:cubicBezTo>
                      <a:pt x="412" y="90"/>
                      <a:pt x="412" y="90"/>
                      <a:pt x="412" y="90"/>
                    </a:cubicBezTo>
                    <a:cubicBezTo>
                      <a:pt x="413" y="86"/>
                      <a:pt x="412" y="81"/>
                      <a:pt x="409" y="78"/>
                    </a:cubicBezTo>
                    <a:cubicBezTo>
                      <a:pt x="393" y="58"/>
                      <a:pt x="334" y="0"/>
                      <a:pt x="245" y="45"/>
                    </a:cubicBezTo>
                    <a:cubicBezTo>
                      <a:pt x="241" y="47"/>
                      <a:pt x="238" y="51"/>
                      <a:pt x="237" y="5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8" name="2-139"/>
              <p:cNvSpPr/>
              <p:nvPr/>
            </p:nvSpPr>
            <p:spPr bwMode="auto">
              <a:xfrm>
                <a:off x="3978276" y="1266826"/>
                <a:ext cx="801688" cy="1895475"/>
              </a:xfrm>
              <a:custGeom>
                <a:avLst/>
                <a:gdLst>
                  <a:gd name="T0" fmla="*/ 177 w 217"/>
                  <a:gd name="T1" fmla="*/ 0 h 514"/>
                  <a:gd name="T2" fmla="*/ 114 w 217"/>
                  <a:gd name="T3" fmla="*/ 12 h 514"/>
                  <a:gd name="T4" fmla="*/ 104 w 217"/>
                  <a:gd name="T5" fmla="*/ 22 h 514"/>
                  <a:gd name="T6" fmla="*/ 0 w 217"/>
                  <a:gd name="T7" fmla="*/ 468 h 514"/>
                  <a:gd name="T8" fmla="*/ 80 w 217"/>
                  <a:gd name="T9" fmla="*/ 514 h 514"/>
                  <a:gd name="T10" fmla="*/ 208 w 217"/>
                  <a:gd name="T11" fmla="*/ 36 h 514"/>
                  <a:gd name="T12" fmla="*/ 191 w 217"/>
                  <a:gd name="T13" fmla="*/ 1 h 514"/>
                  <a:gd name="T14" fmla="*/ 177 w 217"/>
                  <a:gd name="T15" fmla="*/ 0 h 5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514">
                    <a:moveTo>
                      <a:pt x="177" y="0"/>
                    </a:moveTo>
                    <a:cubicBezTo>
                      <a:pt x="153" y="0"/>
                      <a:pt x="127" y="10"/>
                      <a:pt x="114" y="12"/>
                    </a:cubicBezTo>
                    <a:cubicBezTo>
                      <a:pt x="109" y="13"/>
                      <a:pt x="105" y="17"/>
                      <a:pt x="104" y="22"/>
                    </a:cubicBezTo>
                    <a:cubicBezTo>
                      <a:pt x="0" y="468"/>
                      <a:pt x="0" y="468"/>
                      <a:pt x="0" y="468"/>
                    </a:cubicBezTo>
                    <a:cubicBezTo>
                      <a:pt x="4" y="475"/>
                      <a:pt x="26" y="505"/>
                      <a:pt x="80" y="514"/>
                    </a:cubicBezTo>
                    <a:cubicBezTo>
                      <a:pt x="208" y="36"/>
                      <a:pt x="208" y="36"/>
                      <a:pt x="208" y="36"/>
                    </a:cubicBezTo>
                    <a:cubicBezTo>
                      <a:pt x="217" y="10"/>
                      <a:pt x="203" y="3"/>
                      <a:pt x="191" y="1"/>
                    </a:cubicBezTo>
                    <a:cubicBezTo>
                      <a:pt x="186" y="0"/>
                      <a:pt x="182" y="0"/>
                      <a:pt x="177" y="0"/>
                    </a:cubicBezTo>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9" name="2-140"/>
              <p:cNvSpPr/>
              <p:nvPr/>
            </p:nvSpPr>
            <p:spPr bwMode="auto">
              <a:xfrm>
                <a:off x="3487738" y="3773488"/>
                <a:ext cx="306388" cy="1323975"/>
              </a:xfrm>
              <a:custGeom>
                <a:avLst/>
                <a:gdLst>
                  <a:gd name="T0" fmla="*/ 15 w 83"/>
                  <a:gd name="T1" fmla="*/ 292 h 359"/>
                  <a:gd name="T2" fmla="*/ 1 w 83"/>
                  <a:gd name="T3" fmla="*/ 353 h 359"/>
                  <a:gd name="T4" fmla="*/ 1 w 83"/>
                  <a:gd name="T5" fmla="*/ 359 h 359"/>
                  <a:gd name="T6" fmla="*/ 1 w 83"/>
                  <a:gd name="T7" fmla="*/ 359 h 359"/>
                  <a:gd name="T8" fmla="*/ 1 w 83"/>
                  <a:gd name="T9" fmla="*/ 353 h 359"/>
                  <a:gd name="T10" fmla="*/ 15 w 83"/>
                  <a:gd name="T11" fmla="*/ 292 h 359"/>
                  <a:gd name="T12" fmla="*/ 15 w 83"/>
                  <a:gd name="T13" fmla="*/ 292 h 359"/>
                  <a:gd name="T14" fmla="*/ 41 w 83"/>
                  <a:gd name="T15" fmla="*/ 181 h 359"/>
                  <a:gd name="T16" fmla="*/ 20 w 83"/>
                  <a:gd name="T17" fmla="*/ 269 h 359"/>
                  <a:gd name="T18" fmla="*/ 20 w 83"/>
                  <a:gd name="T19" fmla="*/ 269 h 359"/>
                  <a:gd name="T20" fmla="*/ 41 w 83"/>
                  <a:gd name="T21" fmla="*/ 181 h 359"/>
                  <a:gd name="T22" fmla="*/ 41 w 83"/>
                  <a:gd name="T23" fmla="*/ 181 h 359"/>
                  <a:gd name="T24" fmla="*/ 83 w 83"/>
                  <a:gd name="T25" fmla="*/ 0 h 359"/>
                  <a:gd name="T26" fmla="*/ 62 w 83"/>
                  <a:gd name="T27" fmla="*/ 91 h 359"/>
                  <a:gd name="T28" fmla="*/ 62 w 83"/>
                  <a:gd name="T29" fmla="*/ 91 h 359"/>
                  <a:gd name="T30" fmla="*/ 83 w 83"/>
                  <a:gd name="T3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359">
                    <a:moveTo>
                      <a:pt x="15" y="292"/>
                    </a:moveTo>
                    <a:cubicBezTo>
                      <a:pt x="1" y="353"/>
                      <a:pt x="1" y="353"/>
                      <a:pt x="1" y="353"/>
                    </a:cubicBezTo>
                    <a:cubicBezTo>
                      <a:pt x="0" y="355"/>
                      <a:pt x="0" y="357"/>
                      <a:pt x="1" y="359"/>
                    </a:cubicBezTo>
                    <a:cubicBezTo>
                      <a:pt x="1" y="359"/>
                      <a:pt x="1" y="359"/>
                      <a:pt x="1" y="359"/>
                    </a:cubicBezTo>
                    <a:cubicBezTo>
                      <a:pt x="0" y="357"/>
                      <a:pt x="0" y="355"/>
                      <a:pt x="1" y="353"/>
                    </a:cubicBezTo>
                    <a:cubicBezTo>
                      <a:pt x="15" y="292"/>
                      <a:pt x="15" y="292"/>
                      <a:pt x="15" y="292"/>
                    </a:cubicBezTo>
                    <a:cubicBezTo>
                      <a:pt x="15" y="292"/>
                      <a:pt x="15" y="292"/>
                      <a:pt x="15" y="292"/>
                    </a:cubicBezTo>
                    <a:moveTo>
                      <a:pt x="41" y="181"/>
                    </a:moveTo>
                    <a:cubicBezTo>
                      <a:pt x="20" y="269"/>
                      <a:pt x="20" y="269"/>
                      <a:pt x="20" y="269"/>
                    </a:cubicBezTo>
                    <a:cubicBezTo>
                      <a:pt x="20" y="269"/>
                      <a:pt x="20" y="269"/>
                      <a:pt x="20" y="269"/>
                    </a:cubicBezTo>
                    <a:cubicBezTo>
                      <a:pt x="41" y="181"/>
                      <a:pt x="41" y="181"/>
                      <a:pt x="41" y="181"/>
                    </a:cubicBezTo>
                    <a:cubicBezTo>
                      <a:pt x="41" y="181"/>
                      <a:pt x="41" y="181"/>
                      <a:pt x="41" y="181"/>
                    </a:cubicBezTo>
                    <a:moveTo>
                      <a:pt x="83" y="0"/>
                    </a:moveTo>
                    <a:cubicBezTo>
                      <a:pt x="62" y="91"/>
                      <a:pt x="62" y="91"/>
                      <a:pt x="62" y="91"/>
                    </a:cubicBezTo>
                    <a:cubicBezTo>
                      <a:pt x="62" y="91"/>
                      <a:pt x="62" y="91"/>
                      <a:pt x="62" y="91"/>
                    </a:cubicBezTo>
                    <a:cubicBezTo>
                      <a:pt x="83" y="0"/>
                      <a:pt x="83" y="0"/>
                      <a:pt x="83" y="0"/>
                    </a:cubicBezTo>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0" name="2-141"/>
              <p:cNvSpPr/>
              <p:nvPr/>
            </p:nvSpPr>
            <p:spPr bwMode="auto">
              <a:xfrm>
                <a:off x="3702051" y="4108451"/>
                <a:ext cx="14288" cy="58738"/>
              </a:xfrm>
              <a:custGeom>
                <a:avLst/>
                <a:gdLst>
                  <a:gd name="T0" fmla="*/ 9 w 9"/>
                  <a:gd name="T1" fmla="*/ 0 h 37"/>
                  <a:gd name="T2" fmla="*/ 9 w 9"/>
                  <a:gd name="T3" fmla="*/ 0 h 37"/>
                  <a:gd name="T4" fmla="*/ 0 w 9"/>
                  <a:gd name="T5" fmla="*/ 37 h 37"/>
                  <a:gd name="T6" fmla="*/ 0 w 9"/>
                  <a:gd name="T7" fmla="*/ 37 h 37"/>
                  <a:gd name="T8" fmla="*/ 9 w 9"/>
                  <a:gd name="T9" fmla="*/ 0 h 37"/>
                </a:gdLst>
                <a:ahLst/>
                <a:cxnLst>
                  <a:cxn ang="0">
                    <a:pos x="T0" y="T1"/>
                  </a:cxn>
                  <a:cxn ang="0">
                    <a:pos x="T2" y="T3"/>
                  </a:cxn>
                  <a:cxn ang="0">
                    <a:pos x="T4" y="T5"/>
                  </a:cxn>
                  <a:cxn ang="0">
                    <a:pos x="T6" y="T7"/>
                  </a:cxn>
                  <a:cxn ang="0">
                    <a:pos x="T8" y="T9"/>
                  </a:cxn>
                </a:cxnLst>
                <a:rect l="0" t="0" r="r" b="b"/>
                <a:pathLst>
                  <a:path w="9" h="37">
                    <a:moveTo>
                      <a:pt x="9" y="0"/>
                    </a:moveTo>
                    <a:lnTo>
                      <a:pt x="9" y="0"/>
                    </a:lnTo>
                    <a:lnTo>
                      <a:pt x="0" y="37"/>
                    </a:lnTo>
                    <a:lnTo>
                      <a:pt x="0" y="37"/>
                    </a:lnTo>
                    <a:lnTo>
                      <a:pt x="9" y="0"/>
                    </a:lnTo>
                    <a:close/>
                  </a:path>
                </a:pathLst>
              </a:custGeom>
              <a:solidFill>
                <a:srgbClr val="E29A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1" name="2-142"/>
              <p:cNvSpPr/>
              <p:nvPr/>
            </p:nvSpPr>
            <p:spPr bwMode="auto">
              <a:xfrm>
                <a:off x="3702051" y="4108451"/>
                <a:ext cx="14288" cy="58738"/>
              </a:xfrm>
              <a:custGeom>
                <a:avLst/>
                <a:gdLst>
                  <a:gd name="T0" fmla="*/ 9 w 9"/>
                  <a:gd name="T1" fmla="*/ 0 h 37"/>
                  <a:gd name="T2" fmla="*/ 9 w 9"/>
                  <a:gd name="T3" fmla="*/ 0 h 37"/>
                  <a:gd name="T4" fmla="*/ 0 w 9"/>
                  <a:gd name="T5" fmla="*/ 37 h 37"/>
                  <a:gd name="T6" fmla="*/ 0 w 9"/>
                  <a:gd name="T7" fmla="*/ 37 h 37"/>
                  <a:gd name="T8" fmla="*/ 9 w 9"/>
                  <a:gd name="T9" fmla="*/ 0 h 37"/>
                </a:gdLst>
                <a:ahLst/>
                <a:cxnLst>
                  <a:cxn ang="0">
                    <a:pos x="T0" y="T1"/>
                  </a:cxn>
                  <a:cxn ang="0">
                    <a:pos x="T2" y="T3"/>
                  </a:cxn>
                  <a:cxn ang="0">
                    <a:pos x="T4" y="T5"/>
                  </a:cxn>
                  <a:cxn ang="0">
                    <a:pos x="T6" y="T7"/>
                  </a:cxn>
                  <a:cxn ang="0">
                    <a:pos x="T8" y="T9"/>
                  </a:cxn>
                </a:cxnLst>
                <a:rect l="0" t="0" r="r" b="b"/>
                <a:pathLst>
                  <a:path w="9" h="37">
                    <a:moveTo>
                      <a:pt x="9" y="0"/>
                    </a:moveTo>
                    <a:lnTo>
                      <a:pt x="9" y="0"/>
                    </a:lnTo>
                    <a:lnTo>
                      <a:pt x="0" y="37"/>
                    </a:lnTo>
                    <a:lnTo>
                      <a:pt x="0" y="37"/>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2" name="2-143"/>
              <p:cNvSpPr/>
              <p:nvPr/>
            </p:nvSpPr>
            <p:spPr bwMode="auto">
              <a:xfrm>
                <a:off x="3643313" y="4219576"/>
                <a:ext cx="47625" cy="203200"/>
              </a:xfrm>
              <a:custGeom>
                <a:avLst/>
                <a:gdLst>
                  <a:gd name="T0" fmla="*/ 7 w 30"/>
                  <a:gd name="T1" fmla="*/ 100 h 128"/>
                  <a:gd name="T2" fmla="*/ 0 w 30"/>
                  <a:gd name="T3" fmla="*/ 128 h 128"/>
                  <a:gd name="T4" fmla="*/ 0 w 30"/>
                  <a:gd name="T5" fmla="*/ 128 h 128"/>
                  <a:gd name="T6" fmla="*/ 7 w 30"/>
                  <a:gd name="T7" fmla="*/ 100 h 128"/>
                  <a:gd name="T8" fmla="*/ 7 w 30"/>
                  <a:gd name="T9" fmla="*/ 100 h 128"/>
                  <a:gd name="T10" fmla="*/ 16 w 30"/>
                  <a:gd name="T11" fmla="*/ 58 h 128"/>
                  <a:gd name="T12" fmla="*/ 11 w 30"/>
                  <a:gd name="T13" fmla="*/ 84 h 128"/>
                  <a:gd name="T14" fmla="*/ 11 w 30"/>
                  <a:gd name="T15" fmla="*/ 84 h 128"/>
                  <a:gd name="T16" fmla="*/ 16 w 30"/>
                  <a:gd name="T17" fmla="*/ 58 h 128"/>
                  <a:gd name="T18" fmla="*/ 16 w 30"/>
                  <a:gd name="T19" fmla="*/ 58 h 128"/>
                  <a:gd name="T20" fmla="*/ 30 w 30"/>
                  <a:gd name="T21" fmla="*/ 0 h 128"/>
                  <a:gd name="T22" fmla="*/ 21 w 30"/>
                  <a:gd name="T23" fmla="*/ 42 h 128"/>
                  <a:gd name="T24" fmla="*/ 21 w 30"/>
                  <a:gd name="T25" fmla="*/ 42 h 128"/>
                  <a:gd name="T26" fmla="*/ 30 w 30"/>
                  <a:gd name="T27" fmla="*/ 0 h 128"/>
                  <a:gd name="T28" fmla="*/ 30 w 3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28">
                    <a:moveTo>
                      <a:pt x="7" y="100"/>
                    </a:moveTo>
                    <a:lnTo>
                      <a:pt x="0" y="128"/>
                    </a:lnTo>
                    <a:lnTo>
                      <a:pt x="0" y="128"/>
                    </a:lnTo>
                    <a:lnTo>
                      <a:pt x="7" y="100"/>
                    </a:lnTo>
                    <a:lnTo>
                      <a:pt x="7" y="100"/>
                    </a:lnTo>
                    <a:close/>
                    <a:moveTo>
                      <a:pt x="16" y="58"/>
                    </a:moveTo>
                    <a:lnTo>
                      <a:pt x="11" y="84"/>
                    </a:lnTo>
                    <a:lnTo>
                      <a:pt x="11" y="84"/>
                    </a:lnTo>
                    <a:lnTo>
                      <a:pt x="16" y="58"/>
                    </a:lnTo>
                    <a:lnTo>
                      <a:pt x="16" y="58"/>
                    </a:lnTo>
                    <a:close/>
                    <a:moveTo>
                      <a:pt x="30" y="0"/>
                    </a:moveTo>
                    <a:lnTo>
                      <a:pt x="21" y="42"/>
                    </a:lnTo>
                    <a:lnTo>
                      <a:pt x="21" y="42"/>
                    </a:lnTo>
                    <a:lnTo>
                      <a:pt x="30" y="0"/>
                    </a:lnTo>
                    <a:lnTo>
                      <a:pt x="30" y="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3" name="2-144"/>
              <p:cNvSpPr/>
              <p:nvPr/>
            </p:nvSpPr>
            <p:spPr bwMode="auto">
              <a:xfrm>
                <a:off x="3643313" y="4219576"/>
                <a:ext cx="47625" cy="203200"/>
              </a:xfrm>
              <a:custGeom>
                <a:avLst/>
                <a:gdLst>
                  <a:gd name="T0" fmla="*/ 7 w 30"/>
                  <a:gd name="T1" fmla="*/ 100 h 128"/>
                  <a:gd name="T2" fmla="*/ 0 w 30"/>
                  <a:gd name="T3" fmla="*/ 128 h 128"/>
                  <a:gd name="T4" fmla="*/ 0 w 30"/>
                  <a:gd name="T5" fmla="*/ 128 h 128"/>
                  <a:gd name="T6" fmla="*/ 7 w 30"/>
                  <a:gd name="T7" fmla="*/ 100 h 128"/>
                  <a:gd name="T8" fmla="*/ 7 w 30"/>
                  <a:gd name="T9" fmla="*/ 100 h 128"/>
                  <a:gd name="T10" fmla="*/ 16 w 30"/>
                  <a:gd name="T11" fmla="*/ 58 h 128"/>
                  <a:gd name="T12" fmla="*/ 11 w 30"/>
                  <a:gd name="T13" fmla="*/ 84 h 128"/>
                  <a:gd name="T14" fmla="*/ 11 w 30"/>
                  <a:gd name="T15" fmla="*/ 84 h 128"/>
                  <a:gd name="T16" fmla="*/ 16 w 30"/>
                  <a:gd name="T17" fmla="*/ 58 h 128"/>
                  <a:gd name="T18" fmla="*/ 16 w 30"/>
                  <a:gd name="T19" fmla="*/ 58 h 128"/>
                  <a:gd name="T20" fmla="*/ 30 w 30"/>
                  <a:gd name="T21" fmla="*/ 0 h 128"/>
                  <a:gd name="T22" fmla="*/ 21 w 30"/>
                  <a:gd name="T23" fmla="*/ 42 h 128"/>
                  <a:gd name="T24" fmla="*/ 21 w 30"/>
                  <a:gd name="T25" fmla="*/ 42 h 128"/>
                  <a:gd name="T26" fmla="*/ 30 w 30"/>
                  <a:gd name="T27" fmla="*/ 0 h 128"/>
                  <a:gd name="T28" fmla="*/ 30 w 3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28">
                    <a:moveTo>
                      <a:pt x="7" y="100"/>
                    </a:moveTo>
                    <a:lnTo>
                      <a:pt x="0" y="128"/>
                    </a:lnTo>
                    <a:lnTo>
                      <a:pt x="0" y="128"/>
                    </a:lnTo>
                    <a:lnTo>
                      <a:pt x="7" y="100"/>
                    </a:lnTo>
                    <a:lnTo>
                      <a:pt x="7" y="100"/>
                    </a:lnTo>
                    <a:moveTo>
                      <a:pt x="16" y="58"/>
                    </a:moveTo>
                    <a:lnTo>
                      <a:pt x="11" y="84"/>
                    </a:lnTo>
                    <a:lnTo>
                      <a:pt x="11" y="84"/>
                    </a:lnTo>
                    <a:lnTo>
                      <a:pt x="16" y="58"/>
                    </a:lnTo>
                    <a:lnTo>
                      <a:pt x="16" y="58"/>
                    </a:lnTo>
                    <a:moveTo>
                      <a:pt x="30" y="0"/>
                    </a:moveTo>
                    <a:lnTo>
                      <a:pt x="21" y="42"/>
                    </a:lnTo>
                    <a:lnTo>
                      <a:pt x="21" y="42"/>
                    </a:lnTo>
                    <a:lnTo>
                      <a:pt x="30" y="0"/>
                    </a:lnTo>
                    <a:lnTo>
                      <a:pt x="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4" name="2-145"/>
              <p:cNvSpPr/>
              <p:nvPr/>
            </p:nvSpPr>
            <p:spPr bwMode="auto">
              <a:xfrm>
                <a:off x="3690938" y="4167188"/>
                <a:ext cx="11113" cy="52388"/>
              </a:xfrm>
              <a:custGeom>
                <a:avLst/>
                <a:gdLst>
                  <a:gd name="T0" fmla="*/ 7 w 7"/>
                  <a:gd name="T1" fmla="*/ 0 h 33"/>
                  <a:gd name="T2" fmla="*/ 0 w 7"/>
                  <a:gd name="T3" fmla="*/ 33 h 33"/>
                  <a:gd name="T4" fmla="*/ 0 w 7"/>
                  <a:gd name="T5" fmla="*/ 33 h 33"/>
                  <a:gd name="T6" fmla="*/ 7 w 7"/>
                  <a:gd name="T7" fmla="*/ 0 h 33"/>
                  <a:gd name="T8" fmla="*/ 7 w 7"/>
                  <a:gd name="T9" fmla="*/ 0 h 33"/>
                </a:gdLst>
                <a:ahLst/>
                <a:cxnLst>
                  <a:cxn ang="0">
                    <a:pos x="T0" y="T1"/>
                  </a:cxn>
                  <a:cxn ang="0">
                    <a:pos x="T2" y="T3"/>
                  </a:cxn>
                  <a:cxn ang="0">
                    <a:pos x="T4" y="T5"/>
                  </a:cxn>
                  <a:cxn ang="0">
                    <a:pos x="T6" y="T7"/>
                  </a:cxn>
                  <a:cxn ang="0">
                    <a:pos x="T8" y="T9"/>
                  </a:cxn>
                </a:cxnLst>
                <a:rect l="0" t="0" r="r" b="b"/>
                <a:pathLst>
                  <a:path w="7" h="33">
                    <a:moveTo>
                      <a:pt x="7" y="0"/>
                    </a:moveTo>
                    <a:lnTo>
                      <a:pt x="0" y="33"/>
                    </a:lnTo>
                    <a:lnTo>
                      <a:pt x="0" y="33"/>
                    </a:lnTo>
                    <a:lnTo>
                      <a:pt x="7" y="0"/>
                    </a:lnTo>
                    <a:lnTo>
                      <a:pt x="7" y="0"/>
                    </a:lnTo>
                    <a:close/>
                  </a:path>
                </a:pathLst>
              </a:custGeom>
              <a:solidFill>
                <a:srgbClr val="A9742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5" name="2-146"/>
              <p:cNvSpPr/>
              <p:nvPr/>
            </p:nvSpPr>
            <p:spPr bwMode="auto">
              <a:xfrm>
                <a:off x="3690938" y="4167188"/>
                <a:ext cx="11113" cy="52388"/>
              </a:xfrm>
              <a:custGeom>
                <a:avLst/>
                <a:gdLst>
                  <a:gd name="T0" fmla="*/ 7 w 7"/>
                  <a:gd name="T1" fmla="*/ 0 h 33"/>
                  <a:gd name="T2" fmla="*/ 0 w 7"/>
                  <a:gd name="T3" fmla="*/ 33 h 33"/>
                  <a:gd name="T4" fmla="*/ 0 w 7"/>
                  <a:gd name="T5" fmla="*/ 33 h 33"/>
                  <a:gd name="T6" fmla="*/ 7 w 7"/>
                  <a:gd name="T7" fmla="*/ 0 h 33"/>
                  <a:gd name="T8" fmla="*/ 7 w 7"/>
                  <a:gd name="T9" fmla="*/ 0 h 33"/>
                </a:gdLst>
                <a:ahLst/>
                <a:cxnLst>
                  <a:cxn ang="0">
                    <a:pos x="T0" y="T1"/>
                  </a:cxn>
                  <a:cxn ang="0">
                    <a:pos x="T2" y="T3"/>
                  </a:cxn>
                  <a:cxn ang="0">
                    <a:pos x="T4" y="T5"/>
                  </a:cxn>
                  <a:cxn ang="0">
                    <a:pos x="T6" y="T7"/>
                  </a:cxn>
                  <a:cxn ang="0">
                    <a:pos x="T8" y="T9"/>
                  </a:cxn>
                </a:cxnLst>
                <a:rect l="0" t="0" r="r" b="b"/>
                <a:pathLst>
                  <a:path w="7" h="33">
                    <a:moveTo>
                      <a:pt x="7" y="0"/>
                    </a:moveTo>
                    <a:lnTo>
                      <a:pt x="0" y="33"/>
                    </a:lnTo>
                    <a:lnTo>
                      <a:pt x="0" y="33"/>
                    </a:lnTo>
                    <a:lnTo>
                      <a:pt x="7"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6" name="2-147"/>
              <p:cNvSpPr/>
              <p:nvPr/>
            </p:nvSpPr>
            <p:spPr bwMode="auto">
              <a:xfrm>
                <a:off x="3668713" y="4286251"/>
                <a:ext cx="7938" cy="25400"/>
              </a:xfrm>
              <a:custGeom>
                <a:avLst/>
                <a:gdLst>
                  <a:gd name="T0" fmla="*/ 5 w 5"/>
                  <a:gd name="T1" fmla="*/ 0 h 16"/>
                  <a:gd name="T2" fmla="*/ 0 w 5"/>
                  <a:gd name="T3" fmla="*/ 16 h 16"/>
                  <a:gd name="T4" fmla="*/ 0 w 5"/>
                  <a:gd name="T5" fmla="*/ 16 h 16"/>
                  <a:gd name="T6" fmla="*/ 5 w 5"/>
                  <a:gd name="T7" fmla="*/ 0 h 16"/>
                  <a:gd name="T8" fmla="*/ 5 w 5"/>
                  <a:gd name="T9" fmla="*/ 0 h 16"/>
                </a:gdLst>
                <a:ahLst/>
                <a:cxnLst>
                  <a:cxn ang="0">
                    <a:pos x="T0" y="T1"/>
                  </a:cxn>
                  <a:cxn ang="0">
                    <a:pos x="T2" y="T3"/>
                  </a:cxn>
                  <a:cxn ang="0">
                    <a:pos x="T4" y="T5"/>
                  </a:cxn>
                  <a:cxn ang="0">
                    <a:pos x="T6" y="T7"/>
                  </a:cxn>
                  <a:cxn ang="0">
                    <a:pos x="T8" y="T9"/>
                  </a:cxn>
                </a:cxnLst>
                <a:rect l="0" t="0" r="r" b="b"/>
                <a:pathLst>
                  <a:path w="5" h="16">
                    <a:moveTo>
                      <a:pt x="5" y="0"/>
                    </a:moveTo>
                    <a:lnTo>
                      <a:pt x="0" y="16"/>
                    </a:lnTo>
                    <a:lnTo>
                      <a:pt x="0" y="16"/>
                    </a:lnTo>
                    <a:lnTo>
                      <a:pt x="5" y="0"/>
                    </a:lnTo>
                    <a:lnTo>
                      <a:pt x="5" y="0"/>
                    </a:lnTo>
                    <a:close/>
                  </a:path>
                </a:pathLst>
              </a:custGeom>
              <a:solidFill>
                <a:srgbClr val="CBAE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7" name="2-148"/>
              <p:cNvSpPr/>
              <p:nvPr/>
            </p:nvSpPr>
            <p:spPr bwMode="auto">
              <a:xfrm>
                <a:off x="3668713" y="4286251"/>
                <a:ext cx="7938" cy="25400"/>
              </a:xfrm>
              <a:custGeom>
                <a:avLst/>
                <a:gdLst>
                  <a:gd name="T0" fmla="*/ 5 w 5"/>
                  <a:gd name="T1" fmla="*/ 0 h 16"/>
                  <a:gd name="T2" fmla="*/ 0 w 5"/>
                  <a:gd name="T3" fmla="*/ 16 h 16"/>
                  <a:gd name="T4" fmla="*/ 0 w 5"/>
                  <a:gd name="T5" fmla="*/ 16 h 16"/>
                  <a:gd name="T6" fmla="*/ 5 w 5"/>
                  <a:gd name="T7" fmla="*/ 0 h 16"/>
                  <a:gd name="T8" fmla="*/ 5 w 5"/>
                  <a:gd name="T9" fmla="*/ 0 h 16"/>
                </a:gdLst>
                <a:ahLst/>
                <a:cxnLst>
                  <a:cxn ang="0">
                    <a:pos x="T0" y="T1"/>
                  </a:cxn>
                  <a:cxn ang="0">
                    <a:pos x="T2" y="T3"/>
                  </a:cxn>
                  <a:cxn ang="0">
                    <a:pos x="T4" y="T5"/>
                  </a:cxn>
                  <a:cxn ang="0">
                    <a:pos x="T6" y="T7"/>
                  </a:cxn>
                  <a:cxn ang="0">
                    <a:pos x="T8" y="T9"/>
                  </a:cxn>
                </a:cxnLst>
                <a:rect l="0" t="0" r="r" b="b"/>
                <a:pathLst>
                  <a:path w="5" h="16">
                    <a:moveTo>
                      <a:pt x="5" y="0"/>
                    </a:moveTo>
                    <a:lnTo>
                      <a:pt x="0" y="16"/>
                    </a:lnTo>
                    <a:lnTo>
                      <a:pt x="0" y="16"/>
                    </a:lnTo>
                    <a:lnTo>
                      <a:pt x="5" y="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8" name="2-149"/>
              <p:cNvSpPr/>
              <p:nvPr/>
            </p:nvSpPr>
            <p:spPr bwMode="auto">
              <a:xfrm>
                <a:off x="3654426" y="4352926"/>
                <a:ext cx="6350" cy="25400"/>
              </a:xfrm>
              <a:custGeom>
                <a:avLst/>
                <a:gdLst>
                  <a:gd name="T0" fmla="*/ 4 w 4"/>
                  <a:gd name="T1" fmla="*/ 0 h 16"/>
                  <a:gd name="T2" fmla="*/ 0 w 4"/>
                  <a:gd name="T3" fmla="*/ 16 h 16"/>
                  <a:gd name="T4" fmla="*/ 0 w 4"/>
                  <a:gd name="T5" fmla="*/ 16 h 16"/>
                  <a:gd name="T6" fmla="*/ 4 w 4"/>
                  <a:gd name="T7" fmla="*/ 0 h 16"/>
                  <a:gd name="T8" fmla="*/ 4 w 4"/>
                  <a:gd name="T9" fmla="*/ 0 h 16"/>
                </a:gdLst>
                <a:ahLst/>
                <a:cxnLst>
                  <a:cxn ang="0">
                    <a:pos x="T0" y="T1"/>
                  </a:cxn>
                  <a:cxn ang="0">
                    <a:pos x="T2" y="T3"/>
                  </a:cxn>
                  <a:cxn ang="0">
                    <a:pos x="T4" y="T5"/>
                  </a:cxn>
                  <a:cxn ang="0">
                    <a:pos x="T6" y="T7"/>
                  </a:cxn>
                  <a:cxn ang="0">
                    <a:pos x="T8" y="T9"/>
                  </a:cxn>
                </a:cxnLst>
                <a:rect l="0" t="0" r="r" b="b"/>
                <a:pathLst>
                  <a:path w="4" h="16">
                    <a:moveTo>
                      <a:pt x="4" y="0"/>
                    </a:moveTo>
                    <a:lnTo>
                      <a:pt x="0" y="16"/>
                    </a:lnTo>
                    <a:lnTo>
                      <a:pt x="0" y="16"/>
                    </a:lnTo>
                    <a:lnTo>
                      <a:pt x="4" y="0"/>
                    </a:lnTo>
                    <a:lnTo>
                      <a:pt x="4" y="0"/>
                    </a:lnTo>
                    <a:close/>
                  </a:path>
                </a:pathLst>
              </a:custGeom>
              <a:solidFill>
                <a:srgbClr val="CBAE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9" name="2-150"/>
              <p:cNvSpPr/>
              <p:nvPr/>
            </p:nvSpPr>
            <p:spPr bwMode="auto">
              <a:xfrm>
                <a:off x="3654426" y="4352926"/>
                <a:ext cx="6350" cy="25400"/>
              </a:xfrm>
              <a:custGeom>
                <a:avLst/>
                <a:gdLst>
                  <a:gd name="T0" fmla="*/ 4 w 4"/>
                  <a:gd name="T1" fmla="*/ 0 h 16"/>
                  <a:gd name="T2" fmla="*/ 0 w 4"/>
                  <a:gd name="T3" fmla="*/ 16 h 16"/>
                  <a:gd name="T4" fmla="*/ 0 w 4"/>
                  <a:gd name="T5" fmla="*/ 16 h 16"/>
                  <a:gd name="T6" fmla="*/ 4 w 4"/>
                  <a:gd name="T7" fmla="*/ 0 h 16"/>
                  <a:gd name="T8" fmla="*/ 4 w 4"/>
                  <a:gd name="T9" fmla="*/ 0 h 16"/>
                </a:gdLst>
                <a:ahLst/>
                <a:cxnLst>
                  <a:cxn ang="0">
                    <a:pos x="T0" y="T1"/>
                  </a:cxn>
                  <a:cxn ang="0">
                    <a:pos x="T2" y="T3"/>
                  </a:cxn>
                  <a:cxn ang="0">
                    <a:pos x="T4" y="T5"/>
                  </a:cxn>
                  <a:cxn ang="0">
                    <a:pos x="T6" y="T7"/>
                  </a:cxn>
                  <a:cxn ang="0">
                    <a:pos x="T8" y="T9"/>
                  </a:cxn>
                </a:cxnLst>
                <a:rect l="0" t="0" r="r" b="b"/>
                <a:pathLst>
                  <a:path w="4" h="16">
                    <a:moveTo>
                      <a:pt x="4" y="0"/>
                    </a:moveTo>
                    <a:lnTo>
                      <a:pt x="0" y="16"/>
                    </a:lnTo>
                    <a:lnTo>
                      <a:pt x="0" y="16"/>
                    </a:lnTo>
                    <a:lnTo>
                      <a:pt x="4" y="0"/>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0" name="2-151"/>
              <p:cNvSpPr/>
              <p:nvPr/>
            </p:nvSpPr>
            <p:spPr bwMode="auto">
              <a:xfrm>
                <a:off x="3638551" y="4422776"/>
                <a:ext cx="4763" cy="17463"/>
              </a:xfrm>
              <a:custGeom>
                <a:avLst/>
                <a:gdLst>
                  <a:gd name="T0" fmla="*/ 3 w 3"/>
                  <a:gd name="T1" fmla="*/ 0 h 11"/>
                  <a:gd name="T2" fmla="*/ 0 w 3"/>
                  <a:gd name="T3" fmla="*/ 11 h 11"/>
                  <a:gd name="T4" fmla="*/ 0 w 3"/>
                  <a:gd name="T5" fmla="*/ 11 h 11"/>
                  <a:gd name="T6" fmla="*/ 3 w 3"/>
                  <a:gd name="T7" fmla="*/ 0 h 11"/>
                  <a:gd name="T8" fmla="*/ 3 w 3"/>
                  <a:gd name="T9" fmla="*/ 0 h 11"/>
                </a:gdLst>
                <a:ahLst/>
                <a:cxnLst>
                  <a:cxn ang="0">
                    <a:pos x="T0" y="T1"/>
                  </a:cxn>
                  <a:cxn ang="0">
                    <a:pos x="T2" y="T3"/>
                  </a:cxn>
                  <a:cxn ang="0">
                    <a:pos x="T4" y="T5"/>
                  </a:cxn>
                  <a:cxn ang="0">
                    <a:pos x="T6" y="T7"/>
                  </a:cxn>
                  <a:cxn ang="0">
                    <a:pos x="T8" y="T9"/>
                  </a:cxn>
                </a:cxnLst>
                <a:rect l="0" t="0" r="r" b="b"/>
                <a:pathLst>
                  <a:path w="3" h="11">
                    <a:moveTo>
                      <a:pt x="3" y="0"/>
                    </a:moveTo>
                    <a:lnTo>
                      <a:pt x="0" y="11"/>
                    </a:lnTo>
                    <a:lnTo>
                      <a:pt x="0" y="11"/>
                    </a:lnTo>
                    <a:lnTo>
                      <a:pt x="3" y="0"/>
                    </a:lnTo>
                    <a:lnTo>
                      <a:pt x="3" y="0"/>
                    </a:lnTo>
                    <a:close/>
                  </a:path>
                </a:pathLst>
              </a:custGeom>
              <a:solidFill>
                <a:srgbClr val="CBAE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1" name="2-152"/>
              <p:cNvSpPr/>
              <p:nvPr/>
            </p:nvSpPr>
            <p:spPr bwMode="auto">
              <a:xfrm>
                <a:off x="3638551" y="4422776"/>
                <a:ext cx="4763" cy="17463"/>
              </a:xfrm>
              <a:custGeom>
                <a:avLst/>
                <a:gdLst>
                  <a:gd name="T0" fmla="*/ 3 w 3"/>
                  <a:gd name="T1" fmla="*/ 0 h 11"/>
                  <a:gd name="T2" fmla="*/ 0 w 3"/>
                  <a:gd name="T3" fmla="*/ 11 h 11"/>
                  <a:gd name="T4" fmla="*/ 0 w 3"/>
                  <a:gd name="T5" fmla="*/ 11 h 11"/>
                  <a:gd name="T6" fmla="*/ 3 w 3"/>
                  <a:gd name="T7" fmla="*/ 0 h 11"/>
                  <a:gd name="T8" fmla="*/ 3 w 3"/>
                  <a:gd name="T9" fmla="*/ 0 h 11"/>
                </a:gdLst>
                <a:ahLst/>
                <a:cxnLst>
                  <a:cxn ang="0">
                    <a:pos x="T0" y="T1"/>
                  </a:cxn>
                  <a:cxn ang="0">
                    <a:pos x="T2" y="T3"/>
                  </a:cxn>
                  <a:cxn ang="0">
                    <a:pos x="T4" y="T5"/>
                  </a:cxn>
                  <a:cxn ang="0">
                    <a:pos x="T6" y="T7"/>
                  </a:cxn>
                  <a:cxn ang="0">
                    <a:pos x="T8" y="T9"/>
                  </a:cxn>
                </a:cxnLst>
                <a:rect l="0" t="0" r="r" b="b"/>
                <a:pathLst>
                  <a:path w="3" h="11">
                    <a:moveTo>
                      <a:pt x="3" y="0"/>
                    </a:moveTo>
                    <a:lnTo>
                      <a:pt x="0" y="11"/>
                    </a:lnTo>
                    <a:lnTo>
                      <a:pt x="0" y="11"/>
                    </a:lnTo>
                    <a:lnTo>
                      <a:pt x="3"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2" name="2-153"/>
              <p:cNvSpPr/>
              <p:nvPr/>
            </p:nvSpPr>
            <p:spPr bwMode="auto">
              <a:xfrm>
                <a:off x="3543301" y="4765676"/>
                <a:ext cx="17463" cy="84138"/>
              </a:xfrm>
              <a:custGeom>
                <a:avLst/>
                <a:gdLst>
                  <a:gd name="T0" fmla="*/ 11 w 11"/>
                  <a:gd name="T1" fmla="*/ 0 h 53"/>
                  <a:gd name="T2" fmla="*/ 11 w 11"/>
                  <a:gd name="T3" fmla="*/ 0 h 53"/>
                  <a:gd name="T4" fmla="*/ 0 w 11"/>
                  <a:gd name="T5" fmla="*/ 53 h 53"/>
                  <a:gd name="T6" fmla="*/ 0 w 11"/>
                  <a:gd name="T7" fmla="*/ 53 h 53"/>
                  <a:gd name="T8" fmla="*/ 11 w 11"/>
                  <a:gd name="T9" fmla="*/ 0 h 53"/>
                </a:gdLst>
                <a:ahLst/>
                <a:cxnLst>
                  <a:cxn ang="0">
                    <a:pos x="T0" y="T1"/>
                  </a:cxn>
                  <a:cxn ang="0">
                    <a:pos x="T2" y="T3"/>
                  </a:cxn>
                  <a:cxn ang="0">
                    <a:pos x="T4" y="T5"/>
                  </a:cxn>
                  <a:cxn ang="0">
                    <a:pos x="T6" y="T7"/>
                  </a:cxn>
                  <a:cxn ang="0">
                    <a:pos x="T8" y="T9"/>
                  </a:cxn>
                </a:cxnLst>
                <a:rect l="0" t="0" r="r" b="b"/>
                <a:pathLst>
                  <a:path w="11" h="53">
                    <a:moveTo>
                      <a:pt x="11" y="0"/>
                    </a:moveTo>
                    <a:lnTo>
                      <a:pt x="11" y="0"/>
                    </a:lnTo>
                    <a:lnTo>
                      <a:pt x="0" y="53"/>
                    </a:lnTo>
                    <a:lnTo>
                      <a:pt x="0" y="53"/>
                    </a:lnTo>
                    <a:lnTo>
                      <a:pt x="11" y="0"/>
                    </a:lnTo>
                    <a:close/>
                  </a:path>
                </a:pathLst>
              </a:custGeom>
              <a:solidFill>
                <a:srgbClr val="B1B1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3" name="2-154"/>
              <p:cNvSpPr/>
              <p:nvPr/>
            </p:nvSpPr>
            <p:spPr bwMode="auto">
              <a:xfrm>
                <a:off x="3543301" y="4765676"/>
                <a:ext cx="17463" cy="84138"/>
              </a:xfrm>
              <a:custGeom>
                <a:avLst/>
                <a:gdLst>
                  <a:gd name="T0" fmla="*/ 11 w 11"/>
                  <a:gd name="T1" fmla="*/ 0 h 53"/>
                  <a:gd name="T2" fmla="*/ 11 w 11"/>
                  <a:gd name="T3" fmla="*/ 0 h 53"/>
                  <a:gd name="T4" fmla="*/ 0 w 11"/>
                  <a:gd name="T5" fmla="*/ 53 h 53"/>
                  <a:gd name="T6" fmla="*/ 0 w 11"/>
                  <a:gd name="T7" fmla="*/ 53 h 53"/>
                  <a:gd name="T8" fmla="*/ 11 w 11"/>
                  <a:gd name="T9" fmla="*/ 0 h 53"/>
                </a:gdLst>
                <a:ahLst/>
                <a:cxnLst>
                  <a:cxn ang="0">
                    <a:pos x="T0" y="T1"/>
                  </a:cxn>
                  <a:cxn ang="0">
                    <a:pos x="T2" y="T3"/>
                  </a:cxn>
                  <a:cxn ang="0">
                    <a:pos x="T4" y="T5"/>
                  </a:cxn>
                  <a:cxn ang="0">
                    <a:pos x="T6" y="T7"/>
                  </a:cxn>
                  <a:cxn ang="0">
                    <a:pos x="T8" y="T9"/>
                  </a:cxn>
                </a:cxnLst>
                <a:rect l="0" t="0" r="r" b="b"/>
                <a:pathLst>
                  <a:path w="11" h="53">
                    <a:moveTo>
                      <a:pt x="11" y="0"/>
                    </a:moveTo>
                    <a:lnTo>
                      <a:pt x="11" y="0"/>
                    </a:lnTo>
                    <a:lnTo>
                      <a:pt x="0" y="53"/>
                    </a:lnTo>
                    <a:lnTo>
                      <a:pt x="0" y="53"/>
                    </a:lnTo>
                    <a:lnTo>
                      <a:pt x="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4" name="2-155"/>
              <p:cNvSpPr/>
              <p:nvPr/>
            </p:nvSpPr>
            <p:spPr bwMode="auto">
              <a:xfrm>
                <a:off x="3490913" y="5097463"/>
                <a:ext cx="19050" cy="31750"/>
              </a:xfrm>
              <a:custGeom>
                <a:avLst/>
                <a:gdLst>
                  <a:gd name="T0" fmla="*/ 0 w 5"/>
                  <a:gd name="T1" fmla="*/ 0 h 9"/>
                  <a:gd name="T2" fmla="*/ 0 w 5"/>
                  <a:gd name="T3" fmla="*/ 0 h 9"/>
                  <a:gd name="T4" fmla="*/ 3 w 5"/>
                  <a:gd name="T5" fmla="*/ 7 h 9"/>
                  <a:gd name="T6" fmla="*/ 5 w 5"/>
                  <a:gd name="T7" fmla="*/ 9 h 9"/>
                  <a:gd name="T8" fmla="*/ 3 w 5"/>
                  <a:gd name="T9" fmla="*/ 7 h 9"/>
                  <a:gd name="T10" fmla="*/ 0 w 5"/>
                  <a:gd name="T11" fmla="*/ 0 h 9"/>
                </a:gdLst>
                <a:ahLst/>
                <a:cxnLst>
                  <a:cxn ang="0">
                    <a:pos x="T0" y="T1"/>
                  </a:cxn>
                  <a:cxn ang="0">
                    <a:pos x="T2" y="T3"/>
                  </a:cxn>
                  <a:cxn ang="0">
                    <a:pos x="T4" y="T5"/>
                  </a:cxn>
                  <a:cxn ang="0">
                    <a:pos x="T6" y="T7"/>
                  </a:cxn>
                  <a:cxn ang="0">
                    <a:pos x="T8" y="T9"/>
                  </a:cxn>
                  <a:cxn ang="0">
                    <a:pos x="T10" y="T11"/>
                  </a:cxn>
                </a:cxnLst>
                <a:rect l="0" t="0" r="r" b="b"/>
                <a:pathLst>
                  <a:path w="5" h="9">
                    <a:moveTo>
                      <a:pt x="0" y="0"/>
                    </a:moveTo>
                    <a:cubicBezTo>
                      <a:pt x="0" y="0"/>
                      <a:pt x="0" y="0"/>
                      <a:pt x="0" y="0"/>
                    </a:cubicBezTo>
                    <a:cubicBezTo>
                      <a:pt x="0" y="3"/>
                      <a:pt x="1" y="5"/>
                      <a:pt x="3" y="7"/>
                    </a:cubicBezTo>
                    <a:cubicBezTo>
                      <a:pt x="4" y="8"/>
                      <a:pt x="5" y="9"/>
                      <a:pt x="5" y="9"/>
                    </a:cubicBezTo>
                    <a:cubicBezTo>
                      <a:pt x="4" y="9"/>
                      <a:pt x="4" y="8"/>
                      <a:pt x="3" y="7"/>
                    </a:cubicBezTo>
                    <a:cubicBezTo>
                      <a:pt x="1" y="5"/>
                      <a:pt x="0" y="3"/>
                      <a:pt x="0" y="0"/>
                    </a:cubicBezTo>
                  </a:path>
                </a:pathLst>
              </a:custGeom>
              <a:solidFill>
                <a:srgbClr val="B1B1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5" name="2-156"/>
              <p:cNvSpPr/>
              <p:nvPr/>
            </p:nvSpPr>
            <p:spPr bwMode="auto">
              <a:xfrm>
                <a:off x="3487738" y="3346451"/>
                <a:ext cx="685800" cy="1854200"/>
              </a:xfrm>
              <a:custGeom>
                <a:avLst/>
                <a:gdLst>
                  <a:gd name="T0" fmla="*/ 110 w 186"/>
                  <a:gd name="T1" fmla="*/ 0 h 503"/>
                  <a:gd name="T2" fmla="*/ 83 w 186"/>
                  <a:gd name="T3" fmla="*/ 116 h 503"/>
                  <a:gd name="T4" fmla="*/ 62 w 186"/>
                  <a:gd name="T5" fmla="*/ 207 h 503"/>
                  <a:gd name="T6" fmla="*/ 58 w 186"/>
                  <a:gd name="T7" fmla="*/ 223 h 503"/>
                  <a:gd name="T8" fmla="*/ 55 w 186"/>
                  <a:gd name="T9" fmla="*/ 237 h 503"/>
                  <a:gd name="T10" fmla="*/ 51 w 186"/>
                  <a:gd name="T11" fmla="*/ 255 h 503"/>
                  <a:gd name="T12" fmla="*/ 49 w 186"/>
                  <a:gd name="T13" fmla="*/ 262 h 503"/>
                  <a:gd name="T14" fmla="*/ 47 w 186"/>
                  <a:gd name="T15" fmla="*/ 273 h 503"/>
                  <a:gd name="T16" fmla="*/ 45 w 186"/>
                  <a:gd name="T17" fmla="*/ 280 h 503"/>
                  <a:gd name="T18" fmla="*/ 42 w 186"/>
                  <a:gd name="T19" fmla="*/ 292 h 503"/>
                  <a:gd name="T20" fmla="*/ 41 w 186"/>
                  <a:gd name="T21" fmla="*/ 297 h 503"/>
                  <a:gd name="T22" fmla="*/ 20 w 186"/>
                  <a:gd name="T23" fmla="*/ 385 h 503"/>
                  <a:gd name="T24" fmla="*/ 15 w 186"/>
                  <a:gd name="T25" fmla="*/ 408 h 503"/>
                  <a:gd name="T26" fmla="*/ 1 w 186"/>
                  <a:gd name="T27" fmla="*/ 469 h 503"/>
                  <a:gd name="T28" fmla="*/ 1 w 186"/>
                  <a:gd name="T29" fmla="*/ 475 h 503"/>
                  <a:gd name="T30" fmla="*/ 4 w 186"/>
                  <a:gd name="T31" fmla="*/ 482 h 503"/>
                  <a:gd name="T32" fmla="*/ 6 w 186"/>
                  <a:gd name="T33" fmla="*/ 484 h 503"/>
                  <a:gd name="T34" fmla="*/ 33 w 186"/>
                  <a:gd name="T35" fmla="*/ 501 h 503"/>
                  <a:gd name="T36" fmla="*/ 43 w 186"/>
                  <a:gd name="T37" fmla="*/ 503 h 503"/>
                  <a:gd name="T38" fmla="*/ 69 w 186"/>
                  <a:gd name="T39" fmla="*/ 485 h 503"/>
                  <a:gd name="T40" fmla="*/ 186 w 186"/>
                  <a:gd name="T41" fmla="*/ 47 h 503"/>
                  <a:gd name="T42" fmla="*/ 110 w 186"/>
                  <a:gd name="T43" fmla="*/ 0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6" h="503">
                    <a:moveTo>
                      <a:pt x="110" y="0"/>
                    </a:moveTo>
                    <a:cubicBezTo>
                      <a:pt x="83" y="116"/>
                      <a:pt x="83" y="116"/>
                      <a:pt x="83" y="116"/>
                    </a:cubicBezTo>
                    <a:cubicBezTo>
                      <a:pt x="62" y="207"/>
                      <a:pt x="62" y="207"/>
                      <a:pt x="62" y="207"/>
                    </a:cubicBezTo>
                    <a:cubicBezTo>
                      <a:pt x="58" y="223"/>
                      <a:pt x="58" y="223"/>
                      <a:pt x="58" y="223"/>
                    </a:cubicBezTo>
                    <a:cubicBezTo>
                      <a:pt x="55" y="237"/>
                      <a:pt x="55" y="237"/>
                      <a:pt x="55" y="237"/>
                    </a:cubicBezTo>
                    <a:cubicBezTo>
                      <a:pt x="51" y="255"/>
                      <a:pt x="51" y="255"/>
                      <a:pt x="51" y="255"/>
                    </a:cubicBezTo>
                    <a:cubicBezTo>
                      <a:pt x="49" y="262"/>
                      <a:pt x="49" y="262"/>
                      <a:pt x="49" y="262"/>
                    </a:cubicBezTo>
                    <a:cubicBezTo>
                      <a:pt x="47" y="273"/>
                      <a:pt x="47" y="273"/>
                      <a:pt x="47" y="273"/>
                    </a:cubicBezTo>
                    <a:cubicBezTo>
                      <a:pt x="45" y="280"/>
                      <a:pt x="45" y="280"/>
                      <a:pt x="45" y="280"/>
                    </a:cubicBezTo>
                    <a:cubicBezTo>
                      <a:pt x="42" y="292"/>
                      <a:pt x="42" y="292"/>
                      <a:pt x="42" y="292"/>
                    </a:cubicBezTo>
                    <a:cubicBezTo>
                      <a:pt x="41" y="297"/>
                      <a:pt x="41" y="297"/>
                      <a:pt x="41" y="297"/>
                    </a:cubicBezTo>
                    <a:cubicBezTo>
                      <a:pt x="20" y="385"/>
                      <a:pt x="20" y="385"/>
                      <a:pt x="20" y="385"/>
                    </a:cubicBezTo>
                    <a:cubicBezTo>
                      <a:pt x="15" y="408"/>
                      <a:pt x="15" y="408"/>
                      <a:pt x="15" y="408"/>
                    </a:cubicBezTo>
                    <a:cubicBezTo>
                      <a:pt x="1" y="469"/>
                      <a:pt x="1" y="469"/>
                      <a:pt x="1" y="469"/>
                    </a:cubicBezTo>
                    <a:cubicBezTo>
                      <a:pt x="0" y="471"/>
                      <a:pt x="0" y="473"/>
                      <a:pt x="1" y="475"/>
                    </a:cubicBezTo>
                    <a:cubicBezTo>
                      <a:pt x="1" y="478"/>
                      <a:pt x="2" y="480"/>
                      <a:pt x="4" y="482"/>
                    </a:cubicBezTo>
                    <a:cubicBezTo>
                      <a:pt x="5" y="483"/>
                      <a:pt x="5" y="484"/>
                      <a:pt x="6" y="484"/>
                    </a:cubicBezTo>
                    <a:cubicBezTo>
                      <a:pt x="14" y="491"/>
                      <a:pt x="23" y="497"/>
                      <a:pt x="33" y="501"/>
                    </a:cubicBezTo>
                    <a:cubicBezTo>
                      <a:pt x="36" y="502"/>
                      <a:pt x="40" y="503"/>
                      <a:pt x="43" y="503"/>
                    </a:cubicBezTo>
                    <a:cubicBezTo>
                      <a:pt x="54" y="503"/>
                      <a:pt x="65" y="496"/>
                      <a:pt x="69" y="485"/>
                    </a:cubicBezTo>
                    <a:cubicBezTo>
                      <a:pt x="186" y="47"/>
                      <a:pt x="186" y="47"/>
                      <a:pt x="186" y="47"/>
                    </a:cubicBezTo>
                    <a:cubicBezTo>
                      <a:pt x="157" y="40"/>
                      <a:pt x="128" y="27"/>
                      <a:pt x="110" y="0"/>
                    </a:cubicBezTo>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6" name="2-157"/>
              <p:cNvSpPr/>
              <p:nvPr/>
            </p:nvSpPr>
            <p:spPr bwMode="auto">
              <a:xfrm>
                <a:off x="3738563" y="1400176"/>
                <a:ext cx="1108075" cy="3759200"/>
              </a:xfrm>
              <a:custGeom>
                <a:avLst/>
                <a:gdLst>
                  <a:gd name="T0" fmla="*/ 119 w 300"/>
                  <a:gd name="T1" fmla="*/ 575 h 1020"/>
                  <a:gd name="T2" fmla="*/ 2 w 300"/>
                  <a:gd name="T3" fmla="*/ 1011 h 1020"/>
                  <a:gd name="T4" fmla="*/ 1 w 300"/>
                  <a:gd name="T5" fmla="*/ 1013 h 1020"/>
                  <a:gd name="T6" fmla="*/ 0 w 300"/>
                  <a:gd name="T7" fmla="*/ 1017 h 1020"/>
                  <a:gd name="T8" fmla="*/ 3 w 300"/>
                  <a:gd name="T9" fmla="*/ 1018 h 1020"/>
                  <a:gd name="T10" fmla="*/ 12 w 300"/>
                  <a:gd name="T11" fmla="*/ 1020 h 1020"/>
                  <a:gd name="T12" fmla="*/ 32 w 300"/>
                  <a:gd name="T13" fmla="*/ 1005 h 1020"/>
                  <a:gd name="T14" fmla="*/ 148 w 300"/>
                  <a:gd name="T15" fmla="*/ 579 h 1020"/>
                  <a:gd name="T16" fmla="*/ 119 w 300"/>
                  <a:gd name="T17" fmla="*/ 575 h 1020"/>
                  <a:gd name="T18" fmla="*/ 273 w 300"/>
                  <a:gd name="T19" fmla="*/ 0 h 1020"/>
                  <a:gd name="T20" fmla="*/ 273 w 300"/>
                  <a:gd name="T21" fmla="*/ 0 h 1020"/>
                  <a:gd name="T22" fmla="*/ 145 w 300"/>
                  <a:gd name="T23" fmla="*/ 478 h 1020"/>
                  <a:gd name="T24" fmla="*/ 175 w 300"/>
                  <a:gd name="T25" fmla="*/ 480 h 1020"/>
                  <a:gd name="T26" fmla="*/ 297 w 300"/>
                  <a:gd name="T27" fmla="*/ 31 h 1020"/>
                  <a:gd name="T28" fmla="*/ 282 w 300"/>
                  <a:gd name="T29" fmla="*/ 3 h 1020"/>
                  <a:gd name="T30" fmla="*/ 273 w 300"/>
                  <a:gd name="T31" fmla="*/ 0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0" h="1020">
                    <a:moveTo>
                      <a:pt x="119" y="575"/>
                    </a:moveTo>
                    <a:cubicBezTo>
                      <a:pt x="2" y="1011"/>
                      <a:pt x="2" y="1011"/>
                      <a:pt x="2" y="1011"/>
                    </a:cubicBezTo>
                    <a:cubicBezTo>
                      <a:pt x="1" y="1012"/>
                      <a:pt x="1" y="1012"/>
                      <a:pt x="1" y="1013"/>
                    </a:cubicBezTo>
                    <a:cubicBezTo>
                      <a:pt x="0" y="1017"/>
                      <a:pt x="0" y="1017"/>
                      <a:pt x="0" y="1017"/>
                    </a:cubicBezTo>
                    <a:cubicBezTo>
                      <a:pt x="3" y="1018"/>
                      <a:pt x="3" y="1018"/>
                      <a:pt x="3" y="1018"/>
                    </a:cubicBezTo>
                    <a:cubicBezTo>
                      <a:pt x="6" y="1020"/>
                      <a:pt x="9" y="1020"/>
                      <a:pt x="12" y="1020"/>
                    </a:cubicBezTo>
                    <a:cubicBezTo>
                      <a:pt x="21" y="1020"/>
                      <a:pt x="30" y="1015"/>
                      <a:pt x="32" y="1005"/>
                    </a:cubicBezTo>
                    <a:cubicBezTo>
                      <a:pt x="148" y="579"/>
                      <a:pt x="148" y="579"/>
                      <a:pt x="148" y="579"/>
                    </a:cubicBezTo>
                    <a:cubicBezTo>
                      <a:pt x="138" y="579"/>
                      <a:pt x="128" y="577"/>
                      <a:pt x="119" y="575"/>
                    </a:cubicBezTo>
                    <a:moveTo>
                      <a:pt x="273" y="0"/>
                    </a:moveTo>
                    <a:cubicBezTo>
                      <a:pt x="273" y="0"/>
                      <a:pt x="273" y="0"/>
                      <a:pt x="273" y="0"/>
                    </a:cubicBezTo>
                    <a:cubicBezTo>
                      <a:pt x="145" y="478"/>
                      <a:pt x="145" y="478"/>
                      <a:pt x="145" y="478"/>
                    </a:cubicBezTo>
                    <a:cubicBezTo>
                      <a:pt x="154" y="479"/>
                      <a:pt x="164" y="480"/>
                      <a:pt x="175" y="480"/>
                    </a:cubicBezTo>
                    <a:cubicBezTo>
                      <a:pt x="297" y="31"/>
                      <a:pt x="297" y="31"/>
                      <a:pt x="297" y="31"/>
                    </a:cubicBezTo>
                    <a:cubicBezTo>
                      <a:pt x="300" y="19"/>
                      <a:pt x="294" y="7"/>
                      <a:pt x="282" y="3"/>
                    </a:cubicBezTo>
                    <a:cubicBezTo>
                      <a:pt x="273" y="0"/>
                      <a:pt x="273" y="0"/>
                      <a:pt x="273" y="0"/>
                    </a:cubicBezTo>
                  </a:path>
                </a:pathLst>
              </a:custGeom>
              <a:solidFill>
                <a:srgbClr val="EEEEE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7" name="2-158"/>
              <p:cNvSpPr/>
              <p:nvPr/>
            </p:nvSpPr>
            <p:spPr bwMode="auto">
              <a:xfrm>
                <a:off x="3741738" y="1400176"/>
                <a:ext cx="1004888" cy="3733800"/>
              </a:xfrm>
              <a:custGeom>
                <a:avLst/>
                <a:gdLst>
                  <a:gd name="T0" fmla="*/ 117 w 272"/>
                  <a:gd name="T1" fmla="*/ 575 h 1013"/>
                  <a:gd name="T2" fmla="*/ 0 w 272"/>
                  <a:gd name="T3" fmla="*/ 1013 h 1013"/>
                  <a:gd name="T4" fmla="*/ 1 w 272"/>
                  <a:gd name="T5" fmla="*/ 1011 h 1013"/>
                  <a:gd name="T6" fmla="*/ 118 w 272"/>
                  <a:gd name="T7" fmla="*/ 575 h 1013"/>
                  <a:gd name="T8" fmla="*/ 117 w 272"/>
                  <a:gd name="T9" fmla="*/ 575 h 1013"/>
                  <a:gd name="T10" fmla="*/ 272 w 272"/>
                  <a:gd name="T11" fmla="*/ 0 h 1013"/>
                  <a:gd name="T12" fmla="*/ 144 w 272"/>
                  <a:gd name="T13" fmla="*/ 478 h 1013"/>
                  <a:gd name="T14" fmla="*/ 144 w 272"/>
                  <a:gd name="T15" fmla="*/ 478 h 1013"/>
                  <a:gd name="T16" fmla="*/ 272 w 272"/>
                  <a:gd name="T17" fmla="*/ 0 h 1013"/>
                  <a:gd name="T18" fmla="*/ 272 w 272"/>
                  <a:gd name="T19" fmla="*/ 0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1013">
                    <a:moveTo>
                      <a:pt x="117" y="575"/>
                    </a:moveTo>
                    <a:cubicBezTo>
                      <a:pt x="0" y="1013"/>
                      <a:pt x="0" y="1013"/>
                      <a:pt x="0" y="1013"/>
                    </a:cubicBezTo>
                    <a:cubicBezTo>
                      <a:pt x="0" y="1012"/>
                      <a:pt x="0" y="1012"/>
                      <a:pt x="1" y="1011"/>
                    </a:cubicBezTo>
                    <a:cubicBezTo>
                      <a:pt x="118" y="575"/>
                      <a:pt x="118" y="575"/>
                      <a:pt x="118" y="575"/>
                    </a:cubicBezTo>
                    <a:cubicBezTo>
                      <a:pt x="117" y="575"/>
                      <a:pt x="117" y="575"/>
                      <a:pt x="117" y="575"/>
                    </a:cubicBezTo>
                    <a:moveTo>
                      <a:pt x="272" y="0"/>
                    </a:moveTo>
                    <a:cubicBezTo>
                      <a:pt x="144" y="478"/>
                      <a:pt x="144" y="478"/>
                      <a:pt x="144" y="478"/>
                    </a:cubicBezTo>
                    <a:cubicBezTo>
                      <a:pt x="144" y="478"/>
                      <a:pt x="144" y="478"/>
                      <a:pt x="144" y="478"/>
                    </a:cubicBezTo>
                    <a:cubicBezTo>
                      <a:pt x="272" y="0"/>
                      <a:pt x="272" y="0"/>
                      <a:pt x="272" y="0"/>
                    </a:cubicBezTo>
                    <a:cubicBezTo>
                      <a:pt x="272" y="0"/>
                      <a:pt x="272" y="0"/>
                      <a:pt x="272" y="0"/>
                    </a:cubicBezTo>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8" name="2-159"/>
              <p:cNvSpPr/>
              <p:nvPr/>
            </p:nvSpPr>
            <p:spPr bwMode="auto">
              <a:xfrm>
                <a:off x="3889376" y="2984501"/>
                <a:ext cx="728663" cy="619125"/>
              </a:xfrm>
              <a:custGeom>
                <a:avLst/>
                <a:gdLst>
                  <a:gd name="T0" fmla="*/ 23 w 197"/>
                  <a:gd name="T1" fmla="*/ 0 h 168"/>
                  <a:gd name="T2" fmla="*/ 197 w 197"/>
                  <a:gd name="T3" fmla="*/ 42 h 168"/>
                  <a:gd name="T4" fmla="*/ 171 w 197"/>
                  <a:gd name="T5" fmla="*/ 148 h 168"/>
                  <a:gd name="T6" fmla="*/ 0 w 197"/>
                  <a:gd name="T7" fmla="*/ 96 h 168"/>
                  <a:gd name="T8" fmla="*/ 23 w 197"/>
                  <a:gd name="T9" fmla="*/ 0 h 168"/>
                </a:gdLst>
                <a:ahLst/>
                <a:cxnLst>
                  <a:cxn ang="0">
                    <a:pos x="T0" y="T1"/>
                  </a:cxn>
                  <a:cxn ang="0">
                    <a:pos x="T2" y="T3"/>
                  </a:cxn>
                  <a:cxn ang="0">
                    <a:pos x="T4" y="T5"/>
                  </a:cxn>
                  <a:cxn ang="0">
                    <a:pos x="T6" y="T7"/>
                  </a:cxn>
                  <a:cxn ang="0">
                    <a:pos x="T8" y="T9"/>
                  </a:cxn>
                </a:cxnLst>
                <a:rect l="0" t="0" r="r" b="b"/>
                <a:pathLst>
                  <a:path w="197" h="168">
                    <a:moveTo>
                      <a:pt x="23" y="0"/>
                    </a:moveTo>
                    <a:cubicBezTo>
                      <a:pt x="23" y="0"/>
                      <a:pt x="61" y="74"/>
                      <a:pt x="197" y="42"/>
                    </a:cubicBezTo>
                    <a:cubicBezTo>
                      <a:pt x="171" y="148"/>
                      <a:pt x="171" y="148"/>
                      <a:pt x="171" y="148"/>
                    </a:cubicBezTo>
                    <a:cubicBezTo>
                      <a:pt x="171" y="148"/>
                      <a:pt x="46" y="168"/>
                      <a:pt x="0" y="96"/>
                    </a:cubicBezTo>
                    <a:cubicBezTo>
                      <a:pt x="23" y="0"/>
                      <a:pt x="23" y="0"/>
                      <a:pt x="23" y="0"/>
                    </a:cubicBezTo>
                  </a:path>
                </a:pathLst>
              </a:custGeom>
              <a:solidFill>
                <a:srgbClr val="CD1D2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9" name="2-160"/>
              <p:cNvSpPr/>
              <p:nvPr/>
            </p:nvSpPr>
            <p:spPr bwMode="auto">
              <a:xfrm>
                <a:off x="3941763" y="3079751"/>
                <a:ext cx="11113" cy="44450"/>
              </a:xfrm>
              <a:custGeom>
                <a:avLst/>
                <a:gdLst>
                  <a:gd name="T0" fmla="*/ 3 w 3"/>
                  <a:gd name="T1" fmla="*/ 0 h 12"/>
                  <a:gd name="T2" fmla="*/ 0 w 3"/>
                  <a:gd name="T3" fmla="*/ 12 h 12"/>
                  <a:gd name="T4" fmla="*/ 3 w 3"/>
                  <a:gd name="T5" fmla="*/ 0 h 12"/>
                  <a:gd name="T6" fmla="*/ 3 w 3"/>
                  <a:gd name="T7" fmla="*/ 0 h 12"/>
                </a:gdLst>
                <a:ahLst/>
                <a:cxnLst>
                  <a:cxn ang="0">
                    <a:pos x="T0" y="T1"/>
                  </a:cxn>
                  <a:cxn ang="0">
                    <a:pos x="T2" y="T3"/>
                  </a:cxn>
                  <a:cxn ang="0">
                    <a:pos x="T4" y="T5"/>
                  </a:cxn>
                  <a:cxn ang="0">
                    <a:pos x="T6" y="T7"/>
                  </a:cxn>
                </a:cxnLst>
                <a:rect l="0" t="0" r="r" b="b"/>
                <a:pathLst>
                  <a:path w="3" h="12">
                    <a:moveTo>
                      <a:pt x="3" y="0"/>
                    </a:moveTo>
                    <a:cubicBezTo>
                      <a:pt x="0" y="12"/>
                      <a:pt x="0" y="12"/>
                      <a:pt x="0" y="12"/>
                    </a:cubicBezTo>
                    <a:cubicBezTo>
                      <a:pt x="3" y="0"/>
                      <a:pt x="3" y="0"/>
                      <a:pt x="3" y="0"/>
                    </a:cubicBezTo>
                    <a:cubicBezTo>
                      <a:pt x="3" y="0"/>
                      <a:pt x="3" y="0"/>
                      <a:pt x="3" y="0"/>
                    </a:cubicBezTo>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80" name="2-161"/>
              <p:cNvSpPr/>
              <p:nvPr/>
            </p:nvSpPr>
            <p:spPr bwMode="auto">
              <a:xfrm>
                <a:off x="4587876" y="3232151"/>
                <a:ext cx="7938" cy="33338"/>
              </a:xfrm>
              <a:custGeom>
                <a:avLst/>
                <a:gdLst>
                  <a:gd name="T0" fmla="*/ 2 w 2"/>
                  <a:gd name="T1" fmla="*/ 0 h 9"/>
                  <a:gd name="T2" fmla="*/ 2 w 2"/>
                  <a:gd name="T3" fmla="*/ 0 h 9"/>
                  <a:gd name="T4" fmla="*/ 0 w 2"/>
                  <a:gd name="T5" fmla="*/ 9 h 9"/>
                  <a:gd name="T6" fmla="*/ 2 w 2"/>
                  <a:gd name="T7" fmla="*/ 0 h 9"/>
                </a:gdLst>
                <a:ahLst/>
                <a:cxnLst>
                  <a:cxn ang="0">
                    <a:pos x="T0" y="T1"/>
                  </a:cxn>
                  <a:cxn ang="0">
                    <a:pos x="T2" y="T3"/>
                  </a:cxn>
                  <a:cxn ang="0">
                    <a:pos x="T4" y="T5"/>
                  </a:cxn>
                  <a:cxn ang="0">
                    <a:pos x="T6" y="T7"/>
                  </a:cxn>
                </a:cxnLst>
                <a:rect l="0" t="0" r="r" b="b"/>
                <a:pathLst>
                  <a:path w="2" h="9">
                    <a:moveTo>
                      <a:pt x="2" y="0"/>
                    </a:moveTo>
                    <a:cubicBezTo>
                      <a:pt x="2" y="0"/>
                      <a:pt x="2" y="0"/>
                      <a:pt x="2" y="0"/>
                    </a:cubicBezTo>
                    <a:cubicBezTo>
                      <a:pt x="0" y="9"/>
                      <a:pt x="0" y="9"/>
                      <a:pt x="0" y="9"/>
                    </a:cubicBezTo>
                    <a:cubicBezTo>
                      <a:pt x="2" y="0"/>
                      <a:pt x="2" y="0"/>
                      <a:pt x="2" y="0"/>
                    </a:cubicBezTo>
                  </a:path>
                </a:pathLst>
              </a:custGeom>
              <a:solidFill>
                <a:srgbClr val="4E4F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81" name="2-162"/>
              <p:cNvSpPr/>
              <p:nvPr/>
            </p:nvSpPr>
            <p:spPr bwMode="auto">
              <a:xfrm>
                <a:off x="3911601" y="3079751"/>
                <a:ext cx="684213" cy="369888"/>
              </a:xfrm>
              <a:custGeom>
                <a:avLst/>
                <a:gdLst>
                  <a:gd name="T0" fmla="*/ 11 w 185"/>
                  <a:gd name="T1" fmla="*/ 0 h 100"/>
                  <a:gd name="T2" fmla="*/ 8 w 185"/>
                  <a:gd name="T3" fmla="*/ 12 h 100"/>
                  <a:gd name="T4" fmla="*/ 0 w 185"/>
                  <a:gd name="T5" fmla="*/ 46 h 100"/>
                  <a:gd name="T6" fmla="*/ 132 w 185"/>
                  <a:gd name="T7" fmla="*/ 100 h 100"/>
                  <a:gd name="T8" fmla="*/ 171 w 185"/>
                  <a:gd name="T9" fmla="*/ 98 h 100"/>
                  <a:gd name="T10" fmla="*/ 183 w 185"/>
                  <a:gd name="T11" fmla="*/ 50 h 100"/>
                  <a:gd name="T12" fmla="*/ 185 w 185"/>
                  <a:gd name="T13" fmla="*/ 41 h 100"/>
                  <a:gd name="T14" fmla="*/ 122 w 185"/>
                  <a:gd name="T15" fmla="*/ 49 h 100"/>
                  <a:gd name="T16" fmla="*/ 11 w 185"/>
                  <a:gd name="T1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100">
                    <a:moveTo>
                      <a:pt x="11" y="0"/>
                    </a:moveTo>
                    <a:cubicBezTo>
                      <a:pt x="8" y="12"/>
                      <a:pt x="8" y="12"/>
                      <a:pt x="8" y="12"/>
                    </a:cubicBezTo>
                    <a:cubicBezTo>
                      <a:pt x="0" y="46"/>
                      <a:pt x="0" y="46"/>
                      <a:pt x="0" y="46"/>
                    </a:cubicBezTo>
                    <a:cubicBezTo>
                      <a:pt x="30" y="92"/>
                      <a:pt x="92" y="100"/>
                      <a:pt x="132" y="100"/>
                    </a:cubicBezTo>
                    <a:cubicBezTo>
                      <a:pt x="155" y="100"/>
                      <a:pt x="171" y="98"/>
                      <a:pt x="171" y="98"/>
                    </a:cubicBezTo>
                    <a:cubicBezTo>
                      <a:pt x="183" y="50"/>
                      <a:pt x="183" y="50"/>
                      <a:pt x="183" y="50"/>
                    </a:cubicBezTo>
                    <a:cubicBezTo>
                      <a:pt x="185" y="41"/>
                      <a:pt x="185" y="41"/>
                      <a:pt x="185" y="41"/>
                    </a:cubicBezTo>
                    <a:cubicBezTo>
                      <a:pt x="161" y="47"/>
                      <a:pt x="140" y="49"/>
                      <a:pt x="122" y="49"/>
                    </a:cubicBezTo>
                    <a:cubicBezTo>
                      <a:pt x="40" y="49"/>
                      <a:pt x="13" y="3"/>
                      <a:pt x="11" y="0"/>
                    </a:cubicBezTo>
                  </a:path>
                </a:pathLst>
              </a:custGeom>
              <a:solidFill>
                <a:srgbClr val="B61A1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82" name="2-163"/>
              <p:cNvSpPr/>
              <p:nvPr/>
            </p:nvSpPr>
            <p:spPr bwMode="auto">
              <a:xfrm>
                <a:off x="3900488" y="3079751"/>
                <a:ext cx="717550" cy="1025525"/>
              </a:xfrm>
              <a:custGeom>
                <a:avLst/>
                <a:gdLst>
                  <a:gd name="T0" fmla="*/ 14 w 194"/>
                  <a:gd name="T1" fmla="*/ 0 h 278"/>
                  <a:gd name="T2" fmla="*/ 194 w 194"/>
                  <a:gd name="T3" fmla="*/ 222 h 278"/>
                  <a:gd name="T4" fmla="*/ 126 w 194"/>
                  <a:gd name="T5" fmla="*/ 212 h 278"/>
                  <a:gd name="T6" fmla="*/ 184 w 194"/>
                  <a:gd name="T7" fmla="*/ 274 h 278"/>
                  <a:gd name="T8" fmla="*/ 69 w 194"/>
                  <a:gd name="T9" fmla="*/ 185 h 278"/>
                  <a:gd name="T10" fmla="*/ 0 w 194"/>
                  <a:gd name="T11" fmla="*/ 66 h 278"/>
                  <a:gd name="T12" fmla="*/ 14 w 194"/>
                  <a:gd name="T13" fmla="*/ 0 h 278"/>
                </a:gdLst>
                <a:ahLst/>
                <a:cxnLst>
                  <a:cxn ang="0">
                    <a:pos x="T0" y="T1"/>
                  </a:cxn>
                  <a:cxn ang="0">
                    <a:pos x="T2" y="T3"/>
                  </a:cxn>
                  <a:cxn ang="0">
                    <a:pos x="T4" y="T5"/>
                  </a:cxn>
                  <a:cxn ang="0">
                    <a:pos x="T6" y="T7"/>
                  </a:cxn>
                  <a:cxn ang="0">
                    <a:pos x="T8" y="T9"/>
                  </a:cxn>
                  <a:cxn ang="0">
                    <a:pos x="T10" y="T11"/>
                  </a:cxn>
                  <a:cxn ang="0">
                    <a:pos x="T12" y="T13"/>
                  </a:cxn>
                </a:cxnLst>
                <a:rect l="0" t="0" r="r" b="b"/>
                <a:pathLst>
                  <a:path w="194" h="278">
                    <a:moveTo>
                      <a:pt x="14" y="0"/>
                    </a:moveTo>
                    <a:cubicBezTo>
                      <a:pt x="14" y="0"/>
                      <a:pt x="126" y="191"/>
                      <a:pt x="194" y="222"/>
                    </a:cubicBezTo>
                    <a:cubicBezTo>
                      <a:pt x="194" y="222"/>
                      <a:pt x="151" y="226"/>
                      <a:pt x="126" y="212"/>
                    </a:cubicBezTo>
                    <a:cubicBezTo>
                      <a:pt x="126" y="212"/>
                      <a:pt x="165" y="267"/>
                      <a:pt x="184" y="274"/>
                    </a:cubicBezTo>
                    <a:cubicBezTo>
                      <a:pt x="184" y="274"/>
                      <a:pt x="125" y="278"/>
                      <a:pt x="69" y="185"/>
                    </a:cubicBezTo>
                    <a:cubicBezTo>
                      <a:pt x="13" y="93"/>
                      <a:pt x="0" y="66"/>
                      <a:pt x="0" y="66"/>
                    </a:cubicBezTo>
                    <a:lnTo>
                      <a:pt x="14" y="0"/>
                    </a:lnTo>
                    <a:close/>
                  </a:path>
                </a:pathLst>
              </a:custGeom>
              <a:solidFill>
                <a:srgbClr val="DB25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83" name="2-164"/>
              <p:cNvSpPr/>
              <p:nvPr/>
            </p:nvSpPr>
            <p:spPr bwMode="auto">
              <a:xfrm>
                <a:off x="3835401" y="3249613"/>
                <a:ext cx="755650" cy="738188"/>
              </a:xfrm>
              <a:custGeom>
                <a:avLst/>
                <a:gdLst>
                  <a:gd name="T0" fmla="*/ 205 w 205"/>
                  <a:gd name="T1" fmla="*/ 0 h 200"/>
                  <a:gd name="T2" fmla="*/ 0 w 205"/>
                  <a:gd name="T3" fmla="*/ 161 h 200"/>
                  <a:gd name="T4" fmla="*/ 68 w 205"/>
                  <a:gd name="T5" fmla="*/ 153 h 200"/>
                  <a:gd name="T6" fmla="*/ 11 w 205"/>
                  <a:gd name="T7" fmla="*/ 198 h 200"/>
                  <a:gd name="T8" fmla="*/ 126 w 205"/>
                  <a:gd name="T9" fmla="*/ 135 h 200"/>
                  <a:gd name="T10" fmla="*/ 192 w 205"/>
                  <a:gd name="T11" fmla="*/ 53 h 200"/>
                  <a:gd name="T12" fmla="*/ 205 w 205"/>
                  <a:gd name="T13" fmla="*/ 0 h 200"/>
                </a:gdLst>
                <a:ahLst/>
                <a:cxnLst>
                  <a:cxn ang="0">
                    <a:pos x="T0" y="T1"/>
                  </a:cxn>
                  <a:cxn ang="0">
                    <a:pos x="T2" y="T3"/>
                  </a:cxn>
                  <a:cxn ang="0">
                    <a:pos x="T4" y="T5"/>
                  </a:cxn>
                  <a:cxn ang="0">
                    <a:pos x="T6" y="T7"/>
                  </a:cxn>
                  <a:cxn ang="0">
                    <a:pos x="T8" y="T9"/>
                  </a:cxn>
                  <a:cxn ang="0">
                    <a:pos x="T10" y="T11"/>
                  </a:cxn>
                  <a:cxn ang="0">
                    <a:pos x="T12" y="T13"/>
                  </a:cxn>
                </a:cxnLst>
                <a:rect l="0" t="0" r="r" b="b"/>
                <a:pathLst>
                  <a:path w="205" h="200">
                    <a:moveTo>
                      <a:pt x="205" y="0"/>
                    </a:moveTo>
                    <a:cubicBezTo>
                      <a:pt x="205" y="0"/>
                      <a:pt x="66" y="163"/>
                      <a:pt x="0" y="161"/>
                    </a:cubicBezTo>
                    <a:cubicBezTo>
                      <a:pt x="0" y="161"/>
                      <a:pt x="44" y="163"/>
                      <a:pt x="68" y="153"/>
                    </a:cubicBezTo>
                    <a:cubicBezTo>
                      <a:pt x="68" y="153"/>
                      <a:pt x="30" y="193"/>
                      <a:pt x="11" y="198"/>
                    </a:cubicBezTo>
                    <a:cubicBezTo>
                      <a:pt x="11" y="198"/>
                      <a:pt x="70" y="200"/>
                      <a:pt x="126" y="135"/>
                    </a:cubicBezTo>
                    <a:cubicBezTo>
                      <a:pt x="182" y="69"/>
                      <a:pt x="192" y="53"/>
                      <a:pt x="192" y="53"/>
                    </a:cubicBezTo>
                    <a:lnTo>
                      <a:pt x="205" y="0"/>
                    </a:lnTo>
                    <a:close/>
                  </a:path>
                </a:pathLst>
              </a:custGeom>
              <a:solidFill>
                <a:srgbClr val="CA25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grpSp>
      </p:grpSp>
      <p:grpSp>
        <p:nvGrpSpPr>
          <p:cNvPr id="184" name="3"/>
          <p:cNvGrpSpPr/>
          <p:nvPr/>
        </p:nvGrpSpPr>
        <p:grpSpPr>
          <a:xfrm>
            <a:off x="1752925" y="2001041"/>
            <a:ext cx="9382836" cy="4190208"/>
            <a:chOff x="1404582" y="2117156"/>
            <a:chExt cx="9382836" cy="4190208"/>
          </a:xfrm>
        </p:grpSpPr>
        <p:sp>
          <p:nvSpPr>
            <p:cNvPr id="185" name="3-1"/>
            <p:cNvSpPr/>
            <p:nvPr/>
          </p:nvSpPr>
          <p:spPr>
            <a:xfrm flipH="1">
              <a:off x="1633182" y="2334819"/>
              <a:ext cx="4137736" cy="1800845"/>
            </a:xfrm>
            <a:custGeom>
              <a:avLst/>
              <a:gdLst>
                <a:gd name="connsiteX0" fmla="*/ 4125978 w 4137736"/>
                <a:gd name="connsiteY0" fmla="*/ 0 h 1397000"/>
                <a:gd name="connsiteX1" fmla="*/ 3897668 w 4137736"/>
                <a:gd name="connsiteY1" fmla="*/ 0 h 1397000"/>
                <a:gd name="connsiteX2" fmla="*/ 240068 w 4137736"/>
                <a:gd name="connsiteY2" fmla="*/ 0 h 1397000"/>
                <a:gd name="connsiteX3" fmla="*/ 11758 w 4137736"/>
                <a:gd name="connsiteY3" fmla="*/ 0 h 1397000"/>
                <a:gd name="connsiteX4" fmla="*/ 138468 w 4137736"/>
                <a:gd name="connsiteY4" fmla="*/ 163263 h 1397000"/>
                <a:gd name="connsiteX5" fmla="*/ 0 w 4137736"/>
                <a:gd name="connsiteY5" fmla="*/ 341676 h 1397000"/>
                <a:gd name="connsiteX6" fmla="*/ 138468 w 4137736"/>
                <a:gd name="connsiteY6" fmla="*/ 520088 h 1397000"/>
                <a:gd name="connsiteX7" fmla="*/ 0 w 4137736"/>
                <a:gd name="connsiteY7" fmla="*/ 698501 h 1397000"/>
                <a:gd name="connsiteX8" fmla="*/ 138468 w 4137736"/>
                <a:gd name="connsiteY8" fmla="*/ 876913 h 1397000"/>
                <a:gd name="connsiteX9" fmla="*/ 0 w 4137736"/>
                <a:gd name="connsiteY9" fmla="*/ 1055326 h 1397000"/>
                <a:gd name="connsiteX10" fmla="*/ 138468 w 4137736"/>
                <a:gd name="connsiteY10" fmla="*/ 1233738 h 1397000"/>
                <a:gd name="connsiteX11" fmla="*/ 11758 w 4137736"/>
                <a:gd name="connsiteY11" fmla="*/ 1397000 h 1397000"/>
                <a:gd name="connsiteX12" fmla="*/ 240068 w 4137736"/>
                <a:gd name="connsiteY12" fmla="*/ 1397000 h 1397000"/>
                <a:gd name="connsiteX13" fmla="*/ 3897668 w 4137736"/>
                <a:gd name="connsiteY13" fmla="*/ 1397000 h 1397000"/>
                <a:gd name="connsiteX14" fmla="*/ 4125978 w 4137736"/>
                <a:gd name="connsiteY14" fmla="*/ 1397000 h 1397000"/>
                <a:gd name="connsiteX15" fmla="*/ 3999268 w 4137736"/>
                <a:gd name="connsiteY15" fmla="*/ 1233738 h 1397000"/>
                <a:gd name="connsiteX16" fmla="*/ 4137736 w 4137736"/>
                <a:gd name="connsiteY16" fmla="*/ 1055326 h 1397000"/>
                <a:gd name="connsiteX17" fmla="*/ 3999268 w 4137736"/>
                <a:gd name="connsiteY17" fmla="*/ 876913 h 1397000"/>
                <a:gd name="connsiteX18" fmla="*/ 4137736 w 4137736"/>
                <a:gd name="connsiteY18" fmla="*/ 698501 h 1397000"/>
                <a:gd name="connsiteX19" fmla="*/ 3999268 w 4137736"/>
                <a:gd name="connsiteY19" fmla="*/ 520088 h 1397000"/>
                <a:gd name="connsiteX20" fmla="*/ 4137736 w 4137736"/>
                <a:gd name="connsiteY20" fmla="*/ 341676 h 1397000"/>
                <a:gd name="connsiteX21" fmla="*/ 3999268 w 4137736"/>
                <a:gd name="connsiteY21" fmla="*/ 163263 h 139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137736" h="1397000">
                  <a:moveTo>
                    <a:pt x="4125978" y="0"/>
                  </a:moveTo>
                  <a:lnTo>
                    <a:pt x="3897668" y="0"/>
                  </a:lnTo>
                  <a:lnTo>
                    <a:pt x="240068" y="0"/>
                  </a:lnTo>
                  <a:lnTo>
                    <a:pt x="11758" y="0"/>
                  </a:lnTo>
                  <a:lnTo>
                    <a:pt x="138468" y="163263"/>
                  </a:lnTo>
                  <a:lnTo>
                    <a:pt x="0" y="341676"/>
                  </a:lnTo>
                  <a:lnTo>
                    <a:pt x="138468" y="520088"/>
                  </a:lnTo>
                  <a:lnTo>
                    <a:pt x="0" y="698501"/>
                  </a:lnTo>
                  <a:lnTo>
                    <a:pt x="138468" y="876913"/>
                  </a:lnTo>
                  <a:lnTo>
                    <a:pt x="0" y="1055326"/>
                  </a:lnTo>
                  <a:lnTo>
                    <a:pt x="138468" y="1233738"/>
                  </a:lnTo>
                  <a:lnTo>
                    <a:pt x="11758" y="1397000"/>
                  </a:lnTo>
                  <a:lnTo>
                    <a:pt x="240068" y="1397000"/>
                  </a:lnTo>
                  <a:lnTo>
                    <a:pt x="3897668" y="1397000"/>
                  </a:lnTo>
                  <a:lnTo>
                    <a:pt x="4125978" y="1397000"/>
                  </a:lnTo>
                  <a:lnTo>
                    <a:pt x="3999268" y="1233738"/>
                  </a:lnTo>
                  <a:lnTo>
                    <a:pt x="4137736" y="1055326"/>
                  </a:lnTo>
                  <a:lnTo>
                    <a:pt x="3999268" y="876913"/>
                  </a:lnTo>
                  <a:lnTo>
                    <a:pt x="4137736" y="698501"/>
                  </a:lnTo>
                  <a:lnTo>
                    <a:pt x="3999268" y="520088"/>
                  </a:lnTo>
                  <a:lnTo>
                    <a:pt x="4137736" y="341676"/>
                  </a:lnTo>
                  <a:lnTo>
                    <a:pt x="3999268" y="163263"/>
                  </a:lnTo>
                  <a:close/>
                </a:path>
              </a:pathLst>
            </a:custGeom>
            <a:solidFill>
              <a:schemeClr val="accent1"/>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en-US" sz="1600" b="0" i="0" u="none" strike="noStrike" cap="none" spc="0" normalizeH="0" baseline="0">
                <a:ln>
                  <a:noFill/>
                </a:ln>
                <a:solidFill>
                  <a:srgbClr val="FFFFFF"/>
                </a:solidFill>
                <a:effectLst/>
                <a:uFillTx/>
                <a:latin typeface="Lantinghei SC Extralight"/>
                <a:ea typeface="Lantinghei SC Extralight"/>
                <a:cs typeface="Lantinghei SC Extralight"/>
                <a:sym typeface="Lantinghei SC Extralight"/>
              </a:endParaRPr>
            </a:p>
          </p:txBody>
        </p:sp>
        <p:sp>
          <p:nvSpPr>
            <p:cNvPr id="186" name="3-2"/>
            <p:cNvSpPr/>
            <p:nvPr/>
          </p:nvSpPr>
          <p:spPr>
            <a:xfrm flipH="1">
              <a:off x="6649682" y="2334819"/>
              <a:ext cx="4137736" cy="1800845"/>
            </a:xfrm>
            <a:custGeom>
              <a:avLst/>
              <a:gdLst>
                <a:gd name="connsiteX0" fmla="*/ 4125978 w 4137736"/>
                <a:gd name="connsiteY0" fmla="*/ 0 h 1397000"/>
                <a:gd name="connsiteX1" fmla="*/ 3897668 w 4137736"/>
                <a:gd name="connsiteY1" fmla="*/ 0 h 1397000"/>
                <a:gd name="connsiteX2" fmla="*/ 240068 w 4137736"/>
                <a:gd name="connsiteY2" fmla="*/ 0 h 1397000"/>
                <a:gd name="connsiteX3" fmla="*/ 11758 w 4137736"/>
                <a:gd name="connsiteY3" fmla="*/ 0 h 1397000"/>
                <a:gd name="connsiteX4" fmla="*/ 138468 w 4137736"/>
                <a:gd name="connsiteY4" fmla="*/ 163263 h 1397000"/>
                <a:gd name="connsiteX5" fmla="*/ 0 w 4137736"/>
                <a:gd name="connsiteY5" fmla="*/ 341676 h 1397000"/>
                <a:gd name="connsiteX6" fmla="*/ 138468 w 4137736"/>
                <a:gd name="connsiteY6" fmla="*/ 520088 h 1397000"/>
                <a:gd name="connsiteX7" fmla="*/ 0 w 4137736"/>
                <a:gd name="connsiteY7" fmla="*/ 698501 h 1397000"/>
                <a:gd name="connsiteX8" fmla="*/ 138468 w 4137736"/>
                <a:gd name="connsiteY8" fmla="*/ 876913 h 1397000"/>
                <a:gd name="connsiteX9" fmla="*/ 0 w 4137736"/>
                <a:gd name="connsiteY9" fmla="*/ 1055326 h 1397000"/>
                <a:gd name="connsiteX10" fmla="*/ 138468 w 4137736"/>
                <a:gd name="connsiteY10" fmla="*/ 1233738 h 1397000"/>
                <a:gd name="connsiteX11" fmla="*/ 11758 w 4137736"/>
                <a:gd name="connsiteY11" fmla="*/ 1397000 h 1397000"/>
                <a:gd name="connsiteX12" fmla="*/ 240068 w 4137736"/>
                <a:gd name="connsiteY12" fmla="*/ 1397000 h 1397000"/>
                <a:gd name="connsiteX13" fmla="*/ 3897668 w 4137736"/>
                <a:gd name="connsiteY13" fmla="*/ 1397000 h 1397000"/>
                <a:gd name="connsiteX14" fmla="*/ 4125978 w 4137736"/>
                <a:gd name="connsiteY14" fmla="*/ 1397000 h 1397000"/>
                <a:gd name="connsiteX15" fmla="*/ 3999268 w 4137736"/>
                <a:gd name="connsiteY15" fmla="*/ 1233738 h 1397000"/>
                <a:gd name="connsiteX16" fmla="*/ 4137736 w 4137736"/>
                <a:gd name="connsiteY16" fmla="*/ 1055326 h 1397000"/>
                <a:gd name="connsiteX17" fmla="*/ 3999268 w 4137736"/>
                <a:gd name="connsiteY17" fmla="*/ 876913 h 1397000"/>
                <a:gd name="connsiteX18" fmla="*/ 4137736 w 4137736"/>
                <a:gd name="connsiteY18" fmla="*/ 698501 h 1397000"/>
                <a:gd name="connsiteX19" fmla="*/ 3999268 w 4137736"/>
                <a:gd name="connsiteY19" fmla="*/ 520088 h 1397000"/>
                <a:gd name="connsiteX20" fmla="*/ 4137736 w 4137736"/>
                <a:gd name="connsiteY20" fmla="*/ 341676 h 1397000"/>
                <a:gd name="connsiteX21" fmla="*/ 3999268 w 4137736"/>
                <a:gd name="connsiteY21" fmla="*/ 163263 h 139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137736" h="1397000">
                  <a:moveTo>
                    <a:pt x="4125978" y="0"/>
                  </a:moveTo>
                  <a:lnTo>
                    <a:pt x="3897668" y="0"/>
                  </a:lnTo>
                  <a:lnTo>
                    <a:pt x="240068" y="0"/>
                  </a:lnTo>
                  <a:lnTo>
                    <a:pt x="11758" y="0"/>
                  </a:lnTo>
                  <a:lnTo>
                    <a:pt x="138468" y="163263"/>
                  </a:lnTo>
                  <a:lnTo>
                    <a:pt x="0" y="341676"/>
                  </a:lnTo>
                  <a:lnTo>
                    <a:pt x="138468" y="520088"/>
                  </a:lnTo>
                  <a:lnTo>
                    <a:pt x="0" y="698501"/>
                  </a:lnTo>
                  <a:lnTo>
                    <a:pt x="138468" y="876913"/>
                  </a:lnTo>
                  <a:lnTo>
                    <a:pt x="0" y="1055326"/>
                  </a:lnTo>
                  <a:lnTo>
                    <a:pt x="138468" y="1233738"/>
                  </a:lnTo>
                  <a:lnTo>
                    <a:pt x="11758" y="1397000"/>
                  </a:lnTo>
                  <a:lnTo>
                    <a:pt x="240068" y="1397000"/>
                  </a:lnTo>
                  <a:lnTo>
                    <a:pt x="3897668" y="1397000"/>
                  </a:lnTo>
                  <a:lnTo>
                    <a:pt x="4125978" y="1397000"/>
                  </a:lnTo>
                  <a:lnTo>
                    <a:pt x="3999268" y="1233738"/>
                  </a:lnTo>
                  <a:lnTo>
                    <a:pt x="4137736" y="1055326"/>
                  </a:lnTo>
                  <a:lnTo>
                    <a:pt x="3999268" y="876913"/>
                  </a:lnTo>
                  <a:lnTo>
                    <a:pt x="4137736" y="698501"/>
                  </a:lnTo>
                  <a:lnTo>
                    <a:pt x="3999268" y="520088"/>
                  </a:lnTo>
                  <a:lnTo>
                    <a:pt x="4137736" y="341676"/>
                  </a:lnTo>
                  <a:lnTo>
                    <a:pt x="3999268" y="163263"/>
                  </a:lnTo>
                  <a:close/>
                </a:path>
              </a:pathLst>
            </a:custGeom>
            <a:solidFill>
              <a:schemeClr val="accent2"/>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en-US" sz="1600" b="0" i="0" u="none" strike="noStrike" cap="none" spc="0" normalizeH="0" baseline="0">
                <a:ln>
                  <a:noFill/>
                </a:ln>
                <a:solidFill>
                  <a:srgbClr val="FFFFFF"/>
                </a:solidFill>
                <a:effectLst/>
                <a:uFillTx/>
                <a:latin typeface="Lantinghei SC Extralight"/>
                <a:ea typeface="Lantinghei SC Extralight"/>
                <a:cs typeface="Lantinghei SC Extralight"/>
                <a:sym typeface="Lantinghei SC Extralight"/>
              </a:endParaRPr>
            </a:p>
          </p:txBody>
        </p:sp>
        <p:sp>
          <p:nvSpPr>
            <p:cNvPr id="187" name="3-3"/>
            <p:cNvSpPr/>
            <p:nvPr/>
          </p:nvSpPr>
          <p:spPr>
            <a:xfrm flipH="1">
              <a:off x="1633182" y="4506519"/>
              <a:ext cx="4137736" cy="1800845"/>
            </a:xfrm>
            <a:custGeom>
              <a:avLst/>
              <a:gdLst>
                <a:gd name="connsiteX0" fmla="*/ 4125978 w 4137736"/>
                <a:gd name="connsiteY0" fmla="*/ 0 h 1397000"/>
                <a:gd name="connsiteX1" fmla="*/ 3897668 w 4137736"/>
                <a:gd name="connsiteY1" fmla="*/ 0 h 1397000"/>
                <a:gd name="connsiteX2" fmla="*/ 240068 w 4137736"/>
                <a:gd name="connsiteY2" fmla="*/ 0 h 1397000"/>
                <a:gd name="connsiteX3" fmla="*/ 11758 w 4137736"/>
                <a:gd name="connsiteY3" fmla="*/ 0 h 1397000"/>
                <a:gd name="connsiteX4" fmla="*/ 138468 w 4137736"/>
                <a:gd name="connsiteY4" fmla="*/ 163263 h 1397000"/>
                <a:gd name="connsiteX5" fmla="*/ 0 w 4137736"/>
                <a:gd name="connsiteY5" fmla="*/ 341676 h 1397000"/>
                <a:gd name="connsiteX6" fmla="*/ 138468 w 4137736"/>
                <a:gd name="connsiteY6" fmla="*/ 520088 h 1397000"/>
                <a:gd name="connsiteX7" fmla="*/ 0 w 4137736"/>
                <a:gd name="connsiteY7" fmla="*/ 698501 h 1397000"/>
                <a:gd name="connsiteX8" fmla="*/ 138468 w 4137736"/>
                <a:gd name="connsiteY8" fmla="*/ 876913 h 1397000"/>
                <a:gd name="connsiteX9" fmla="*/ 0 w 4137736"/>
                <a:gd name="connsiteY9" fmla="*/ 1055326 h 1397000"/>
                <a:gd name="connsiteX10" fmla="*/ 138468 w 4137736"/>
                <a:gd name="connsiteY10" fmla="*/ 1233738 h 1397000"/>
                <a:gd name="connsiteX11" fmla="*/ 11758 w 4137736"/>
                <a:gd name="connsiteY11" fmla="*/ 1397000 h 1397000"/>
                <a:gd name="connsiteX12" fmla="*/ 240068 w 4137736"/>
                <a:gd name="connsiteY12" fmla="*/ 1397000 h 1397000"/>
                <a:gd name="connsiteX13" fmla="*/ 3897668 w 4137736"/>
                <a:gd name="connsiteY13" fmla="*/ 1397000 h 1397000"/>
                <a:gd name="connsiteX14" fmla="*/ 4125978 w 4137736"/>
                <a:gd name="connsiteY14" fmla="*/ 1397000 h 1397000"/>
                <a:gd name="connsiteX15" fmla="*/ 3999268 w 4137736"/>
                <a:gd name="connsiteY15" fmla="*/ 1233738 h 1397000"/>
                <a:gd name="connsiteX16" fmla="*/ 4137736 w 4137736"/>
                <a:gd name="connsiteY16" fmla="*/ 1055326 h 1397000"/>
                <a:gd name="connsiteX17" fmla="*/ 3999268 w 4137736"/>
                <a:gd name="connsiteY17" fmla="*/ 876913 h 1397000"/>
                <a:gd name="connsiteX18" fmla="*/ 4137736 w 4137736"/>
                <a:gd name="connsiteY18" fmla="*/ 698501 h 1397000"/>
                <a:gd name="connsiteX19" fmla="*/ 3999268 w 4137736"/>
                <a:gd name="connsiteY19" fmla="*/ 520088 h 1397000"/>
                <a:gd name="connsiteX20" fmla="*/ 4137736 w 4137736"/>
                <a:gd name="connsiteY20" fmla="*/ 341676 h 1397000"/>
                <a:gd name="connsiteX21" fmla="*/ 3999268 w 4137736"/>
                <a:gd name="connsiteY21" fmla="*/ 163263 h 139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137736" h="1397000">
                  <a:moveTo>
                    <a:pt x="4125978" y="0"/>
                  </a:moveTo>
                  <a:lnTo>
                    <a:pt x="3897668" y="0"/>
                  </a:lnTo>
                  <a:lnTo>
                    <a:pt x="240068" y="0"/>
                  </a:lnTo>
                  <a:lnTo>
                    <a:pt x="11758" y="0"/>
                  </a:lnTo>
                  <a:lnTo>
                    <a:pt x="138468" y="163263"/>
                  </a:lnTo>
                  <a:lnTo>
                    <a:pt x="0" y="341676"/>
                  </a:lnTo>
                  <a:lnTo>
                    <a:pt x="138468" y="520088"/>
                  </a:lnTo>
                  <a:lnTo>
                    <a:pt x="0" y="698501"/>
                  </a:lnTo>
                  <a:lnTo>
                    <a:pt x="138468" y="876913"/>
                  </a:lnTo>
                  <a:lnTo>
                    <a:pt x="0" y="1055326"/>
                  </a:lnTo>
                  <a:lnTo>
                    <a:pt x="138468" y="1233738"/>
                  </a:lnTo>
                  <a:lnTo>
                    <a:pt x="11758" y="1397000"/>
                  </a:lnTo>
                  <a:lnTo>
                    <a:pt x="240068" y="1397000"/>
                  </a:lnTo>
                  <a:lnTo>
                    <a:pt x="3897668" y="1397000"/>
                  </a:lnTo>
                  <a:lnTo>
                    <a:pt x="4125978" y="1397000"/>
                  </a:lnTo>
                  <a:lnTo>
                    <a:pt x="3999268" y="1233738"/>
                  </a:lnTo>
                  <a:lnTo>
                    <a:pt x="4137736" y="1055326"/>
                  </a:lnTo>
                  <a:lnTo>
                    <a:pt x="3999268" y="876913"/>
                  </a:lnTo>
                  <a:lnTo>
                    <a:pt x="4137736" y="698501"/>
                  </a:lnTo>
                  <a:lnTo>
                    <a:pt x="3999268" y="520088"/>
                  </a:lnTo>
                  <a:lnTo>
                    <a:pt x="4137736" y="341676"/>
                  </a:lnTo>
                  <a:lnTo>
                    <a:pt x="3999268" y="163263"/>
                  </a:lnTo>
                  <a:close/>
                </a:path>
              </a:pathLst>
            </a:custGeom>
            <a:solidFill>
              <a:schemeClr val="accent3"/>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en-US" sz="1600" b="0" i="0" u="none" strike="noStrike" cap="none" spc="0" normalizeH="0" baseline="0">
                <a:ln>
                  <a:noFill/>
                </a:ln>
                <a:solidFill>
                  <a:srgbClr val="FFFFFF"/>
                </a:solidFill>
                <a:effectLst/>
                <a:uFillTx/>
                <a:latin typeface="Lantinghei SC Extralight"/>
                <a:ea typeface="Lantinghei SC Extralight"/>
                <a:cs typeface="Lantinghei SC Extralight"/>
                <a:sym typeface="Lantinghei SC Extralight"/>
              </a:endParaRPr>
            </a:p>
          </p:txBody>
        </p:sp>
        <p:sp>
          <p:nvSpPr>
            <p:cNvPr id="188" name="3-4"/>
            <p:cNvSpPr/>
            <p:nvPr/>
          </p:nvSpPr>
          <p:spPr>
            <a:xfrm flipH="1">
              <a:off x="6649682" y="4506519"/>
              <a:ext cx="4137736" cy="1800845"/>
            </a:xfrm>
            <a:custGeom>
              <a:avLst/>
              <a:gdLst>
                <a:gd name="connsiteX0" fmla="*/ 4125978 w 4137736"/>
                <a:gd name="connsiteY0" fmla="*/ 0 h 1397000"/>
                <a:gd name="connsiteX1" fmla="*/ 3897668 w 4137736"/>
                <a:gd name="connsiteY1" fmla="*/ 0 h 1397000"/>
                <a:gd name="connsiteX2" fmla="*/ 240068 w 4137736"/>
                <a:gd name="connsiteY2" fmla="*/ 0 h 1397000"/>
                <a:gd name="connsiteX3" fmla="*/ 11758 w 4137736"/>
                <a:gd name="connsiteY3" fmla="*/ 0 h 1397000"/>
                <a:gd name="connsiteX4" fmla="*/ 138468 w 4137736"/>
                <a:gd name="connsiteY4" fmla="*/ 163263 h 1397000"/>
                <a:gd name="connsiteX5" fmla="*/ 0 w 4137736"/>
                <a:gd name="connsiteY5" fmla="*/ 341676 h 1397000"/>
                <a:gd name="connsiteX6" fmla="*/ 138468 w 4137736"/>
                <a:gd name="connsiteY6" fmla="*/ 520088 h 1397000"/>
                <a:gd name="connsiteX7" fmla="*/ 0 w 4137736"/>
                <a:gd name="connsiteY7" fmla="*/ 698501 h 1397000"/>
                <a:gd name="connsiteX8" fmla="*/ 138468 w 4137736"/>
                <a:gd name="connsiteY8" fmla="*/ 876913 h 1397000"/>
                <a:gd name="connsiteX9" fmla="*/ 0 w 4137736"/>
                <a:gd name="connsiteY9" fmla="*/ 1055326 h 1397000"/>
                <a:gd name="connsiteX10" fmla="*/ 138468 w 4137736"/>
                <a:gd name="connsiteY10" fmla="*/ 1233738 h 1397000"/>
                <a:gd name="connsiteX11" fmla="*/ 11758 w 4137736"/>
                <a:gd name="connsiteY11" fmla="*/ 1397000 h 1397000"/>
                <a:gd name="connsiteX12" fmla="*/ 240068 w 4137736"/>
                <a:gd name="connsiteY12" fmla="*/ 1397000 h 1397000"/>
                <a:gd name="connsiteX13" fmla="*/ 3897668 w 4137736"/>
                <a:gd name="connsiteY13" fmla="*/ 1397000 h 1397000"/>
                <a:gd name="connsiteX14" fmla="*/ 4125978 w 4137736"/>
                <a:gd name="connsiteY14" fmla="*/ 1397000 h 1397000"/>
                <a:gd name="connsiteX15" fmla="*/ 3999268 w 4137736"/>
                <a:gd name="connsiteY15" fmla="*/ 1233738 h 1397000"/>
                <a:gd name="connsiteX16" fmla="*/ 4137736 w 4137736"/>
                <a:gd name="connsiteY16" fmla="*/ 1055326 h 1397000"/>
                <a:gd name="connsiteX17" fmla="*/ 3999268 w 4137736"/>
                <a:gd name="connsiteY17" fmla="*/ 876913 h 1397000"/>
                <a:gd name="connsiteX18" fmla="*/ 4137736 w 4137736"/>
                <a:gd name="connsiteY18" fmla="*/ 698501 h 1397000"/>
                <a:gd name="connsiteX19" fmla="*/ 3999268 w 4137736"/>
                <a:gd name="connsiteY19" fmla="*/ 520088 h 1397000"/>
                <a:gd name="connsiteX20" fmla="*/ 4137736 w 4137736"/>
                <a:gd name="connsiteY20" fmla="*/ 341676 h 1397000"/>
                <a:gd name="connsiteX21" fmla="*/ 3999268 w 4137736"/>
                <a:gd name="connsiteY21" fmla="*/ 163263 h 139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137736" h="1397000">
                  <a:moveTo>
                    <a:pt x="4125978" y="0"/>
                  </a:moveTo>
                  <a:lnTo>
                    <a:pt x="3897668" y="0"/>
                  </a:lnTo>
                  <a:lnTo>
                    <a:pt x="240068" y="0"/>
                  </a:lnTo>
                  <a:lnTo>
                    <a:pt x="11758" y="0"/>
                  </a:lnTo>
                  <a:lnTo>
                    <a:pt x="138468" y="163263"/>
                  </a:lnTo>
                  <a:lnTo>
                    <a:pt x="0" y="341676"/>
                  </a:lnTo>
                  <a:lnTo>
                    <a:pt x="138468" y="520088"/>
                  </a:lnTo>
                  <a:lnTo>
                    <a:pt x="0" y="698501"/>
                  </a:lnTo>
                  <a:lnTo>
                    <a:pt x="138468" y="876913"/>
                  </a:lnTo>
                  <a:lnTo>
                    <a:pt x="0" y="1055326"/>
                  </a:lnTo>
                  <a:lnTo>
                    <a:pt x="138468" y="1233738"/>
                  </a:lnTo>
                  <a:lnTo>
                    <a:pt x="11758" y="1397000"/>
                  </a:lnTo>
                  <a:lnTo>
                    <a:pt x="240068" y="1397000"/>
                  </a:lnTo>
                  <a:lnTo>
                    <a:pt x="3897668" y="1397000"/>
                  </a:lnTo>
                  <a:lnTo>
                    <a:pt x="4125978" y="1397000"/>
                  </a:lnTo>
                  <a:lnTo>
                    <a:pt x="3999268" y="1233738"/>
                  </a:lnTo>
                  <a:lnTo>
                    <a:pt x="4137736" y="1055326"/>
                  </a:lnTo>
                  <a:lnTo>
                    <a:pt x="3999268" y="876913"/>
                  </a:lnTo>
                  <a:lnTo>
                    <a:pt x="4137736" y="698501"/>
                  </a:lnTo>
                  <a:lnTo>
                    <a:pt x="3999268" y="520088"/>
                  </a:lnTo>
                  <a:lnTo>
                    <a:pt x="4137736" y="341676"/>
                  </a:lnTo>
                  <a:lnTo>
                    <a:pt x="3999268" y="163263"/>
                  </a:lnTo>
                  <a:close/>
                </a:path>
              </a:pathLst>
            </a:custGeom>
            <a:solidFill>
              <a:schemeClr val="accent4"/>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en-US" sz="1600" b="0" i="0" u="none" strike="noStrike" cap="none" spc="0" normalizeH="0" baseline="0">
                <a:ln>
                  <a:noFill/>
                </a:ln>
                <a:solidFill>
                  <a:srgbClr val="FFFFFF"/>
                </a:solidFill>
                <a:effectLst/>
                <a:uFillTx/>
                <a:latin typeface="Lantinghei SC Extralight"/>
                <a:ea typeface="Lantinghei SC Extralight"/>
                <a:cs typeface="Lantinghei SC Extralight"/>
                <a:sym typeface="Lantinghei SC Extralight"/>
              </a:endParaRPr>
            </a:p>
          </p:txBody>
        </p:sp>
        <p:sp>
          <p:nvSpPr>
            <p:cNvPr id="189" name="3-5"/>
            <p:cNvSpPr/>
            <p:nvPr/>
          </p:nvSpPr>
          <p:spPr>
            <a:xfrm>
              <a:off x="1404582" y="2117156"/>
              <a:ext cx="916164" cy="916164"/>
            </a:xfrm>
            <a:prstGeom prst="ellipse">
              <a:avLst/>
            </a:prstGeom>
            <a:solidFill>
              <a:srgbClr val="DDDDDD"/>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nchorCtr="1">
              <a:noAutofit/>
            </a:bodyPr>
            <a:lstStyle/>
            <a:p>
              <a:pPr marL="0" marR="0" indent="0" algn="ctr" defTabSz="410845" rtl="0" fontAlgn="auto" latinLnBrk="0" hangingPunct="0">
                <a:lnSpc>
                  <a:spcPct val="100000"/>
                </a:lnSpc>
                <a:spcBef>
                  <a:spcPts val="0"/>
                </a:spcBef>
                <a:spcAft>
                  <a:spcPts val="0"/>
                </a:spcAft>
                <a:buClrTx/>
                <a:buSzTx/>
                <a:buFontTx/>
                <a:buNone/>
              </a:pPr>
              <a:r>
                <a:rPr kumimoji="0" lang="en-US" sz="3600" b="1" i="0" u="none" strike="noStrike" cap="none" spc="0" normalizeH="0" baseline="0" dirty="0">
                  <a:ln>
                    <a:noFill/>
                  </a:ln>
                  <a:solidFill>
                    <a:schemeClr val="accent1"/>
                  </a:solidFill>
                  <a:effectLst/>
                  <a:uFillTx/>
                  <a:latin typeface="+mj-lt"/>
                  <a:ea typeface="Lantinghei SC Extralight"/>
                  <a:cs typeface="Lantinghei SC Extralight"/>
                  <a:sym typeface="Lantinghei SC Extralight"/>
                </a:rPr>
                <a:t>01</a:t>
              </a:r>
              <a:endParaRPr kumimoji="0" lang="en-US" sz="3600" b="1" i="0" u="none" strike="noStrike" cap="none" spc="0" normalizeH="0" baseline="0" dirty="0">
                <a:ln>
                  <a:noFill/>
                </a:ln>
                <a:solidFill>
                  <a:schemeClr val="accent1"/>
                </a:solidFill>
                <a:effectLst/>
                <a:uFillTx/>
                <a:latin typeface="+mj-lt"/>
                <a:ea typeface="Lantinghei SC Extralight"/>
                <a:cs typeface="Lantinghei SC Extralight"/>
                <a:sym typeface="Lantinghei SC Extralight"/>
              </a:endParaRPr>
            </a:p>
          </p:txBody>
        </p:sp>
        <p:sp>
          <p:nvSpPr>
            <p:cNvPr id="190" name="3-6"/>
            <p:cNvSpPr/>
            <p:nvPr/>
          </p:nvSpPr>
          <p:spPr>
            <a:xfrm>
              <a:off x="6421082" y="2117156"/>
              <a:ext cx="916164" cy="916164"/>
            </a:xfrm>
            <a:prstGeom prst="ellipse">
              <a:avLst/>
            </a:prstGeom>
            <a:solidFill>
              <a:srgbClr val="DDDDDD"/>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nchorCtr="1">
              <a:noAutofit/>
            </a:bodyPr>
            <a:lstStyle/>
            <a:p>
              <a:pPr marL="0" marR="0" indent="0" algn="ctr" defTabSz="410845" rtl="0" fontAlgn="auto" latinLnBrk="0" hangingPunct="0">
                <a:lnSpc>
                  <a:spcPct val="100000"/>
                </a:lnSpc>
                <a:spcBef>
                  <a:spcPts val="0"/>
                </a:spcBef>
                <a:spcAft>
                  <a:spcPts val="0"/>
                </a:spcAft>
                <a:buClrTx/>
                <a:buSzTx/>
                <a:buFontTx/>
                <a:buNone/>
              </a:pPr>
              <a:r>
                <a:rPr kumimoji="0" lang="en-US" sz="3600" b="1" i="0" u="none" strike="noStrike" cap="none" spc="0" normalizeH="0" baseline="0" dirty="0">
                  <a:ln>
                    <a:noFill/>
                  </a:ln>
                  <a:solidFill>
                    <a:schemeClr val="accent2"/>
                  </a:solidFill>
                  <a:effectLst/>
                  <a:uFillTx/>
                  <a:latin typeface="+mj-lt"/>
                  <a:ea typeface="Lantinghei SC Extralight"/>
                  <a:cs typeface="Lantinghei SC Extralight"/>
                  <a:sym typeface="Lantinghei SC Extralight"/>
                </a:rPr>
                <a:t>02</a:t>
              </a:r>
              <a:endParaRPr kumimoji="0" lang="en-US" sz="3600" b="1" i="0" u="none" strike="noStrike" cap="none" spc="0" normalizeH="0" baseline="0" dirty="0">
                <a:ln>
                  <a:noFill/>
                </a:ln>
                <a:solidFill>
                  <a:schemeClr val="accent2"/>
                </a:solidFill>
                <a:effectLst/>
                <a:uFillTx/>
                <a:latin typeface="+mj-lt"/>
                <a:ea typeface="Lantinghei SC Extralight"/>
                <a:cs typeface="Lantinghei SC Extralight"/>
                <a:sym typeface="Lantinghei SC Extralight"/>
              </a:endParaRPr>
            </a:p>
          </p:txBody>
        </p:sp>
        <p:sp>
          <p:nvSpPr>
            <p:cNvPr id="191" name="3-7"/>
            <p:cNvSpPr/>
            <p:nvPr/>
          </p:nvSpPr>
          <p:spPr>
            <a:xfrm>
              <a:off x="1404582" y="4288856"/>
              <a:ext cx="916164" cy="916164"/>
            </a:xfrm>
            <a:prstGeom prst="ellipse">
              <a:avLst/>
            </a:prstGeom>
            <a:solidFill>
              <a:srgbClr val="DDDDDD"/>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nchorCtr="1">
              <a:noAutofit/>
            </a:bodyPr>
            <a:lstStyle/>
            <a:p>
              <a:pPr marL="0" marR="0" indent="0" algn="ctr" defTabSz="410845" rtl="0" fontAlgn="auto" latinLnBrk="0" hangingPunct="0">
                <a:lnSpc>
                  <a:spcPct val="100000"/>
                </a:lnSpc>
                <a:spcBef>
                  <a:spcPts val="0"/>
                </a:spcBef>
                <a:spcAft>
                  <a:spcPts val="0"/>
                </a:spcAft>
                <a:buClrTx/>
                <a:buSzTx/>
                <a:buFontTx/>
                <a:buNone/>
              </a:pPr>
              <a:r>
                <a:rPr kumimoji="0" lang="en-US" sz="3600" b="1" i="0" u="none" strike="noStrike" cap="none" spc="0" normalizeH="0" baseline="0" dirty="0">
                  <a:ln>
                    <a:noFill/>
                  </a:ln>
                  <a:solidFill>
                    <a:schemeClr val="accent3"/>
                  </a:solidFill>
                  <a:effectLst/>
                  <a:uFillTx/>
                  <a:latin typeface="+mj-lt"/>
                  <a:ea typeface="Lantinghei SC Extralight"/>
                  <a:cs typeface="Lantinghei SC Extralight"/>
                  <a:sym typeface="Lantinghei SC Extralight"/>
                </a:rPr>
                <a:t>03</a:t>
              </a:r>
              <a:endParaRPr kumimoji="0" lang="en-US" sz="3600" b="1" i="0" u="none" strike="noStrike" cap="none" spc="0" normalizeH="0" baseline="0" dirty="0">
                <a:ln>
                  <a:noFill/>
                </a:ln>
                <a:solidFill>
                  <a:schemeClr val="accent3"/>
                </a:solidFill>
                <a:effectLst/>
                <a:uFillTx/>
                <a:latin typeface="+mj-lt"/>
                <a:ea typeface="Lantinghei SC Extralight"/>
                <a:cs typeface="Lantinghei SC Extralight"/>
                <a:sym typeface="Lantinghei SC Extralight"/>
              </a:endParaRPr>
            </a:p>
          </p:txBody>
        </p:sp>
        <p:sp>
          <p:nvSpPr>
            <p:cNvPr id="192" name="3-8"/>
            <p:cNvSpPr/>
            <p:nvPr/>
          </p:nvSpPr>
          <p:spPr>
            <a:xfrm>
              <a:off x="6421082" y="4288856"/>
              <a:ext cx="916164" cy="916164"/>
            </a:xfrm>
            <a:prstGeom prst="ellipse">
              <a:avLst/>
            </a:prstGeom>
            <a:solidFill>
              <a:srgbClr val="DDDDDD"/>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nchorCtr="1">
              <a:noAutofit/>
            </a:bodyPr>
            <a:lstStyle/>
            <a:p>
              <a:pPr marL="0" marR="0" indent="0" algn="ctr" defTabSz="410845" rtl="0" fontAlgn="auto" latinLnBrk="0" hangingPunct="0">
                <a:lnSpc>
                  <a:spcPct val="100000"/>
                </a:lnSpc>
                <a:spcBef>
                  <a:spcPts val="0"/>
                </a:spcBef>
                <a:spcAft>
                  <a:spcPts val="0"/>
                </a:spcAft>
                <a:buClrTx/>
                <a:buSzTx/>
                <a:buFontTx/>
                <a:buNone/>
              </a:pPr>
              <a:r>
                <a:rPr kumimoji="0" lang="en-US" sz="3600" b="1" i="0" u="none" strike="noStrike" cap="none" spc="0" normalizeH="0" baseline="0">
                  <a:ln>
                    <a:noFill/>
                  </a:ln>
                  <a:solidFill>
                    <a:schemeClr val="accent4"/>
                  </a:solidFill>
                  <a:effectLst/>
                  <a:uFillTx/>
                  <a:latin typeface="+mj-lt"/>
                  <a:ea typeface="Lantinghei SC Extralight"/>
                  <a:cs typeface="Lantinghei SC Extralight"/>
                  <a:sym typeface="Lantinghei SC Extralight"/>
                </a:rPr>
                <a:t>04</a:t>
              </a:r>
              <a:endParaRPr kumimoji="0" lang="en-US" sz="3600" b="1" i="0" u="none" strike="noStrike" cap="none" spc="0" normalizeH="0" baseline="0">
                <a:ln>
                  <a:noFill/>
                </a:ln>
                <a:solidFill>
                  <a:schemeClr val="accent4"/>
                </a:solidFill>
                <a:effectLst/>
                <a:uFillTx/>
                <a:latin typeface="+mj-lt"/>
                <a:ea typeface="Lantinghei SC Extralight"/>
                <a:cs typeface="Lantinghei SC Extralight"/>
                <a:sym typeface="Lantinghei SC Extralight"/>
              </a:endParaRPr>
            </a:p>
          </p:txBody>
        </p:sp>
      </p:grpSp>
      <p:sp>
        <p:nvSpPr>
          <p:cNvPr id="198" name="4"/>
          <p:cNvSpPr/>
          <p:nvPr/>
        </p:nvSpPr>
        <p:spPr>
          <a:xfrm>
            <a:off x="2669089" y="2351782"/>
            <a:ext cx="3030863" cy="1477328"/>
          </a:xfrm>
          <a:prstGeom prst="rect">
            <a:avLst/>
          </a:prstGeom>
        </p:spPr>
        <p:txBody>
          <a:bodyPr wrap="square">
            <a:spAutoFit/>
          </a:bodyPr>
          <a:lstStyle/>
          <a:p>
            <a:pPr algn="just"/>
            <a:r>
              <a:rPr lang="zh-CN" altLang="en-US" dirty="0">
                <a:solidFill>
                  <a:srgbClr val="FFFFFF"/>
                </a:solidFill>
                <a:ea typeface="黑体" panose="02010609060101010101" pitchFamily="49" charset="-122"/>
                <a:cs typeface="+mn-ea"/>
                <a:sym typeface="+mn-lt"/>
              </a:rPr>
              <a:t>录取最低分数线由各省、自治区、直辖市分别划定，由于条件各异，分数线的分差可能很大，最高与最低相差超过</a:t>
            </a:r>
            <a:r>
              <a:rPr lang="en-US" altLang="zh-CN" dirty="0">
                <a:solidFill>
                  <a:srgbClr val="FFFFFF"/>
                </a:solidFill>
                <a:ea typeface="黑体" panose="02010609060101010101" pitchFamily="49" charset="-122"/>
                <a:cs typeface="+mn-ea"/>
                <a:sym typeface="+mn-lt"/>
              </a:rPr>
              <a:t>100</a:t>
            </a:r>
            <a:r>
              <a:rPr lang="zh-CN" altLang="en-US" dirty="0">
                <a:solidFill>
                  <a:srgbClr val="FFFFFF"/>
                </a:solidFill>
                <a:ea typeface="黑体" panose="02010609060101010101" pitchFamily="49" charset="-122"/>
                <a:cs typeface="+mn-ea"/>
                <a:sym typeface="+mn-lt"/>
              </a:rPr>
              <a:t>分。</a:t>
            </a:r>
            <a:endParaRPr lang="zh-CN" altLang="en-US" dirty="0">
              <a:solidFill>
                <a:srgbClr val="FFFFFF"/>
              </a:solidFill>
              <a:ea typeface="黑体" panose="02010609060101010101" pitchFamily="49" charset="-122"/>
              <a:cs typeface="+mn-ea"/>
              <a:sym typeface="+mn-lt"/>
            </a:endParaRPr>
          </a:p>
        </p:txBody>
      </p:sp>
      <p:sp>
        <p:nvSpPr>
          <p:cNvPr id="199" name="5"/>
          <p:cNvSpPr/>
          <p:nvPr/>
        </p:nvSpPr>
        <p:spPr>
          <a:xfrm>
            <a:off x="7895243" y="2424812"/>
            <a:ext cx="3030863" cy="1200329"/>
          </a:xfrm>
          <a:prstGeom prst="rect">
            <a:avLst/>
          </a:prstGeom>
        </p:spPr>
        <p:txBody>
          <a:bodyPr wrap="square">
            <a:spAutoFit/>
          </a:bodyPr>
          <a:lstStyle/>
          <a:p>
            <a:pPr algn="just"/>
            <a:r>
              <a:rPr lang="zh-CN" altLang="en-US" dirty="0">
                <a:solidFill>
                  <a:srgbClr val="FFFFFF"/>
                </a:solidFill>
                <a:ea typeface="黑体" panose="02010609060101010101" pitchFamily="49" charset="-122"/>
                <a:cs typeface="+mn-ea"/>
                <a:sym typeface="+mn-lt"/>
              </a:rPr>
              <a:t>如</a:t>
            </a:r>
            <a:r>
              <a:rPr lang="en-US" altLang="zh-CN" dirty="0">
                <a:solidFill>
                  <a:srgbClr val="FFFFFF"/>
                </a:solidFill>
                <a:ea typeface="黑体" panose="02010609060101010101" pitchFamily="49" charset="-122"/>
                <a:cs typeface="+mn-ea"/>
                <a:sym typeface="+mn-lt"/>
              </a:rPr>
              <a:t>2004</a:t>
            </a:r>
            <a:r>
              <a:rPr lang="zh-CN" altLang="en-US" dirty="0">
                <a:solidFill>
                  <a:srgbClr val="FFFFFF"/>
                </a:solidFill>
                <a:ea typeface="黑体" panose="02010609060101010101" pitchFamily="49" charset="-122"/>
                <a:cs typeface="+mn-ea"/>
                <a:sym typeface="+mn-lt"/>
              </a:rPr>
              <a:t>年山东省最低分数线理科为</a:t>
            </a:r>
            <a:r>
              <a:rPr lang="en-US" altLang="zh-CN" dirty="0">
                <a:solidFill>
                  <a:srgbClr val="FFFFFF"/>
                </a:solidFill>
                <a:ea typeface="黑体" panose="02010609060101010101" pitchFamily="49" charset="-122"/>
                <a:cs typeface="+mn-ea"/>
                <a:sym typeface="+mn-lt"/>
              </a:rPr>
              <a:t>374</a:t>
            </a:r>
            <a:r>
              <a:rPr lang="zh-CN" altLang="en-US" dirty="0">
                <a:solidFill>
                  <a:srgbClr val="FFFFFF"/>
                </a:solidFill>
                <a:ea typeface="黑体" panose="02010609060101010101" pitchFamily="49" charset="-122"/>
                <a:cs typeface="+mn-ea"/>
                <a:sym typeface="+mn-lt"/>
              </a:rPr>
              <a:t>分，同年青海省最低分数线理科是</a:t>
            </a:r>
            <a:r>
              <a:rPr lang="en-US" altLang="zh-CN" dirty="0">
                <a:solidFill>
                  <a:srgbClr val="FFFFFF"/>
                </a:solidFill>
                <a:ea typeface="黑体" panose="02010609060101010101" pitchFamily="49" charset="-122"/>
                <a:cs typeface="+mn-ea"/>
                <a:sym typeface="+mn-lt"/>
              </a:rPr>
              <a:t>240</a:t>
            </a:r>
            <a:r>
              <a:rPr lang="zh-CN" altLang="en-US" dirty="0">
                <a:solidFill>
                  <a:srgbClr val="FFFFFF"/>
                </a:solidFill>
                <a:ea typeface="黑体" panose="02010609060101010101" pitchFamily="49" charset="-122"/>
                <a:cs typeface="+mn-ea"/>
                <a:sym typeface="+mn-lt"/>
              </a:rPr>
              <a:t>分，相差</a:t>
            </a:r>
            <a:r>
              <a:rPr lang="en-US" altLang="zh-CN" dirty="0">
                <a:solidFill>
                  <a:srgbClr val="FFFFFF"/>
                </a:solidFill>
                <a:ea typeface="黑体" panose="02010609060101010101" pitchFamily="49" charset="-122"/>
                <a:cs typeface="+mn-ea"/>
                <a:sym typeface="+mn-lt"/>
              </a:rPr>
              <a:t>140</a:t>
            </a:r>
            <a:r>
              <a:rPr lang="zh-CN" altLang="en-US" dirty="0">
                <a:solidFill>
                  <a:srgbClr val="FFFFFF"/>
                </a:solidFill>
                <a:ea typeface="黑体" panose="02010609060101010101" pitchFamily="49" charset="-122"/>
                <a:cs typeface="+mn-ea"/>
                <a:sym typeface="+mn-lt"/>
              </a:rPr>
              <a:t>多分。</a:t>
            </a:r>
            <a:endParaRPr lang="zh-CN" altLang="en-US" dirty="0">
              <a:solidFill>
                <a:srgbClr val="FFFFFF"/>
              </a:solidFill>
              <a:ea typeface="黑体" panose="02010609060101010101" pitchFamily="49" charset="-122"/>
              <a:cs typeface="+mn-ea"/>
              <a:sym typeface="+mn-lt"/>
            </a:endParaRPr>
          </a:p>
        </p:txBody>
      </p:sp>
      <p:sp>
        <p:nvSpPr>
          <p:cNvPr id="200" name="6"/>
          <p:cNvSpPr/>
          <p:nvPr/>
        </p:nvSpPr>
        <p:spPr>
          <a:xfrm>
            <a:off x="2669089" y="4422493"/>
            <a:ext cx="3209197" cy="1754326"/>
          </a:xfrm>
          <a:prstGeom prst="rect">
            <a:avLst/>
          </a:prstGeom>
        </p:spPr>
        <p:txBody>
          <a:bodyPr wrap="square">
            <a:spAutoFit/>
          </a:bodyPr>
          <a:lstStyle/>
          <a:p>
            <a:pPr algn="just"/>
            <a:r>
              <a:rPr lang="zh-CN" altLang="en-US" dirty="0">
                <a:solidFill>
                  <a:srgbClr val="FFFFFF"/>
                </a:solidFill>
                <a:ea typeface="黑体" panose="02010609060101010101" pitchFamily="49" charset="-122"/>
                <a:cs typeface="+mn-ea"/>
                <a:sym typeface="+mn-lt"/>
              </a:rPr>
              <a:t>院校投档分数线是指以院校为单位，按招生院校同一科类</a:t>
            </a:r>
            <a:r>
              <a:rPr lang="en-US" altLang="zh-CN" dirty="0">
                <a:solidFill>
                  <a:srgbClr val="FFFFFF"/>
                </a:solidFill>
                <a:ea typeface="黑体" panose="02010609060101010101" pitchFamily="49" charset="-122"/>
                <a:cs typeface="+mn-ea"/>
                <a:sym typeface="+mn-lt"/>
              </a:rPr>
              <a:t>(</a:t>
            </a:r>
            <a:r>
              <a:rPr lang="zh-CN" altLang="en-US" dirty="0">
                <a:solidFill>
                  <a:srgbClr val="FFFFFF"/>
                </a:solidFill>
                <a:ea typeface="黑体" panose="02010609060101010101" pitchFamily="49" charset="-122"/>
                <a:cs typeface="+mn-ea"/>
                <a:sym typeface="+mn-lt"/>
              </a:rPr>
              <a:t>如文科或理科</a:t>
            </a:r>
            <a:r>
              <a:rPr lang="en-US" altLang="zh-CN" dirty="0">
                <a:solidFill>
                  <a:srgbClr val="FFFFFF"/>
                </a:solidFill>
                <a:ea typeface="黑体" panose="02010609060101010101" pitchFamily="49" charset="-122"/>
                <a:cs typeface="+mn-ea"/>
                <a:sym typeface="+mn-lt"/>
              </a:rPr>
              <a:t>)</a:t>
            </a:r>
            <a:r>
              <a:rPr lang="zh-CN" altLang="en-US" dirty="0">
                <a:solidFill>
                  <a:srgbClr val="FFFFFF"/>
                </a:solidFill>
                <a:ea typeface="黑体" panose="02010609060101010101" pitchFamily="49" charset="-122"/>
                <a:cs typeface="+mn-ea"/>
                <a:sym typeface="+mn-lt"/>
              </a:rPr>
              <a:t>招生计划数的一定比例</a:t>
            </a:r>
            <a:r>
              <a:rPr lang="en-US" altLang="zh-CN" dirty="0">
                <a:solidFill>
                  <a:srgbClr val="FFFFFF"/>
                </a:solidFill>
                <a:ea typeface="黑体" panose="02010609060101010101" pitchFamily="49" charset="-122"/>
                <a:cs typeface="+mn-ea"/>
                <a:sym typeface="+mn-lt"/>
              </a:rPr>
              <a:t>(1</a:t>
            </a:r>
            <a:r>
              <a:rPr lang="zh-CN" altLang="en-US" dirty="0">
                <a:solidFill>
                  <a:srgbClr val="FFFFFF"/>
                </a:solidFill>
                <a:ea typeface="黑体" panose="02010609060101010101" pitchFamily="49" charset="-122"/>
                <a:cs typeface="+mn-ea"/>
                <a:sym typeface="+mn-lt"/>
              </a:rPr>
              <a:t>：</a:t>
            </a:r>
            <a:r>
              <a:rPr lang="en-US" altLang="zh-CN" dirty="0">
                <a:solidFill>
                  <a:srgbClr val="FFFFFF"/>
                </a:solidFill>
                <a:ea typeface="黑体" panose="02010609060101010101" pitchFamily="49" charset="-122"/>
                <a:cs typeface="+mn-ea"/>
                <a:sym typeface="+mn-lt"/>
              </a:rPr>
              <a:t>1.2</a:t>
            </a:r>
            <a:r>
              <a:rPr lang="zh-CN" altLang="en-US" dirty="0">
                <a:solidFill>
                  <a:srgbClr val="FFFFFF"/>
                </a:solidFill>
                <a:ea typeface="黑体" panose="02010609060101010101" pitchFamily="49" charset="-122"/>
                <a:cs typeface="+mn-ea"/>
                <a:sym typeface="+mn-lt"/>
              </a:rPr>
              <a:t>以内</a:t>
            </a:r>
            <a:r>
              <a:rPr lang="en-US" altLang="zh-CN" dirty="0">
                <a:solidFill>
                  <a:srgbClr val="FFFFFF"/>
                </a:solidFill>
                <a:ea typeface="黑体" panose="02010609060101010101" pitchFamily="49" charset="-122"/>
                <a:cs typeface="+mn-ea"/>
                <a:sym typeface="+mn-lt"/>
              </a:rPr>
              <a:t>)</a:t>
            </a:r>
            <a:r>
              <a:rPr lang="zh-CN" altLang="en-US" dirty="0">
                <a:solidFill>
                  <a:srgbClr val="FFFFFF"/>
                </a:solidFill>
                <a:ea typeface="黑体" panose="02010609060101010101" pitchFamily="49" charset="-122"/>
                <a:cs typeface="+mn-ea"/>
                <a:sym typeface="+mn-lt"/>
              </a:rPr>
              <a:t>，在对第一志愿投档过程中自然形成的院校调档最低成绩标准。</a:t>
            </a:r>
            <a:endParaRPr lang="zh-CN" altLang="en-US" dirty="0">
              <a:solidFill>
                <a:srgbClr val="FFFFFF"/>
              </a:solidFill>
              <a:ea typeface="黑体" panose="02010609060101010101" pitchFamily="49" charset="-122"/>
              <a:cs typeface="+mn-ea"/>
              <a:sym typeface="+mn-lt"/>
            </a:endParaRPr>
          </a:p>
        </p:txBody>
      </p:sp>
      <p:sp>
        <p:nvSpPr>
          <p:cNvPr id="201" name="7"/>
          <p:cNvSpPr/>
          <p:nvPr/>
        </p:nvSpPr>
        <p:spPr>
          <a:xfrm>
            <a:off x="7895243" y="4829161"/>
            <a:ext cx="3030863" cy="923330"/>
          </a:xfrm>
          <a:prstGeom prst="rect">
            <a:avLst/>
          </a:prstGeom>
        </p:spPr>
        <p:txBody>
          <a:bodyPr wrap="square">
            <a:spAutoFit/>
          </a:bodyPr>
          <a:lstStyle/>
          <a:p>
            <a:pPr algn="just"/>
            <a:r>
              <a:rPr lang="zh-CN" altLang="en-US" dirty="0">
                <a:solidFill>
                  <a:srgbClr val="FFFFFF"/>
                </a:solidFill>
                <a:ea typeface="黑体" panose="02010609060101010101" pitchFamily="49" charset="-122"/>
                <a:cs typeface="+mn-ea"/>
                <a:sym typeface="+mn-lt"/>
              </a:rPr>
              <a:t>每一所院校都有自己的投档分数线，简称投档线也称调档线或提档线。</a:t>
            </a:r>
            <a:endParaRPr lang="zh-CN" altLang="en-US" dirty="0">
              <a:solidFill>
                <a:srgbClr val="FFFFFF"/>
              </a:solidFill>
              <a:ea typeface="黑体" panose="02010609060101010101" pitchFamily="49"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1"/>
          <p:cNvSpPr/>
          <p:nvPr/>
        </p:nvSpPr>
        <p:spPr>
          <a:xfrm>
            <a:off x="2373351" y="1509486"/>
            <a:ext cx="8346354" cy="383605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2"/>
          <p:cNvSpPr/>
          <p:nvPr/>
        </p:nvSpPr>
        <p:spPr>
          <a:xfrm>
            <a:off x="2584582" y="2089998"/>
            <a:ext cx="7908228" cy="2935868"/>
          </a:xfrm>
          <a:prstGeom prst="rect">
            <a:avLst/>
          </a:prstGeom>
        </p:spPr>
        <p:txBody>
          <a:bodyPr wrap="square">
            <a:spAutoFit/>
          </a:bodyPr>
          <a:lstStyle/>
          <a:p>
            <a:pPr algn="just">
              <a:lnSpc>
                <a:spcPct val="150000"/>
              </a:lnSpc>
            </a:pPr>
            <a:r>
              <a:rPr lang="zh-CN" altLang="en-US" dirty="0">
                <a:ea typeface="黑体" panose="02010609060101010101" pitchFamily="49" charset="-122"/>
                <a:cs typeface="+mn-ea"/>
                <a:sym typeface="+mn-lt"/>
              </a:rPr>
              <a:t>如考生王以</a:t>
            </a:r>
            <a:r>
              <a:rPr lang="en-US" altLang="zh-CN" dirty="0">
                <a:ea typeface="黑体" panose="02010609060101010101" pitchFamily="49" charset="-122"/>
                <a:cs typeface="+mn-ea"/>
                <a:sym typeface="+mn-lt"/>
              </a:rPr>
              <a:t>650</a:t>
            </a:r>
            <a:r>
              <a:rPr lang="zh-CN" altLang="en-US" dirty="0">
                <a:ea typeface="黑体" panose="02010609060101010101" pitchFamily="49" charset="-122"/>
                <a:cs typeface="+mn-ea"/>
                <a:sym typeface="+mn-lt"/>
              </a:rPr>
              <a:t>分的成绩第一志愿投档到甲大学，但落榜。假设王将乙大学填为二志愿，而该校规定级差为高于本校一志愿录取最低分（或平均分）</a:t>
            </a:r>
            <a:r>
              <a:rPr lang="en-US" altLang="zh-CN" dirty="0">
                <a:ea typeface="黑体" panose="02010609060101010101" pitchFamily="49" charset="-122"/>
                <a:cs typeface="+mn-ea"/>
                <a:sym typeface="+mn-lt"/>
              </a:rPr>
              <a:t>50</a:t>
            </a:r>
            <a:r>
              <a:rPr lang="zh-CN" altLang="en-US" dirty="0">
                <a:ea typeface="黑体" panose="02010609060101010101" pitchFamily="49" charset="-122"/>
                <a:cs typeface="+mn-ea"/>
                <a:sym typeface="+mn-lt"/>
              </a:rPr>
              <a:t>分，王的考分减去</a:t>
            </a:r>
            <a:r>
              <a:rPr lang="en-US" altLang="zh-CN" dirty="0">
                <a:ea typeface="黑体" panose="02010609060101010101" pitchFamily="49" charset="-122"/>
                <a:cs typeface="+mn-ea"/>
                <a:sym typeface="+mn-lt"/>
              </a:rPr>
              <a:t>50</a:t>
            </a:r>
            <a:r>
              <a:rPr lang="zh-CN" altLang="en-US" dirty="0">
                <a:ea typeface="黑体" panose="02010609060101010101" pitchFamily="49" charset="-122"/>
                <a:cs typeface="+mn-ea"/>
                <a:sym typeface="+mn-lt"/>
              </a:rPr>
              <a:t>分后高于前述的最低分（或平均分），则王的档案才可被投入乙大学。</a:t>
            </a:r>
            <a:endParaRPr lang="en-US" altLang="zh-CN" dirty="0">
              <a:ea typeface="黑体" panose="02010609060101010101" pitchFamily="49" charset="-122"/>
              <a:cs typeface="+mn-ea"/>
              <a:sym typeface="+mn-lt"/>
            </a:endParaRPr>
          </a:p>
          <a:p>
            <a:pPr algn="just">
              <a:lnSpc>
                <a:spcPct val="150000"/>
              </a:lnSpc>
            </a:pPr>
            <a:r>
              <a:rPr lang="zh-CN" altLang="en-US" dirty="0">
                <a:ea typeface="黑体" panose="02010609060101010101" pitchFamily="49" charset="-122"/>
                <a:cs typeface="+mn-ea"/>
                <a:sym typeface="+mn-lt"/>
              </a:rPr>
              <a:t>此</a:t>
            </a:r>
            <a:r>
              <a:rPr lang="en-US" altLang="zh-CN" dirty="0">
                <a:ea typeface="黑体" panose="02010609060101010101" pitchFamily="49" charset="-122"/>
                <a:cs typeface="+mn-ea"/>
                <a:sym typeface="+mn-lt"/>
              </a:rPr>
              <a:t>50</a:t>
            </a:r>
            <a:r>
              <a:rPr lang="zh-CN" altLang="en-US" dirty="0">
                <a:ea typeface="黑体" panose="02010609060101010101" pitchFamily="49" charset="-122"/>
                <a:cs typeface="+mn-ea"/>
                <a:sym typeface="+mn-lt"/>
              </a:rPr>
              <a:t>分的分值就是乙大学针对二志愿考生的院校级差。</a:t>
            </a:r>
            <a:endParaRPr lang="en-US" altLang="zh-CN" dirty="0">
              <a:ea typeface="黑体" panose="02010609060101010101" pitchFamily="49" charset="-122"/>
              <a:cs typeface="+mn-ea"/>
              <a:sym typeface="+mn-lt"/>
            </a:endParaRPr>
          </a:p>
          <a:p>
            <a:pPr algn="just">
              <a:lnSpc>
                <a:spcPct val="150000"/>
              </a:lnSpc>
            </a:pPr>
            <a:r>
              <a:rPr lang="zh-CN" altLang="en-US" dirty="0">
                <a:ea typeface="黑体" panose="02010609060101010101" pitchFamily="49" charset="-122"/>
                <a:cs typeface="+mn-ea"/>
                <a:sym typeface="+mn-lt"/>
              </a:rPr>
              <a:t>但应注意，若将此类高校填做二志愿，你还得留心该校近年是否一志愿满额，如是，则要慎填，否则考分再高也无意义。</a:t>
            </a:r>
            <a:endParaRPr lang="zh-CN" altLang="en-US" dirty="0">
              <a:ea typeface="黑体" panose="02010609060101010101" pitchFamily="49" charset="-122"/>
              <a:cs typeface="+mn-ea"/>
              <a:sym typeface="+mn-lt"/>
            </a:endParaRPr>
          </a:p>
        </p:txBody>
      </p:sp>
      <p:sp>
        <p:nvSpPr>
          <p:cNvPr id="8" name="3"/>
          <p:cNvSpPr/>
          <p:nvPr/>
        </p:nvSpPr>
        <p:spPr>
          <a:xfrm>
            <a:off x="966454" y="5557569"/>
            <a:ext cx="10280553" cy="707886"/>
          </a:xfrm>
          <a:prstGeom prst="rect">
            <a:avLst/>
          </a:prstGeom>
        </p:spPr>
        <p:txBody>
          <a:bodyPr wrap="square">
            <a:spAutoFit/>
          </a:bodyPr>
          <a:lstStyle/>
          <a:p>
            <a:pPr algn="ctr"/>
            <a:r>
              <a:rPr lang="zh-CN" altLang="en-US" sz="2000" b="1" dirty="0">
                <a:solidFill>
                  <a:schemeClr val="accent1"/>
                </a:solidFill>
                <a:ea typeface="黑体" panose="02010609060101010101" pitchFamily="49" charset="-122"/>
                <a:cs typeface="+mn-ea"/>
                <a:sym typeface="+mn-lt"/>
              </a:rPr>
              <a:t>院校级差还有一种情况是</a:t>
            </a:r>
            <a:r>
              <a:rPr lang="zh-CN" altLang="en-US" sz="2000" dirty="0">
                <a:ea typeface="黑体" panose="02010609060101010101" pitchFamily="49" charset="-122"/>
                <a:cs typeface="+mn-ea"/>
                <a:sym typeface="+mn-lt"/>
              </a:rPr>
              <a:t>：高校在一志愿生源充足的情况下也接收一些（因一志愿报考他校落榜）二志愿填了本校的高分考生，其级差分值和接收比例也会先在招生章程中公布。</a:t>
            </a:r>
            <a:endParaRPr lang="zh-CN" altLang="en-US" sz="2000" dirty="0">
              <a:ea typeface="黑体" panose="02010609060101010101" pitchFamily="49" charset="-122"/>
              <a:cs typeface="+mn-ea"/>
              <a:sym typeface="+mn-lt"/>
            </a:endParaRPr>
          </a:p>
        </p:txBody>
      </p:sp>
      <p:grpSp>
        <p:nvGrpSpPr>
          <p:cNvPr id="10" name="4"/>
          <p:cNvGrpSpPr/>
          <p:nvPr/>
        </p:nvGrpSpPr>
        <p:grpSpPr>
          <a:xfrm>
            <a:off x="482600" y="575002"/>
            <a:ext cx="802458" cy="3050139"/>
            <a:chOff x="482600" y="575002"/>
            <a:chExt cx="802458" cy="3050139"/>
          </a:xfrm>
        </p:grpSpPr>
        <p:sp>
          <p:nvSpPr>
            <p:cNvPr id="11" name="4-1"/>
            <p:cNvSpPr txBox="1"/>
            <p:nvPr/>
          </p:nvSpPr>
          <p:spPr>
            <a:xfrm>
              <a:off x="514497" y="1272328"/>
              <a:ext cx="738664" cy="2352813"/>
            </a:xfrm>
            <a:prstGeom prst="rect">
              <a:avLst/>
            </a:prstGeom>
            <a:noFill/>
          </p:spPr>
          <p:txBody>
            <a:bodyPr vert="eaVert" wrap="square" rtlCol="0">
              <a:spAutoFit/>
            </a:bodyPr>
            <a:lstStyle>
              <a:defPPr>
                <a:defRPr lang="zh-CN"/>
              </a:defPPr>
              <a:lvl1pPr algn="ctr">
                <a:defRPr sz="8800" b="1">
                  <a:solidFill>
                    <a:schemeClr val="accent1"/>
                  </a:solidFill>
                  <a:latin typeface="汉仪润圆-65W" panose="00020600040101010101" pitchFamily="18" charset="-122"/>
                  <a:ea typeface="汉仪润圆-65W" panose="00020600040101010101" pitchFamily="18" charset="-122"/>
                  <a:cs typeface="+mn-ea"/>
                </a:defRPr>
              </a:lvl1pPr>
            </a:lstStyle>
            <a:p>
              <a:pPr algn="l"/>
              <a:r>
                <a:rPr lang="zh-CN" altLang="en-US" sz="3600" dirty="0">
                  <a:sym typeface="+mn-lt"/>
                </a:rPr>
                <a:t>相关概念</a:t>
              </a:r>
              <a:endParaRPr lang="zh-CN" altLang="en-US" sz="3600" dirty="0">
                <a:sym typeface="+mn-lt"/>
              </a:endParaRPr>
            </a:p>
          </p:txBody>
        </p:sp>
        <p:grpSp>
          <p:nvGrpSpPr>
            <p:cNvPr id="12" name="0ae9ffb2-0fb1-4676-b990-e7d5e26dba0c"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482600" y="575002"/>
              <a:ext cx="802458" cy="718935"/>
              <a:chOff x="3398838" y="982663"/>
              <a:chExt cx="5246688" cy="4700588"/>
            </a:xfrm>
          </p:grpSpPr>
          <p:sp>
            <p:nvSpPr>
              <p:cNvPr id="13" name="4-2"/>
              <p:cNvSpPr/>
              <p:nvPr/>
            </p:nvSpPr>
            <p:spPr bwMode="auto">
              <a:xfrm>
                <a:off x="6130926" y="3711576"/>
                <a:ext cx="2514600" cy="1971675"/>
              </a:xfrm>
              <a:custGeom>
                <a:avLst/>
                <a:gdLst>
                  <a:gd name="T0" fmla="*/ 1584 w 1584"/>
                  <a:gd name="T1" fmla="*/ 343 h 1242"/>
                  <a:gd name="T2" fmla="*/ 0 w 1584"/>
                  <a:gd name="T3" fmla="*/ 1242 h 1242"/>
                  <a:gd name="T4" fmla="*/ 0 w 1584"/>
                  <a:gd name="T5" fmla="*/ 873 h 1242"/>
                  <a:gd name="T6" fmla="*/ 1584 w 1584"/>
                  <a:gd name="T7" fmla="*/ 0 h 1242"/>
                  <a:gd name="T8" fmla="*/ 1584 w 1584"/>
                  <a:gd name="T9" fmla="*/ 343 h 1242"/>
                </a:gdLst>
                <a:ahLst/>
                <a:cxnLst>
                  <a:cxn ang="0">
                    <a:pos x="T0" y="T1"/>
                  </a:cxn>
                  <a:cxn ang="0">
                    <a:pos x="T2" y="T3"/>
                  </a:cxn>
                  <a:cxn ang="0">
                    <a:pos x="T4" y="T5"/>
                  </a:cxn>
                  <a:cxn ang="0">
                    <a:pos x="T6" y="T7"/>
                  </a:cxn>
                  <a:cxn ang="0">
                    <a:pos x="T8" y="T9"/>
                  </a:cxn>
                </a:cxnLst>
                <a:rect l="0" t="0" r="r" b="b"/>
                <a:pathLst>
                  <a:path w="1584" h="1242">
                    <a:moveTo>
                      <a:pt x="1584" y="343"/>
                    </a:moveTo>
                    <a:lnTo>
                      <a:pt x="0" y="1242"/>
                    </a:lnTo>
                    <a:lnTo>
                      <a:pt x="0" y="873"/>
                    </a:lnTo>
                    <a:lnTo>
                      <a:pt x="1584" y="0"/>
                    </a:lnTo>
                    <a:lnTo>
                      <a:pt x="1584" y="343"/>
                    </a:ln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 name="4-3"/>
              <p:cNvSpPr/>
              <p:nvPr/>
            </p:nvSpPr>
            <p:spPr bwMode="auto">
              <a:xfrm>
                <a:off x="6130926" y="3711576"/>
                <a:ext cx="2514600" cy="1971675"/>
              </a:xfrm>
              <a:custGeom>
                <a:avLst/>
                <a:gdLst>
                  <a:gd name="T0" fmla="*/ 1584 w 1584"/>
                  <a:gd name="T1" fmla="*/ 343 h 1242"/>
                  <a:gd name="T2" fmla="*/ 0 w 1584"/>
                  <a:gd name="T3" fmla="*/ 1242 h 1242"/>
                  <a:gd name="T4" fmla="*/ 0 w 1584"/>
                  <a:gd name="T5" fmla="*/ 873 h 1242"/>
                  <a:gd name="T6" fmla="*/ 1584 w 1584"/>
                  <a:gd name="T7" fmla="*/ 0 h 1242"/>
                  <a:gd name="T8" fmla="*/ 1584 w 1584"/>
                  <a:gd name="T9" fmla="*/ 343 h 1242"/>
                </a:gdLst>
                <a:ahLst/>
                <a:cxnLst>
                  <a:cxn ang="0">
                    <a:pos x="T0" y="T1"/>
                  </a:cxn>
                  <a:cxn ang="0">
                    <a:pos x="T2" y="T3"/>
                  </a:cxn>
                  <a:cxn ang="0">
                    <a:pos x="T4" y="T5"/>
                  </a:cxn>
                  <a:cxn ang="0">
                    <a:pos x="T6" y="T7"/>
                  </a:cxn>
                  <a:cxn ang="0">
                    <a:pos x="T8" y="T9"/>
                  </a:cxn>
                </a:cxnLst>
                <a:rect l="0" t="0" r="r" b="b"/>
                <a:pathLst>
                  <a:path w="1584" h="1242">
                    <a:moveTo>
                      <a:pt x="1584" y="343"/>
                    </a:moveTo>
                    <a:lnTo>
                      <a:pt x="0" y="1242"/>
                    </a:lnTo>
                    <a:lnTo>
                      <a:pt x="0" y="873"/>
                    </a:lnTo>
                    <a:lnTo>
                      <a:pt x="1584" y="0"/>
                    </a:lnTo>
                    <a:lnTo>
                      <a:pt x="1584" y="3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 name="4-4"/>
              <p:cNvSpPr/>
              <p:nvPr/>
            </p:nvSpPr>
            <p:spPr bwMode="auto">
              <a:xfrm>
                <a:off x="3638551" y="2987676"/>
                <a:ext cx="5006975" cy="2109788"/>
              </a:xfrm>
              <a:custGeom>
                <a:avLst/>
                <a:gdLst>
                  <a:gd name="T0" fmla="*/ 1570 w 3154"/>
                  <a:gd name="T1" fmla="*/ 1329 h 1329"/>
                  <a:gd name="T2" fmla="*/ 0 w 3154"/>
                  <a:gd name="T3" fmla="*/ 727 h 1329"/>
                  <a:gd name="T4" fmla="*/ 1742 w 3154"/>
                  <a:gd name="T5" fmla="*/ 0 h 1329"/>
                  <a:gd name="T6" fmla="*/ 3154 w 3154"/>
                  <a:gd name="T7" fmla="*/ 456 h 1329"/>
                  <a:gd name="T8" fmla="*/ 1570 w 3154"/>
                  <a:gd name="T9" fmla="*/ 1329 h 1329"/>
                </a:gdLst>
                <a:ahLst/>
                <a:cxnLst>
                  <a:cxn ang="0">
                    <a:pos x="T0" y="T1"/>
                  </a:cxn>
                  <a:cxn ang="0">
                    <a:pos x="T2" y="T3"/>
                  </a:cxn>
                  <a:cxn ang="0">
                    <a:pos x="T4" y="T5"/>
                  </a:cxn>
                  <a:cxn ang="0">
                    <a:pos x="T6" y="T7"/>
                  </a:cxn>
                  <a:cxn ang="0">
                    <a:pos x="T8" y="T9"/>
                  </a:cxn>
                </a:cxnLst>
                <a:rect l="0" t="0" r="r" b="b"/>
                <a:pathLst>
                  <a:path w="3154" h="1329">
                    <a:moveTo>
                      <a:pt x="1570" y="1329"/>
                    </a:moveTo>
                    <a:lnTo>
                      <a:pt x="0" y="727"/>
                    </a:lnTo>
                    <a:lnTo>
                      <a:pt x="1742" y="0"/>
                    </a:lnTo>
                    <a:lnTo>
                      <a:pt x="3154" y="456"/>
                    </a:lnTo>
                    <a:lnTo>
                      <a:pt x="1570" y="1329"/>
                    </a:ln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 name="4-5"/>
              <p:cNvSpPr/>
              <p:nvPr/>
            </p:nvSpPr>
            <p:spPr bwMode="auto">
              <a:xfrm>
                <a:off x="3638551" y="2987676"/>
                <a:ext cx="5006975" cy="2109788"/>
              </a:xfrm>
              <a:custGeom>
                <a:avLst/>
                <a:gdLst>
                  <a:gd name="T0" fmla="*/ 1570 w 3154"/>
                  <a:gd name="T1" fmla="*/ 1329 h 1329"/>
                  <a:gd name="T2" fmla="*/ 0 w 3154"/>
                  <a:gd name="T3" fmla="*/ 727 h 1329"/>
                  <a:gd name="T4" fmla="*/ 1742 w 3154"/>
                  <a:gd name="T5" fmla="*/ 0 h 1329"/>
                  <a:gd name="T6" fmla="*/ 3154 w 3154"/>
                  <a:gd name="T7" fmla="*/ 456 h 1329"/>
                  <a:gd name="T8" fmla="*/ 1570 w 3154"/>
                  <a:gd name="T9" fmla="*/ 1329 h 1329"/>
                </a:gdLst>
                <a:ahLst/>
                <a:cxnLst>
                  <a:cxn ang="0">
                    <a:pos x="T0" y="T1"/>
                  </a:cxn>
                  <a:cxn ang="0">
                    <a:pos x="T2" y="T3"/>
                  </a:cxn>
                  <a:cxn ang="0">
                    <a:pos x="T4" y="T5"/>
                  </a:cxn>
                  <a:cxn ang="0">
                    <a:pos x="T6" y="T7"/>
                  </a:cxn>
                  <a:cxn ang="0">
                    <a:pos x="T8" y="T9"/>
                  </a:cxn>
                </a:cxnLst>
                <a:rect l="0" t="0" r="r" b="b"/>
                <a:pathLst>
                  <a:path w="3154" h="1329">
                    <a:moveTo>
                      <a:pt x="1570" y="1329"/>
                    </a:moveTo>
                    <a:lnTo>
                      <a:pt x="0" y="727"/>
                    </a:lnTo>
                    <a:lnTo>
                      <a:pt x="1742" y="0"/>
                    </a:lnTo>
                    <a:lnTo>
                      <a:pt x="3154" y="456"/>
                    </a:lnTo>
                    <a:lnTo>
                      <a:pt x="1570" y="132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 name="4-6"/>
              <p:cNvSpPr/>
              <p:nvPr/>
            </p:nvSpPr>
            <p:spPr bwMode="auto">
              <a:xfrm>
                <a:off x="3638551" y="4141788"/>
                <a:ext cx="2492375" cy="1533525"/>
              </a:xfrm>
              <a:custGeom>
                <a:avLst/>
                <a:gdLst>
                  <a:gd name="T0" fmla="*/ 0 w 1570"/>
                  <a:gd name="T1" fmla="*/ 365 h 966"/>
                  <a:gd name="T2" fmla="*/ 1570 w 1570"/>
                  <a:gd name="T3" fmla="*/ 966 h 966"/>
                  <a:gd name="T4" fmla="*/ 1570 w 1570"/>
                  <a:gd name="T5" fmla="*/ 602 h 966"/>
                  <a:gd name="T6" fmla="*/ 0 w 1570"/>
                  <a:gd name="T7" fmla="*/ 0 h 966"/>
                  <a:gd name="T8" fmla="*/ 0 w 1570"/>
                  <a:gd name="T9" fmla="*/ 365 h 966"/>
                </a:gdLst>
                <a:ahLst/>
                <a:cxnLst>
                  <a:cxn ang="0">
                    <a:pos x="T0" y="T1"/>
                  </a:cxn>
                  <a:cxn ang="0">
                    <a:pos x="T2" y="T3"/>
                  </a:cxn>
                  <a:cxn ang="0">
                    <a:pos x="T4" y="T5"/>
                  </a:cxn>
                  <a:cxn ang="0">
                    <a:pos x="T6" y="T7"/>
                  </a:cxn>
                  <a:cxn ang="0">
                    <a:pos x="T8" y="T9"/>
                  </a:cxn>
                </a:cxnLst>
                <a:rect l="0" t="0" r="r" b="b"/>
                <a:pathLst>
                  <a:path w="1570" h="966">
                    <a:moveTo>
                      <a:pt x="0" y="365"/>
                    </a:moveTo>
                    <a:lnTo>
                      <a:pt x="1570" y="966"/>
                    </a:lnTo>
                    <a:lnTo>
                      <a:pt x="1570" y="602"/>
                    </a:lnTo>
                    <a:lnTo>
                      <a:pt x="0" y="0"/>
                    </a:lnTo>
                    <a:lnTo>
                      <a:pt x="0" y="36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8" name="4-7"/>
              <p:cNvSpPr/>
              <p:nvPr/>
            </p:nvSpPr>
            <p:spPr bwMode="auto">
              <a:xfrm>
                <a:off x="3638551" y="4141788"/>
                <a:ext cx="2492375" cy="1533525"/>
              </a:xfrm>
              <a:custGeom>
                <a:avLst/>
                <a:gdLst>
                  <a:gd name="T0" fmla="*/ 0 w 1570"/>
                  <a:gd name="T1" fmla="*/ 365 h 966"/>
                  <a:gd name="T2" fmla="*/ 1570 w 1570"/>
                  <a:gd name="T3" fmla="*/ 966 h 966"/>
                  <a:gd name="T4" fmla="*/ 1570 w 1570"/>
                  <a:gd name="T5" fmla="*/ 602 h 966"/>
                  <a:gd name="T6" fmla="*/ 0 w 1570"/>
                  <a:gd name="T7" fmla="*/ 0 h 966"/>
                  <a:gd name="T8" fmla="*/ 0 w 1570"/>
                  <a:gd name="T9" fmla="*/ 365 h 966"/>
                </a:gdLst>
                <a:ahLst/>
                <a:cxnLst>
                  <a:cxn ang="0">
                    <a:pos x="T0" y="T1"/>
                  </a:cxn>
                  <a:cxn ang="0">
                    <a:pos x="T2" y="T3"/>
                  </a:cxn>
                  <a:cxn ang="0">
                    <a:pos x="T4" y="T5"/>
                  </a:cxn>
                  <a:cxn ang="0">
                    <a:pos x="T6" y="T7"/>
                  </a:cxn>
                  <a:cxn ang="0">
                    <a:pos x="T8" y="T9"/>
                  </a:cxn>
                </a:cxnLst>
                <a:rect l="0" t="0" r="r" b="b"/>
                <a:pathLst>
                  <a:path w="1570" h="966">
                    <a:moveTo>
                      <a:pt x="0" y="365"/>
                    </a:moveTo>
                    <a:lnTo>
                      <a:pt x="1570" y="966"/>
                    </a:lnTo>
                    <a:lnTo>
                      <a:pt x="1570" y="602"/>
                    </a:lnTo>
                    <a:lnTo>
                      <a:pt x="0" y="0"/>
                    </a:lnTo>
                    <a:lnTo>
                      <a:pt x="0" y="3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9" name="4-8"/>
              <p:cNvSpPr/>
              <p:nvPr/>
            </p:nvSpPr>
            <p:spPr bwMode="auto">
              <a:xfrm>
                <a:off x="3638551" y="4141788"/>
                <a:ext cx="2492375" cy="1014413"/>
              </a:xfrm>
              <a:custGeom>
                <a:avLst/>
                <a:gdLst>
                  <a:gd name="T0" fmla="*/ 0 w 1570"/>
                  <a:gd name="T1" fmla="*/ 37 h 639"/>
                  <a:gd name="T2" fmla="*/ 1570 w 1570"/>
                  <a:gd name="T3" fmla="*/ 639 h 639"/>
                  <a:gd name="T4" fmla="*/ 1570 w 1570"/>
                  <a:gd name="T5" fmla="*/ 602 h 639"/>
                  <a:gd name="T6" fmla="*/ 0 w 1570"/>
                  <a:gd name="T7" fmla="*/ 0 h 639"/>
                  <a:gd name="T8" fmla="*/ 0 w 1570"/>
                  <a:gd name="T9" fmla="*/ 37 h 639"/>
                </a:gdLst>
                <a:ahLst/>
                <a:cxnLst>
                  <a:cxn ang="0">
                    <a:pos x="T0" y="T1"/>
                  </a:cxn>
                  <a:cxn ang="0">
                    <a:pos x="T2" y="T3"/>
                  </a:cxn>
                  <a:cxn ang="0">
                    <a:pos x="T4" y="T5"/>
                  </a:cxn>
                  <a:cxn ang="0">
                    <a:pos x="T6" y="T7"/>
                  </a:cxn>
                  <a:cxn ang="0">
                    <a:pos x="T8" y="T9"/>
                  </a:cxn>
                </a:cxnLst>
                <a:rect l="0" t="0" r="r" b="b"/>
                <a:pathLst>
                  <a:path w="1570" h="639">
                    <a:moveTo>
                      <a:pt x="0" y="37"/>
                    </a:moveTo>
                    <a:lnTo>
                      <a:pt x="1570" y="639"/>
                    </a:lnTo>
                    <a:lnTo>
                      <a:pt x="1570" y="602"/>
                    </a:lnTo>
                    <a:lnTo>
                      <a:pt x="0" y="0"/>
                    </a:lnTo>
                    <a:lnTo>
                      <a:pt x="0" y="37"/>
                    </a:ln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0" name="4-9"/>
              <p:cNvSpPr/>
              <p:nvPr/>
            </p:nvSpPr>
            <p:spPr bwMode="auto">
              <a:xfrm>
                <a:off x="3638551" y="4141788"/>
                <a:ext cx="2492375" cy="1014413"/>
              </a:xfrm>
              <a:custGeom>
                <a:avLst/>
                <a:gdLst>
                  <a:gd name="T0" fmla="*/ 0 w 1570"/>
                  <a:gd name="T1" fmla="*/ 37 h 639"/>
                  <a:gd name="T2" fmla="*/ 1570 w 1570"/>
                  <a:gd name="T3" fmla="*/ 639 h 639"/>
                  <a:gd name="T4" fmla="*/ 1570 w 1570"/>
                  <a:gd name="T5" fmla="*/ 602 h 639"/>
                  <a:gd name="T6" fmla="*/ 0 w 1570"/>
                  <a:gd name="T7" fmla="*/ 0 h 639"/>
                  <a:gd name="T8" fmla="*/ 0 w 1570"/>
                  <a:gd name="T9" fmla="*/ 37 h 639"/>
                </a:gdLst>
                <a:ahLst/>
                <a:cxnLst>
                  <a:cxn ang="0">
                    <a:pos x="T0" y="T1"/>
                  </a:cxn>
                  <a:cxn ang="0">
                    <a:pos x="T2" y="T3"/>
                  </a:cxn>
                  <a:cxn ang="0">
                    <a:pos x="T4" y="T5"/>
                  </a:cxn>
                  <a:cxn ang="0">
                    <a:pos x="T6" y="T7"/>
                  </a:cxn>
                  <a:cxn ang="0">
                    <a:pos x="T8" y="T9"/>
                  </a:cxn>
                </a:cxnLst>
                <a:rect l="0" t="0" r="r" b="b"/>
                <a:pathLst>
                  <a:path w="1570" h="639">
                    <a:moveTo>
                      <a:pt x="0" y="37"/>
                    </a:moveTo>
                    <a:lnTo>
                      <a:pt x="1570" y="639"/>
                    </a:lnTo>
                    <a:lnTo>
                      <a:pt x="1570" y="602"/>
                    </a:lnTo>
                    <a:lnTo>
                      <a:pt x="0" y="0"/>
                    </a:lnTo>
                    <a:lnTo>
                      <a:pt x="0"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1" name="4-10"/>
              <p:cNvSpPr/>
              <p:nvPr/>
            </p:nvSpPr>
            <p:spPr bwMode="auto">
              <a:xfrm>
                <a:off x="3638551" y="4270376"/>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2" name="4-11"/>
              <p:cNvSpPr/>
              <p:nvPr/>
            </p:nvSpPr>
            <p:spPr bwMode="auto">
              <a:xfrm>
                <a:off x="3638551" y="4270376"/>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3" name="4-12"/>
              <p:cNvSpPr/>
              <p:nvPr/>
            </p:nvSpPr>
            <p:spPr bwMode="auto">
              <a:xfrm>
                <a:off x="3638551" y="4344988"/>
                <a:ext cx="2492375" cy="984250"/>
              </a:xfrm>
              <a:custGeom>
                <a:avLst/>
                <a:gdLst>
                  <a:gd name="T0" fmla="*/ 0 w 1570"/>
                  <a:gd name="T1" fmla="*/ 18 h 620"/>
                  <a:gd name="T2" fmla="*/ 1570 w 1570"/>
                  <a:gd name="T3" fmla="*/ 620 h 620"/>
                  <a:gd name="T4" fmla="*/ 1570 w 1570"/>
                  <a:gd name="T5" fmla="*/ 601 h 620"/>
                  <a:gd name="T6" fmla="*/ 0 w 1570"/>
                  <a:gd name="T7" fmla="*/ 0 h 620"/>
                  <a:gd name="T8" fmla="*/ 0 w 1570"/>
                  <a:gd name="T9" fmla="*/ 18 h 620"/>
                </a:gdLst>
                <a:ahLst/>
                <a:cxnLst>
                  <a:cxn ang="0">
                    <a:pos x="T0" y="T1"/>
                  </a:cxn>
                  <a:cxn ang="0">
                    <a:pos x="T2" y="T3"/>
                  </a:cxn>
                  <a:cxn ang="0">
                    <a:pos x="T4" y="T5"/>
                  </a:cxn>
                  <a:cxn ang="0">
                    <a:pos x="T6" y="T7"/>
                  </a:cxn>
                  <a:cxn ang="0">
                    <a:pos x="T8" y="T9"/>
                  </a:cxn>
                </a:cxnLst>
                <a:rect l="0" t="0" r="r" b="b"/>
                <a:pathLst>
                  <a:path w="1570" h="620">
                    <a:moveTo>
                      <a:pt x="0" y="18"/>
                    </a:moveTo>
                    <a:lnTo>
                      <a:pt x="1570" y="620"/>
                    </a:lnTo>
                    <a:lnTo>
                      <a:pt x="1570" y="601"/>
                    </a:lnTo>
                    <a:lnTo>
                      <a:pt x="0" y="0"/>
                    </a:lnTo>
                    <a:lnTo>
                      <a:pt x="0" y="18"/>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4" name="4-13"/>
              <p:cNvSpPr/>
              <p:nvPr/>
            </p:nvSpPr>
            <p:spPr bwMode="auto">
              <a:xfrm>
                <a:off x="3638551" y="4344988"/>
                <a:ext cx="2492375" cy="984250"/>
              </a:xfrm>
              <a:custGeom>
                <a:avLst/>
                <a:gdLst>
                  <a:gd name="T0" fmla="*/ 0 w 1570"/>
                  <a:gd name="T1" fmla="*/ 18 h 620"/>
                  <a:gd name="T2" fmla="*/ 1570 w 1570"/>
                  <a:gd name="T3" fmla="*/ 620 h 620"/>
                  <a:gd name="T4" fmla="*/ 1570 w 1570"/>
                  <a:gd name="T5" fmla="*/ 601 h 620"/>
                  <a:gd name="T6" fmla="*/ 0 w 1570"/>
                  <a:gd name="T7" fmla="*/ 0 h 620"/>
                  <a:gd name="T8" fmla="*/ 0 w 1570"/>
                  <a:gd name="T9" fmla="*/ 18 h 620"/>
                </a:gdLst>
                <a:ahLst/>
                <a:cxnLst>
                  <a:cxn ang="0">
                    <a:pos x="T0" y="T1"/>
                  </a:cxn>
                  <a:cxn ang="0">
                    <a:pos x="T2" y="T3"/>
                  </a:cxn>
                  <a:cxn ang="0">
                    <a:pos x="T4" y="T5"/>
                  </a:cxn>
                  <a:cxn ang="0">
                    <a:pos x="T6" y="T7"/>
                  </a:cxn>
                  <a:cxn ang="0">
                    <a:pos x="T8" y="T9"/>
                  </a:cxn>
                </a:cxnLst>
                <a:rect l="0" t="0" r="r" b="b"/>
                <a:pathLst>
                  <a:path w="1570" h="620">
                    <a:moveTo>
                      <a:pt x="0" y="18"/>
                    </a:moveTo>
                    <a:lnTo>
                      <a:pt x="1570" y="620"/>
                    </a:lnTo>
                    <a:lnTo>
                      <a:pt x="1570" y="601"/>
                    </a:lnTo>
                    <a:lnTo>
                      <a:pt x="0" y="0"/>
                    </a:lnTo>
                    <a:lnTo>
                      <a:pt x="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5" name="4-14"/>
              <p:cNvSpPr/>
              <p:nvPr/>
            </p:nvSpPr>
            <p:spPr bwMode="auto">
              <a:xfrm>
                <a:off x="3638551" y="4418013"/>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6" name="4-15"/>
              <p:cNvSpPr/>
              <p:nvPr/>
            </p:nvSpPr>
            <p:spPr bwMode="auto">
              <a:xfrm>
                <a:off x="3638551" y="4418013"/>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7" name="4-16"/>
              <p:cNvSpPr/>
              <p:nvPr/>
            </p:nvSpPr>
            <p:spPr bwMode="auto">
              <a:xfrm>
                <a:off x="3638551" y="4492626"/>
                <a:ext cx="2492375" cy="984250"/>
              </a:xfrm>
              <a:custGeom>
                <a:avLst/>
                <a:gdLst>
                  <a:gd name="T0" fmla="*/ 0 w 1570"/>
                  <a:gd name="T1" fmla="*/ 18 h 620"/>
                  <a:gd name="T2" fmla="*/ 1570 w 1570"/>
                  <a:gd name="T3" fmla="*/ 620 h 620"/>
                  <a:gd name="T4" fmla="*/ 1570 w 1570"/>
                  <a:gd name="T5" fmla="*/ 601 h 620"/>
                  <a:gd name="T6" fmla="*/ 0 w 1570"/>
                  <a:gd name="T7" fmla="*/ 0 h 620"/>
                  <a:gd name="T8" fmla="*/ 0 w 1570"/>
                  <a:gd name="T9" fmla="*/ 18 h 620"/>
                </a:gdLst>
                <a:ahLst/>
                <a:cxnLst>
                  <a:cxn ang="0">
                    <a:pos x="T0" y="T1"/>
                  </a:cxn>
                  <a:cxn ang="0">
                    <a:pos x="T2" y="T3"/>
                  </a:cxn>
                  <a:cxn ang="0">
                    <a:pos x="T4" y="T5"/>
                  </a:cxn>
                  <a:cxn ang="0">
                    <a:pos x="T6" y="T7"/>
                  </a:cxn>
                  <a:cxn ang="0">
                    <a:pos x="T8" y="T9"/>
                  </a:cxn>
                </a:cxnLst>
                <a:rect l="0" t="0" r="r" b="b"/>
                <a:pathLst>
                  <a:path w="1570" h="620">
                    <a:moveTo>
                      <a:pt x="0" y="18"/>
                    </a:moveTo>
                    <a:lnTo>
                      <a:pt x="1570" y="620"/>
                    </a:lnTo>
                    <a:lnTo>
                      <a:pt x="1570" y="601"/>
                    </a:lnTo>
                    <a:lnTo>
                      <a:pt x="0" y="0"/>
                    </a:lnTo>
                    <a:lnTo>
                      <a:pt x="0" y="18"/>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8" name="4-17"/>
              <p:cNvSpPr/>
              <p:nvPr/>
            </p:nvSpPr>
            <p:spPr bwMode="auto">
              <a:xfrm>
                <a:off x="3638551" y="4492626"/>
                <a:ext cx="2492375" cy="984250"/>
              </a:xfrm>
              <a:custGeom>
                <a:avLst/>
                <a:gdLst>
                  <a:gd name="T0" fmla="*/ 0 w 1570"/>
                  <a:gd name="T1" fmla="*/ 18 h 620"/>
                  <a:gd name="T2" fmla="*/ 1570 w 1570"/>
                  <a:gd name="T3" fmla="*/ 620 h 620"/>
                  <a:gd name="T4" fmla="*/ 1570 w 1570"/>
                  <a:gd name="T5" fmla="*/ 601 h 620"/>
                  <a:gd name="T6" fmla="*/ 0 w 1570"/>
                  <a:gd name="T7" fmla="*/ 0 h 620"/>
                  <a:gd name="T8" fmla="*/ 0 w 1570"/>
                  <a:gd name="T9" fmla="*/ 18 h 620"/>
                </a:gdLst>
                <a:ahLst/>
                <a:cxnLst>
                  <a:cxn ang="0">
                    <a:pos x="T0" y="T1"/>
                  </a:cxn>
                  <a:cxn ang="0">
                    <a:pos x="T2" y="T3"/>
                  </a:cxn>
                  <a:cxn ang="0">
                    <a:pos x="T4" y="T5"/>
                  </a:cxn>
                  <a:cxn ang="0">
                    <a:pos x="T6" y="T7"/>
                  </a:cxn>
                  <a:cxn ang="0">
                    <a:pos x="T8" y="T9"/>
                  </a:cxn>
                </a:cxnLst>
                <a:rect l="0" t="0" r="r" b="b"/>
                <a:pathLst>
                  <a:path w="1570" h="620">
                    <a:moveTo>
                      <a:pt x="0" y="18"/>
                    </a:moveTo>
                    <a:lnTo>
                      <a:pt x="1570" y="620"/>
                    </a:lnTo>
                    <a:lnTo>
                      <a:pt x="1570" y="601"/>
                    </a:lnTo>
                    <a:lnTo>
                      <a:pt x="0" y="0"/>
                    </a:lnTo>
                    <a:lnTo>
                      <a:pt x="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9" name="4-18"/>
              <p:cNvSpPr/>
              <p:nvPr/>
            </p:nvSpPr>
            <p:spPr bwMode="auto">
              <a:xfrm>
                <a:off x="3638551" y="4565651"/>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0" name="4-19"/>
              <p:cNvSpPr/>
              <p:nvPr/>
            </p:nvSpPr>
            <p:spPr bwMode="auto">
              <a:xfrm>
                <a:off x="3638551" y="4565651"/>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1" name="4-20"/>
              <p:cNvSpPr/>
              <p:nvPr/>
            </p:nvSpPr>
            <p:spPr bwMode="auto">
              <a:xfrm>
                <a:off x="3638551" y="4668838"/>
                <a:ext cx="2492375" cy="1014413"/>
              </a:xfrm>
              <a:custGeom>
                <a:avLst/>
                <a:gdLst>
                  <a:gd name="T0" fmla="*/ 0 w 1570"/>
                  <a:gd name="T1" fmla="*/ 37 h 639"/>
                  <a:gd name="T2" fmla="*/ 1570 w 1570"/>
                  <a:gd name="T3" fmla="*/ 639 h 639"/>
                  <a:gd name="T4" fmla="*/ 1570 w 1570"/>
                  <a:gd name="T5" fmla="*/ 602 h 639"/>
                  <a:gd name="T6" fmla="*/ 0 w 1570"/>
                  <a:gd name="T7" fmla="*/ 0 h 639"/>
                  <a:gd name="T8" fmla="*/ 0 w 1570"/>
                  <a:gd name="T9" fmla="*/ 37 h 639"/>
                </a:gdLst>
                <a:ahLst/>
                <a:cxnLst>
                  <a:cxn ang="0">
                    <a:pos x="T0" y="T1"/>
                  </a:cxn>
                  <a:cxn ang="0">
                    <a:pos x="T2" y="T3"/>
                  </a:cxn>
                  <a:cxn ang="0">
                    <a:pos x="T4" y="T5"/>
                  </a:cxn>
                  <a:cxn ang="0">
                    <a:pos x="T6" y="T7"/>
                  </a:cxn>
                  <a:cxn ang="0">
                    <a:pos x="T8" y="T9"/>
                  </a:cxn>
                </a:cxnLst>
                <a:rect l="0" t="0" r="r" b="b"/>
                <a:pathLst>
                  <a:path w="1570" h="639">
                    <a:moveTo>
                      <a:pt x="0" y="37"/>
                    </a:moveTo>
                    <a:lnTo>
                      <a:pt x="1570" y="639"/>
                    </a:lnTo>
                    <a:lnTo>
                      <a:pt x="1570" y="602"/>
                    </a:lnTo>
                    <a:lnTo>
                      <a:pt x="0" y="0"/>
                    </a:lnTo>
                    <a:lnTo>
                      <a:pt x="0" y="37"/>
                    </a:ln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2" name="4-21"/>
              <p:cNvSpPr/>
              <p:nvPr/>
            </p:nvSpPr>
            <p:spPr bwMode="auto">
              <a:xfrm>
                <a:off x="3638551" y="4668838"/>
                <a:ext cx="2492375" cy="1014413"/>
              </a:xfrm>
              <a:custGeom>
                <a:avLst/>
                <a:gdLst>
                  <a:gd name="T0" fmla="*/ 0 w 1570"/>
                  <a:gd name="T1" fmla="*/ 37 h 639"/>
                  <a:gd name="T2" fmla="*/ 1570 w 1570"/>
                  <a:gd name="T3" fmla="*/ 639 h 639"/>
                  <a:gd name="T4" fmla="*/ 1570 w 1570"/>
                  <a:gd name="T5" fmla="*/ 602 h 639"/>
                  <a:gd name="T6" fmla="*/ 0 w 1570"/>
                  <a:gd name="T7" fmla="*/ 0 h 639"/>
                  <a:gd name="T8" fmla="*/ 0 w 1570"/>
                  <a:gd name="T9" fmla="*/ 37 h 639"/>
                </a:gdLst>
                <a:ahLst/>
                <a:cxnLst>
                  <a:cxn ang="0">
                    <a:pos x="T0" y="T1"/>
                  </a:cxn>
                  <a:cxn ang="0">
                    <a:pos x="T2" y="T3"/>
                  </a:cxn>
                  <a:cxn ang="0">
                    <a:pos x="T4" y="T5"/>
                  </a:cxn>
                  <a:cxn ang="0">
                    <a:pos x="T6" y="T7"/>
                  </a:cxn>
                  <a:cxn ang="0">
                    <a:pos x="T8" y="T9"/>
                  </a:cxn>
                </a:cxnLst>
                <a:rect l="0" t="0" r="r" b="b"/>
                <a:pathLst>
                  <a:path w="1570" h="639">
                    <a:moveTo>
                      <a:pt x="0" y="37"/>
                    </a:moveTo>
                    <a:lnTo>
                      <a:pt x="1570" y="639"/>
                    </a:lnTo>
                    <a:lnTo>
                      <a:pt x="1570" y="602"/>
                    </a:lnTo>
                    <a:lnTo>
                      <a:pt x="0" y="0"/>
                    </a:lnTo>
                    <a:lnTo>
                      <a:pt x="0"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3" name="4-22"/>
              <p:cNvSpPr/>
              <p:nvPr/>
            </p:nvSpPr>
            <p:spPr bwMode="auto">
              <a:xfrm>
                <a:off x="5957888" y="5089526"/>
                <a:ext cx="173038" cy="534988"/>
              </a:xfrm>
              <a:custGeom>
                <a:avLst/>
                <a:gdLst>
                  <a:gd name="T0" fmla="*/ 0 w 109"/>
                  <a:gd name="T1" fmla="*/ 295 h 337"/>
                  <a:gd name="T2" fmla="*/ 109 w 109"/>
                  <a:gd name="T3" fmla="*/ 337 h 337"/>
                  <a:gd name="T4" fmla="*/ 109 w 109"/>
                  <a:gd name="T5" fmla="*/ 42 h 337"/>
                  <a:gd name="T6" fmla="*/ 0 w 109"/>
                  <a:gd name="T7" fmla="*/ 0 h 337"/>
                  <a:gd name="T8" fmla="*/ 0 w 109"/>
                  <a:gd name="T9" fmla="*/ 295 h 337"/>
                </a:gdLst>
                <a:ahLst/>
                <a:cxnLst>
                  <a:cxn ang="0">
                    <a:pos x="T0" y="T1"/>
                  </a:cxn>
                  <a:cxn ang="0">
                    <a:pos x="T2" y="T3"/>
                  </a:cxn>
                  <a:cxn ang="0">
                    <a:pos x="T4" y="T5"/>
                  </a:cxn>
                  <a:cxn ang="0">
                    <a:pos x="T6" y="T7"/>
                  </a:cxn>
                  <a:cxn ang="0">
                    <a:pos x="T8" y="T9"/>
                  </a:cxn>
                </a:cxnLst>
                <a:rect l="0" t="0" r="r" b="b"/>
                <a:pathLst>
                  <a:path w="109" h="337">
                    <a:moveTo>
                      <a:pt x="0" y="295"/>
                    </a:moveTo>
                    <a:lnTo>
                      <a:pt x="109" y="337"/>
                    </a:lnTo>
                    <a:lnTo>
                      <a:pt x="109" y="42"/>
                    </a:lnTo>
                    <a:lnTo>
                      <a:pt x="0" y="0"/>
                    </a:lnTo>
                    <a:lnTo>
                      <a:pt x="0" y="295"/>
                    </a:lnTo>
                    <a:close/>
                  </a:path>
                </a:pathLst>
              </a:custGeom>
              <a:solidFill>
                <a:srgbClr val="8F62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4" name="4-23"/>
              <p:cNvSpPr/>
              <p:nvPr/>
            </p:nvSpPr>
            <p:spPr bwMode="auto">
              <a:xfrm>
                <a:off x="3863976" y="4462463"/>
                <a:ext cx="177800" cy="231775"/>
              </a:xfrm>
              <a:custGeom>
                <a:avLst/>
                <a:gdLst>
                  <a:gd name="T0" fmla="*/ 0 w 112"/>
                  <a:gd name="T1" fmla="*/ 105 h 146"/>
                  <a:gd name="T2" fmla="*/ 56 w 112"/>
                  <a:gd name="T3" fmla="*/ 72 h 146"/>
                  <a:gd name="T4" fmla="*/ 112 w 112"/>
                  <a:gd name="T5" fmla="*/ 146 h 146"/>
                  <a:gd name="T6" fmla="*/ 112 w 112"/>
                  <a:gd name="T7" fmla="*/ 42 h 146"/>
                  <a:gd name="T8" fmla="*/ 0 w 112"/>
                  <a:gd name="T9" fmla="*/ 0 h 146"/>
                  <a:gd name="T10" fmla="*/ 0 w 112"/>
                  <a:gd name="T11" fmla="*/ 105 h 146"/>
                </a:gdLst>
                <a:ahLst/>
                <a:cxnLst>
                  <a:cxn ang="0">
                    <a:pos x="T0" y="T1"/>
                  </a:cxn>
                  <a:cxn ang="0">
                    <a:pos x="T2" y="T3"/>
                  </a:cxn>
                  <a:cxn ang="0">
                    <a:pos x="T4" y="T5"/>
                  </a:cxn>
                  <a:cxn ang="0">
                    <a:pos x="T6" y="T7"/>
                  </a:cxn>
                  <a:cxn ang="0">
                    <a:pos x="T8" y="T9"/>
                  </a:cxn>
                  <a:cxn ang="0">
                    <a:pos x="T10" y="T11"/>
                  </a:cxn>
                </a:cxnLst>
                <a:rect l="0" t="0" r="r" b="b"/>
                <a:pathLst>
                  <a:path w="112" h="146">
                    <a:moveTo>
                      <a:pt x="0" y="105"/>
                    </a:moveTo>
                    <a:lnTo>
                      <a:pt x="56" y="72"/>
                    </a:lnTo>
                    <a:lnTo>
                      <a:pt x="112" y="146"/>
                    </a:lnTo>
                    <a:lnTo>
                      <a:pt x="112" y="42"/>
                    </a:lnTo>
                    <a:lnTo>
                      <a:pt x="0" y="0"/>
                    </a:lnTo>
                    <a:lnTo>
                      <a:pt x="0" y="105"/>
                    </a:lnTo>
                    <a:close/>
                  </a:path>
                </a:pathLst>
              </a:custGeom>
              <a:solidFill>
                <a:srgbClr val="8F62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5" name="4-24"/>
              <p:cNvSpPr/>
              <p:nvPr/>
            </p:nvSpPr>
            <p:spPr bwMode="auto">
              <a:xfrm>
                <a:off x="3863976" y="4462463"/>
                <a:ext cx="177800" cy="231775"/>
              </a:xfrm>
              <a:custGeom>
                <a:avLst/>
                <a:gdLst>
                  <a:gd name="T0" fmla="*/ 0 w 112"/>
                  <a:gd name="T1" fmla="*/ 105 h 146"/>
                  <a:gd name="T2" fmla="*/ 56 w 112"/>
                  <a:gd name="T3" fmla="*/ 72 h 146"/>
                  <a:gd name="T4" fmla="*/ 112 w 112"/>
                  <a:gd name="T5" fmla="*/ 146 h 146"/>
                  <a:gd name="T6" fmla="*/ 112 w 112"/>
                  <a:gd name="T7" fmla="*/ 42 h 146"/>
                  <a:gd name="T8" fmla="*/ 0 w 112"/>
                  <a:gd name="T9" fmla="*/ 0 h 146"/>
                  <a:gd name="T10" fmla="*/ 0 w 112"/>
                  <a:gd name="T11" fmla="*/ 105 h 146"/>
                </a:gdLst>
                <a:ahLst/>
                <a:cxnLst>
                  <a:cxn ang="0">
                    <a:pos x="T0" y="T1"/>
                  </a:cxn>
                  <a:cxn ang="0">
                    <a:pos x="T2" y="T3"/>
                  </a:cxn>
                  <a:cxn ang="0">
                    <a:pos x="T4" y="T5"/>
                  </a:cxn>
                  <a:cxn ang="0">
                    <a:pos x="T6" y="T7"/>
                  </a:cxn>
                  <a:cxn ang="0">
                    <a:pos x="T8" y="T9"/>
                  </a:cxn>
                  <a:cxn ang="0">
                    <a:pos x="T10" y="T11"/>
                  </a:cxn>
                </a:cxnLst>
                <a:rect l="0" t="0" r="r" b="b"/>
                <a:pathLst>
                  <a:path w="112" h="146">
                    <a:moveTo>
                      <a:pt x="0" y="105"/>
                    </a:moveTo>
                    <a:lnTo>
                      <a:pt x="56" y="72"/>
                    </a:lnTo>
                    <a:lnTo>
                      <a:pt x="112" y="146"/>
                    </a:lnTo>
                    <a:lnTo>
                      <a:pt x="112" y="42"/>
                    </a:lnTo>
                    <a:lnTo>
                      <a:pt x="0" y="0"/>
                    </a:lnTo>
                    <a:lnTo>
                      <a:pt x="0" y="1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6" name="4-25"/>
              <p:cNvSpPr/>
              <p:nvPr/>
            </p:nvSpPr>
            <p:spPr bwMode="auto">
              <a:xfrm>
                <a:off x="6134101" y="3048001"/>
                <a:ext cx="2205038" cy="1701800"/>
              </a:xfrm>
              <a:custGeom>
                <a:avLst/>
                <a:gdLst>
                  <a:gd name="T0" fmla="*/ 1389 w 1389"/>
                  <a:gd name="T1" fmla="*/ 285 h 1072"/>
                  <a:gd name="T2" fmla="*/ 0 w 1389"/>
                  <a:gd name="T3" fmla="*/ 1072 h 1072"/>
                  <a:gd name="T4" fmla="*/ 0 w 1389"/>
                  <a:gd name="T5" fmla="*/ 752 h 1072"/>
                  <a:gd name="T6" fmla="*/ 1389 w 1389"/>
                  <a:gd name="T7" fmla="*/ 0 h 1072"/>
                  <a:gd name="T8" fmla="*/ 1389 w 1389"/>
                  <a:gd name="T9" fmla="*/ 285 h 1072"/>
                </a:gdLst>
                <a:ahLst/>
                <a:cxnLst>
                  <a:cxn ang="0">
                    <a:pos x="T0" y="T1"/>
                  </a:cxn>
                  <a:cxn ang="0">
                    <a:pos x="T2" y="T3"/>
                  </a:cxn>
                  <a:cxn ang="0">
                    <a:pos x="T4" y="T5"/>
                  </a:cxn>
                  <a:cxn ang="0">
                    <a:pos x="T6" y="T7"/>
                  </a:cxn>
                  <a:cxn ang="0">
                    <a:pos x="T8" y="T9"/>
                  </a:cxn>
                </a:cxnLst>
                <a:rect l="0" t="0" r="r" b="b"/>
                <a:pathLst>
                  <a:path w="1389" h="1072">
                    <a:moveTo>
                      <a:pt x="1389" y="285"/>
                    </a:moveTo>
                    <a:lnTo>
                      <a:pt x="0" y="1072"/>
                    </a:lnTo>
                    <a:lnTo>
                      <a:pt x="0" y="752"/>
                    </a:lnTo>
                    <a:lnTo>
                      <a:pt x="1389" y="0"/>
                    </a:lnTo>
                    <a:lnTo>
                      <a:pt x="1389" y="28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7" name="4-26"/>
              <p:cNvSpPr/>
              <p:nvPr/>
            </p:nvSpPr>
            <p:spPr bwMode="auto">
              <a:xfrm>
                <a:off x="6134101" y="3048001"/>
                <a:ext cx="2205038" cy="1701800"/>
              </a:xfrm>
              <a:custGeom>
                <a:avLst/>
                <a:gdLst>
                  <a:gd name="T0" fmla="*/ 1389 w 1389"/>
                  <a:gd name="T1" fmla="*/ 285 h 1072"/>
                  <a:gd name="T2" fmla="*/ 0 w 1389"/>
                  <a:gd name="T3" fmla="*/ 1072 h 1072"/>
                  <a:gd name="T4" fmla="*/ 0 w 1389"/>
                  <a:gd name="T5" fmla="*/ 752 h 1072"/>
                  <a:gd name="T6" fmla="*/ 1389 w 1389"/>
                  <a:gd name="T7" fmla="*/ 0 h 1072"/>
                  <a:gd name="T8" fmla="*/ 1389 w 1389"/>
                  <a:gd name="T9" fmla="*/ 285 h 1072"/>
                </a:gdLst>
                <a:ahLst/>
                <a:cxnLst>
                  <a:cxn ang="0">
                    <a:pos x="T0" y="T1"/>
                  </a:cxn>
                  <a:cxn ang="0">
                    <a:pos x="T2" y="T3"/>
                  </a:cxn>
                  <a:cxn ang="0">
                    <a:pos x="T4" y="T5"/>
                  </a:cxn>
                  <a:cxn ang="0">
                    <a:pos x="T6" y="T7"/>
                  </a:cxn>
                  <a:cxn ang="0">
                    <a:pos x="T8" y="T9"/>
                  </a:cxn>
                </a:cxnLst>
                <a:rect l="0" t="0" r="r" b="b"/>
                <a:pathLst>
                  <a:path w="1389" h="1072">
                    <a:moveTo>
                      <a:pt x="1389" y="285"/>
                    </a:moveTo>
                    <a:lnTo>
                      <a:pt x="0" y="1072"/>
                    </a:lnTo>
                    <a:lnTo>
                      <a:pt x="0" y="752"/>
                    </a:lnTo>
                    <a:lnTo>
                      <a:pt x="1389" y="0"/>
                    </a:lnTo>
                    <a:lnTo>
                      <a:pt x="1389" y="2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8" name="4-27"/>
              <p:cNvSpPr/>
              <p:nvPr/>
            </p:nvSpPr>
            <p:spPr bwMode="auto">
              <a:xfrm>
                <a:off x="6134101" y="3048001"/>
                <a:ext cx="2205038" cy="1249363"/>
              </a:xfrm>
              <a:custGeom>
                <a:avLst/>
                <a:gdLst>
                  <a:gd name="T0" fmla="*/ 1389 w 1389"/>
                  <a:gd name="T1" fmla="*/ 27 h 787"/>
                  <a:gd name="T2" fmla="*/ 0 w 1389"/>
                  <a:gd name="T3" fmla="*/ 787 h 787"/>
                  <a:gd name="T4" fmla="*/ 0 w 1389"/>
                  <a:gd name="T5" fmla="*/ 752 h 787"/>
                  <a:gd name="T6" fmla="*/ 1389 w 1389"/>
                  <a:gd name="T7" fmla="*/ 0 h 787"/>
                  <a:gd name="T8" fmla="*/ 1389 w 1389"/>
                  <a:gd name="T9" fmla="*/ 27 h 787"/>
                </a:gdLst>
                <a:ahLst/>
                <a:cxnLst>
                  <a:cxn ang="0">
                    <a:pos x="T0" y="T1"/>
                  </a:cxn>
                  <a:cxn ang="0">
                    <a:pos x="T2" y="T3"/>
                  </a:cxn>
                  <a:cxn ang="0">
                    <a:pos x="T4" y="T5"/>
                  </a:cxn>
                  <a:cxn ang="0">
                    <a:pos x="T6" y="T7"/>
                  </a:cxn>
                  <a:cxn ang="0">
                    <a:pos x="T8" y="T9"/>
                  </a:cxn>
                </a:cxnLst>
                <a:rect l="0" t="0" r="r" b="b"/>
                <a:pathLst>
                  <a:path w="1389" h="787">
                    <a:moveTo>
                      <a:pt x="1389" y="27"/>
                    </a:moveTo>
                    <a:lnTo>
                      <a:pt x="0" y="787"/>
                    </a:lnTo>
                    <a:lnTo>
                      <a:pt x="0" y="752"/>
                    </a:lnTo>
                    <a:lnTo>
                      <a:pt x="1389" y="0"/>
                    </a:lnTo>
                    <a:lnTo>
                      <a:pt x="1389" y="27"/>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9" name="4-28"/>
              <p:cNvSpPr/>
              <p:nvPr/>
            </p:nvSpPr>
            <p:spPr bwMode="auto">
              <a:xfrm>
                <a:off x="6134101" y="3157538"/>
                <a:ext cx="2205038" cy="1223963"/>
              </a:xfrm>
              <a:custGeom>
                <a:avLst/>
                <a:gdLst>
                  <a:gd name="T0" fmla="*/ 1389 w 1389"/>
                  <a:gd name="T1" fmla="*/ 12 h 771"/>
                  <a:gd name="T2" fmla="*/ 0 w 1389"/>
                  <a:gd name="T3" fmla="*/ 771 h 771"/>
                  <a:gd name="T4" fmla="*/ 0 w 1389"/>
                  <a:gd name="T5" fmla="*/ 755 h 771"/>
                  <a:gd name="T6" fmla="*/ 1389 w 1389"/>
                  <a:gd name="T7" fmla="*/ 0 h 771"/>
                  <a:gd name="T8" fmla="*/ 1389 w 1389"/>
                  <a:gd name="T9" fmla="*/ 12 h 771"/>
                </a:gdLst>
                <a:ahLst/>
                <a:cxnLst>
                  <a:cxn ang="0">
                    <a:pos x="T0" y="T1"/>
                  </a:cxn>
                  <a:cxn ang="0">
                    <a:pos x="T2" y="T3"/>
                  </a:cxn>
                  <a:cxn ang="0">
                    <a:pos x="T4" y="T5"/>
                  </a:cxn>
                  <a:cxn ang="0">
                    <a:pos x="T6" y="T7"/>
                  </a:cxn>
                  <a:cxn ang="0">
                    <a:pos x="T8" y="T9"/>
                  </a:cxn>
                </a:cxnLst>
                <a:rect l="0" t="0" r="r" b="b"/>
                <a:pathLst>
                  <a:path w="1389" h="771">
                    <a:moveTo>
                      <a:pt x="1389" y="12"/>
                    </a:moveTo>
                    <a:lnTo>
                      <a:pt x="0" y="771"/>
                    </a:lnTo>
                    <a:lnTo>
                      <a:pt x="0" y="755"/>
                    </a:lnTo>
                    <a:lnTo>
                      <a:pt x="1389" y="0"/>
                    </a:lnTo>
                    <a:lnTo>
                      <a:pt x="1389" y="12"/>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0" name="4-29"/>
              <p:cNvSpPr/>
              <p:nvPr/>
            </p:nvSpPr>
            <p:spPr bwMode="auto">
              <a:xfrm>
                <a:off x="6138863" y="3227388"/>
                <a:ext cx="2200275" cy="1217613"/>
              </a:xfrm>
              <a:custGeom>
                <a:avLst/>
                <a:gdLst>
                  <a:gd name="T0" fmla="*/ 1386 w 1386"/>
                  <a:gd name="T1" fmla="*/ 10 h 767"/>
                  <a:gd name="T2" fmla="*/ 0 w 1386"/>
                  <a:gd name="T3" fmla="*/ 767 h 767"/>
                  <a:gd name="T4" fmla="*/ 0 w 1386"/>
                  <a:gd name="T5" fmla="*/ 750 h 767"/>
                  <a:gd name="T6" fmla="*/ 1386 w 1386"/>
                  <a:gd name="T7" fmla="*/ 0 h 767"/>
                  <a:gd name="T8" fmla="*/ 1386 w 1386"/>
                  <a:gd name="T9" fmla="*/ 10 h 767"/>
                </a:gdLst>
                <a:ahLst/>
                <a:cxnLst>
                  <a:cxn ang="0">
                    <a:pos x="T0" y="T1"/>
                  </a:cxn>
                  <a:cxn ang="0">
                    <a:pos x="T2" y="T3"/>
                  </a:cxn>
                  <a:cxn ang="0">
                    <a:pos x="T4" y="T5"/>
                  </a:cxn>
                  <a:cxn ang="0">
                    <a:pos x="T6" y="T7"/>
                  </a:cxn>
                  <a:cxn ang="0">
                    <a:pos x="T8" y="T9"/>
                  </a:cxn>
                </a:cxnLst>
                <a:rect l="0" t="0" r="r" b="b"/>
                <a:pathLst>
                  <a:path w="1386" h="767">
                    <a:moveTo>
                      <a:pt x="1386" y="10"/>
                    </a:moveTo>
                    <a:lnTo>
                      <a:pt x="0" y="767"/>
                    </a:lnTo>
                    <a:lnTo>
                      <a:pt x="0" y="750"/>
                    </a:lnTo>
                    <a:lnTo>
                      <a:pt x="1386" y="0"/>
                    </a:lnTo>
                    <a:lnTo>
                      <a:pt x="1386" y="10"/>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1" name="4-30"/>
              <p:cNvSpPr/>
              <p:nvPr/>
            </p:nvSpPr>
            <p:spPr bwMode="auto">
              <a:xfrm>
                <a:off x="6134101" y="3286126"/>
                <a:ext cx="2205038" cy="1220788"/>
              </a:xfrm>
              <a:custGeom>
                <a:avLst/>
                <a:gdLst>
                  <a:gd name="T0" fmla="*/ 1389 w 1389"/>
                  <a:gd name="T1" fmla="*/ 12 h 769"/>
                  <a:gd name="T2" fmla="*/ 0 w 1389"/>
                  <a:gd name="T3" fmla="*/ 769 h 769"/>
                  <a:gd name="T4" fmla="*/ 0 w 1389"/>
                  <a:gd name="T5" fmla="*/ 753 h 769"/>
                  <a:gd name="T6" fmla="*/ 1389 w 1389"/>
                  <a:gd name="T7" fmla="*/ 0 h 769"/>
                  <a:gd name="T8" fmla="*/ 1389 w 1389"/>
                  <a:gd name="T9" fmla="*/ 12 h 769"/>
                </a:gdLst>
                <a:ahLst/>
                <a:cxnLst>
                  <a:cxn ang="0">
                    <a:pos x="T0" y="T1"/>
                  </a:cxn>
                  <a:cxn ang="0">
                    <a:pos x="T2" y="T3"/>
                  </a:cxn>
                  <a:cxn ang="0">
                    <a:pos x="T4" y="T5"/>
                  </a:cxn>
                  <a:cxn ang="0">
                    <a:pos x="T6" y="T7"/>
                  </a:cxn>
                  <a:cxn ang="0">
                    <a:pos x="T8" y="T9"/>
                  </a:cxn>
                </a:cxnLst>
                <a:rect l="0" t="0" r="r" b="b"/>
                <a:pathLst>
                  <a:path w="1389" h="769">
                    <a:moveTo>
                      <a:pt x="1389" y="12"/>
                    </a:moveTo>
                    <a:lnTo>
                      <a:pt x="0" y="769"/>
                    </a:lnTo>
                    <a:lnTo>
                      <a:pt x="0" y="753"/>
                    </a:lnTo>
                    <a:lnTo>
                      <a:pt x="1389" y="0"/>
                    </a:lnTo>
                    <a:lnTo>
                      <a:pt x="1389" y="12"/>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2" name="4-31"/>
              <p:cNvSpPr/>
              <p:nvPr/>
            </p:nvSpPr>
            <p:spPr bwMode="auto">
              <a:xfrm>
                <a:off x="6134101" y="3349626"/>
                <a:ext cx="2205038" cy="1223963"/>
              </a:xfrm>
              <a:custGeom>
                <a:avLst/>
                <a:gdLst>
                  <a:gd name="T0" fmla="*/ 1389 w 1389"/>
                  <a:gd name="T1" fmla="*/ 12 h 771"/>
                  <a:gd name="T2" fmla="*/ 0 w 1389"/>
                  <a:gd name="T3" fmla="*/ 771 h 771"/>
                  <a:gd name="T4" fmla="*/ 0 w 1389"/>
                  <a:gd name="T5" fmla="*/ 755 h 771"/>
                  <a:gd name="T6" fmla="*/ 1389 w 1389"/>
                  <a:gd name="T7" fmla="*/ 0 h 771"/>
                  <a:gd name="T8" fmla="*/ 1389 w 1389"/>
                  <a:gd name="T9" fmla="*/ 12 h 771"/>
                </a:gdLst>
                <a:ahLst/>
                <a:cxnLst>
                  <a:cxn ang="0">
                    <a:pos x="T0" y="T1"/>
                  </a:cxn>
                  <a:cxn ang="0">
                    <a:pos x="T2" y="T3"/>
                  </a:cxn>
                  <a:cxn ang="0">
                    <a:pos x="T4" y="T5"/>
                  </a:cxn>
                  <a:cxn ang="0">
                    <a:pos x="T6" y="T7"/>
                  </a:cxn>
                  <a:cxn ang="0">
                    <a:pos x="T8" y="T9"/>
                  </a:cxn>
                </a:cxnLst>
                <a:rect l="0" t="0" r="r" b="b"/>
                <a:pathLst>
                  <a:path w="1389" h="771">
                    <a:moveTo>
                      <a:pt x="1389" y="12"/>
                    </a:moveTo>
                    <a:lnTo>
                      <a:pt x="0" y="771"/>
                    </a:lnTo>
                    <a:lnTo>
                      <a:pt x="0" y="755"/>
                    </a:lnTo>
                    <a:lnTo>
                      <a:pt x="1389" y="0"/>
                    </a:lnTo>
                    <a:lnTo>
                      <a:pt x="1389" y="12"/>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3" name="4-32"/>
              <p:cNvSpPr/>
              <p:nvPr/>
            </p:nvSpPr>
            <p:spPr bwMode="auto">
              <a:xfrm>
                <a:off x="6134101" y="3411538"/>
                <a:ext cx="2205038" cy="1223963"/>
              </a:xfrm>
              <a:custGeom>
                <a:avLst/>
                <a:gdLst>
                  <a:gd name="T0" fmla="*/ 1389 w 1389"/>
                  <a:gd name="T1" fmla="*/ 12 h 771"/>
                  <a:gd name="T2" fmla="*/ 0 w 1389"/>
                  <a:gd name="T3" fmla="*/ 771 h 771"/>
                  <a:gd name="T4" fmla="*/ 0 w 1389"/>
                  <a:gd name="T5" fmla="*/ 755 h 771"/>
                  <a:gd name="T6" fmla="*/ 1389 w 1389"/>
                  <a:gd name="T7" fmla="*/ 0 h 771"/>
                  <a:gd name="T8" fmla="*/ 1389 w 1389"/>
                  <a:gd name="T9" fmla="*/ 12 h 771"/>
                </a:gdLst>
                <a:ahLst/>
                <a:cxnLst>
                  <a:cxn ang="0">
                    <a:pos x="T0" y="T1"/>
                  </a:cxn>
                  <a:cxn ang="0">
                    <a:pos x="T2" y="T3"/>
                  </a:cxn>
                  <a:cxn ang="0">
                    <a:pos x="T4" y="T5"/>
                  </a:cxn>
                  <a:cxn ang="0">
                    <a:pos x="T6" y="T7"/>
                  </a:cxn>
                  <a:cxn ang="0">
                    <a:pos x="T8" y="T9"/>
                  </a:cxn>
                </a:cxnLst>
                <a:rect l="0" t="0" r="r" b="b"/>
                <a:pathLst>
                  <a:path w="1389" h="771">
                    <a:moveTo>
                      <a:pt x="1389" y="12"/>
                    </a:moveTo>
                    <a:lnTo>
                      <a:pt x="0" y="771"/>
                    </a:lnTo>
                    <a:lnTo>
                      <a:pt x="0" y="755"/>
                    </a:lnTo>
                    <a:lnTo>
                      <a:pt x="1389" y="0"/>
                    </a:lnTo>
                    <a:lnTo>
                      <a:pt x="1389" y="12"/>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4" name="4-33"/>
              <p:cNvSpPr/>
              <p:nvPr/>
            </p:nvSpPr>
            <p:spPr bwMode="auto">
              <a:xfrm>
                <a:off x="6134101" y="3489326"/>
                <a:ext cx="2205038" cy="1268413"/>
              </a:xfrm>
              <a:custGeom>
                <a:avLst/>
                <a:gdLst>
                  <a:gd name="T0" fmla="*/ 1389 w 1389"/>
                  <a:gd name="T1" fmla="*/ 28 h 799"/>
                  <a:gd name="T2" fmla="*/ 0 w 1389"/>
                  <a:gd name="T3" fmla="*/ 799 h 799"/>
                  <a:gd name="T4" fmla="*/ 0 w 1389"/>
                  <a:gd name="T5" fmla="*/ 764 h 799"/>
                  <a:gd name="T6" fmla="*/ 1389 w 1389"/>
                  <a:gd name="T7" fmla="*/ 0 h 799"/>
                  <a:gd name="T8" fmla="*/ 1389 w 1389"/>
                  <a:gd name="T9" fmla="*/ 28 h 799"/>
                </a:gdLst>
                <a:ahLst/>
                <a:cxnLst>
                  <a:cxn ang="0">
                    <a:pos x="T0" y="T1"/>
                  </a:cxn>
                  <a:cxn ang="0">
                    <a:pos x="T2" y="T3"/>
                  </a:cxn>
                  <a:cxn ang="0">
                    <a:pos x="T4" y="T5"/>
                  </a:cxn>
                  <a:cxn ang="0">
                    <a:pos x="T6" y="T7"/>
                  </a:cxn>
                  <a:cxn ang="0">
                    <a:pos x="T8" y="T9"/>
                  </a:cxn>
                </a:cxnLst>
                <a:rect l="0" t="0" r="r" b="b"/>
                <a:pathLst>
                  <a:path w="1389" h="799">
                    <a:moveTo>
                      <a:pt x="1389" y="28"/>
                    </a:moveTo>
                    <a:lnTo>
                      <a:pt x="0" y="799"/>
                    </a:lnTo>
                    <a:lnTo>
                      <a:pt x="0" y="764"/>
                    </a:lnTo>
                    <a:lnTo>
                      <a:pt x="1389" y="0"/>
                    </a:lnTo>
                    <a:lnTo>
                      <a:pt x="1389" y="28"/>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5" name="4-34"/>
              <p:cNvSpPr/>
              <p:nvPr/>
            </p:nvSpPr>
            <p:spPr bwMode="auto">
              <a:xfrm>
                <a:off x="6134101" y="3489326"/>
                <a:ext cx="2205038" cy="1268413"/>
              </a:xfrm>
              <a:custGeom>
                <a:avLst/>
                <a:gdLst>
                  <a:gd name="T0" fmla="*/ 1389 w 1389"/>
                  <a:gd name="T1" fmla="*/ 28 h 799"/>
                  <a:gd name="T2" fmla="*/ 0 w 1389"/>
                  <a:gd name="T3" fmla="*/ 799 h 799"/>
                  <a:gd name="T4" fmla="*/ 0 w 1389"/>
                  <a:gd name="T5" fmla="*/ 764 h 799"/>
                  <a:gd name="T6" fmla="*/ 1389 w 1389"/>
                  <a:gd name="T7" fmla="*/ 0 h 799"/>
                  <a:gd name="T8" fmla="*/ 1389 w 1389"/>
                  <a:gd name="T9" fmla="*/ 28 h 799"/>
                </a:gdLst>
                <a:ahLst/>
                <a:cxnLst>
                  <a:cxn ang="0">
                    <a:pos x="T0" y="T1"/>
                  </a:cxn>
                  <a:cxn ang="0">
                    <a:pos x="T2" y="T3"/>
                  </a:cxn>
                  <a:cxn ang="0">
                    <a:pos x="T4" y="T5"/>
                  </a:cxn>
                  <a:cxn ang="0">
                    <a:pos x="T6" y="T7"/>
                  </a:cxn>
                  <a:cxn ang="0">
                    <a:pos x="T8" y="T9"/>
                  </a:cxn>
                </a:cxnLst>
                <a:rect l="0" t="0" r="r" b="b"/>
                <a:pathLst>
                  <a:path w="1389" h="799">
                    <a:moveTo>
                      <a:pt x="1389" y="28"/>
                    </a:moveTo>
                    <a:lnTo>
                      <a:pt x="0" y="799"/>
                    </a:lnTo>
                    <a:lnTo>
                      <a:pt x="0" y="764"/>
                    </a:lnTo>
                    <a:lnTo>
                      <a:pt x="1389" y="0"/>
                    </a:lnTo>
                    <a:lnTo>
                      <a:pt x="1389"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6" name="4-35"/>
              <p:cNvSpPr/>
              <p:nvPr/>
            </p:nvSpPr>
            <p:spPr bwMode="auto">
              <a:xfrm>
                <a:off x="8250238" y="3581401"/>
                <a:ext cx="88900" cy="30163"/>
              </a:xfrm>
              <a:custGeom>
                <a:avLst/>
                <a:gdLst>
                  <a:gd name="T0" fmla="*/ 5 w 56"/>
                  <a:gd name="T1" fmla="*/ 0 h 19"/>
                  <a:gd name="T2" fmla="*/ 0 w 56"/>
                  <a:gd name="T3" fmla="*/ 0 h 19"/>
                  <a:gd name="T4" fmla="*/ 56 w 56"/>
                  <a:gd name="T5" fmla="*/ 19 h 19"/>
                  <a:gd name="T6" fmla="*/ 56 w 56"/>
                  <a:gd name="T7" fmla="*/ 19 h 19"/>
                  <a:gd name="T8" fmla="*/ 5 w 56"/>
                  <a:gd name="T9" fmla="*/ 0 h 19"/>
                </a:gdLst>
                <a:ahLst/>
                <a:cxnLst>
                  <a:cxn ang="0">
                    <a:pos x="T0" y="T1"/>
                  </a:cxn>
                  <a:cxn ang="0">
                    <a:pos x="T2" y="T3"/>
                  </a:cxn>
                  <a:cxn ang="0">
                    <a:pos x="T4" y="T5"/>
                  </a:cxn>
                  <a:cxn ang="0">
                    <a:pos x="T6" y="T7"/>
                  </a:cxn>
                  <a:cxn ang="0">
                    <a:pos x="T8" y="T9"/>
                  </a:cxn>
                </a:cxnLst>
                <a:rect l="0" t="0" r="r" b="b"/>
                <a:pathLst>
                  <a:path w="56" h="19">
                    <a:moveTo>
                      <a:pt x="5" y="0"/>
                    </a:moveTo>
                    <a:lnTo>
                      <a:pt x="0" y="0"/>
                    </a:lnTo>
                    <a:lnTo>
                      <a:pt x="56" y="19"/>
                    </a:lnTo>
                    <a:lnTo>
                      <a:pt x="56" y="19"/>
                    </a:lnTo>
                    <a:lnTo>
                      <a:pt x="5" y="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7" name="4-36"/>
              <p:cNvSpPr/>
              <p:nvPr/>
            </p:nvSpPr>
            <p:spPr bwMode="auto">
              <a:xfrm>
                <a:off x="8250238" y="3581401"/>
                <a:ext cx="88900" cy="30163"/>
              </a:xfrm>
              <a:custGeom>
                <a:avLst/>
                <a:gdLst>
                  <a:gd name="T0" fmla="*/ 5 w 56"/>
                  <a:gd name="T1" fmla="*/ 0 h 19"/>
                  <a:gd name="T2" fmla="*/ 0 w 56"/>
                  <a:gd name="T3" fmla="*/ 0 h 19"/>
                  <a:gd name="T4" fmla="*/ 56 w 56"/>
                  <a:gd name="T5" fmla="*/ 19 h 19"/>
                  <a:gd name="T6" fmla="*/ 56 w 56"/>
                  <a:gd name="T7" fmla="*/ 19 h 19"/>
                  <a:gd name="T8" fmla="*/ 5 w 56"/>
                  <a:gd name="T9" fmla="*/ 0 h 19"/>
                </a:gdLst>
                <a:ahLst/>
                <a:cxnLst>
                  <a:cxn ang="0">
                    <a:pos x="T0" y="T1"/>
                  </a:cxn>
                  <a:cxn ang="0">
                    <a:pos x="T2" y="T3"/>
                  </a:cxn>
                  <a:cxn ang="0">
                    <a:pos x="T4" y="T5"/>
                  </a:cxn>
                  <a:cxn ang="0">
                    <a:pos x="T6" y="T7"/>
                  </a:cxn>
                  <a:cxn ang="0">
                    <a:pos x="T8" y="T9"/>
                  </a:cxn>
                </a:cxnLst>
                <a:rect l="0" t="0" r="r" b="b"/>
                <a:pathLst>
                  <a:path w="56" h="19">
                    <a:moveTo>
                      <a:pt x="5" y="0"/>
                    </a:moveTo>
                    <a:lnTo>
                      <a:pt x="0" y="0"/>
                    </a:lnTo>
                    <a:lnTo>
                      <a:pt x="56" y="19"/>
                    </a:lnTo>
                    <a:lnTo>
                      <a:pt x="56" y="19"/>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8" name="4-37"/>
              <p:cNvSpPr/>
              <p:nvPr/>
            </p:nvSpPr>
            <p:spPr bwMode="auto">
              <a:xfrm>
                <a:off x="6134101" y="3581401"/>
                <a:ext cx="2205038" cy="1260475"/>
              </a:xfrm>
              <a:custGeom>
                <a:avLst/>
                <a:gdLst>
                  <a:gd name="T0" fmla="*/ 1333 w 1389"/>
                  <a:gd name="T1" fmla="*/ 0 h 794"/>
                  <a:gd name="T2" fmla="*/ 979 w 1389"/>
                  <a:gd name="T3" fmla="*/ 198 h 794"/>
                  <a:gd name="T4" fmla="*/ 0 w 1389"/>
                  <a:gd name="T5" fmla="*/ 741 h 794"/>
                  <a:gd name="T6" fmla="*/ 10 w 1389"/>
                  <a:gd name="T7" fmla="*/ 794 h 794"/>
                  <a:gd name="T8" fmla="*/ 1389 w 1389"/>
                  <a:gd name="T9" fmla="*/ 19 h 794"/>
                  <a:gd name="T10" fmla="*/ 1333 w 1389"/>
                  <a:gd name="T11" fmla="*/ 0 h 794"/>
                </a:gdLst>
                <a:ahLst/>
                <a:cxnLst>
                  <a:cxn ang="0">
                    <a:pos x="T0" y="T1"/>
                  </a:cxn>
                  <a:cxn ang="0">
                    <a:pos x="T2" y="T3"/>
                  </a:cxn>
                  <a:cxn ang="0">
                    <a:pos x="T4" y="T5"/>
                  </a:cxn>
                  <a:cxn ang="0">
                    <a:pos x="T6" y="T7"/>
                  </a:cxn>
                  <a:cxn ang="0">
                    <a:pos x="T8" y="T9"/>
                  </a:cxn>
                  <a:cxn ang="0">
                    <a:pos x="T10" y="T11"/>
                  </a:cxn>
                </a:cxnLst>
                <a:rect l="0" t="0" r="r" b="b"/>
                <a:pathLst>
                  <a:path w="1389" h="794">
                    <a:moveTo>
                      <a:pt x="1333" y="0"/>
                    </a:moveTo>
                    <a:lnTo>
                      <a:pt x="979" y="198"/>
                    </a:lnTo>
                    <a:lnTo>
                      <a:pt x="0" y="741"/>
                    </a:lnTo>
                    <a:lnTo>
                      <a:pt x="10" y="794"/>
                    </a:lnTo>
                    <a:lnTo>
                      <a:pt x="1389" y="19"/>
                    </a:lnTo>
                    <a:lnTo>
                      <a:pt x="1333" y="0"/>
                    </a:lnTo>
                    <a:close/>
                  </a:path>
                </a:pathLst>
              </a:custGeom>
              <a:solidFill>
                <a:srgbClr val="E29A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9" name="4-38"/>
              <p:cNvSpPr/>
              <p:nvPr/>
            </p:nvSpPr>
            <p:spPr bwMode="auto">
              <a:xfrm>
                <a:off x="6134101" y="3581401"/>
                <a:ext cx="2205038" cy="1260475"/>
              </a:xfrm>
              <a:custGeom>
                <a:avLst/>
                <a:gdLst>
                  <a:gd name="T0" fmla="*/ 1333 w 1389"/>
                  <a:gd name="T1" fmla="*/ 0 h 794"/>
                  <a:gd name="T2" fmla="*/ 979 w 1389"/>
                  <a:gd name="T3" fmla="*/ 198 h 794"/>
                  <a:gd name="T4" fmla="*/ 0 w 1389"/>
                  <a:gd name="T5" fmla="*/ 741 h 794"/>
                  <a:gd name="T6" fmla="*/ 10 w 1389"/>
                  <a:gd name="T7" fmla="*/ 794 h 794"/>
                  <a:gd name="T8" fmla="*/ 1389 w 1389"/>
                  <a:gd name="T9" fmla="*/ 19 h 794"/>
                  <a:gd name="T10" fmla="*/ 1333 w 1389"/>
                  <a:gd name="T11" fmla="*/ 0 h 794"/>
                </a:gdLst>
                <a:ahLst/>
                <a:cxnLst>
                  <a:cxn ang="0">
                    <a:pos x="T0" y="T1"/>
                  </a:cxn>
                  <a:cxn ang="0">
                    <a:pos x="T2" y="T3"/>
                  </a:cxn>
                  <a:cxn ang="0">
                    <a:pos x="T4" y="T5"/>
                  </a:cxn>
                  <a:cxn ang="0">
                    <a:pos x="T6" y="T7"/>
                  </a:cxn>
                  <a:cxn ang="0">
                    <a:pos x="T8" y="T9"/>
                  </a:cxn>
                  <a:cxn ang="0">
                    <a:pos x="T10" y="T11"/>
                  </a:cxn>
                </a:cxnLst>
                <a:rect l="0" t="0" r="r" b="b"/>
                <a:pathLst>
                  <a:path w="1389" h="794">
                    <a:moveTo>
                      <a:pt x="1333" y="0"/>
                    </a:moveTo>
                    <a:lnTo>
                      <a:pt x="979" y="198"/>
                    </a:lnTo>
                    <a:lnTo>
                      <a:pt x="0" y="741"/>
                    </a:lnTo>
                    <a:lnTo>
                      <a:pt x="10" y="794"/>
                    </a:lnTo>
                    <a:lnTo>
                      <a:pt x="1389" y="19"/>
                    </a:lnTo>
                    <a:lnTo>
                      <a:pt x="13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0" name="4-39"/>
              <p:cNvSpPr/>
              <p:nvPr/>
            </p:nvSpPr>
            <p:spPr bwMode="auto">
              <a:xfrm>
                <a:off x="7688263" y="3581401"/>
                <a:ext cx="569913" cy="314325"/>
              </a:xfrm>
              <a:custGeom>
                <a:avLst/>
                <a:gdLst>
                  <a:gd name="T0" fmla="*/ 356 w 359"/>
                  <a:gd name="T1" fmla="*/ 0 h 198"/>
                  <a:gd name="T2" fmla="*/ 0 w 359"/>
                  <a:gd name="T3" fmla="*/ 198 h 198"/>
                  <a:gd name="T4" fmla="*/ 354 w 359"/>
                  <a:gd name="T5" fmla="*/ 0 h 198"/>
                  <a:gd name="T6" fmla="*/ 359 w 359"/>
                  <a:gd name="T7" fmla="*/ 0 h 198"/>
                  <a:gd name="T8" fmla="*/ 356 w 359"/>
                  <a:gd name="T9" fmla="*/ 0 h 198"/>
                </a:gdLst>
                <a:ahLst/>
                <a:cxnLst>
                  <a:cxn ang="0">
                    <a:pos x="T0" y="T1"/>
                  </a:cxn>
                  <a:cxn ang="0">
                    <a:pos x="T2" y="T3"/>
                  </a:cxn>
                  <a:cxn ang="0">
                    <a:pos x="T4" y="T5"/>
                  </a:cxn>
                  <a:cxn ang="0">
                    <a:pos x="T6" y="T7"/>
                  </a:cxn>
                  <a:cxn ang="0">
                    <a:pos x="T8" y="T9"/>
                  </a:cxn>
                </a:cxnLst>
                <a:rect l="0" t="0" r="r" b="b"/>
                <a:pathLst>
                  <a:path w="359" h="198">
                    <a:moveTo>
                      <a:pt x="356" y="0"/>
                    </a:moveTo>
                    <a:lnTo>
                      <a:pt x="0" y="198"/>
                    </a:lnTo>
                    <a:lnTo>
                      <a:pt x="354" y="0"/>
                    </a:lnTo>
                    <a:lnTo>
                      <a:pt x="359" y="0"/>
                    </a:lnTo>
                    <a:lnTo>
                      <a:pt x="356" y="0"/>
                    </a:lnTo>
                    <a:close/>
                  </a:path>
                </a:pathLst>
              </a:custGeom>
              <a:solidFill>
                <a:srgbClr val="4A4B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1" name="4-40"/>
              <p:cNvSpPr/>
              <p:nvPr/>
            </p:nvSpPr>
            <p:spPr bwMode="auto">
              <a:xfrm>
                <a:off x="7688263" y="3581401"/>
                <a:ext cx="569913" cy="314325"/>
              </a:xfrm>
              <a:custGeom>
                <a:avLst/>
                <a:gdLst>
                  <a:gd name="T0" fmla="*/ 356 w 359"/>
                  <a:gd name="T1" fmla="*/ 0 h 198"/>
                  <a:gd name="T2" fmla="*/ 0 w 359"/>
                  <a:gd name="T3" fmla="*/ 198 h 198"/>
                  <a:gd name="T4" fmla="*/ 354 w 359"/>
                  <a:gd name="T5" fmla="*/ 0 h 198"/>
                  <a:gd name="T6" fmla="*/ 359 w 359"/>
                  <a:gd name="T7" fmla="*/ 0 h 198"/>
                  <a:gd name="T8" fmla="*/ 356 w 359"/>
                  <a:gd name="T9" fmla="*/ 0 h 198"/>
                </a:gdLst>
                <a:ahLst/>
                <a:cxnLst>
                  <a:cxn ang="0">
                    <a:pos x="T0" y="T1"/>
                  </a:cxn>
                  <a:cxn ang="0">
                    <a:pos x="T2" y="T3"/>
                  </a:cxn>
                  <a:cxn ang="0">
                    <a:pos x="T4" y="T5"/>
                  </a:cxn>
                  <a:cxn ang="0">
                    <a:pos x="T6" y="T7"/>
                  </a:cxn>
                  <a:cxn ang="0">
                    <a:pos x="T8" y="T9"/>
                  </a:cxn>
                </a:cxnLst>
                <a:rect l="0" t="0" r="r" b="b"/>
                <a:pathLst>
                  <a:path w="359" h="198">
                    <a:moveTo>
                      <a:pt x="356" y="0"/>
                    </a:moveTo>
                    <a:lnTo>
                      <a:pt x="0" y="198"/>
                    </a:lnTo>
                    <a:lnTo>
                      <a:pt x="354" y="0"/>
                    </a:lnTo>
                    <a:lnTo>
                      <a:pt x="359" y="0"/>
                    </a:lnTo>
                    <a:lnTo>
                      <a:pt x="3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2" name="4-41"/>
              <p:cNvSpPr/>
              <p:nvPr/>
            </p:nvSpPr>
            <p:spPr bwMode="auto">
              <a:xfrm>
                <a:off x="3975101" y="2420938"/>
                <a:ext cx="4364038" cy="1820863"/>
              </a:xfrm>
              <a:custGeom>
                <a:avLst/>
                <a:gdLst>
                  <a:gd name="T0" fmla="*/ 2749 w 2749"/>
                  <a:gd name="T1" fmla="*/ 395 h 1147"/>
                  <a:gd name="T2" fmla="*/ 1509 w 2749"/>
                  <a:gd name="T3" fmla="*/ 0 h 1147"/>
                  <a:gd name="T4" fmla="*/ 0 w 2749"/>
                  <a:gd name="T5" fmla="*/ 629 h 1147"/>
                  <a:gd name="T6" fmla="*/ 60 w 2749"/>
                  <a:gd name="T7" fmla="*/ 727 h 1147"/>
                  <a:gd name="T8" fmla="*/ 60 w 2749"/>
                  <a:gd name="T9" fmla="*/ 655 h 1147"/>
                  <a:gd name="T10" fmla="*/ 1360 w 2749"/>
                  <a:gd name="T11" fmla="*/ 1147 h 1147"/>
                  <a:gd name="T12" fmla="*/ 2749 w 2749"/>
                  <a:gd name="T13" fmla="*/ 395 h 1147"/>
                </a:gdLst>
                <a:ahLst/>
                <a:cxnLst>
                  <a:cxn ang="0">
                    <a:pos x="T0" y="T1"/>
                  </a:cxn>
                  <a:cxn ang="0">
                    <a:pos x="T2" y="T3"/>
                  </a:cxn>
                  <a:cxn ang="0">
                    <a:pos x="T4" y="T5"/>
                  </a:cxn>
                  <a:cxn ang="0">
                    <a:pos x="T6" y="T7"/>
                  </a:cxn>
                  <a:cxn ang="0">
                    <a:pos x="T8" y="T9"/>
                  </a:cxn>
                  <a:cxn ang="0">
                    <a:pos x="T10" y="T11"/>
                  </a:cxn>
                  <a:cxn ang="0">
                    <a:pos x="T12" y="T13"/>
                  </a:cxn>
                </a:cxnLst>
                <a:rect l="0" t="0" r="r" b="b"/>
                <a:pathLst>
                  <a:path w="2749" h="1147">
                    <a:moveTo>
                      <a:pt x="2749" y="395"/>
                    </a:moveTo>
                    <a:lnTo>
                      <a:pt x="1509" y="0"/>
                    </a:lnTo>
                    <a:lnTo>
                      <a:pt x="0" y="629"/>
                    </a:lnTo>
                    <a:lnTo>
                      <a:pt x="60" y="727"/>
                    </a:lnTo>
                    <a:lnTo>
                      <a:pt x="60" y="655"/>
                    </a:lnTo>
                    <a:lnTo>
                      <a:pt x="1360" y="1147"/>
                    </a:lnTo>
                    <a:lnTo>
                      <a:pt x="2749" y="395"/>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3" name="4-42"/>
              <p:cNvSpPr/>
              <p:nvPr/>
            </p:nvSpPr>
            <p:spPr bwMode="auto">
              <a:xfrm>
                <a:off x="3975101" y="2420938"/>
                <a:ext cx="4364038" cy="1820863"/>
              </a:xfrm>
              <a:custGeom>
                <a:avLst/>
                <a:gdLst>
                  <a:gd name="T0" fmla="*/ 2749 w 2749"/>
                  <a:gd name="T1" fmla="*/ 395 h 1147"/>
                  <a:gd name="T2" fmla="*/ 1509 w 2749"/>
                  <a:gd name="T3" fmla="*/ 0 h 1147"/>
                  <a:gd name="T4" fmla="*/ 0 w 2749"/>
                  <a:gd name="T5" fmla="*/ 629 h 1147"/>
                  <a:gd name="T6" fmla="*/ 60 w 2749"/>
                  <a:gd name="T7" fmla="*/ 727 h 1147"/>
                  <a:gd name="T8" fmla="*/ 60 w 2749"/>
                  <a:gd name="T9" fmla="*/ 655 h 1147"/>
                  <a:gd name="T10" fmla="*/ 1360 w 2749"/>
                  <a:gd name="T11" fmla="*/ 1147 h 1147"/>
                  <a:gd name="T12" fmla="*/ 2749 w 2749"/>
                  <a:gd name="T13" fmla="*/ 395 h 1147"/>
                </a:gdLst>
                <a:ahLst/>
                <a:cxnLst>
                  <a:cxn ang="0">
                    <a:pos x="T0" y="T1"/>
                  </a:cxn>
                  <a:cxn ang="0">
                    <a:pos x="T2" y="T3"/>
                  </a:cxn>
                  <a:cxn ang="0">
                    <a:pos x="T4" y="T5"/>
                  </a:cxn>
                  <a:cxn ang="0">
                    <a:pos x="T6" y="T7"/>
                  </a:cxn>
                  <a:cxn ang="0">
                    <a:pos x="T8" y="T9"/>
                  </a:cxn>
                  <a:cxn ang="0">
                    <a:pos x="T10" y="T11"/>
                  </a:cxn>
                  <a:cxn ang="0">
                    <a:pos x="T12" y="T13"/>
                  </a:cxn>
                </a:cxnLst>
                <a:rect l="0" t="0" r="r" b="b"/>
                <a:pathLst>
                  <a:path w="2749" h="1147">
                    <a:moveTo>
                      <a:pt x="2749" y="395"/>
                    </a:moveTo>
                    <a:lnTo>
                      <a:pt x="1509" y="0"/>
                    </a:lnTo>
                    <a:lnTo>
                      <a:pt x="0" y="629"/>
                    </a:lnTo>
                    <a:lnTo>
                      <a:pt x="60" y="727"/>
                    </a:lnTo>
                    <a:lnTo>
                      <a:pt x="60" y="655"/>
                    </a:lnTo>
                    <a:lnTo>
                      <a:pt x="1360" y="1147"/>
                    </a:lnTo>
                    <a:lnTo>
                      <a:pt x="2749" y="3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4" name="4-43"/>
              <p:cNvSpPr/>
              <p:nvPr/>
            </p:nvSpPr>
            <p:spPr bwMode="auto">
              <a:xfrm>
                <a:off x="3983038" y="3452813"/>
                <a:ext cx="2151063" cy="1301750"/>
              </a:xfrm>
              <a:custGeom>
                <a:avLst/>
                <a:gdLst>
                  <a:gd name="T0" fmla="*/ 14 w 583"/>
                  <a:gd name="T1" fmla="*/ 135 h 353"/>
                  <a:gd name="T2" fmla="*/ 580 w 583"/>
                  <a:gd name="T3" fmla="*/ 352 h 353"/>
                  <a:gd name="T4" fmla="*/ 583 w 583"/>
                  <a:gd name="T5" fmla="*/ 350 h 353"/>
                  <a:gd name="T6" fmla="*/ 583 w 583"/>
                  <a:gd name="T7" fmla="*/ 218 h 353"/>
                  <a:gd name="T8" fmla="*/ 30 w 583"/>
                  <a:gd name="T9" fmla="*/ 5 h 353"/>
                  <a:gd name="T10" fmla="*/ 0 w 583"/>
                  <a:gd name="T11" fmla="*/ 25 h 353"/>
                  <a:gd name="T12" fmla="*/ 0 w 583"/>
                  <a:gd name="T13" fmla="*/ 115 h 353"/>
                  <a:gd name="T14" fmla="*/ 14 w 583"/>
                  <a:gd name="T15" fmla="*/ 135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3" h="353">
                    <a:moveTo>
                      <a:pt x="14" y="135"/>
                    </a:moveTo>
                    <a:cubicBezTo>
                      <a:pt x="580" y="352"/>
                      <a:pt x="580" y="352"/>
                      <a:pt x="580" y="352"/>
                    </a:cubicBezTo>
                    <a:cubicBezTo>
                      <a:pt x="582" y="353"/>
                      <a:pt x="583" y="352"/>
                      <a:pt x="583" y="350"/>
                    </a:cubicBezTo>
                    <a:cubicBezTo>
                      <a:pt x="583" y="218"/>
                      <a:pt x="583" y="218"/>
                      <a:pt x="583" y="218"/>
                    </a:cubicBezTo>
                    <a:cubicBezTo>
                      <a:pt x="30" y="5"/>
                      <a:pt x="30" y="5"/>
                      <a:pt x="30" y="5"/>
                    </a:cubicBezTo>
                    <a:cubicBezTo>
                      <a:pt x="16" y="0"/>
                      <a:pt x="0" y="10"/>
                      <a:pt x="0" y="25"/>
                    </a:cubicBezTo>
                    <a:cubicBezTo>
                      <a:pt x="0" y="115"/>
                      <a:pt x="0" y="115"/>
                      <a:pt x="0" y="115"/>
                    </a:cubicBezTo>
                    <a:cubicBezTo>
                      <a:pt x="0" y="124"/>
                      <a:pt x="6" y="132"/>
                      <a:pt x="14" y="13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5" name="4-44"/>
              <p:cNvSpPr/>
              <p:nvPr/>
            </p:nvSpPr>
            <p:spPr bwMode="auto">
              <a:xfrm>
                <a:off x="3983038" y="3530601"/>
                <a:ext cx="2151063" cy="847725"/>
              </a:xfrm>
              <a:custGeom>
                <a:avLst/>
                <a:gdLst>
                  <a:gd name="T0" fmla="*/ 0 w 1355"/>
                  <a:gd name="T1" fmla="*/ 16 h 534"/>
                  <a:gd name="T2" fmla="*/ 1355 w 1355"/>
                  <a:gd name="T3" fmla="*/ 534 h 534"/>
                  <a:gd name="T4" fmla="*/ 1355 w 1355"/>
                  <a:gd name="T5" fmla="*/ 518 h 534"/>
                  <a:gd name="T6" fmla="*/ 0 w 1355"/>
                  <a:gd name="T7" fmla="*/ 0 h 534"/>
                  <a:gd name="T8" fmla="*/ 0 w 1355"/>
                  <a:gd name="T9" fmla="*/ 16 h 534"/>
                </a:gdLst>
                <a:ahLst/>
                <a:cxnLst>
                  <a:cxn ang="0">
                    <a:pos x="T0" y="T1"/>
                  </a:cxn>
                  <a:cxn ang="0">
                    <a:pos x="T2" y="T3"/>
                  </a:cxn>
                  <a:cxn ang="0">
                    <a:pos x="T4" y="T5"/>
                  </a:cxn>
                  <a:cxn ang="0">
                    <a:pos x="T6" y="T7"/>
                  </a:cxn>
                  <a:cxn ang="0">
                    <a:pos x="T8" y="T9"/>
                  </a:cxn>
                </a:cxnLst>
                <a:rect l="0" t="0" r="r" b="b"/>
                <a:pathLst>
                  <a:path w="1355" h="534">
                    <a:moveTo>
                      <a:pt x="0" y="16"/>
                    </a:moveTo>
                    <a:lnTo>
                      <a:pt x="1355" y="534"/>
                    </a:lnTo>
                    <a:lnTo>
                      <a:pt x="1355" y="518"/>
                    </a:lnTo>
                    <a:lnTo>
                      <a:pt x="0" y="0"/>
                    </a:lnTo>
                    <a:lnTo>
                      <a:pt x="0" y="16"/>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6" name="4-45"/>
              <p:cNvSpPr/>
              <p:nvPr/>
            </p:nvSpPr>
            <p:spPr bwMode="auto">
              <a:xfrm>
                <a:off x="3983038" y="3530601"/>
                <a:ext cx="2151063" cy="847725"/>
              </a:xfrm>
              <a:custGeom>
                <a:avLst/>
                <a:gdLst>
                  <a:gd name="T0" fmla="*/ 0 w 1355"/>
                  <a:gd name="T1" fmla="*/ 16 h 534"/>
                  <a:gd name="T2" fmla="*/ 1355 w 1355"/>
                  <a:gd name="T3" fmla="*/ 534 h 534"/>
                  <a:gd name="T4" fmla="*/ 1355 w 1355"/>
                  <a:gd name="T5" fmla="*/ 518 h 534"/>
                  <a:gd name="T6" fmla="*/ 0 w 1355"/>
                  <a:gd name="T7" fmla="*/ 0 h 534"/>
                  <a:gd name="T8" fmla="*/ 0 w 1355"/>
                  <a:gd name="T9" fmla="*/ 16 h 534"/>
                </a:gdLst>
                <a:ahLst/>
                <a:cxnLst>
                  <a:cxn ang="0">
                    <a:pos x="T0" y="T1"/>
                  </a:cxn>
                  <a:cxn ang="0">
                    <a:pos x="T2" y="T3"/>
                  </a:cxn>
                  <a:cxn ang="0">
                    <a:pos x="T4" y="T5"/>
                  </a:cxn>
                  <a:cxn ang="0">
                    <a:pos x="T6" y="T7"/>
                  </a:cxn>
                  <a:cxn ang="0">
                    <a:pos x="T8" y="T9"/>
                  </a:cxn>
                </a:cxnLst>
                <a:rect l="0" t="0" r="r" b="b"/>
                <a:pathLst>
                  <a:path w="1355" h="534">
                    <a:moveTo>
                      <a:pt x="0" y="16"/>
                    </a:moveTo>
                    <a:lnTo>
                      <a:pt x="1355" y="534"/>
                    </a:lnTo>
                    <a:lnTo>
                      <a:pt x="1355" y="518"/>
                    </a:lnTo>
                    <a:lnTo>
                      <a:pt x="0" y="0"/>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7" name="4-46"/>
              <p:cNvSpPr/>
              <p:nvPr/>
            </p:nvSpPr>
            <p:spPr bwMode="auto">
              <a:xfrm>
                <a:off x="3983038" y="3592513"/>
                <a:ext cx="2151063" cy="852488"/>
              </a:xfrm>
              <a:custGeom>
                <a:avLst/>
                <a:gdLst>
                  <a:gd name="T0" fmla="*/ 0 w 1355"/>
                  <a:gd name="T1" fmla="*/ 16 h 537"/>
                  <a:gd name="T2" fmla="*/ 1355 w 1355"/>
                  <a:gd name="T3" fmla="*/ 537 h 537"/>
                  <a:gd name="T4" fmla="*/ 1355 w 1355"/>
                  <a:gd name="T5" fmla="*/ 520 h 537"/>
                  <a:gd name="T6" fmla="*/ 0 w 1355"/>
                  <a:gd name="T7" fmla="*/ 0 h 537"/>
                  <a:gd name="T8" fmla="*/ 0 w 1355"/>
                  <a:gd name="T9" fmla="*/ 16 h 537"/>
                </a:gdLst>
                <a:ahLst/>
                <a:cxnLst>
                  <a:cxn ang="0">
                    <a:pos x="T0" y="T1"/>
                  </a:cxn>
                  <a:cxn ang="0">
                    <a:pos x="T2" y="T3"/>
                  </a:cxn>
                  <a:cxn ang="0">
                    <a:pos x="T4" y="T5"/>
                  </a:cxn>
                  <a:cxn ang="0">
                    <a:pos x="T6" y="T7"/>
                  </a:cxn>
                  <a:cxn ang="0">
                    <a:pos x="T8" y="T9"/>
                  </a:cxn>
                </a:cxnLst>
                <a:rect l="0" t="0" r="r" b="b"/>
                <a:pathLst>
                  <a:path w="1355" h="537">
                    <a:moveTo>
                      <a:pt x="0" y="16"/>
                    </a:moveTo>
                    <a:lnTo>
                      <a:pt x="1355" y="537"/>
                    </a:lnTo>
                    <a:lnTo>
                      <a:pt x="1355" y="520"/>
                    </a:lnTo>
                    <a:lnTo>
                      <a:pt x="0" y="0"/>
                    </a:lnTo>
                    <a:lnTo>
                      <a:pt x="0" y="16"/>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8" name="4-47"/>
              <p:cNvSpPr/>
              <p:nvPr/>
            </p:nvSpPr>
            <p:spPr bwMode="auto">
              <a:xfrm>
                <a:off x="3983038" y="3592513"/>
                <a:ext cx="2151063" cy="852488"/>
              </a:xfrm>
              <a:custGeom>
                <a:avLst/>
                <a:gdLst>
                  <a:gd name="T0" fmla="*/ 0 w 1355"/>
                  <a:gd name="T1" fmla="*/ 16 h 537"/>
                  <a:gd name="T2" fmla="*/ 1355 w 1355"/>
                  <a:gd name="T3" fmla="*/ 537 h 537"/>
                  <a:gd name="T4" fmla="*/ 1355 w 1355"/>
                  <a:gd name="T5" fmla="*/ 520 h 537"/>
                  <a:gd name="T6" fmla="*/ 0 w 1355"/>
                  <a:gd name="T7" fmla="*/ 0 h 537"/>
                  <a:gd name="T8" fmla="*/ 0 w 1355"/>
                  <a:gd name="T9" fmla="*/ 16 h 537"/>
                </a:gdLst>
                <a:ahLst/>
                <a:cxnLst>
                  <a:cxn ang="0">
                    <a:pos x="T0" y="T1"/>
                  </a:cxn>
                  <a:cxn ang="0">
                    <a:pos x="T2" y="T3"/>
                  </a:cxn>
                  <a:cxn ang="0">
                    <a:pos x="T4" y="T5"/>
                  </a:cxn>
                  <a:cxn ang="0">
                    <a:pos x="T6" y="T7"/>
                  </a:cxn>
                  <a:cxn ang="0">
                    <a:pos x="T8" y="T9"/>
                  </a:cxn>
                </a:cxnLst>
                <a:rect l="0" t="0" r="r" b="b"/>
                <a:pathLst>
                  <a:path w="1355" h="537">
                    <a:moveTo>
                      <a:pt x="0" y="16"/>
                    </a:moveTo>
                    <a:lnTo>
                      <a:pt x="1355" y="537"/>
                    </a:lnTo>
                    <a:lnTo>
                      <a:pt x="1355" y="520"/>
                    </a:lnTo>
                    <a:lnTo>
                      <a:pt x="0" y="0"/>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9" name="4-48"/>
              <p:cNvSpPr/>
              <p:nvPr/>
            </p:nvSpPr>
            <p:spPr bwMode="auto">
              <a:xfrm>
                <a:off x="3983038" y="3656013"/>
                <a:ext cx="2151063" cy="850900"/>
              </a:xfrm>
              <a:custGeom>
                <a:avLst/>
                <a:gdLst>
                  <a:gd name="T0" fmla="*/ 0 w 1355"/>
                  <a:gd name="T1" fmla="*/ 16 h 536"/>
                  <a:gd name="T2" fmla="*/ 1355 w 1355"/>
                  <a:gd name="T3" fmla="*/ 536 h 536"/>
                  <a:gd name="T4" fmla="*/ 1355 w 1355"/>
                  <a:gd name="T5" fmla="*/ 520 h 536"/>
                  <a:gd name="T6" fmla="*/ 0 w 1355"/>
                  <a:gd name="T7" fmla="*/ 0 h 536"/>
                  <a:gd name="T8" fmla="*/ 0 w 1355"/>
                  <a:gd name="T9" fmla="*/ 16 h 536"/>
                </a:gdLst>
                <a:ahLst/>
                <a:cxnLst>
                  <a:cxn ang="0">
                    <a:pos x="T0" y="T1"/>
                  </a:cxn>
                  <a:cxn ang="0">
                    <a:pos x="T2" y="T3"/>
                  </a:cxn>
                  <a:cxn ang="0">
                    <a:pos x="T4" y="T5"/>
                  </a:cxn>
                  <a:cxn ang="0">
                    <a:pos x="T6" y="T7"/>
                  </a:cxn>
                  <a:cxn ang="0">
                    <a:pos x="T8" y="T9"/>
                  </a:cxn>
                </a:cxnLst>
                <a:rect l="0" t="0" r="r" b="b"/>
                <a:pathLst>
                  <a:path w="1355" h="536">
                    <a:moveTo>
                      <a:pt x="0" y="16"/>
                    </a:moveTo>
                    <a:lnTo>
                      <a:pt x="1355" y="536"/>
                    </a:lnTo>
                    <a:lnTo>
                      <a:pt x="1355" y="520"/>
                    </a:lnTo>
                    <a:lnTo>
                      <a:pt x="0" y="0"/>
                    </a:lnTo>
                    <a:lnTo>
                      <a:pt x="0" y="16"/>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0" name="4-49"/>
              <p:cNvSpPr/>
              <p:nvPr/>
            </p:nvSpPr>
            <p:spPr bwMode="auto">
              <a:xfrm>
                <a:off x="3983038" y="3656013"/>
                <a:ext cx="2151063" cy="850900"/>
              </a:xfrm>
              <a:custGeom>
                <a:avLst/>
                <a:gdLst>
                  <a:gd name="T0" fmla="*/ 0 w 1355"/>
                  <a:gd name="T1" fmla="*/ 16 h 536"/>
                  <a:gd name="T2" fmla="*/ 1355 w 1355"/>
                  <a:gd name="T3" fmla="*/ 536 h 536"/>
                  <a:gd name="T4" fmla="*/ 1355 w 1355"/>
                  <a:gd name="T5" fmla="*/ 520 h 536"/>
                  <a:gd name="T6" fmla="*/ 0 w 1355"/>
                  <a:gd name="T7" fmla="*/ 0 h 536"/>
                  <a:gd name="T8" fmla="*/ 0 w 1355"/>
                  <a:gd name="T9" fmla="*/ 16 h 536"/>
                </a:gdLst>
                <a:ahLst/>
                <a:cxnLst>
                  <a:cxn ang="0">
                    <a:pos x="T0" y="T1"/>
                  </a:cxn>
                  <a:cxn ang="0">
                    <a:pos x="T2" y="T3"/>
                  </a:cxn>
                  <a:cxn ang="0">
                    <a:pos x="T4" y="T5"/>
                  </a:cxn>
                  <a:cxn ang="0">
                    <a:pos x="T6" y="T7"/>
                  </a:cxn>
                  <a:cxn ang="0">
                    <a:pos x="T8" y="T9"/>
                  </a:cxn>
                </a:cxnLst>
                <a:rect l="0" t="0" r="r" b="b"/>
                <a:pathLst>
                  <a:path w="1355" h="536">
                    <a:moveTo>
                      <a:pt x="0" y="16"/>
                    </a:moveTo>
                    <a:lnTo>
                      <a:pt x="1355" y="536"/>
                    </a:lnTo>
                    <a:lnTo>
                      <a:pt x="1355" y="520"/>
                    </a:lnTo>
                    <a:lnTo>
                      <a:pt x="0" y="0"/>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1" name="4-50"/>
              <p:cNvSpPr/>
              <p:nvPr/>
            </p:nvSpPr>
            <p:spPr bwMode="auto">
              <a:xfrm>
                <a:off x="3983038" y="3721101"/>
                <a:ext cx="2151063" cy="849313"/>
              </a:xfrm>
              <a:custGeom>
                <a:avLst/>
                <a:gdLst>
                  <a:gd name="T0" fmla="*/ 0 w 1355"/>
                  <a:gd name="T1" fmla="*/ 17 h 535"/>
                  <a:gd name="T2" fmla="*/ 1355 w 1355"/>
                  <a:gd name="T3" fmla="*/ 535 h 535"/>
                  <a:gd name="T4" fmla="*/ 1355 w 1355"/>
                  <a:gd name="T5" fmla="*/ 521 h 535"/>
                  <a:gd name="T6" fmla="*/ 0 w 1355"/>
                  <a:gd name="T7" fmla="*/ 0 h 535"/>
                  <a:gd name="T8" fmla="*/ 0 w 1355"/>
                  <a:gd name="T9" fmla="*/ 17 h 535"/>
                </a:gdLst>
                <a:ahLst/>
                <a:cxnLst>
                  <a:cxn ang="0">
                    <a:pos x="T0" y="T1"/>
                  </a:cxn>
                  <a:cxn ang="0">
                    <a:pos x="T2" y="T3"/>
                  </a:cxn>
                  <a:cxn ang="0">
                    <a:pos x="T4" y="T5"/>
                  </a:cxn>
                  <a:cxn ang="0">
                    <a:pos x="T6" y="T7"/>
                  </a:cxn>
                  <a:cxn ang="0">
                    <a:pos x="T8" y="T9"/>
                  </a:cxn>
                </a:cxnLst>
                <a:rect l="0" t="0" r="r" b="b"/>
                <a:pathLst>
                  <a:path w="1355" h="535">
                    <a:moveTo>
                      <a:pt x="0" y="17"/>
                    </a:moveTo>
                    <a:lnTo>
                      <a:pt x="1355" y="535"/>
                    </a:lnTo>
                    <a:lnTo>
                      <a:pt x="1355" y="521"/>
                    </a:lnTo>
                    <a:lnTo>
                      <a:pt x="0" y="0"/>
                    </a:lnTo>
                    <a:lnTo>
                      <a:pt x="0" y="17"/>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2" name="4-51"/>
              <p:cNvSpPr/>
              <p:nvPr/>
            </p:nvSpPr>
            <p:spPr bwMode="auto">
              <a:xfrm>
                <a:off x="3983038" y="3721101"/>
                <a:ext cx="2151063" cy="849313"/>
              </a:xfrm>
              <a:custGeom>
                <a:avLst/>
                <a:gdLst>
                  <a:gd name="T0" fmla="*/ 0 w 1355"/>
                  <a:gd name="T1" fmla="*/ 17 h 535"/>
                  <a:gd name="T2" fmla="*/ 1355 w 1355"/>
                  <a:gd name="T3" fmla="*/ 535 h 535"/>
                  <a:gd name="T4" fmla="*/ 1355 w 1355"/>
                  <a:gd name="T5" fmla="*/ 521 h 535"/>
                  <a:gd name="T6" fmla="*/ 0 w 1355"/>
                  <a:gd name="T7" fmla="*/ 0 h 535"/>
                  <a:gd name="T8" fmla="*/ 0 w 1355"/>
                  <a:gd name="T9" fmla="*/ 17 h 535"/>
                </a:gdLst>
                <a:ahLst/>
                <a:cxnLst>
                  <a:cxn ang="0">
                    <a:pos x="T0" y="T1"/>
                  </a:cxn>
                  <a:cxn ang="0">
                    <a:pos x="T2" y="T3"/>
                  </a:cxn>
                  <a:cxn ang="0">
                    <a:pos x="T4" y="T5"/>
                  </a:cxn>
                  <a:cxn ang="0">
                    <a:pos x="T6" y="T7"/>
                  </a:cxn>
                  <a:cxn ang="0">
                    <a:pos x="T8" y="T9"/>
                  </a:cxn>
                </a:cxnLst>
                <a:rect l="0" t="0" r="r" b="b"/>
                <a:pathLst>
                  <a:path w="1355" h="535">
                    <a:moveTo>
                      <a:pt x="0" y="17"/>
                    </a:moveTo>
                    <a:lnTo>
                      <a:pt x="1355" y="535"/>
                    </a:lnTo>
                    <a:lnTo>
                      <a:pt x="1355" y="521"/>
                    </a:lnTo>
                    <a:lnTo>
                      <a:pt x="0" y="0"/>
                    </a:lnTo>
                    <a:lnTo>
                      <a:pt x="0" y="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3" name="4-52"/>
              <p:cNvSpPr/>
              <p:nvPr/>
            </p:nvSpPr>
            <p:spPr bwMode="auto">
              <a:xfrm>
                <a:off x="3983038" y="3784601"/>
                <a:ext cx="2151063" cy="850900"/>
              </a:xfrm>
              <a:custGeom>
                <a:avLst/>
                <a:gdLst>
                  <a:gd name="T0" fmla="*/ 0 w 1355"/>
                  <a:gd name="T1" fmla="*/ 16 h 536"/>
                  <a:gd name="T2" fmla="*/ 1355 w 1355"/>
                  <a:gd name="T3" fmla="*/ 536 h 536"/>
                  <a:gd name="T4" fmla="*/ 1355 w 1355"/>
                  <a:gd name="T5" fmla="*/ 520 h 536"/>
                  <a:gd name="T6" fmla="*/ 0 w 1355"/>
                  <a:gd name="T7" fmla="*/ 0 h 536"/>
                  <a:gd name="T8" fmla="*/ 0 w 1355"/>
                  <a:gd name="T9" fmla="*/ 16 h 536"/>
                </a:gdLst>
                <a:ahLst/>
                <a:cxnLst>
                  <a:cxn ang="0">
                    <a:pos x="T0" y="T1"/>
                  </a:cxn>
                  <a:cxn ang="0">
                    <a:pos x="T2" y="T3"/>
                  </a:cxn>
                  <a:cxn ang="0">
                    <a:pos x="T4" y="T5"/>
                  </a:cxn>
                  <a:cxn ang="0">
                    <a:pos x="T6" y="T7"/>
                  </a:cxn>
                  <a:cxn ang="0">
                    <a:pos x="T8" y="T9"/>
                  </a:cxn>
                </a:cxnLst>
                <a:rect l="0" t="0" r="r" b="b"/>
                <a:pathLst>
                  <a:path w="1355" h="536">
                    <a:moveTo>
                      <a:pt x="0" y="16"/>
                    </a:moveTo>
                    <a:lnTo>
                      <a:pt x="1355" y="536"/>
                    </a:lnTo>
                    <a:lnTo>
                      <a:pt x="1355" y="520"/>
                    </a:lnTo>
                    <a:lnTo>
                      <a:pt x="0" y="0"/>
                    </a:lnTo>
                    <a:lnTo>
                      <a:pt x="0" y="16"/>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4" name="4-53"/>
              <p:cNvSpPr/>
              <p:nvPr/>
            </p:nvSpPr>
            <p:spPr bwMode="auto">
              <a:xfrm>
                <a:off x="3983038" y="3784601"/>
                <a:ext cx="2151063" cy="850900"/>
              </a:xfrm>
              <a:custGeom>
                <a:avLst/>
                <a:gdLst>
                  <a:gd name="T0" fmla="*/ 0 w 1355"/>
                  <a:gd name="T1" fmla="*/ 16 h 536"/>
                  <a:gd name="T2" fmla="*/ 1355 w 1355"/>
                  <a:gd name="T3" fmla="*/ 536 h 536"/>
                  <a:gd name="T4" fmla="*/ 1355 w 1355"/>
                  <a:gd name="T5" fmla="*/ 520 h 536"/>
                  <a:gd name="T6" fmla="*/ 0 w 1355"/>
                  <a:gd name="T7" fmla="*/ 0 h 536"/>
                  <a:gd name="T8" fmla="*/ 0 w 1355"/>
                  <a:gd name="T9" fmla="*/ 16 h 536"/>
                </a:gdLst>
                <a:ahLst/>
                <a:cxnLst>
                  <a:cxn ang="0">
                    <a:pos x="T0" y="T1"/>
                  </a:cxn>
                  <a:cxn ang="0">
                    <a:pos x="T2" y="T3"/>
                  </a:cxn>
                  <a:cxn ang="0">
                    <a:pos x="T4" y="T5"/>
                  </a:cxn>
                  <a:cxn ang="0">
                    <a:pos x="T6" y="T7"/>
                  </a:cxn>
                  <a:cxn ang="0">
                    <a:pos x="T8" y="T9"/>
                  </a:cxn>
                </a:cxnLst>
                <a:rect l="0" t="0" r="r" b="b"/>
                <a:pathLst>
                  <a:path w="1355" h="536">
                    <a:moveTo>
                      <a:pt x="0" y="16"/>
                    </a:moveTo>
                    <a:lnTo>
                      <a:pt x="1355" y="536"/>
                    </a:lnTo>
                    <a:lnTo>
                      <a:pt x="1355" y="520"/>
                    </a:lnTo>
                    <a:lnTo>
                      <a:pt x="0" y="0"/>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5" name="4-54"/>
              <p:cNvSpPr/>
              <p:nvPr/>
            </p:nvSpPr>
            <p:spPr bwMode="auto">
              <a:xfrm>
                <a:off x="5813426" y="4322763"/>
                <a:ext cx="150813" cy="198438"/>
              </a:xfrm>
              <a:custGeom>
                <a:avLst/>
                <a:gdLst>
                  <a:gd name="T0" fmla="*/ 0 w 95"/>
                  <a:gd name="T1" fmla="*/ 88 h 125"/>
                  <a:gd name="T2" fmla="*/ 49 w 95"/>
                  <a:gd name="T3" fmla="*/ 63 h 125"/>
                  <a:gd name="T4" fmla="*/ 95 w 95"/>
                  <a:gd name="T5" fmla="*/ 125 h 125"/>
                  <a:gd name="T6" fmla="*/ 95 w 95"/>
                  <a:gd name="T7" fmla="*/ 37 h 125"/>
                  <a:gd name="T8" fmla="*/ 0 w 95"/>
                  <a:gd name="T9" fmla="*/ 0 h 125"/>
                  <a:gd name="T10" fmla="*/ 0 w 95"/>
                  <a:gd name="T11" fmla="*/ 88 h 125"/>
                </a:gdLst>
                <a:ahLst/>
                <a:cxnLst>
                  <a:cxn ang="0">
                    <a:pos x="T0" y="T1"/>
                  </a:cxn>
                  <a:cxn ang="0">
                    <a:pos x="T2" y="T3"/>
                  </a:cxn>
                  <a:cxn ang="0">
                    <a:pos x="T4" y="T5"/>
                  </a:cxn>
                  <a:cxn ang="0">
                    <a:pos x="T6" y="T7"/>
                  </a:cxn>
                  <a:cxn ang="0">
                    <a:pos x="T8" y="T9"/>
                  </a:cxn>
                  <a:cxn ang="0">
                    <a:pos x="T10" y="T11"/>
                  </a:cxn>
                </a:cxnLst>
                <a:rect l="0" t="0" r="r" b="b"/>
                <a:pathLst>
                  <a:path w="95" h="125">
                    <a:moveTo>
                      <a:pt x="0" y="88"/>
                    </a:moveTo>
                    <a:lnTo>
                      <a:pt x="49" y="63"/>
                    </a:lnTo>
                    <a:lnTo>
                      <a:pt x="95" y="125"/>
                    </a:lnTo>
                    <a:lnTo>
                      <a:pt x="95" y="37"/>
                    </a:lnTo>
                    <a:lnTo>
                      <a:pt x="0" y="0"/>
                    </a:lnTo>
                    <a:lnTo>
                      <a:pt x="0" y="88"/>
                    </a:lnTo>
                    <a:close/>
                  </a:path>
                </a:pathLst>
              </a:custGeom>
              <a:solidFill>
                <a:srgbClr val="3F41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6" name="4-55"/>
              <p:cNvSpPr/>
              <p:nvPr/>
            </p:nvSpPr>
            <p:spPr bwMode="auto">
              <a:xfrm>
                <a:off x="3975101" y="3419476"/>
                <a:ext cx="173038" cy="571500"/>
              </a:xfrm>
              <a:custGeom>
                <a:avLst/>
                <a:gdLst>
                  <a:gd name="T0" fmla="*/ 109 w 109"/>
                  <a:gd name="T1" fmla="*/ 360 h 360"/>
                  <a:gd name="T2" fmla="*/ 0 w 109"/>
                  <a:gd name="T3" fmla="*/ 318 h 360"/>
                  <a:gd name="T4" fmla="*/ 0 w 109"/>
                  <a:gd name="T5" fmla="*/ 0 h 360"/>
                  <a:gd name="T6" fmla="*/ 109 w 109"/>
                  <a:gd name="T7" fmla="*/ 42 h 360"/>
                  <a:gd name="T8" fmla="*/ 109 w 109"/>
                  <a:gd name="T9" fmla="*/ 360 h 360"/>
                </a:gdLst>
                <a:ahLst/>
                <a:cxnLst>
                  <a:cxn ang="0">
                    <a:pos x="T0" y="T1"/>
                  </a:cxn>
                  <a:cxn ang="0">
                    <a:pos x="T2" y="T3"/>
                  </a:cxn>
                  <a:cxn ang="0">
                    <a:pos x="T4" y="T5"/>
                  </a:cxn>
                  <a:cxn ang="0">
                    <a:pos x="T6" y="T7"/>
                  </a:cxn>
                  <a:cxn ang="0">
                    <a:pos x="T8" y="T9"/>
                  </a:cxn>
                </a:cxnLst>
                <a:rect l="0" t="0" r="r" b="b"/>
                <a:pathLst>
                  <a:path w="109" h="360">
                    <a:moveTo>
                      <a:pt x="109" y="360"/>
                    </a:moveTo>
                    <a:lnTo>
                      <a:pt x="0" y="318"/>
                    </a:lnTo>
                    <a:lnTo>
                      <a:pt x="0" y="0"/>
                    </a:lnTo>
                    <a:lnTo>
                      <a:pt x="109" y="42"/>
                    </a:lnTo>
                    <a:lnTo>
                      <a:pt x="109" y="360"/>
                    </a:lnTo>
                    <a:close/>
                  </a:path>
                </a:pathLst>
              </a:custGeom>
              <a:solidFill>
                <a:srgbClr val="3F41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7" name="4-56"/>
              <p:cNvSpPr/>
              <p:nvPr/>
            </p:nvSpPr>
            <p:spPr bwMode="auto">
              <a:xfrm>
                <a:off x="3975101" y="3419476"/>
                <a:ext cx="173038" cy="571500"/>
              </a:xfrm>
              <a:custGeom>
                <a:avLst/>
                <a:gdLst>
                  <a:gd name="T0" fmla="*/ 109 w 109"/>
                  <a:gd name="T1" fmla="*/ 360 h 360"/>
                  <a:gd name="T2" fmla="*/ 0 w 109"/>
                  <a:gd name="T3" fmla="*/ 318 h 360"/>
                  <a:gd name="T4" fmla="*/ 0 w 109"/>
                  <a:gd name="T5" fmla="*/ 0 h 360"/>
                  <a:gd name="T6" fmla="*/ 109 w 109"/>
                  <a:gd name="T7" fmla="*/ 42 h 360"/>
                  <a:gd name="T8" fmla="*/ 109 w 109"/>
                  <a:gd name="T9" fmla="*/ 360 h 360"/>
                </a:gdLst>
                <a:ahLst/>
                <a:cxnLst>
                  <a:cxn ang="0">
                    <a:pos x="T0" y="T1"/>
                  </a:cxn>
                  <a:cxn ang="0">
                    <a:pos x="T2" y="T3"/>
                  </a:cxn>
                  <a:cxn ang="0">
                    <a:pos x="T4" y="T5"/>
                  </a:cxn>
                  <a:cxn ang="0">
                    <a:pos x="T6" y="T7"/>
                  </a:cxn>
                  <a:cxn ang="0">
                    <a:pos x="T8" y="T9"/>
                  </a:cxn>
                </a:cxnLst>
                <a:rect l="0" t="0" r="r" b="b"/>
                <a:pathLst>
                  <a:path w="109" h="360">
                    <a:moveTo>
                      <a:pt x="109" y="360"/>
                    </a:moveTo>
                    <a:lnTo>
                      <a:pt x="0" y="318"/>
                    </a:lnTo>
                    <a:lnTo>
                      <a:pt x="0" y="0"/>
                    </a:lnTo>
                    <a:lnTo>
                      <a:pt x="109" y="42"/>
                    </a:lnTo>
                    <a:lnTo>
                      <a:pt x="109" y="3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8" name="4-57"/>
              <p:cNvSpPr/>
              <p:nvPr/>
            </p:nvSpPr>
            <p:spPr bwMode="auto">
              <a:xfrm>
                <a:off x="3975101" y="3419476"/>
                <a:ext cx="36513" cy="519113"/>
              </a:xfrm>
              <a:custGeom>
                <a:avLst/>
                <a:gdLst>
                  <a:gd name="T0" fmla="*/ 23 w 23"/>
                  <a:gd name="T1" fmla="*/ 327 h 327"/>
                  <a:gd name="T2" fmla="*/ 0 w 23"/>
                  <a:gd name="T3" fmla="*/ 318 h 327"/>
                  <a:gd name="T4" fmla="*/ 0 w 23"/>
                  <a:gd name="T5" fmla="*/ 0 h 327"/>
                  <a:gd name="T6" fmla="*/ 23 w 23"/>
                  <a:gd name="T7" fmla="*/ 12 h 327"/>
                  <a:gd name="T8" fmla="*/ 23 w 23"/>
                  <a:gd name="T9" fmla="*/ 327 h 327"/>
                </a:gdLst>
                <a:ahLst/>
                <a:cxnLst>
                  <a:cxn ang="0">
                    <a:pos x="T0" y="T1"/>
                  </a:cxn>
                  <a:cxn ang="0">
                    <a:pos x="T2" y="T3"/>
                  </a:cxn>
                  <a:cxn ang="0">
                    <a:pos x="T4" y="T5"/>
                  </a:cxn>
                  <a:cxn ang="0">
                    <a:pos x="T6" y="T7"/>
                  </a:cxn>
                  <a:cxn ang="0">
                    <a:pos x="T8" y="T9"/>
                  </a:cxn>
                </a:cxnLst>
                <a:rect l="0" t="0" r="r" b="b"/>
                <a:pathLst>
                  <a:path w="23" h="327">
                    <a:moveTo>
                      <a:pt x="23" y="327"/>
                    </a:moveTo>
                    <a:lnTo>
                      <a:pt x="0" y="318"/>
                    </a:lnTo>
                    <a:lnTo>
                      <a:pt x="0" y="0"/>
                    </a:lnTo>
                    <a:lnTo>
                      <a:pt x="23" y="12"/>
                    </a:lnTo>
                    <a:lnTo>
                      <a:pt x="23" y="327"/>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9" name="4-58"/>
              <p:cNvSpPr/>
              <p:nvPr/>
            </p:nvSpPr>
            <p:spPr bwMode="auto">
              <a:xfrm>
                <a:off x="3975101" y="3419476"/>
                <a:ext cx="36513" cy="519113"/>
              </a:xfrm>
              <a:custGeom>
                <a:avLst/>
                <a:gdLst>
                  <a:gd name="T0" fmla="*/ 23 w 23"/>
                  <a:gd name="T1" fmla="*/ 327 h 327"/>
                  <a:gd name="T2" fmla="*/ 0 w 23"/>
                  <a:gd name="T3" fmla="*/ 318 h 327"/>
                  <a:gd name="T4" fmla="*/ 0 w 23"/>
                  <a:gd name="T5" fmla="*/ 0 h 327"/>
                  <a:gd name="T6" fmla="*/ 23 w 23"/>
                  <a:gd name="T7" fmla="*/ 12 h 327"/>
                  <a:gd name="T8" fmla="*/ 23 w 23"/>
                  <a:gd name="T9" fmla="*/ 327 h 327"/>
                </a:gdLst>
                <a:ahLst/>
                <a:cxnLst>
                  <a:cxn ang="0">
                    <a:pos x="T0" y="T1"/>
                  </a:cxn>
                  <a:cxn ang="0">
                    <a:pos x="T2" y="T3"/>
                  </a:cxn>
                  <a:cxn ang="0">
                    <a:pos x="T4" y="T5"/>
                  </a:cxn>
                  <a:cxn ang="0">
                    <a:pos x="T6" y="T7"/>
                  </a:cxn>
                  <a:cxn ang="0">
                    <a:pos x="T8" y="T9"/>
                  </a:cxn>
                </a:cxnLst>
                <a:rect l="0" t="0" r="r" b="b"/>
                <a:pathLst>
                  <a:path w="23" h="327">
                    <a:moveTo>
                      <a:pt x="23" y="327"/>
                    </a:moveTo>
                    <a:lnTo>
                      <a:pt x="0" y="318"/>
                    </a:lnTo>
                    <a:lnTo>
                      <a:pt x="0" y="0"/>
                    </a:lnTo>
                    <a:lnTo>
                      <a:pt x="23" y="12"/>
                    </a:lnTo>
                    <a:lnTo>
                      <a:pt x="23" y="3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0" name="4-59"/>
              <p:cNvSpPr/>
              <p:nvPr/>
            </p:nvSpPr>
            <p:spPr bwMode="auto">
              <a:xfrm>
                <a:off x="3975101" y="3419476"/>
                <a:ext cx="2159000" cy="873125"/>
              </a:xfrm>
              <a:custGeom>
                <a:avLst/>
                <a:gdLst>
                  <a:gd name="T0" fmla="*/ 0 w 1360"/>
                  <a:gd name="T1" fmla="*/ 33 h 550"/>
                  <a:gd name="T2" fmla="*/ 1360 w 1360"/>
                  <a:gd name="T3" fmla="*/ 550 h 550"/>
                  <a:gd name="T4" fmla="*/ 1360 w 1360"/>
                  <a:gd name="T5" fmla="*/ 518 h 550"/>
                  <a:gd name="T6" fmla="*/ 0 w 1360"/>
                  <a:gd name="T7" fmla="*/ 0 h 550"/>
                  <a:gd name="T8" fmla="*/ 0 w 1360"/>
                  <a:gd name="T9" fmla="*/ 33 h 550"/>
                </a:gdLst>
                <a:ahLst/>
                <a:cxnLst>
                  <a:cxn ang="0">
                    <a:pos x="T0" y="T1"/>
                  </a:cxn>
                  <a:cxn ang="0">
                    <a:pos x="T2" y="T3"/>
                  </a:cxn>
                  <a:cxn ang="0">
                    <a:pos x="T4" y="T5"/>
                  </a:cxn>
                  <a:cxn ang="0">
                    <a:pos x="T6" y="T7"/>
                  </a:cxn>
                  <a:cxn ang="0">
                    <a:pos x="T8" y="T9"/>
                  </a:cxn>
                </a:cxnLst>
                <a:rect l="0" t="0" r="r" b="b"/>
                <a:pathLst>
                  <a:path w="1360" h="550">
                    <a:moveTo>
                      <a:pt x="0" y="33"/>
                    </a:moveTo>
                    <a:lnTo>
                      <a:pt x="1360" y="550"/>
                    </a:lnTo>
                    <a:lnTo>
                      <a:pt x="1360" y="518"/>
                    </a:lnTo>
                    <a:lnTo>
                      <a:pt x="0" y="0"/>
                    </a:lnTo>
                    <a:lnTo>
                      <a:pt x="0" y="33"/>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1" name="4-60"/>
              <p:cNvSpPr/>
              <p:nvPr/>
            </p:nvSpPr>
            <p:spPr bwMode="auto">
              <a:xfrm>
                <a:off x="3975101" y="3419476"/>
                <a:ext cx="2159000" cy="873125"/>
              </a:xfrm>
              <a:custGeom>
                <a:avLst/>
                <a:gdLst>
                  <a:gd name="T0" fmla="*/ 0 w 1360"/>
                  <a:gd name="T1" fmla="*/ 33 h 550"/>
                  <a:gd name="T2" fmla="*/ 1360 w 1360"/>
                  <a:gd name="T3" fmla="*/ 550 h 550"/>
                  <a:gd name="T4" fmla="*/ 1360 w 1360"/>
                  <a:gd name="T5" fmla="*/ 518 h 550"/>
                  <a:gd name="T6" fmla="*/ 0 w 1360"/>
                  <a:gd name="T7" fmla="*/ 0 h 550"/>
                  <a:gd name="T8" fmla="*/ 0 w 1360"/>
                  <a:gd name="T9" fmla="*/ 33 h 550"/>
                </a:gdLst>
                <a:ahLst/>
                <a:cxnLst>
                  <a:cxn ang="0">
                    <a:pos x="T0" y="T1"/>
                  </a:cxn>
                  <a:cxn ang="0">
                    <a:pos x="T2" y="T3"/>
                  </a:cxn>
                  <a:cxn ang="0">
                    <a:pos x="T4" y="T5"/>
                  </a:cxn>
                  <a:cxn ang="0">
                    <a:pos x="T6" y="T7"/>
                  </a:cxn>
                  <a:cxn ang="0">
                    <a:pos x="T8" y="T9"/>
                  </a:cxn>
                </a:cxnLst>
                <a:rect l="0" t="0" r="r" b="b"/>
                <a:pathLst>
                  <a:path w="1360" h="550">
                    <a:moveTo>
                      <a:pt x="0" y="33"/>
                    </a:moveTo>
                    <a:lnTo>
                      <a:pt x="1360" y="550"/>
                    </a:lnTo>
                    <a:lnTo>
                      <a:pt x="1360" y="518"/>
                    </a:lnTo>
                    <a:lnTo>
                      <a:pt x="0" y="0"/>
                    </a:lnTo>
                    <a:lnTo>
                      <a:pt x="0" y="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2" name="4-61"/>
              <p:cNvSpPr/>
              <p:nvPr/>
            </p:nvSpPr>
            <p:spPr bwMode="auto">
              <a:xfrm>
                <a:off x="3975101" y="3876676"/>
                <a:ext cx="2163763" cy="877888"/>
              </a:xfrm>
              <a:custGeom>
                <a:avLst/>
                <a:gdLst>
                  <a:gd name="T0" fmla="*/ 0 w 1363"/>
                  <a:gd name="T1" fmla="*/ 30 h 553"/>
                  <a:gd name="T2" fmla="*/ 1363 w 1363"/>
                  <a:gd name="T3" fmla="*/ 553 h 553"/>
                  <a:gd name="T4" fmla="*/ 1363 w 1363"/>
                  <a:gd name="T5" fmla="*/ 522 h 553"/>
                  <a:gd name="T6" fmla="*/ 0 w 1363"/>
                  <a:gd name="T7" fmla="*/ 0 h 553"/>
                  <a:gd name="T8" fmla="*/ 0 w 1363"/>
                  <a:gd name="T9" fmla="*/ 30 h 553"/>
                </a:gdLst>
                <a:ahLst/>
                <a:cxnLst>
                  <a:cxn ang="0">
                    <a:pos x="T0" y="T1"/>
                  </a:cxn>
                  <a:cxn ang="0">
                    <a:pos x="T2" y="T3"/>
                  </a:cxn>
                  <a:cxn ang="0">
                    <a:pos x="T4" y="T5"/>
                  </a:cxn>
                  <a:cxn ang="0">
                    <a:pos x="T6" y="T7"/>
                  </a:cxn>
                  <a:cxn ang="0">
                    <a:pos x="T8" y="T9"/>
                  </a:cxn>
                </a:cxnLst>
                <a:rect l="0" t="0" r="r" b="b"/>
                <a:pathLst>
                  <a:path w="1363" h="553">
                    <a:moveTo>
                      <a:pt x="0" y="30"/>
                    </a:moveTo>
                    <a:lnTo>
                      <a:pt x="1363" y="553"/>
                    </a:lnTo>
                    <a:lnTo>
                      <a:pt x="1363" y="522"/>
                    </a:lnTo>
                    <a:lnTo>
                      <a:pt x="0" y="0"/>
                    </a:lnTo>
                    <a:lnTo>
                      <a:pt x="0" y="30"/>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3" name="4-62"/>
              <p:cNvSpPr/>
              <p:nvPr/>
            </p:nvSpPr>
            <p:spPr bwMode="auto">
              <a:xfrm>
                <a:off x="3975101" y="3876676"/>
                <a:ext cx="2163763" cy="877888"/>
              </a:xfrm>
              <a:custGeom>
                <a:avLst/>
                <a:gdLst>
                  <a:gd name="T0" fmla="*/ 0 w 1363"/>
                  <a:gd name="T1" fmla="*/ 30 h 553"/>
                  <a:gd name="T2" fmla="*/ 1363 w 1363"/>
                  <a:gd name="T3" fmla="*/ 553 h 553"/>
                  <a:gd name="T4" fmla="*/ 1363 w 1363"/>
                  <a:gd name="T5" fmla="*/ 522 h 553"/>
                  <a:gd name="T6" fmla="*/ 0 w 1363"/>
                  <a:gd name="T7" fmla="*/ 0 h 553"/>
                  <a:gd name="T8" fmla="*/ 0 w 1363"/>
                  <a:gd name="T9" fmla="*/ 30 h 553"/>
                </a:gdLst>
                <a:ahLst/>
                <a:cxnLst>
                  <a:cxn ang="0">
                    <a:pos x="T0" y="T1"/>
                  </a:cxn>
                  <a:cxn ang="0">
                    <a:pos x="T2" y="T3"/>
                  </a:cxn>
                  <a:cxn ang="0">
                    <a:pos x="T4" y="T5"/>
                  </a:cxn>
                  <a:cxn ang="0">
                    <a:pos x="T6" y="T7"/>
                  </a:cxn>
                  <a:cxn ang="0">
                    <a:pos x="T8" y="T9"/>
                  </a:cxn>
                </a:cxnLst>
                <a:rect l="0" t="0" r="r" b="b"/>
                <a:pathLst>
                  <a:path w="1363" h="553">
                    <a:moveTo>
                      <a:pt x="0" y="30"/>
                    </a:moveTo>
                    <a:lnTo>
                      <a:pt x="1363" y="553"/>
                    </a:lnTo>
                    <a:lnTo>
                      <a:pt x="1363" y="522"/>
                    </a:lnTo>
                    <a:lnTo>
                      <a:pt x="0" y="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4" name="4-63"/>
              <p:cNvSpPr/>
              <p:nvPr/>
            </p:nvSpPr>
            <p:spPr bwMode="auto">
              <a:xfrm>
                <a:off x="4384676" y="4090988"/>
                <a:ext cx="1765300" cy="750888"/>
              </a:xfrm>
              <a:custGeom>
                <a:avLst/>
                <a:gdLst>
                  <a:gd name="T0" fmla="*/ 9 w 1112"/>
                  <a:gd name="T1" fmla="*/ 0 h 473"/>
                  <a:gd name="T2" fmla="*/ 0 w 1112"/>
                  <a:gd name="T3" fmla="*/ 44 h 473"/>
                  <a:gd name="T4" fmla="*/ 1112 w 1112"/>
                  <a:gd name="T5" fmla="*/ 473 h 473"/>
                  <a:gd name="T6" fmla="*/ 1102 w 1112"/>
                  <a:gd name="T7" fmla="*/ 418 h 473"/>
                  <a:gd name="T8" fmla="*/ 591 w 1112"/>
                  <a:gd name="T9" fmla="*/ 223 h 473"/>
                  <a:gd name="T10" fmla="*/ 9 w 1112"/>
                  <a:gd name="T11" fmla="*/ 0 h 473"/>
                </a:gdLst>
                <a:ahLst/>
                <a:cxnLst>
                  <a:cxn ang="0">
                    <a:pos x="T0" y="T1"/>
                  </a:cxn>
                  <a:cxn ang="0">
                    <a:pos x="T2" y="T3"/>
                  </a:cxn>
                  <a:cxn ang="0">
                    <a:pos x="T4" y="T5"/>
                  </a:cxn>
                  <a:cxn ang="0">
                    <a:pos x="T6" y="T7"/>
                  </a:cxn>
                  <a:cxn ang="0">
                    <a:pos x="T8" y="T9"/>
                  </a:cxn>
                  <a:cxn ang="0">
                    <a:pos x="T10" y="T11"/>
                  </a:cxn>
                </a:cxnLst>
                <a:rect l="0" t="0" r="r" b="b"/>
                <a:pathLst>
                  <a:path w="1112" h="473">
                    <a:moveTo>
                      <a:pt x="9" y="0"/>
                    </a:moveTo>
                    <a:lnTo>
                      <a:pt x="0" y="44"/>
                    </a:lnTo>
                    <a:lnTo>
                      <a:pt x="1112" y="473"/>
                    </a:lnTo>
                    <a:lnTo>
                      <a:pt x="1102" y="418"/>
                    </a:lnTo>
                    <a:lnTo>
                      <a:pt x="591" y="223"/>
                    </a:lnTo>
                    <a:lnTo>
                      <a:pt x="9" y="0"/>
                    </a:lnTo>
                    <a:close/>
                  </a:path>
                </a:pathLst>
              </a:custGeom>
              <a:solidFill>
                <a:srgbClr val="E29A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5" name="4-64"/>
              <p:cNvSpPr/>
              <p:nvPr/>
            </p:nvSpPr>
            <p:spPr bwMode="auto">
              <a:xfrm>
                <a:off x="4384676" y="4090988"/>
                <a:ext cx="1765300" cy="750888"/>
              </a:xfrm>
              <a:custGeom>
                <a:avLst/>
                <a:gdLst>
                  <a:gd name="T0" fmla="*/ 9 w 1112"/>
                  <a:gd name="T1" fmla="*/ 0 h 473"/>
                  <a:gd name="T2" fmla="*/ 0 w 1112"/>
                  <a:gd name="T3" fmla="*/ 44 h 473"/>
                  <a:gd name="T4" fmla="*/ 1112 w 1112"/>
                  <a:gd name="T5" fmla="*/ 473 h 473"/>
                  <a:gd name="T6" fmla="*/ 1102 w 1112"/>
                  <a:gd name="T7" fmla="*/ 418 h 473"/>
                  <a:gd name="T8" fmla="*/ 591 w 1112"/>
                  <a:gd name="T9" fmla="*/ 223 h 473"/>
                  <a:gd name="T10" fmla="*/ 9 w 1112"/>
                  <a:gd name="T11" fmla="*/ 0 h 473"/>
                </a:gdLst>
                <a:ahLst/>
                <a:cxnLst>
                  <a:cxn ang="0">
                    <a:pos x="T0" y="T1"/>
                  </a:cxn>
                  <a:cxn ang="0">
                    <a:pos x="T2" y="T3"/>
                  </a:cxn>
                  <a:cxn ang="0">
                    <a:pos x="T4" y="T5"/>
                  </a:cxn>
                  <a:cxn ang="0">
                    <a:pos x="T6" y="T7"/>
                  </a:cxn>
                  <a:cxn ang="0">
                    <a:pos x="T8" y="T9"/>
                  </a:cxn>
                  <a:cxn ang="0">
                    <a:pos x="T10" y="T11"/>
                  </a:cxn>
                </a:cxnLst>
                <a:rect l="0" t="0" r="r" b="b"/>
                <a:pathLst>
                  <a:path w="1112" h="473">
                    <a:moveTo>
                      <a:pt x="9" y="0"/>
                    </a:moveTo>
                    <a:lnTo>
                      <a:pt x="0" y="44"/>
                    </a:lnTo>
                    <a:lnTo>
                      <a:pt x="1112" y="473"/>
                    </a:lnTo>
                    <a:lnTo>
                      <a:pt x="1102" y="418"/>
                    </a:lnTo>
                    <a:lnTo>
                      <a:pt x="591" y="223"/>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6" name="4-65"/>
              <p:cNvSpPr/>
              <p:nvPr/>
            </p:nvSpPr>
            <p:spPr bwMode="auto">
              <a:xfrm>
                <a:off x="4398963" y="4090988"/>
                <a:ext cx="923925" cy="354013"/>
              </a:xfrm>
              <a:custGeom>
                <a:avLst/>
                <a:gdLst>
                  <a:gd name="T0" fmla="*/ 0 w 582"/>
                  <a:gd name="T1" fmla="*/ 0 h 223"/>
                  <a:gd name="T2" fmla="*/ 0 w 582"/>
                  <a:gd name="T3" fmla="*/ 0 h 223"/>
                  <a:gd name="T4" fmla="*/ 582 w 582"/>
                  <a:gd name="T5" fmla="*/ 223 h 223"/>
                  <a:gd name="T6" fmla="*/ 219 w 582"/>
                  <a:gd name="T7" fmla="*/ 83 h 223"/>
                  <a:gd name="T8" fmla="*/ 0 w 582"/>
                  <a:gd name="T9" fmla="*/ 0 h 223"/>
                </a:gdLst>
                <a:ahLst/>
                <a:cxnLst>
                  <a:cxn ang="0">
                    <a:pos x="T0" y="T1"/>
                  </a:cxn>
                  <a:cxn ang="0">
                    <a:pos x="T2" y="T3"/>
                  </a:cxn>
                  <a:cxn ang="0">
                    <a:pos x="T4" y="T5"/>
                  </a:cxn>
                  <a:cxn ang="0">
                    <a:pos x="T6" y="T7"/>
                  </a:cxn>
                  <a:cxn ang="0">
                    <a:pos x="T8" y="T9"/>
                  </a:cxn>
                </a:cxnLst>
                <a:rect l="0" t="0" r="r" b="b"/>
                <a:pathLst>
                  <a:path w="582" h="223">
                    <a:moveTo>
                      <a:pt x="0" y="0"/>
                    </a:moveTo>
                    <a:lnTo>
                      <a:pt x="0" y="0"/>
                    </a:lnTo>
                    <a:lnTo>
                      <a:pt x="582" y="223"/>
                    </a:lnTo>
                    <a:lnTo>
                      <a:pt x="219" y="83"/>
                    </a:lnTo>
                    <a:lnTo>
                      <a:pt x="0" y="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7" name="4-66"/>
              <p:cNvSpPr/>
              <p:nvPr/>
            </p:nvSpPr>
            <p:spPr bwMode="auto">
              <a:xfrm>
                <a:off x="4398963" y="4090988"/>
                <a:ext cx="923925" cy="354013"/>
              </a:xfrm>
              <a:custGeom>
                <a:avLst/>
                <a:gdLst>
                  <a:gd name="T0" fmla="*/ 0 w 582"/>
                  <a:gd name="T1" fmla="*/ 0 h 223"/>
                  <a:gd name="T2" fmla="*/ 0 w 582"/>
                  <a:gd name="T3" fmla="*/ 0 h 223"/>
                  <a:gd name="T4" fmla="*/ 582 w 582"/>
                  <a:gd name="T5" fmla="*/ 223 h 223"/>
                  <a:gd name="T6" fmla="*/ 219 w 582"/>
                  <a:gd name="T7" fmla="*/ 83 h 223"/>
                  <a:gd name="T8" fmla="*/ 0 w 582"/>
                  <a:gd name="T9" fmla="*/ 0 h 223"/>
                </a:gdLst>
                <a:ahLst/>
                <a:cxnLst>
                  <a:cxn ang="0">
                    <a:pos x="T0" y="T1"/>
                  </a:cxn>
                  <a:cxn ang="0">
                    <a:pos x="T2" y="T3"/>
                  </a:cxn>
                  <a:cxn ang="0">
                    <a:pos x="T4" y="T5"/>
                  </a:cxn>
                  <a:cxn ang="0">
                    <a:pos x="T6" y="T7"/>
                  </a:cxn>
                  <a:cxn ang="0">
                    <a:pos x="T8" y="T9"/>
                  </a:cxn>
                </a:cxnLst>
                <a:rect l="0" t="0" r="r" b="b"/>
                <a:pathLst>
                  <a:path w="582" h="223">
                    <a:moveTo>
                      <a:pt x="0" y="0"/>
                    </a:moveTo>
                    <a:lnTo>
                      <a:pt x="0" y="0"/>
                    </a:lnTo>
                    <a:lnTo>
                      <a:pt x="582" y="223"/>
                    </a:lnTo>
                    <a:lnTo>
                      <a:pt x="219" y="8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8" name="4-67"/>
              <p:cNvSpPr/>
              <p:nvPr/>
            </p:nvSpPr>
            <p:spPr bwMode="auto">
              <a:xfrm>
                <a:off x="4398963" y="4090988"/>
                <a:ext cx="347663" cy="131763"/>
              </a:xfrm>
              <a:custGeom>
                <a:avLst/>
                <a:gdLst>
                  <a:gd name="T0" fmla="*/ 0 w 219"/>
                  <a:gd name="T1" fmla="*/ 0 h 83"/>
                  <a:gd name="T2" fmla="*/ 0 w 219"/>
                  <a:gd name="T3" fmla="*/ 0 h 83"/>
                  <a:gd name="T4" fmla="*/ 219 w 219"/>
                  <a:gd name="T5" fmla="*/ 83 h 83"/>
                  <a:gd name="T6" fmla="*/ 0 w 219"/>
                  <a:gd name="T7" fmla="*/ 0 h 83"/>
                </a:gdLst>
                <a:ahLst/>
                <a:cxnLst>
                  <a:cxn ang="0">
                    <a:pos x="T0" y="T1"/>
                  </a:cxn>
                  <a:cxn ang="0">
                    <a:pos x="T2" y="T3"/>
                  </a:cxn>
                  <a:cxn ang="0">
                    <a:pos x="T4" y="T5"/>
                  </a:cxn>
                  <a:cxn ang="0">
                    <a:pos x="T6" y="T7"/>
                  </a:cxn>
                </a:cxnLst>
                <a:rect l="0" t="0" r="r" b="b"/>
                <a:pathLst>
                  <a:path w="219" h="83">
                    <a:moveTo>
                      <a:pt x="0" y="0"/>
                    </a:moveTo>
                    <a:lnTo>
                      <a:pt x="0" y="0"/>
                    </a:lnTo>
                    <a:lnTo>
                      <a:pt x="219" y="83"/>
                    </a:lnTo>
                    <a:lnTo>
                      <a:pt x="0" y="0"/>
                    </a:lnTo>
                    <a:close/>
                  </a:path>
                </a:pathLst>
              </a:custGeom>
              <a:solidFill>
                <a:srgbClr val="4A4B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9" name="4-68"/>
              <p:cNvSpPr/>
              <p:nvPr/>
            </p:nvSpPr>
            <p:spPr bwMode="auto">
              <a:xfrm>
                <a:off x="4398963" y="4090988"/>
                <a:ext cx="347663" cy="131763"/>
              </a:xfrm>
              <a:custGeom>
                <a:avLst/>
                <a:gdLst>
                  <a:gd name="T0" fmla="*/ 0 w 219"/>
                  <a:gd name="T1" fmla="*/ 0 h 83"/>
                  <a:gd name="T2" fmla="*/ 0 w 219"/>
                  <a:gd name="T3" fmla="*/ 0 h 83"/>
                  <a:gd name="T4" fmla="*/ 219 w 219"/>
                  <a:gd name="T5" fmla="*/ 83 h 83"/>
                  <a:gd name="T6" fmla="*/ 0 w 219"/>
                  <a:gd name="T7" fmla="*/ 0 h 83"/>
                </a:gdLst>
                <a:ahLst/>
                <a:cxnLst>
                  <a:cxn ang="0">
                    <a:pos x="T0" y="T1"/>
                  </a:cxn>
                  <a:cxn ang="0">
                    <a:pos x="T2" y="T3"/>
                  </a:cxn>
                  <a:cxn ang="0">
                    <a:pos x="T4" y="T5"/>
                  </a:cxn>
                  <a:cxn ang="0">
                    <a:pos x="T6" y="T7"/>
                  </a:cxn>
                </a:cxnLst>
                <a:rect l="0" t="0" r="r" b="b"/>
                <a:pathLst>
                  <a:path w="219" h="83">
                    <a:moveTo>
                      <a:pt x="0" y="0"/>
                    </a:moveTo>
                    <a:lnTo>
                      <a:pt x="0" y="0"/>
                    </a:lnTo>
                    <a:lnTo>
                      <a:pt x="219" y="8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0" name="4-69"/>
              <p:cNvSpPr/>
              <p:nvPr/>
            </p:nvSpPr>
            <p:spPr bwMode="auto">
              <a:xfrm>
                <a:off x="4606926" y="3036888"/>
                <a:ext cx="3125788" cy="839788"/>
              </a:xfrm>
              <a:custGeom>
                <a:avLst/>
                <a:gdLst>
                  <a:gd name="T0" fmla="*/ 845 w 847"/>
                  <a:gd name="T1" fmla="*/ 0 h 228"/>
                  <a:gd name="T2" fmla="*/ 698 w 847"/>
                  <a:gd name="T3" fmla="*/ 122 h 228"/>
                  <a:gd name="T4" fmla="*/ 396 w 847"/>
                  <a:gd name="T5" fmla="*/ 192 h 228"/>
                  <a:gd name="T6" fmla="*/ 5 w 847"/>
                  <a:gd name="T7" fmla="*/ 38 h 228"/>
                  <a:gd name="T8" fmla="*/ 0 w 847"/>
                  <a:gd name="T9" fmla="*/ 58 h 228"/>
                  <a:gd name="T10" fmla="*/ 396 w 847"/>
                  <a:gd name="T11" fmla="*/ 228 h 228"/>
                  <a:gd name="T12" fmla="*/ 845 w 847"/>
                  <a:gd name="T13" fmla="*/ 30 h 228"/>
                  <a:gd name="T14" fmla="*/ 845 w 847"/>
                  <a:gd name="T15" fmla="*/ 0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7" h="228">
                    <a:moveTo>
                      <a:pt x="845" y="0"/>
                    </a:moveTo>
                    <a:cubicBezTo>
                      <a:pt x="840" y="34"/>
                      <a:pt x="783" y="82"/>
                      <a:pt x="698" y="122"/>
                    </a:cubicBezTo>
                    <a:cubicBezTo>
                      <a:pt x="616" y="161"/>
                      <a:pt x="508" y="192"/>
                      <a:pt x="396" y="192"/>
                    </a:cubicBezTo>
                    <a:cubicBezTo>
                      <a:pt x="186" y="192"/>
                      <a:pt x="35" y="105"/>
                      <a:pt x="5" y="38"/>
                    </a:cubicBezTo>
                    <a:cubicBezTo>
                      <a:pt x="0" y="58"/>
                      <a:pt x="0" y="58"/>
                      <a:pt x="0" y="58"/>
                    </a:cubicBezTo>
                    <a:cubicBezTo>
                      <a:pt x="10" y="126"/>
                      <a:pt x="169" y="228"/>
                      <a:pt x="396" y="228"/>
                    </a:cubicBezTo>
                    <a:cubicBezTo>
                      <a:pt x="629" y="228"/>
                      <a:pt x="847" y="95"/>
                      <a:pt x="845" y="30"/>
                    </a:cubicBezTo>
                    <a:cubicBezTo>
                      <a:pt x="845" y="29"/>
                      <a:pt x="845" y="15"/>
                      <a:pt x="845" y="0"/>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1" name="4-70"/>
              <p:cNvSpPr/>
              <p:nvPr/>
            </p:nvSpPr>
            <p:spPr bwMode="auto">
              <a:xfrm>
                <a:off x="4602163" y="1827213"/>
                <a:ext cx="3127375" cy="1916113"/>
              </a:xfrm>
              <a:custGeom>
                <a:avLst/>
                <a:gdLst>
                  <a:gd name="T0" fmla="*/ 846 w 847"/>
                  <a:gd name="T1" fmla="*/ 322 h 520"/>
                  <a:gd name="T2" fmla="*/ 699 w 847"/>
                  <a:gd name="T3" fmla="*/ 450 h 520"/>
                  <a:gd name="T4" fmla="*/ 397 w 847"/>
                  <a:gd name="T5" fmla="*/ 520 h 520"/>
                  <a:gd name="T6" fmla="*/ 0 w 847"/>
                  <a:gd name="T7" fmla="*/ 344 h 520"/>
                  <a:gd name="T8" fmla="*/ 0 w 847"/>
                  <a:gd name="T9" fmla="*/ 0 h 520"/>
                  <a:gd name="T10" fmla="*/ 845 w 847"/>
                  <a:gd name="T11" fmla="*/ 0 h 520"/>
                  <a:gd name="T12" fmla="*/ 846 w 847"/>
                  <a:gd name="T13" fmla="*/ 322 h 520"/>
                </a:gdLst>
                <a:ahLst/>
                <a:cxnLst>
                  <a:cxn ang="0">
                    <a:pos x="T0" y="T1"/>
                  </a:cxn>
                  <a:cxn ang="0">
                    <a:pos x="T2" y="T3"/>
                  </a:cxn>
                  <a:cxn ang="0">
                    <a:pos x="T4" y="T5"/>
                  </a:cxn>
                  <a:cxn ang="0">
                    <a:pos x="T6" y="T7"/>
                  </a:cxn>
                  <a:cxn ang="0">
                    <a:pos x="T8" y="T9"/>
                  </a:cxn>
                  <a:cxn ang="0">
                    <a:pos x="T10" y="T11"/>
                  </a:cxn>
                  <a:cxn ang="0">
                    <a:pos x="T12" y="T13"/>
                  </a:cxn>
                </a:cxnLst>
                <a:rect l="0" t="0" r="r" b="b"/>
                <a:pathLst>
                  <a:path w="847" h="520">
                    <a:moveTo>
                      <a:pt x="846" y="322"/>
                    </a:moveTo>
                    <a:cubicBezTo>
                      <a:pt x="847" y="356"/>
                      <a:pt x="789" y="408"/>
                      <a:pt x="699" y="450"/>
                    </a:cubicBezTo>
                    <a:cubicBezTo>
                      <a:pt x="617" y="489"/>
                      <a:pt x="509" y="520"/>
                      <a:pt x="397" y="520"/>
                    </a:cubicBezTo>
                    <a:cubicBezTo>
                      <a:pt x="163" y="520"/>
                      <a:pt x="1" y="412"/>
                      <a:pt x="0" y="344"/>
                    </a:cubicBezTo>
                    <a:cubicBezTo>
                      <a:pt x="0" y="0"/>
                      <a:pt x="0" y="0"/>
                      <a:pt x="0" y="0"/>
                    </a:cubicBezTo>
                    <a:cubicBezTo>
                      <a:pt x="845" y="0"/>
                      <a:pt x="845" y="0"/>
                      <a:pt x="845" y="0"/>
                    </a:cubicBezTo>
                    <a:cubicBezTo>
                      <a:pt x="845" y="0"/>
                      <a:pt x="846" y="320"/>
                      <a:pt x="846" y="322"/>
                    </a:cubicBezTo>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2" name="4-71"/>
              <p:cNvSpPr/>
              <p:nvPr/>
            </p:nvSpPr>
            <p:spPr bwMode="auto">
              <a:xfrm>
                <a:off x="6086476" y="1660526"/>
                <a:ext cx="2341563" cy="1150938"/>
              </a:xfrm>
              <a:custGeom>
                <a:avLst/>
                <a:gdLst>
                  <a:gd name="T0" fmla="*/ 1475 w 1475"/>
                  <a:gd name="T1" fmla="*/ 86 h 725"/>
                  <a:gd name="T2" fmla="*/ 0 w 1475"/>
                  <a:gd name="T3" fmla="*/ 725 h 725"/>
                  <a:gd name="T4" fmla="*/ 0 w 1475"/>
                  <a:gd name="T5" fmla="*/ 632 h 725"/>
                  <a:gd name="T6" fmla="*/ 1475 w 1475"/>
                  <a:gd name="T7" fmla="*/ 0 h 725"/>
                  <a:gd name="T8" fmla="*/ 1475 w 1475"/>
                  <a:gd name="T9" fmla="*/ 86 h 725"/>
                </a:gdLst>
                <a:ahLst/>
                <a:cxnLst>
                  <a:cxn ang="0">
                    <a:pos x="T0" y="T1"/>
                  </a:cxn>
                  <a:cxn ang="0">
                    <a:pos x="T2" y="T3"/>
                  </a:cxn>
                  <a:cxn ang="0">
                    <a:pos x="T4" y="T5"/>
                  </a:cxn>
                  <a:cxn ang="0">
                    <a:pos x="T6" y="T7"/>
                  </a:cxn>
                  <a:cxn ang="0">
                    <a:pos x="T8" y="T9"/>
                  </a:cxn>
                </a:cxnLst>
                <a:rect l="0" t="0" r="r" b="b"/>
                <a:pathLst>
                  <a:path w="1475" h="725">
                    <a:moveTo>
                      <a:pt x="1475" y="86"/>
                    </a:moveTo>
                    <a:lnTo>
                      <a:pt x="0" y="725"/>
                    </a:lnTo>
                    <a:lnTo>
                      <a:pt x="0" y="632"/>
                    </a:lnTo>
                    <a:lnTo>
                      <a:pt x="1475" y="0"/>
                    </a:lnTo>
                    <a:lnTo>
                      <a:pt x="1475" y="86"/>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3" name="4-72"/>
              <p:cNvSpPr/>
              <p:nvPr/>
            </p:nvSpPr>
            <p:spPr bwMode="auto">
              <a:xfrm>
                <a:off x="6086476" y="1660526"/>
                <a:ext cx="2341563" cy="1150938"/>
              </a:xfrm>
              <a:custGeom>
                <a:avLst/>
                <a:gdLst>
                  <a:gd name="T0" fmla="*/ 1475 w 1475"/>
                  <a:gd name="T1" fmla="*/ 86 h 725"/>
                  <a:gd name="T2" fmla="*/ 0 w 1475"/>
                  <a:gd name="T3" fmla="*/ 725 h 725"/>
                  <a:gd name="T4" fmla="*/ 0 w 1475"/>
                  <a:gd name="T5" fmla="*/ 632 h 725"/>
                  <a:gd name="T6" fmla="*/ 1475 w 1475"/>
                  <a:gd name="T7" fmla="*/ 0 h 725"/>
                  <a:gd name="T8" fmla="*/ 1475 w 1475"/>
                  <a:gd name="T9" fmla="*/ 86 h 725"/>
                </a:gdLst>
                <a:ahLst/>
                <a:cxnLst>
                  <a:cxn ang="0">
                    <a:pos x="T0" y="T1"/>
                  </a:cxn>
                  <a:cxn ang="0">
                    <a:pos x="T2" y="T3"/>
                  </a:cxn>
                  <a:cxn ang="0">
                    <a:pos x="T4" y="T5"/>
                  </a:cxn>
                  <a:cxn ang="0">
                    <a:pos x="T6" y="T7"/>
                  </a:cxn>
                  <a:cxn ang="0">
                    <a:pos x="T8" y="T9"/>
                  </a:cxn>
                </a:cxnLst>
                <a:rect l="0" t="0" r="r" b="b"/>
                <a:pathLst>
                  <a:path w="1475" h="725">
                    <a:moveTo>
                      <a:pt x="1475" y="86"/>
                    </a:moveTo>
                    <a:lnTo>
                      <a:pt x="0" y="725"/>
                    </a:lnTo>
                    <a:lnTo>
                      <a:pt x="0" y="632"/>
                    </a:lnTo>
                    <a:lnTo>
                      <a:pt x="1475" y="0"/>
                    </a:lnTo>
                    <a:lnTo>
                      <a:pt x="1475" y="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4" name="4-73"/>
              <p:cNvSpPr/>
              <p:nvPr/>
            </p:nvSpPr>
            <p:spPr bwMode="auto">
              <a:xfrm>
                <a:off x="3889376" y="982663"/>
                <a:ext cx="4541838" cy="1681163"/>
              </a:xfrm>
              <a:custGeom>
                <a:avLst/>
                <a:gdLst>
                  <a:gd name="T0" fmla="*/ 2861 w 2861"/>
                  <a:gd name="T1" fmla="*/ 427 h 1059"/>
                  <a:gd name="T2" fmla="*/ 2054 w 2861"/>
                  <a:gd name="T3" fmla="*/ 773 h 1059"/>
                  <a:gd name="T4" fmla="*/ 1384 w 2861"/>
                  <a:gd name="T5" fmla="*/ 1059 h 1059"/>
                  <a:gd name="T6" fmla="*/ 56 w 2861"/>
                  <a:gd name="T7" fmla="*/ 616 h 1059"/>
                  <a:gd name="T8" fmla="*/ 0 w 2861"/>
                  <a:gd name="T9" fmla="*/ 592 h 1059"/>
                  <a:gd name="T10" fmla="*/ 1519 w 2861"/>
                  <a:gd name="T11" fmla="*/ 0 h 1059"/>
                  <a:gd name="T12" fmla="*/ 2861 w 2861"/>
                  <a:gd name="T13" fmla="*/ 427 h 1059"/>
                </a:gdLst>
                <a:ahLst/>
                <a:cxnLst>
                  <a:cxn ang="0">
                    <a:pos x="T0" y="T1"/>
                  </a:cxn>
                  <a:cxn ang="0">
                    <a:pos x="T2" y="T3"/>
                  </a:cxn>
                  <a:cxn ang="0">
                    <a:pos x="T4" y="T5"/>
                  </a:cxn>
                  <a:cxn ang="0">
                    <a:pos x="T6" y="T7"/>
                  </a:cxn>
                  <a:cxn ang="0">
                    <a:pos x="T8" y="T9"/>
                  </a:cxn>
                  <a:cxn ang="0">
                    <a:pos x="T10" y="T11"/>
                  </a:cxn>
                  <a:cxn ang="0">
                    <a:pos x="T12" y="T13"/>
                  </a:cxn>
                </a:cxnLst>
                <a:rect l="0" t="0" r="r" b="b"/>
                <a:pathLst>
                  <a:path w="2861" h="1059">
                    <a:moveTo>
                      <a:pt x="2861" y="427"/>
                    </a:moveTo>
                    <a:lnTo>
                      <a:pt x="2054" y="773"/>
                    </a:lnTo>
                    <a:lnTo>
                      <a:pt x="1384" y="1059"/>
                    </a:lnTo>
                    <a:lnTo>
                      <a:pt x="56" y="616"/>
                    </a:lnTo>
                    <a:lnTo>
                      <a:pt x="0" y="592"/>
                    </a:lnTo>
                    <a:lnTo>
                      <a:pt x="1519" y="0"/>
                    </a:lnTo>
                    <a:lnTo>
                      <a:pt x="2861" y="427"/>
                    </a:ln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5" name="4-74"/>
              <p:cNvSpPr/>
              <p:nvPr/>
            </p:nvSpPr>
            <p:spPr bwMode="auto">
              <a:xfrm>
                <a:off x="3889376" y="982663"/>
                <a:ext cx="4541838" cy="1681163"/>
              </a:xfrm>
              <a:custGeom>
                <a:avLst/>
                <a:gdLst>
                  <a:gd name="T0" fmla="*/ 2861 w 2861"/>
                  <a:gd name="T1" fmla="*/ 427 h 1059"/>
                  <a:gd name="T2" fmla="*/ 2054 w 2861"/>
                  <a:gd name="T3" fmla="*/ 773 h 1059"/>
                  <a:gd name="T4" fmla="*/ 1384 w 2861"/>
                  <a:gd name="T5" fmla="*/ 1059 h 1059"/>
                  <a:gd name="T6" fmla="*/ 56 w 2861"/>
                  <a:gd name="T7" fmla="*/ 616 h 1059"/>
                  <a:gd name="T8" fmla="*/ 0 w 2861"/>
                  <a:gd name="T9" fmla="*/ 592 h 1059"/>
                  <a:gd name="T10" fmla="*/ 1519 w 2861"/>
                  <a:gd name="T11" fmla="*/ 0 h 1059"/>
                  <a:gd name="T12" fmla="*/ 2861 w 2861"/>
                  <a:gd name="T13" fmla="*/ 427 h 1059"/>
                </a:gdLst>
                <a:ahLst/>
                <a:cxnLst>
                  <a:cxn ang="0">
                    <a:pos x="T0" y="T1"/>
                  </a:cxn>
                  <a:cxn ang="0">
                    <a:pos x="T2" y="T3"/>
                  </a:cxn>
                  <a:cxn ang="0">
                    <a:pos x="T4" y="T5"/>
                  </a:cxn>
                  <a:cxn ang="0">
                    <a:pos x="T6" y="T7"/>
                  </a:cxn>
                  <a:cxn ang="0">
                    <a:pos x="T8" y="T9"/>
                  </a:cxn>
                  <a:cxn ang="0">
                    <a:pos x="T10" y="T11"/>
                  </a:cxn>
                  <a:cxn ang="0">
                    <a:pos x="T12" y="T13"/>
                  </a:cxn>
                </a:cxnLst>
                <a:rect l="0" t="0" r="r" b="b"/>
                <a:pathLst>
                  <a:path w="2861" h="1059">
                    <a:moveTo>
                      <a:pt x="2861" y="427"/>
                    </a:moveTo>
                    <a:lnTo>
                      <a:pt x="2054" y="773"/>
                    </a:lnTo>
                    <a:lnTo>
                      <a:pt x="1384" y="1059"/>
                    </a:lnTo>
                    <a:lnTo>
                      <a:pt x="56" y="616"/>
                    </a:lnTo>
                    <a:lnTo>
                      <a:pt x="0" y="592"/>
                    </a:lnTo>
                    <a:lnTo>
                      <a:pt x="1519" y="0"/>
                    </a:lnTo>
                    <a:lnTo>
                      <a:pt x="2861" y="4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6" name="4-75"/>
              <p:cNvSpPr/>
              <p:nvPr/>
            </p:nvSpPr>
            <p:spPr bwMode="auto">
              <a:xfrm>
                <a:off x="3889376" y="1922463"/>
                <a:ext cx="2197100" cy="889000"/>
              </a:xfrm>
              <a:custGeom>
                <a:avLst/>
                <a:gdLst>
                  <a:gd name="T0" fmla="*/ 0 w 1384"/>
                  <a:gd name="T1" fmla="*/ 82 h 560"/>
                  <a:gd name="T2" fmla="*/ 1384 w 1384"/>
                  <a:gd name="T3" fmla="*/ 560 h 560"/>
                  <a:gd name="T4" fmla="*/ 1384 w 1384"/>
                  <a:gd name="T5" fmla="*/ 467 h 560"/>
                  <a:gd name="T6" fmla="*/ 0 w 1384"/>
                  <a:gd name="T7" fmla="*/ 0 h 560"/>
                  <a:gd name="T8" fmla="*/ 0 w 1384"/>
                  <a:gd name="T9" fmla="*/ 82 h 560"/>
                </a:gdLst>
                <a:ahLst/>
                <a:cxnLst>
                  <a:cxn ang="0">
                    <a:pos x="T0" y="T1"/>
                  </a:cxn>
                  <a:cxn ang="0">
                    <a:pos x="T2" y="T3"/>
                  </a:cxn>
                  <a:cxn ang="0">
                    <a:pos x="T4" y="T5"/>
                  </a:cxn>
                  <a:cxn ang="0">
                    <a:pos x="T6" y="T7"/>
                  </a:cxn>
                  <a:cxn ang="0">
                    <a:pos x="T8" y="T9"/>
                  </a:cxn>
                </a:cxnLst>
                <a:rect l="0" t="0" r="r" b="b"/>
                <a:pathLst>
                  <a:path w="1384" h="560">
                    <a:moveTo>
                      <a:pt x="0" y="82"/>
                    </a:moveTo>
                    <a:lnTo>
                      <a:pt x="1384" y="560"/>
                    </a:lnTo>
                    <a:lnTo>
                      <a:pt x="1384" y="467"/>
                    </a:lnTo>
                    <a:lnTo>
                      <a:pt x="0" y="0"/>
                    </a:lnTo>
                    <a:lnTo>
                      <a:pt x="0" y="82"/>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7" name="4-76"/>
              <p:cNvSpPr/>
              <p:nvPr/>
            </p:nvSpPr>
            <p:spPr bwMode="auto">
              <a:xfrm>
                <a:off x="3889376" y="1922463"/>
                <a:ext cx="2197100" cy="889000"/>
              </a:xfrm>
              <a:custGeom>
                <a:avLst/>
                <a:gdLst>
                  <a:gd name="T0" fmla="*/ 0 w 1384"/>
                  <a:gd name="T1" fmla="*/ 82 h 560"/>
                  <a:gd name="T2" fmla="*/ 1384 w 1384"/>
                  <a:gd name="T3" fmla="*/ 560 h 560"/>
                  <a:gd name="T4" fmla="*/ 1384 w 1384"/>
                  <a:gd name="T5" fmla="*/ 467 h 560"/>
                  <a:gd name="T6" fmla="*/ 0 w 1384"/>
                  <a:gd name="T7" fmla="*/ 0 h 560"/>
                  <a:gd name="T8" fmla="*/ 0 w 1384"/>
                  <a:gd name="T9" fmla="*/ 82 h 560"/>
                </a:gdLst>
                <a:ahLst/>
                <a:cxnLst>
                  <a:cxn ang="0">
                    <a:pos x="T0" y="T1"/>
                  </a:cxn>
                  <a:cxn ang="0">
                    <a:pos x="T2" y="T3"/>
                  </a:cxn>
                  <a:cxn ang="0">
                    <a:pos x="T4" y="T5"/>
                  </a:cxn>
                  <a:cxn ang="0">
                    <a:pos x="T6" y="T7"/>
                  </a:cxn>
                  <a:cxn ang="0">
                    <a:pos x="T8" y="T9"/>
                  </a:cxn>
                </a:cxnLst>
                <a:rect l="0" t="0" r="r" b="b"/>
                <a:pathLst>
                  <a:path w="1384" h="560">
                    <a:moveTo>
                      <a:pt x="0" y="82"/>
                    </a:moveTo>
                    <a:lnTo>
                      <a:pt x="1384" y="560"/>
                    </a:lnTo>
                    <a:lnTo>
                      <a:pt x="1384" y="467"/>
                    </a:lnTo>
                    <a:lnTo>
                      <a:pt x="0" y="0"/>
                    </a:lnTo>
                    <a:lnTo>
                      <a:pt x="0" y="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8" name="4-77"/>
              <p:cNvSpPr/>
              <p:nvPr/>
            </p:nvSpPr>
            <p:spPr bwMode="auto">
              <a:xfrm>
                <a:off x="7080251" y="1660526"/>
                <a:ext cx="1350963" cy="579438"/>
              </a:xfrm>
              <a:custGeom>
                <a:avLst/>
                <a:gdLst>
                  <a:gd name="T0" fmla="*/ 19 w 366"/>
                  <a:gd name="T1" fmla="*/ 149 h 157"/>
                  <a:gd name="T2" fmla="*/ 0 w 366"/>
                  <a:gd name="T3" fmla="*/ 157 h 157"/>
                  <a:gd name="T4" fmla="*/ 0 w 366"/>
                  <a:gd name="T5" fmla="*/ 157 h 157"/>
                  <a:gd name="T6" fmla="*/ 19 w 366"/>
                  <a:gd name="T7" fmla="*/ 149 h 157"/>
                  <a:gd name="T8" fmla="*/ 365 w 366"/>
                  <a:gd name="T9" fmla="*/ 0 h 157"/>
                  <a:gd name="T10" fmla="*/ 365 w 366"/>
                  <a:gd name="T11" fmla="*/ 0 h 157"/>
                  <a:gd name="T12" fmla="*/ 366 w 366"/>
                  <a:gd name="T13" fmla="*/ 0 h 157"/>
                  <a:gd name="T14" fmla="*/ 365 w 366"/>
                  <a:gd name="T15" fmla="*/ 0 h 157"/>
                  <a:gd name="T16" fmla="*/ 366 w 366"/>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157">
                    <a:moveTo>
                      <a:pt x="19" y="149"/>
                    </a:moveTo>
                    <a:cubicBezTo>
                      <a:pt x="0" y="157"/>
                      <a:pt x="0" y="157"/>
                      <a:pt x="0" y="157"/>
                    </a:cubicBezTo>
                    <a:cubicBezTo>
                      <a:pt x="0" y="157"/>
                      <a:pt x="0" y="157"/>
                      <a:pt x="0" y="157"/>
                    </a:cubicBezTo>
                    <a:cubicBezTo>
                      <a:pt x="19" y="149"/>
                      <a:pt x="19" y="149"/>
                      <a:pt x="19" y="149"/>
                    </a:cubicBezTo>
                    <a:moveTo>
                      <a:pt x="365" y="0"/>
                    </a:moveTo>
                    <a:cubicBezTo>
                      <a:pt x="365" y="0"/>
                      <a:pt x="365" y="0"/>
                      <a:pt x="365" y="0"/>
                    </a:cubicBezTo>
                    <a:cubicBezTo>
                      <a:pt x="366" y="0"/>
                      <a:pt x="366" y="0"/>
                      <a:pt x="366" y="0"/>
                    </a:cubicBezTo>
                    <a:cubicBezTo>
                      <a:pt x="365" y="0"/>
                      <a:pt x="365" y="0"/>
                      <a:pt x="365" y="0"/>
                    </a:cubicBezTo>
                    <a:cubicBezTo>
                      <a:pt x="366" y="0"/>
                      <a:pt x="366" y="0"/>
                      <a:pt x="366" y="0"/>
                    </a:cubicBezTo>
                  </a:path>
                </a:pathLst>
              </a:custGeom>
              <a:solidFill>
                <a:srgbClr val="2D2D2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9" name="4-78"/>
              <p:cNvSpPr/>
              <p:nvPr/>
            </p:nvSpPr>
            <p:spPr bwMode="auto">
              <a:xfrm>
                <a:off x="6300788" y="982663"/>
                <a:ext cx="2130425" cy="1257300"/>
              </a:xfrm>
              <a:custGeom>
                <a:avLst/>
                <a:gdLst>
                  <a:gd name="T0" fmla="*/ 0 w 577"/>
                  <a:gd name="T1" fmla="*/ 0 h 341"/>
                  <a:gd name="T2" fmla="*/ 211 w 577"/>
                  <a:gd name="T3" fmla="*/ 341 h 341"/>
                  <a:gd name="T4" fmla="*/ 230 w 577"/>
                  <a:gd name="T5" fmla="*/ 333 h 341"/>
                  <a:gd name="T6" fmla="*/ 577 w 577"/>
                  <a:gd name="T7" fmla="*/ 184 h 341"/>
                  <a:gd name="T8" fmla="*/ 0 w 577"/>
                  <a:gd name="T9" fmla="*/ 0 h 341"/>
                </a:gdLst>
                <a:ahLst/>
                <a:cxnLst>
                  <a:cxn ang="0">
                    <a:pos x="T0" y="T1"/>
                  </a:cxn>
                  <a:cxn ang="0">
                    <a:pos x="T2" y="T3"/>
                  </a:cxn>
                  <a:cxn ang="0">
                    <a:pos x="T4" y="T5"/>
                  </a:cxn>
                  <a:cxn ang="0">
                    <a:pos x="T6" y="T7"/>
                  </a:cxn>
                  <a:cxn ang="0">
                    <a:pos x="T8" y="T9"/>
                  </a:cxn>
                </a:cxnLst>
                <a:rect l="0" t="0" r="r" b="b"/>
                <a:pathLst>
                  <a:path w="577" h="341">
                    <a:moveTo>
                      <a:pt x="0" y="0"/>
                    </a:moveTo>
                    <a:cubicBezTo>
                      <a:pt x="0" y="0"/>
                      <a:pt x="371" y="153"/>
                      <a:pt x="211" y="341"/>
                    </a:cubicBezTo>
                    <a:cubicBezTo>
                      <a:pt x="230" y="333"/>
                      <a:pt x="230" y="333"/>
                      <a:pt x="230" y="333"/>
                    </a:cubicBezTo>
                    <a:cubicBezTo>
                      <a:pt x="577" y="184"/>
                      <a:pt x="577" y="184"/>
                      <a:pt x="577" y="184"/>
                    </a:cubicBezTo>
                    <a:cubicBezTo>
                      <a:pt x="0" y="0"/>
                      <a:pt x="0" y="0"/>
                      <a:pt x="0" y="0"/>
                    </a:cubicBezTo>
                  </a:path>
                </a:pathLst>
              </a:custGeom>
              <a:solidFill>
                <a:srgbClr val="36363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0" name="4-79"/>
              <p:cNvSpPr/>
              <p:nvPr/>
            </p:nvSpPr>
            <p:spPr bwMode="auto">
              <a:xfrm>
                <a:off x="7183438" y="2103438"/>
                <a:ext cx="542925" cy="1382713"/>
              </a:xfrm>
              <a:custGeom>
                <a:avLst/>
                <a:gdLst>
                  <a:gd name="T0" fmla="*/ 146 w 147"/>
                  <a:gd name="T1" fmla="*/ 0 h 375"/>
                  <a:gd name="T2" fmla="*/ 1 w 147"/>
                  <a:gd name="T3" fmla="*/ 63 h 375"/>
                  <a:gd name="T4" fmla="*/ 75 w 147"/>
                  <a:gd name="T5" fmla="*/ 204 h 375"/>
                  <a:gd name="T6" fmla="*/ 0 w 147"/>
                  <a:gd name="T7" fmla="*/ 375 h 375"/>
                  <a:gd name="T8" fmla="*/ 147 w 147"/>
                  <a:gd name="T9" fmla="*/ 248 h 375"/>
                  <a:gd name="T10" fmla="*/ 147 w 147"/>
                  <a:gd name="T11" fmla="*/ 247 h 375"/>
                  <a:gd name="T12" fmla="*/ 147 w 147"/>
                  <a:gd name="T13" fmla="*/ 247 h 375"/>
                  <a:gd name="T14" fmla="*/ 146 w 147"/>
                  <a:gd name="T15" fmla="*/ 0 h 3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375">
                    <a:moveTo>
                      <a:pt x="146" y="0"/>
                    </a:moveTo>
                    <a:cubicBezTo>
                      <a:pt x="1" y="63"/>
                      <a:pt x="1" y="63"/>
                      <a:pt x="1" y="63"/>
                    </a:cubicBezTo>
                    <a:cubicBezTo>
                      <a:pt x="1" y="63"/>
                      <a:pt x="75" y="93"/>
                      <a:pt x="75" y="204"/>
                    </a:cubicBezTo>
                    <a:cubicBezTo>
                      <a:pt x="75" y="287"/>
                      <a:pt x="0" y="375"/>
                      <a:pt x="0" y="375"/>
                    </a:cubicBezTo>
                    <a:cubicBezTo>
                      <a:pt x="89" y="334"/>
                      <a:pt x="147" y="282"/>
                      <a:pt x="147" y="248"/>
                    </a:cubicBezTo>
                    <a:cubicBezTo>
                      <a:pt x="147" y="248"/>
                      <a:pt x="147" y="248"/>
                      <a:pt x="147" y="247"/>
                    </a:cubicBezTo>
                    <a:cubicBezTo>
                      <a:pt x="147" y="247"/>
                      <a:pt x="147" y="247"/>
                      <a:pt x="147" y="247"/>
                    </a:cubicBezTo>
                    <a:cubicBezTo>
                      <a:pt x="147" y="245"/>
                      <a:pt x="146" y="0"/>
                      <a:pt x="146" y="0"/>
                    </a:cubicBezTo>
                  </a:path>
                </a:pathLst>
              </a:custGeom>
              <a:solidFill>
                <a:srgbClr val="39393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1" name="4-80"/>
              <p:cNvSpPr/>
              <p:nvPr/>
            </p:nvSpPr>
            <p:spPr bwMode="auto">
              <a:xfrm>
                <a:off x="6061076" y="1687513"/>
                <a:ext cx="295275" cy="147638"/>
              </a:xfrm>
              <a:custGeom>
                <a:avLst/>
                <a:gdLst>
                  <a:gd name="T0" fmla="*/ 80 w 80"/>
                  <a:gd name="T1" fmla="*/ 20 h 40"/>
                  <a:gd name="T2" fmla="*/ 74 w 80"/>
                  <a:gd name="T3" fmla="*/ 31 h 40"/>
                  <a:gd name="T4" fmla="*/ 40 w 80"/>
                  <a:gd name="T5" fmla="*/ 40 h 40"/>
                  <a:gd name="T6" fmla="*/ 0 w 80"/>
                  <a:gd name="T7" fmla="*/ 20 h 40"/>
                  <a:gd name="T8" fmla="*/ 23 w 80"/>
                  <a:gd name="T9" fmla="*/ 2 h 40"/>
                  <a:gd name="T10" fmla="*/ 40 w 80"/>
                  <a:gd name="T11" fmla="*/ 0 h 40"/>
                  <a:gd name="T12" fmla="*/ 80 w 80"/>
                  <a:gd name="T13" fmla="*/ 20 h 40"/>
                </a:gdLst>
                <a:ahLst/>
                <a:cxnLst>
                  <a:cxn ang="0">
                    <a:pos x="T0" y="T1"/>
                  </a:cxn>
                  <a:cxn ang="0">
                    <a:pos x="T2" y="T3"/>
                  </a:cxn>
                  <a:cxn ang="0">
                    <a:pos x="T4" y="T5"/>
                  </a:cxn>
                  <a:cxn ang="0">
                    <a:pos x="T6" y="T7"/>
                  </a:cxn>
                  <a:cxn ang="0">
                    <a:pos x="T8" y="T9"/>
                  </a:cxn>
                  <a:cxn ang="0">
                    <a:pos x="T10" y="T11"/>
                  </a:cxn>
                  <a:cxn ang="0">
                    <a:pos x="T12" y="T13"/>
                  </a:cxn>
                </a:cxnLst>
                <a:rect l="0" t="0" r="r" b="b"/>
                <a:pathLst>
                  <a:path w="80" h="40">
                    <a:moveTo>
                      <a:pt x="80" y="20"/>
                    </a:moveTo>
                    <a:cubicBezTo>
                      <a:pt x="80" y="24"/>
                      <a:pt x="78" y="28"/>
                      <a:pt x="74" y="31"/>
                    </a:cubicBezTo>
                    <a:cubicBezTo>
                      <a:pt x="66" y="37"/>
                      <a:pt x="54" y="40"/>
                      <a:pt x="40" y="40"/>
                    </a:cubicBezTo>
                    <a:cubicBezTo>
                      <a:pt x="18" y="40"/>
                      <a:pt x="0" y="31"/>
                      <a:pt x="0" y="20"/>
                    </a:cubicBezTo>
                    <a:cubicBezTo>
                      <a:pt x="0" y="12"/>
                      <a:pt x="9" y="5"/>
                      <a:pt x="23" y="2"/>
                    </a:cubicBezTo>
                    <a:cubicBezTo>
                      <a:pt x="28" y="0"/>
                      <a:pt x="34" y="0"/>
                      <a:pt x="40" y="0"/>
                    </a:cubicBezTo>
                    <a:cubicBezTo>
                      <a:pt x="62" y="0"/>
                      <a:pt x="80" y="9"/>
                      <a:pt x="80" y="20"/>
                    </a:cubicBez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2" name="4-81"/>
              <p:cNvSpPr/>
              <p:nvPr/>
            </p:nvSpPr>
            <p:spPr bwMode="auto">
              <a:xfrm>
                <a:off x="4841876" y="1746251"/>
                <a:ext cx="1374775" cy="1171575"/>
              </a:xfrm>
              <a:custGeom>
                <a:avLst/>
                <a:gdLst>
                  <a:gd name="T0" fmla="*/ 368 w 372"/>
                  <a:gd name="T1" fmla="*/ 0 h 318"/>
                  <a:gd name="T2" fmla="*/ 61 w 372"/>
                  <a:gd name="T3" fmla="*/ 128 h 318"/>
                  <a:gd name="T4" fmla="*/ 0 w 372"/>
                  <a:gd name="T5" fmla="*/ 220 h 318"/>
                  <a:gd name="T6" fmla="*/ 0 w 372"/>
                  <a:gd name="T7" fmla="*/ 318 h 318"/>
                  <a:gd name="T8" fmla="*/ 9 w 372"/>
                  <a:gd name="T9" fmla="*/ 318 h 318"/>
                  <a:gd name="T10" fmla="*/ 9 w 372"/>
                  <a:gd name="T11" fmla="*/ 220 h 318"/>
                  <a:gd name="T12" fmla="*/ 65 w 372"/>
                  <a:gd name="T13" fmla="*/ 136 h 318"/>
                  <a:gd name="T14" fmla="*/ 372 w 372"/>
                  <a:gd name="T15" fmla="*/ 8 h 318"/>
                  <a:gd name="T16" fmla="*/ 368 w 372"/>
                  <a:gd name="T17"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318">
                    <a:moveTo>
                      <a:pt x="368" y="0"/>
                    </a:moveTo>
                    <a:cubicBezTo>
                      <a:pt x="61" y="128"/>
                      <a:pt x="61" y="128"/>
                      <a:pt x="61" y="128"/>
                    </a:cubicBezTo>
                    <a:cubicBezTo>
                      <a:pt x="24" y="143"/>
                      <a:pt x="0" y="180"/>
                      <a:pt x="0" y="220"/>
                    </a:cubicBezTo>
                    <a:cubicBezTo>
                      <a:pt x="0" y="318"/>
                      <a:pt x="0" y="318"/>
                      <a:pt x="0" y="318"/>
                    </a:cubicBezTo>
                    <a:cubicBezTo>
                      <a:pt x="9" y="318"/>
                      <a:pt x="9" y="318"/>
                      <a:pt x="9" y="318"/>
                    </a:cubicBezTo>
                    <a:cubicBezTo>
                      <a:pt x="9" y="220"/>
                      <a:pt x="9" y="220"/>
                      <a:pt x="9" y="220"/>
                    </a:cubicBezTo>
                    <a:cubicBezTo>
                      <a:pt x="9" y="183"/>
                      <a:pt x="31" y="150"/>
                      <a:pt x="65" y="136"/>
                    </a:cubicBezTo>
                    <a:cubicBezTo>
                      <a:pt x="372" y="8"/>
                      <a:pt x="372" y="8"/>
                      <a:pt x="372" y="8"/>
                    </a:cubicBezTo>
                    <a:cubicBezTo>
                      <a:pt x="368" y="0"/>
                      <a:pt x="368" y="0"/>
                      <a:pt x="368" y="0"/>
                    </a:cubicBez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3" name="4-82"/>
              <p:cNvSpPr/>
              <p:nvPr/>
            </p:nvSpPr>
            <p:spPr bwMode="auto">
              <a:xfrm>
                <a:off x="4760913" y="2951163"/>
                <a:ext cx="195263" cy="914400"/>
              </a:xfrm>
              <a:custGeom>
                <a:avLst/>
                <a:gdLst>
                  <a:gd name="T0" fmla="*/ 53 w 53"/>
                  <a:gd name="T1" fmla="*/ 124 h 248"/>
                  <a:gd name="T2" fmla="*/ 27 w 53"/>
                  <a:gd name="T3" fmla="*/ 248 h 248"/>
                  <a:gd name="T4" fmla="*/ 0 w 53"/>
                  <a:gd name="T5" fmla="*/ 124 h 248"/>
                  <a:gd name="T6" fmla="*/ 27 w 53"/>
                  <a:gd name="T7" fmla="*/ 0 h 248"/>
                  <a:gd name="T8" fmla="*/ 38 w 53"/>
                  <a:gd name="T9" fmla="*/ 12 h 248"/>
                  <a:gd name="T10" fmla="*/ 53 w 53"/>
                  <a:gd name="T11" fmla="*/ 124 h 248"/>
                </a:gdLst>
                <a:ahLst/>
                <a:cxnLst>
                  <a:cxn ang="0">
                    <a:pos x="T0" y="T1"/>
                  </a:cxn>
                  <a:cxn ang="0">
                    <a:pos x="T2" y="T3"/>
                  </a:cxn>
                  <a:cxn ang="0">
                    <a:pos x="T4" y="T5"/>
                  </a:cxn>
                  <a:cxn ang="0">
                    <a:pos x="T6" y="T7"/>
                  </a:cxn>
                  <a:cxn ang="0">
                    <a:pos x="T8" y="T9"/>
                  </a:cxn>
                  <a:cxn ang="0">
                    <a:pos x="T10" y="T11"/>
                  </a:cxn>
                </a:cxnLst>
                <a:rect l="0" t="0" r="r" b="b"/>
                <a:pathLst>
                  <a:path w="53" h="248">
                    <a:moveTo>
                      <a:pt x="53" y="124"/>
                    </a:moveTo>
                    <a:cubicBezTo>
                      <a:pt x="53" y="193"/>
                      <a:pt x="41" y="248"/>
                      <a:pt x="27" y="248"/>
                    </a:cubicBezTo>
                    <a:cubicBezTo>
                      <a:pt x="12" y="248"/>
                      <a:pt x="0" y="193"/>
                      <a:pt x="0" y="124"/>
                    </a:cubicBezTo>
                    <a:cubicBezTo>
                      <a:pt x="0" y="55"/>
                      <a:pt x="12" y="0"/>
                      <a:pt x="27" y="0"/>
                    </a:cubicBezTo>
                    <a:cubicBezTo>
                      <a:pt x="31" y="0"/>
                      <a:pt x="35" y="4"/>
                      <a:pt x="38" y="12"/>
                    </a:cubicBezTo>
                    <a:cubicBezTo>
                      <a:pt x="47" y="32"/>
                      <a:pt x="53" y="74"/>
                      <a:pt x="53" y="124"/>
                    </a:cubicBez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4" name="4-83"/>
              <p:cNvSpPr/>
              <p:nvPr/>
            </p:nvSpPr>
            <p:spPr bwMode="auto">
              <a:xfrm>
                <a:off x="6145213" y="1687513"/>
                <a:ext cx="211138" cy="114300"/>
              </a:xfrm>
              <a:custGeom>
                <a:avLst/>
                <a:gdLst>
                  <a:gd name="T0" fmla="*/ 57 w 57"/>
                  <a:gd name="T1" fmla="*/ 20 h 31"/>
                  <a:gd name="T2" fmla="*/ 51 w 57"/>
                  <a:gd name="T3" fmla="*/ 31 h 31"/>
                  <a:gd name="T4" fmla="*/ 0 w 57"/>
                  <a:gd name="T5" fmla="*/ 2 h 31"/>
                  <a:gd name="T6" fmla="*/ 17 w 57"/>
                  <a:gd name="T7" fmla="*/ 0 h 31"/>
                  <a:gd name="T8" fmla="*/ 57 w 57"/>
                  <a:gd name="T9" fmla="*/ 20 h 31"/>
                </a:gdLst>
                <a:ahLst/>
                <a:cxnLst>
                  <a:cxn ang="0">
                    <a:pos x="T0" y="T1"/>
                  </a:cxn>
                  <a:cxn ang="0">
                    <a:pos x="T2" y="T3"/>
                  </a:cxn>
                  <a:cxn ang="0">
                    <a:pos x="T4" y="T5"/>
                  </a:cxn>
                  <a:cxn ang="0">
                    <a:pos x="T6" y="T7"/>
                  </a:cxn>
                  <a:cxn ang="0">
                    <a:pos x="T8" y="T9"/>
                  </a:cxn>
                </a:cxnLst>
                <a:rect l="0" t="0" r="r" b="b"/>
                <a:pathLst>
                  <a:path w="57" h="31">
                    <a:moveTo>
                      <a:pt x="57" y="20"/>
                    </a:moveTo>
                    <a:cubicBezTo>
                      <a:pt x="57" y="24"/>
                      <a:pt x="55" y="28"/>
                      <a:pt x="51" y="31"/>
                    </a:cubicBezTo>
                    <a:cubicBezTo>
                      <a:pt x="37" y="5"/>
                      <a:pt x="12" y="2"/>
                      <a:pt x="0" y="2"/>
                    </a:cubicBezTo>
                    <a:cubicBezTo>
                      <a:pt x="5" y="0"/>
                      <a:pt x="11" y="0"/>
                      <a:pt x="17" y="0"/>
                    </a:cubicBezTo>
                    <a:cubicBezTo>
                      <a:pt x="39" y="0"/>
                      <a:pt x="57" y="9"/>
                      <a:pt x="57" y="20"/>
                    </a:cubicBez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5" name="4-84"/>
              <p:cNvSpPr/>
              <p:nvPr/>
            </p:nvSpPr>
            <p:spPr bwMode="auto">
              <a:xfrm>
                <a:off x="4841876" y="2995613"/>
                <a:ext cx="141288" cy="869950"/>
              </a:xfrm>
              <a:custGeom>
                <a:avLst/>
                <a:gdLst>
                  <a:gd name="T0" fmla="*/ 31 w 38"/>
                  <a:gd name="T1" fmla="*/ 112 h 236"/>
                  <a:gd name="T2" fmla="*/ 5 w 38"/>
                  <a:gd name="T3" fmla="*/ 236 h 236"/>
                  <a:gd name="T4" fmla="*/ 0 w 38"/>
                  <a:gd name="T5" fmla="*/ 9 h 236"/>
                  <a:gd name="T6" fmla="*/ 16 w 38"/>
                  <a:gd name="T7" fmla="*/ 0 h 236"/>
                  <a:gd name="T8" fmla="*/ 31 w 38"/>
                  <a:gd name="T9" fmla="*/ 112 h 236"/>
                </a:gdLst>
                <a:ahLst/>
                <a:cxnLst>
                  <a:cxn ang="0">
                    <a:pos x="T0" y="T1"/>
                  </a:cxn>
                  <a:cxn ang="0">
                    <a:pos x="T2" y="T3"/>
                  </a:cxn>
                  <a:cxn ang="0">
                    <a:pos x="T4" y="T5"/>
                  </a:cxn>
                  <a:cxn ang="0">
                    <a:pos x="T6" y="T7"/>
                  </a:cxn>
                  <a:cxn ang="0">
                    <a:pos x="T8" y="T9"/>
                  </a:cxn>
                </a:cxnLst>
                <a:rect l="0" t="0" r="r" b="b"/>
                <a:pathLst>
                  <a:path w="38" h="236">
                    <a:moveTo>
                      <a:pt x="31" y="112"/>
                    </a:moveTo>
                    <a:cubicBezTo>
                      <a:pt x="31" y="181"/>
                      <a:pt x="19" y="236"/>
                      <a:pt x="5" y="236"/>
                    </a:cubicBezTo>
                    <a:cubicBezTo>
                      <a:pt x="38" y="92"/>
                      <a:pt x="0" y="9"/>
                      <a:pt x="0" y="9"/>
                    </a:cubicBezTo>
                    <a:cubicBezTo>
                      <a:pt x="16" y="0"/>
                      <a:pt x="16" y="0"/>
                      <a:pt x="16" y="0"/>
                    </a:cubicBezTo>
                    <a:cubicBezTo>
                      <a:pt x="25" y="20"/>
                      <a:pt x="31" y="62"/>
                      <a:pt x="31" y="112"/>
                    </a:cubicBez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6" name="4-85"/>
              <p:cNvSpPr/>
              <p:nvPr/>
            </p:nvSpPr>
            <p:spPr bwMode="auto">
              <a:xfrm>
                <a:off x="4760913" y="2867026"/>
                <a:ext cx="195263" cy="198438"/>
              </a:xfrm>
              <a:custGeom>
                <a:avLst/>
                <a:gdLst>
                  <a:gd name="T0" fmla="*/ 53 w 53"/>
                  <a:gd name="T1" fmla="*/ 27 h 54"/>
                  <a:gd name="T2" fmla="*/ 39 w 53"/>
                  <a:gd name="T3" fmla="*/ 51 h 54"/>
                  <a:gd name="T4" fmla="*/ 27 w 53"/>
                  <a:gd name="T5" fmla="*/ 54 h 54"/>
                  <a:gd name="T6" fmla="*/ 0 w 53"/>
                  <a:gd name="T7" fmla="*/ 27 h 54"/>
                  <a:gd name="T8" fmla="*/ 13 w 53"/>
                  <a:gd name="T9" fmla="*/ 4 h 54"/>
                  <a:gd name="T10" fmla="*/ 27 w 53"/>
                  <a:gd name="T11" fmla="*/ 0 h 54"/>
                  <a:gd name="T12" fmla="*/ 53 w 53"/>
                  <a:gd name="T13" fmla="*/ 27 h 54"/>
                </a:gdLst>
                <a:ahLst/>
                <a:cxnLst>
                  <a:cxn ang="0">
                    <a:pos x="T0" y="T1"/>
                  </a:cxn>
                  <a:cxn ang="0">
                    <a:pos x="T2" y="T3"/>
                  </a:cxn>
                  <a:cxn ang="0">
                    <a:pos x="T4" y="T5"/>
                  </a:cxn>
                  <a:cxn ang="0">
                    <a:pos x="T6" y="T7"/>
                  </a:cxn>
                  <a:cxn ang="0">
                    <a:pos x="T8" y="T9"/>
                  </a:cxn>
                  <a:cxn ang="0">
                    <a:pos x="T10" y="T11"/>
                  </a:cxn>
                  <a:cxn ang="0">
                    <a:pos x="T12" y="T13"/>
                  </a:cxn>
                </a:cxnLst>
                <a:rect l="0" t="0" r="r" b="b"/>
                <a:pathLst>
                  <a:path w="53" h="54">
                    <a:moveTo>
                      <a:pt x="53" y="27"/>
                    </a:moveTo>
                    <a:cubicBezTo>
                      <a:pt x="53" y="37"/>
                      <a:pt x="48" y="46"/>
                      <a:pt x="39" y="51"/>
                    </a:cubicBezTo>
                    <a:cubicBezTo>
                      <a:pt x="36" y="53"/>
                      <a:pt x="31" y="54"/>
                      <a:pt x="27" y="54"/>
                    </a:cubicBezTo>
                    <a:cubicBezTo>
                      <a:pt x="12" y="54"/>
                      <a:pt x="0" y="42"/>
                      <a:pt x="0" y="27"/>
                    </a:cubicBezTo>
                    <a:cubicBezTo>
                      <a:pt x="0" y="17"/>
                      <a:pt x="5" y="9"/>
                      <a:pt x="13" y="4"/>
                    </a:cubicBezTo>
                    <a:cubicBezTo>
                      <a:pt x="17" y="2"/>
                      <a:pt x="22" y="0"/>
                      <a:pt x="27" y="0"/>
                    </a:cubicBezTo>
                    <a:cubicBezTo>
                      <a:pt x="41" y="0"/>
                      <a:pt x="53" y="12"/>
                      <a:pt x="53" y="27"/>
                    </a:cubicBez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7" name="4-86"/>
              <p:cNvSpPr/>
              <p:nvPr/>
            </p:nvSpPr>
            <p:spPr bwMode="auto">
              <a:xfrm>
                <a:off x="4808538" y="2867026"/>
                <a:ext cx="147638" cy="187325"/>
              </a:xfrm>
              <a:custGeom>
                <a:avLst/>
                <a:gdLst>
                  <a:gd name="T0" fmla="*/ 40 w 40"/>
                  <a:gd name="T1" fmla="*/ 27 h 51"/>
                  <a:gd name="T2" fmla="*/ 26 w 40"/>
                  <a:gd name="T3" fmla="*/ 51 h 51"/>
                  <a:gd name="T4" fmla="*/ 26 w 40"/>
                  <a:gd name="T5" fmla="*/ 47 h 51"/>
                  <a:gd name="T6" fmla="*/ 0 w 40"/>
                  <a:gd name="T7" fmla="*/ 4 h 51"/>
                  <a:gd name="T8" fmla="*/ 14 w 40"/>
                  <a:gd name="T9" fmla="*/ 0 h 51"/>
                  <a:gd name="T10" fmla="*/ 40 w 40"/>
                  <a:gd name="T11" fmla="*/ 27 h 51"/>
                </a:gdLst>
                <a:ahLst/>
                <a:cxnLst>
                  <a:cxn ang="0">
                    <a:pos x="T0" y="T1"/>
                  </a:cxn>
                  <a:cxn ang="0">
                    <a:pos x="T2" y="T3"/>
                  </a:cxn>
                  <a:cxn ang="0">
                    <a:pos x="T4" y="T5"/>
                  </a:cxn>
                  <a:cxn ang="0">
                    <a:pos x="T6" y="T7"/>
                  </a:cxn>
                  <a:cxn ang="0">
                    <a:pos x="T8" y="T9"/>
                  </a:cxn>
                  <a:cxn ang="0">
                    <a:pos x="T10" y="T11"/>
                  </a:cxn>
                </a:cxnLst>
                <a:rect l="0" t="0" r="r" b="b"/>
                <a:pathLst>
                  <a:path w="40" h="51">
                    <a:moveTo>
                      <a:pt x="40" y="27"/>
                    </a:moveTo>
                    <a:cubicBezTo>
                      <a:pt x="40" y="37"/>
                      <a:pt x="35" y="46"/>
                      <a:pt x="26" y="51"/>
                    </a:cubicBezTo>
                    <a:cubicBezTo>
                      <a:pt x="26" y="50"/>
                      <a:pt x="26" y="49"/>
                      <a:pt x="26" y="47"/>
                    </a:cubicBezTo>
                    <a:cubicBezTo>
                      <a:pt x="25" y="11"/>
                      <a:pt x="5" y="5"/>
                      <a:pt x="0" y="4"/>
                    </a:cubicBezTo>
                    <a:cubicBezTo>
                      <a:pt x="4" y="2"/>
                      <a:pt x="9" y="0"/>
                      <a:pt x="14" y="0"/>
                    </a:cubicBezTo>
                    <a:cubicBezTo>
                      <a:pt x="28" y="0"/>
                      <a:pt x="40" y="12"/>
                      <a:pt x="40" y="27"/>
                    </a:cubicBez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8" name="4-87"/>
              <p:cNvSpPr/>
              <p:nvPr/>
            </p:nvSpPr>
            <p:spPr bwMode="auto">
              <a:xfrm>
                <a:off x="3398838" y="5097463"/>
                <a:ext cx="738188" cy="279400"/>
              </a:xfrm>
              <a:custGeom>
                <a:avLst/>
                <a:gdLst>
                  <a:gd name="T0" fmla="*/ 25 w 200"/>
                  <a:gd name="T1" fmla="*/ 0 h 76"/>
                  <a:gd name="T2" fmla="*/ 23 w 200"/>
                  <a:gd name="T3" fmla="*/ 2 h 76"/>
                  <a:gd name="T4" fmla="*/ 111 w 200"/>
                  <a:gd name="T5" fmla="*/ 76 h 76"/>
                  <a:gd name="T6" fmla="*/ 200 w 200"/>
                  <a:gd name="T7" fmla="*/ 36 h 76"/>
                  <a:gd name="T8" fmla="*/ 198 w 200"/>
                  <a:gd name="T9" fmla="*/ 28 h 76"/>
                  <a:gd name="T10" fmla="*/ 198 w 200"/>
                  <a:gd name="T11" fmla="*/ 30 h 76"/>
                  <a:gd name="T12" fmla="*/ 191 w 200"/>
                  <a:gd name="T13" fmla="*/ 40 h 76"/>
                  <a:gd name="T14" fmla="*/ 174 w 200"/>
                  <a:gd name="T15" fmla="*/ 51 h 76"/>
                  <a:gd name="T16" fmla="*/ 135 w 200"/>
                  <a:gd name="T17" fmla="*/ 57 h 76"/>
                  <a:gd name="T18" fmla="*/ 30 w 200"/>
                  <a:gd name="T19" fmla="*/ 9 h 76"/>
                  <a:gd name="T20" fmla="*/ 28 w 200"/>
                  <a:gd name="T21" fmla="*/ 7 h 76"/>
                  <a:gd name="T22" fmla="*/ 25 w 200"/>
                  <a:gd name="T2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 h="76">
                    <a:moveTo>
                      <a:pt x="25" y="0"/>
                    </a:moveTo>
                    <a:cubicBezTo>
                      <a:pt x="24" y="1"/>
                      <a:pt x="23" y="2"/>
                      <a:pt x="23" y="2"/>
                    </a:cubicBezTo>
                    <a:cubicBezTo>
                      <a:pt x="0" y="29"/>
                      <a:pt x="61" y="76"/>
                      <a:pt x="111" y="76"/>
                    </a:cubicBezTo>
                    <a:cubicBezTo>
                      <a:pt x="161" y="76"/>
                      <a:pt x="200" y="60"/>
                      <a:pt x="200" y="36"/>
                    </a:cubicBezTo>
                    <a:cubicBezTo>
                      <a:pt x="200" y="33"/>
                      <a:pt x="200" y="30"/>
                      <a:pt x="198" y="28"/>
                    </a:cubicBezTo>
                    <a:cubicBezTo>
                      <a:pt x="198" y="30"/>
                      <a:pt x="198" y="30"/>
                      <a:pt x="198" y="30"/>
                    </a:cubicBezTo>
                    <a:cubicBezTo>
                      <a:pt x="197" y="34"/>
                      <a:pt x="195" y="37"/>
                      <a:pt x="191" y="40"/>
                    </a:cubicBezTo>
                    <a:cubicBezTo>
                      <a:pt x="187" y="45"/>
                      <a:pt x="181" y="50"/>
                      <a:pt x="174" y="51"/>
                    </a:cubicBezTo>
                    <a:cubicBezTo>
                      <a:pt x="160" y="55"/>
                      <a:pt x="147" y="57"/>
                      <a:pt x="135" y="57"/>
                    </a:cubicBezTo>
                    <a:cubicBezTo>
                      <a:pt x="80" y="57"/>
                      <a:pt x="45" y="25"/>
                      <a:pt x="30" y="9"/>
                    </a:cubicBezTo>
                    <a:cubicBezTo>
                      <a:pt x="30" y="9"/>
                      <a:pt x="29" y="8"/>
                      <a:pt x="28" y="7"/>
                    </a:cubicBezTo>
                    <a:cubicBezTo>
                      <a:pt x="26" y="5"/>
                      <a:pt x="25" y="3"/>
                      <a:pt x="25" y="0"/>
                    </a:cubicBezTo>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9" name="4-88"/>
              <p:cNvSpPr/>
              <p:nvPr/>
            </p:nvSpPr>
            <p:spPr bwMode="auto">
              <a:xfrm>
                <a:off x="4130676" y="4938713"/>
                <a:ext cx="61913" cy="261938"/>
              </a:xfrm>
              <a:custGeom>
                <a:avLst/>
                <a:gdLst>
                  <a:gd name="T0" fmla="*/ 6 w 17"/>
                  <a:gd name="T1" fmla="*/ 42 h 71"/>
                  <a:gd name="T2" fmla="*/ 0 w 17"/>
                  <a:gd name="T3" fmla="*/ 69 h 71"/>
                  <a:gd name="T4" fmla="*/ 0 w 17"/>
                  <a:gd name="T5" fmla="*/ 71 h 71"/>
                  <a:gd name="T6" fmla="*/ 7 w 17"/>
                  <a:gd name="T7" fmla="*/ 42 h 71"/>
                  <a:gd name="T8" fmla="*/ 6 w 17"/>
                  <a:gd name="T9" fmla="*/ 42 h 71"/>
                  <a:gd name="T10" fmla="*/ 16 w 17"/>
                  <a:gd name="T11" fmla="*/ 0 h 71"/>
                  <a:gd name="T12" fmla="*/ 16 w 17"/>
                  <a:gd name="T13" fmla="*/ 0 h 71"/>
                  <a:gd name="T14" fmla="*/ 17 w 17"/>
                  <a:gd name="T15" fmla="*/ 1 h 71"/>
                  <a:gd name="T16" fmla="*/ 17 w 17"/>
                  <a:gd name="T17" fmla="*/ 1 h 71"/>
                  <a:gd name="T18" fmla="*/ 16 w 17"/>
                  <a:gd name="T1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71">
                    <a:moveTo>
                      <a:pt x="6" y="42"/>
                    </a:moveTo>
                    <a:cubicBezTo>
                      <a:pt x="0" y="69"/>
                      <a:pt x="0" y="69"/>
                      <a:pt x="0" y="69"/>
                    </a:cubicBezTo>
                    <a:cubicBezTo>
                      <a:pt x="0" y="69"/>
                      <a:pt x="0" y="70"/>
                      <a:pt x="0" y="71"/>
                    </a:cubicBezTo>
                    <a:cubicBezTo>
                      <a:pt x="7" y="42"/>
                      <a:pt x="7" y="42"/>
                      <a:pt x="7" y="42"/>
                    </a:cubicBezTo>
                    <a:cubicBezTo>
                      <a:pt x="6" y="42"/>
                      <a:pt x="6" y="42"/>
                      <a:pt x="6" y="42"/>
                    </a:cubicBezTo>
                    <a:moveTo>
                      <a:pt x="16" y="0"/>
                    </a:moveTo>
                    <a:cubicBezTo>
                      <a:pt x="16" y="0"/>
                      <a:pt x="16" y="0"/>
                      <a:pt x="16" y="0"/>
                    </a:cubicBezTo>
                    <a:cubicBezTo>
                      <a:pt x="17" y="1"/>
                      <a:pt x="17" y="1"/>
                      <a:pt x="17" y="1"/>
                    </a:cubicBezTo>
                    <a:cubicBezTo>
                      <a:pt x="17" y="1"/>
                      <a:pt x="17" y="1"/>
                      <a:pt x="17" y="1"/>
                    </a:cubicBezTo>
                    <a:cubicBezTo>
                      <a:pt x="16" y="0"/>
                      <a:pt x="16" y="0"/>
                      <a:pt x="16" y="0"/>
                    </a:cubicBezTo>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0" name="4-89"/>
              <p:cNvSpPr/>
              <p:nvPr/>
            </p:nvSpPr>
            <p:spPr bwMode="auto">
              <a:xfrm>
                <a:off x="4314826" y="4156076"/>
                <a:ext cx="69850" cy="247650"/>
              </a:xfrm>
              <a:custGeom>
                <a:avLst/>
                <a:gdLst>
                  <a:gd name="T0" fmla="*/ 37 w 44"/>
                  <a:gd name="T1" fmla="*/ 0 h 156"/>
                  <a:gd name="T2" fmla="*/ 0 w 44"/>
                  <a:gd name="T3" fmla="*/ 154 h 156"/>
                  <a:gd name="T4" fmla="*/ 7 w 44"/>
                  <a:gd name="T5" fmla="*/ 156 h 156"/>
                  <a:gd name="T6" fmla="*/ 44 w 44"/>
                  <a:gd name="T7" fmla="*/ 3 h 156"/>
                  <a:gd name="T8" fmla="*/ 37 w 44"/>
                  <a:gd name="T9" fmla="*/ 0 h 156"/>
                </a:gdLst>
                <a:ahLst/>
                <a:cxnLst>
                  <a:cxn ang="0">
                    <a:pos x="T0" y="T1"/>
                  </a:cxn>
                  <a:cxn ang="0">
                    <a:pos x="T2" y="T3"/>
                  </a:cxn>
                  <a:cxn ang="0">
                    <a:pos x="T4" y="T5"/>
                  </a:cxn>
                  <a:cxn ang="0">
                    <a:pos x="T6" y="T7"/>
                  </a:cxn>
                  <a:cxn ang="0">
                    <a:pos x="T8" y="T9"/>
                  </a:cxn>
                </a:cxnLst>
                <a:rect l="0" t="0" r="r" b="b"/>
                <a:pathLst>
                  <a:path w="44" h="156">
                    <a:moveTo>
                      <a:pt x="37" y="0"/>
                    </a:moveTo>
                    <a:lnTo>
                      <a:pt x="0" y="154"/>
                    </a:lnTo>
                    <a:lnTo>
                      <a:pt x="7" y="156"/>
                    </a:lnTo>
                    <a:lnTo>
                      <a:pt x="44" y="3"/>
                    </a:lnTo>
                    <a:lnTo>
                      <a:pt x="37" y="0"/>
                    </a:lnTo>
                    <a:close/>
                  </a:path>
                </a:pathLst>
              </a:custGeom>
              <a:solidFill>
                <a:srgbClr val="C8882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1" name="4-90"/>
              <p:cNvSpPr/>
              <p:nvPr/>
            </p:nvSpPr>
            <p:spPr bwMode="auto">
              <a:xfrm>
                <a:off x="4314826" y="4156076"/>
                <a:ext cx="69850" cy="247650"/>
              </a:xfrm>
              <a:custGeom>
                <a:avLst/>
                <a:gdLst>
                  <a:gd name="T0" fmla="*/ 37 w 44"/>
                  <a:gd name="T1" fmla="*/ 0 h 156"/>
                  <a:gd name="T2" fmla="*/ 0 w 44"/>
                  <a:gd name="T3" fmla="*/ 154 h 156"/>
                  <a:gd name="T4" fmla="*/ 7 w 44"/>
                  <a:gd name="T5" fmla="*/ 156 h 156"/>
                  <a:gd name="T6" fmla="*/ 44 w 44"/>
                  <a:gd name="T7" fmla="*/ 3 h 156"/>
                  <a:gd name="T8" fmla="*/ 37 w 44"/>
                  <a:gd name="T9" fmla="*/ 0 h 156"/>
                </a:gdLst>
                <a:ahLst/>
                <a:cxnLst>
                  <a:cxn ang="0">
                    <a:pos x="T0" y="T1"/>
                  </a:cxn>
                  <a:cxn ang="0">
                    <a:pos x="T2" y="T3"/>
                  </a:cxn>
                  <a:cxn ang="0">
                    <a:pos x="T4" y="T5"/>
                  </a:cxn>
                  <a:cxn ang="0">
                    <a:pos x="T6" y="T7"/>
                  </a:cxn>
                  <a:cxn ang="0">
                    <a:pos x="T8" y="T9"/>
                  </a:cxn>
                </a:cxnLst>
                <a:rect l="0" t="0" r="r" b="b"/>
                <a:pathLst>
                  <a:path w="44" h="156">
                    <a:moveTo>
                      <a:pt x="37" y="0"/>
                    </a:moveTo>
                    <a:lnTo>
                      <a:pt x="0" y="154"/>
                    </a:lnTo>
                    <a:lnTo>
                      <a:pt x="7" y="156"/>
                    </a:lnTo>
                    <a:lnTo>
                      <a:pt x="44" y="3"/>
                    </a:lnTo>
                    <a:lnTo>
                      <a:pt x="3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2" name="4-91"/>
              <p:cNvSpPr/>
              <p:nvPr/>
            </p:nvSpPr>
            <p:spPr bwMode="auto">
              <a:xfrm>
                <a:off x="4200526" y="4456113"/>
                <a:ext cx="111125" cy="430213"/>
              </a:xfrm>
              <a:custGeom>
                <a:avLst/>
                <a:gdLst>
                  <a:gd name="T0" fmla="*/ 11 w 70"/>
                  <a:gd name="T1" fmla="*/ 227 h 271"/>
                  <a:gd name="T2" fmla="*/ 0 w 70"/>
                  <a:gd name="T3" fmla="*/ 269 h 271"/>
                  <a:gd name="T4" fmla="*/ 4 w 70"/>
                  <a:gd name="T5" fmla="*/ 271 h 271"/>
                  <a:gd name="T6" fmla="*/ 14 w 70"/>
                  <a:gd name="T7" fmla="*/ 229 h 271"/>
                  <a:gd name="T8" fmla="*/ 11 w 70"/>
                  <a:gd name="T9" fmla="*/ 227 h 271"/>
                  <a:gd name="T10" fmla="*/ 21 w 70"/>
                  <a:gd name="T11" fmla="*/ 185 h 271"/>
                  <a:gd name="T12" fmla="*/ 14 w 70"/>
                  <a:gd name="T13" fmla="*/ 211 h 271"/>
                  <a:gd name="T14" fmla="*/ 18 w 70"/>
                  <a:gd name="T15" fmla="*/ 213 h 271"/>
                  <a:gd name="T16" fmla="*/ 25 w 70"/>
                  <a:gd name="T17" fmla="*/ 188 h 271"/>
                  <a:gd name="T18" fmla="*/ 21 w 70"/>
                  <a:gd name="T19" fmla="*/ 185 h 271"/>
                  <a:gd name="T20" fmla="*/ 30 w 70"/>
                  <a:gd name="T21" fmla="*/ 141 h 271"/>
                  <a:gd name="T22" fmla="*/ 25 w 70"/>
                  <a:gd name="T23" fmla="*/ 169 h 271"/>
                  <a:gd name="T24" fmla="*/ 30 w 70"/>
                  <a:gd name="T25" fmla="*/ 169 h 271"/>
                  <a:gd name="T26" fmla="*/ 35 w 70"/>
                  <a:gd name="T27" fmla="*/ 144 h 271"/>
                  <a:gd name="T28" fmla="*/ 30 w 70"/>
                  <a:gd name="T29" fmla="*/ 141 h 271"/>
                  <a:gd name="T30" fmla="*/ 42 w 70"/>
                  <a:gd name="T31" fmla="*/ 99 h 271"/>
                  <a:gd name="T32" fmla="*/ 35 w 70"/>
                  <a:gd name="T33" fmla="*/ 125 h 271"/>
                  <a:gd name="T34" fmla="*/ 39 w 70"/>
                  <a:gd name="T35" fmla="*/ 127 h 271"/>
                  <a:gd name="T36" fmla="*/ 46 w 70"/>
                  <a:gd name="T37" fmla="*/ 102 h 271"/>
                  <a:gd name="T38" fmla="*/ 42 w 70"/>
                  <a:gd name="T39" fmla="*/ 99 h 271"/>
                  <a:gd name="T40" fmla="*/ 51 w 70"/>
                  <a:gd name="T41" fmla="*/ 58 h 271"/>
                  <a:gd name="T42" fmla="*/ 44 w 70"/>
                  <a:gd name="T43" fmla="*/ 83 h 271"/>
                  <a:gd name="T44" fmla="*/ 51 w 70"/>
                  <a:gd name="T45" fmla="*/ 85 h 271"/>
                  <a:gd name="T46" fmla="*/ 56 w 70"/>
                  <a:gd name="T47" fmla="*/ 58 h 271"/>
                  <a:gd name="T48" fmla="*/ 51 w 70"/>
                  <a:gd name="T49" fmla="*/ 58 h 271"/>
                  <a:gd name="T50" fmla="*/ 65 w 70"/>
                  <a:gd name="T51" fmla="*/ 0 h 271"/>
                  <a:gd name="T52" fmla="*/ 56 w 70"/>
                  <a:gd name="T53" fmla="*/ 39 h 271"/>
                  <a:gd name="T54" fmla="*/ 60 w 70"/>
                  <a:gd name="T55" fmla="*/ 41 h 271"/>
                  <a:gd name="T56" fmla="*/ 70 w 70"/>
                  <a:gd name="T57" fmla="*/ 2 h 271"/>
                  <a:gd name="T58" fmla="*/ 65 w 70"/>
                  <a:gd name="T59"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0" h="271">
                    <a:moveTo>
                      <a:pt x="11" y="227"/>
                    </a:moveTo>
                    <a:lnTo>
                      <a:pt x="0" y="269"/>
                    </a:lnTo>
                    <a:lnTo>
                      <a:pt x="4" y="271"/>
                    </a:lnTo>
                    <a:lnTo>
                      <a:pt x="14" y="229"/>
                    </a:lnTo>
                    <a:lnTo>
                      <a:pt x="11" y="227"/>
                    </a:lnTo>
                    <a:close/>
                    <a:moveTo>
                      <a:pt x="21" y="185"/>
                    </a:moveTo>
                    <a:lnTo>
                      <a:pt x="14" y="211"/>
                    </a:lnTo>
                    <a:lnTo>
                      <a:pt x="18" y="213"/>
                    </a:lnTo>
                    <a:lnTo>
                      <a:pt x="25" y="188"/>
                    </a:lnTo>
                    <a:lnTo>
                      <a:pt x="21" y="185"/>
                    </a:lnTo>
                    <a:close/>
                    <a:moveTo>
                      <a:pt x="30" y="141"/>
                    </a:moveTo>
                    <a:lnTo>
                      <a:pt x="25" y="169"/>
                    </a:lnTo>
                    <a:lnTo>
                      <a:pt x="30" y="169"/>
                    </a:lnTo>
                    <a:lnTo>
                      <a:pt x="35" y="144"/>
                    </a:lnTo>
                    <a:lnTo>
                      <a:pt x="30" y="141"/>
                    </a:lnTo>
                    <a:close/>
                    <a:moveTo>
                      <a:pt x="42" y="99"/>
                    </a:moveTo>
                    <a:lnTo>
                      <a:pt x="35" y="125"/>
                    </a:lnTo>
                    <a:lnTo>
                      <a:pt x="39" y="127"/>
                    </a:lnTo>
                    <a:lnTo>
                      <a:pt x="46" y="102"/>
                    </a:lnTo>
                    <a:lnTo>
                      <a:pt x="42" y="99"/>
                    </a:lnTo>
                    <a:close/>
                    <a:moveTo>
                      <a:pt x="51" y="58"/>
                    </a:moveTo>
                    <a:lnTo>
                      <a:pt x="44" y="83"/>
                    </a:lnTo>
                    <a:lnTo>
                      <a:pt x="51" y="85"/>
                    </a:lnTo>
                    <a:lnTo>
                      <a:pt x="56" y="58"/>
                    </a:lnTo>
                    <a:lnTo>
                      <a:pt x="51" y="58"/>
                    </a:lnTo>
                    <a:close/>
                    <a:moveTo>
                      <a:pt x="65" y="0"/>
                    </a:moveTo>
                    <a:lnTo>
                      <a:pt x="56" y="39"/>
                    </a:lnTo>
                    <a:lnTo>
                      <a:pt x="60" y="41"/>
                    </a:lnTo>
                    <a:lnTo>
                      <a:pt x="70" y="2"/>
                    </a:lnTo>
                    <a:lnTo>
                      <a:pt x="65" y="0"/>
                    </a:ln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3" name="4-92"/>
              <p:cNvSpPr/>
              <p:nvPr/>
            </p:nvSpPr>
            <p:spPr bwMode="auto">
              <a:xfrm>
                <a:off x="4200526" y="4456113"/>
                <a:ext cx="111125" cy="430213"/>
              </a:xfrm>
              <a:custGeom>
                <a:avLst/>
                <a:gdLst>
                  <a:gd name="T0" fmla="*/ 11 w 70"/>
                  <a:gd name="T1" fmla="*/ 227 h 271"/>
                  <a:gd name="T2" fmla="*/ 0 w 70"/>
                  <a:gd name="T3" fmla="*/ 269 h 271"/>
                  <a:gd name="T4" fmla="*/ 4 w 70"/>
                  <a:gd name="T5" fmla="*/ 271 h 271"/>
                  <a:gd name="T6" fmla="*/ 14 w 70"/>
                  <a:gd name="T7" fmla="*/ 229 h 271"/>
                  <a:gd name="T8" fmla="*/ 11 w 70"/>
                  <a:gd name="T9" fmla="*/ 227 h 271"/>
                  <a:gd name="T10" fmla="*/ 21 w 70"/>
                  <a:gd name="T11" fmla="*/ 185 h 271"/>
                  <a:gd name="T12" fmla="*/ 14 w 70"/>
                  <a:gd name="T13" fmla="*/ 211 h 271"/>
                  <a:gd name="T14" fmla="*/ 18 w 70"/>
                  <a:gd name="T15" fmla="*/ 213 h 271"/>
                  <a:gd name="T16" fmla="*/ 25 w 70"/>
                  <a:gd name="T17" fmla="*/ 188 h 271"/>
                  <a:gd name="T18" fmla="*/ 21 w 70"/>
                  <a:gd name="T19" fmla="*/ 185 h 271"/>
                  <a:gd name="T20" fmla="*/ 30 w 70"/>
                  <a:gd name="T21" fmla="*/ 141 h 271"/>
                  <a:gd name="T22" fmla="*/ 25 w 70"/>
                  <a:gd name="T23" fmla="*/ 169 h 271"/>
                  <a:gd name="T24" fmla="*/ 30 w 70"/>
                  <a:gd name="T25" fmla="*/ 169 h 271"/>
                  <a:gd name="T26" fmla="*/ 35 w 70"/>
                  <a:gd name="T27" fmla="*/ 144 h 271"/>
                  <a:gd name="T28" fmla="*/ 30 w 70"/>
                  <a:gd name="T29" fmla="*/ 141 h 271"/>
                  <a:gd name="T30" fmla="*/ 42 w 70"/>
                  <a:gd name="T31" fmla="*/ 99 h 271"/>
                  <a:gd name="T32" fmla="*/ 35 w 70"/>
                  <a:gd name="T33" fmla="*/ 125 h 271"/>
                  <a:gd name="T34" fmla="*/ 39 w 70"/>
                  <a:gd name="T35" fmla="*/ 127 h 271"/>
                  <a:gd name="T36" fmla="*/ 46 w 70"/>
                  <a:gd name="T37" fmla="*/ 102 h 271"/>
                  <a:gd name="T38" fmla="*/ 42 w 70"/>
                  <a:gd name="T39" fmla="*/ 99 h 271"/>
                  <a:gd name="T40" fmla="*/ 51 w 70"/>
                  <a:gd name="T41" fmla="*/ 58 h 271"/>
                  <a:gd name="T42" fmla="*/ 44 w 70"/>
                  <a:gd name="T43" fmla="*/ 83 h 271"/>
                  <a:gd name="T44" fmla="*/ 51 w 70"/>
                  <a:gd name="T45" fmla="*/ 85 h 271"/>
                  <a:gd name="T46" fmla="*/ 56 w 70"/>
                  <a:gd name="T47" fmla="*/ 58 h 271"/>
                  <a:gd name="T48" fmla="*/ 51 w 70"/>
                  <a:gd name="T49" fmla="*/ 58 h 271"/>
                  <a:gd name="T50" fmla="*/ 65 w 70"/>
                  <a:gd name="T51" fmla="*/ 0 h 271"/>
                  <a:gd name="T52" fmla="*/ 56 w 70"/>
                  <a:gd name="T53" fmla="*/ 39 h 271"/>
                  <a:gd name="T54" fmla="*/ 60 w 70"/>
                  <a:gd name="T55" fmla="*/ 41 h 271"/>
                  <a:gd name="T56" fmla="*/ 70 w 70"/>
                  <a:gd name="T57" fmla="*/ 2 h 271"/>
                  <a:gd name="T58" fmla="*/ 65 w 70"/>
                  <a:gd name="T59"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0" h="271">
                    <a:moveTo>
                      <a:pt x="11" y="227"/>
                    </a:moveTo>
                    <a:lnTo>
                      <a:pt x="0" y="269"/>
                    </a:lnTo>
                    <a:lnTo>
                      <a:pt x="4" y="271"/>
                    </a:lnTo>
                    <a:lnTo>
                      <a:pt x="14" y="229"/>
                    </a:lnTo>
                    <a:lnTo>
                      <a:pt x="11" y="227"/>
                    </a:lnTo>
                    <a:moveTo>
                      <a:pt x="21" y="185"/>
                    </a:moveTo>
                    <a:lnTo>
                      <a:pt x="14" y="211"/>
                    </a:lnTo>
                    <a:lnTo>
                      <a:pt x="18" y="213"/>
                    </a:lnTo>
                    <a:lnTo>
                      <a:pt x="25" y="188"/>
                    </a:lnTo>
                    <a:lnTo>
                      <a:pt x="21" y="185"/>
                    </a:lnTo>
                    <a:moveTo>
                      <a:pt x="30" y="141"/>
                    </a:moveTo>
                    <a:lnTo>
                      <a:pt x="25" y="169"/>
                    </a:lnTo>
                    <a:lnTo>
                      <a:pt x="30" y="169"/>
                    </a:lnTo>
                    <a:lnTo>
                      <a:pt x="35" y="144"/>
                    </a:lnTo>
                    <a:lnTo>
                      <a:pt x="30" y="141"/>
                    </a:lnTo>
                    <a:moveTo>
                      <a:pt x="42" y="99"/>
                    </a:moveTo>
                    <a:lnTo>
                      <a:pt x="35" y="125"/>
                    </a:lnTo>
                    <a:lnTo>
                      <a:pt x="39" y="127"/>
                    </a:lnTo>
                    <a:lnTo>
                      <a:pt x="46" y="102"/>
                    </a:lnTo>
                    <a:lnTo>
                      <a:pt x="42" y="99"/>
                    </a:lnTo>
                    <a:moveTo>
                      <a:pt x="51" y="58"/>
                    </a:moveTo>
                    <a:lnTo>
                      <a:pt x="44" y="83"/>
                    </a:lnTo>
                    <a:lnTo>
                      <a:pt x="51" y="85"/>
                    </a:lnTo>
                    <a:lnTo>
                      <a:pt x="56" y="58"/>
                    </a:lnTo>
                    <a:lnTo>
                      <a:pt x="51" y="58"/>
                    </a:lnTo>
                    <a:moveTo>
                      <a:pt x="65" y="0"/>
                    </a:moveTo>
                    <a:lnTo>
                      <a:pt x="56" y="39"/>
                    </a:lnTo>
                    <a:lnTo>
                      <a:pt x="60" y="41"/>
                    </a:lnTo>
                    <a:lnTo>
                      <a:pt x="70" y="2"/>
                    </a:lnTo>
                    <a:lnTo>
                      <a:pt x="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4" name="4-93"/>
              <p:cNvSpPr/>
              <p:nvPr/>
            </p:nvSpPr>
            <p:spPr bwMode="auto">
              <a:xfrm>
                <a:off x="4303713" y="4400551"/>
                <a:ext cx="22225" cy="58738"/>
              </a:xfrm>
              <a:custGeom>
                <a:avLst/>
                <a:gdLst>
                  <a:gd name="T0" fmla="*/ 7 w 14"/>
                  <a:gd name="T1" fmla="*/ 0 h 37"/>
                  <a:gd name="T2" fmla="*/ 0 w 14"/>
                  <a:gd name="T3" fmla="*/ 35 h 37"/>
                  <a:gd name="T4" fmla="*/ 5 w 14"/>
                  <a:gd name="T5" fmla="*/ 37 h 37"/>
                  <a:gd name="T6" fmla="*/ 14 w 14"/>
                  <a:gd name="T7" fmla="*/ 2 h 37"/>
                  <a:gd name="T8" fmla="*/ 7 w 14"/>
                  <a:gd name="T9" fmla="*/ 0 h 37"/>
                </a:gdLst>
                <a:ahLst/>
                <a:cxnLst>
                  <a:cxn ang="0">
                    <a:pos x="T0" y="T1"/>
                  </a:cxn>
                  <a:cxn ang="0">
                    <a:pos x="T2" y="T3"/>
                  </a:cxn>
                  <a:cxn ang="0">
                    <a:pos x="T4" y="T5"/>
                  </a:cxn>
                  <a:cxn ang="0">
                    <a:pos x="T6" y="T7"/>
                  </a:cxn>
                  <a:cxn ang="0">
                    <a:pos x="T8" y="T9"/>
                  </a:cxn>
                </a:cxnLst>
                <a:rect l="0" t="0" r="r" b="b"/>
                <a:pathLst>
                  <a:path w="14" h="37">
                    <a:moveTo>
                      <a:pt x="7" y="0"/>
                    </a:moveTo>
                    <a:lnTo>
                      <a:pt x="0" y="35"/>
                    </a:lnTo>
                    <a:lnTo>
                      <a:pt x="5" y="37"/>
                    </a:lnTo>
                    <a:lnTo>
                      <a:pt x="14" y="2"/>
                    </a:lnTo>
                    <a:lnTo>
                      <a:pt x="7" y="0"/>
                    </a:lnTo>
                    <a:close/>
                  </a:path>
                </a:pathLst>
              </a:custGeom>
              <a:solidFill>
                <a:srgbClr val="96671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5" name="4-94"/>
              <p:cNvSpPr/>
              <p:nvPr/>
            </p:nvSpPr>
            <p:spPr bwMode="auto">
              <a:xfrm>
                <a:off x="4303713" y="4400551"/>
                <a:ext cx="22225" cy="58738"/>
              </a:xfrm>
              <a:custGeom>
                <a:avLst/>
                <a:gdLst>
                  <a:gd name="T0" fmla="*/ 7 w 14"/>
                  <a:gd name="T1" fmla="*/ 0 h 37"/>
                  <a:gd name="T2" fmla="*/ 0 w 14"/>
                  <a:gd name="T3" fmla="*/ 35 h 37"/>
                  <a:gd name="T4" fmla="*/ 5 w 14"/>
                  <a:gd name="T5" fmla="*/ 37 h 37"/>
                  <a:gd name="T6" fmla="*/ 14 w 14"/>
                  <a:gd name="T7" fmla="*/ 2 h 37"/>
                  <a:gd name="T8" fmla="*/ 7 w 14"/>
                  <a:gd name="T9" fmla="*/ 0 h 37"/>
                </a:gdLst>
                <a:ahLst/>
                <a:cxnLst>
                  <a:cxn ang="0">
                    <a:pos x="T0" y="T1"/>
                  </a:cxn>
                  <a:cxn ang="0">
                    <a:pos x="T2" y="T3"/>
                  </a:cxn>
                  <a:cxn ang="0">
                    <a:pos x="T4" y="T5"/>
                  </a:cxn>
                  <a:cxn ang="0">
                    <a:pos x="T6" y="T7"/>
                  </a:cxn>
                  <a:cxn ang="0">
                    <a:pos x="T8" y="T9"/>
                  </a:cxn>
                </a:cxnLst>
                <a:rect l="0" t="0" r="r" b="b"/>
                <a:pathLst>
                  <a:path w="14" h="37">
                    <a:moveTo>
                      <a:pt x="7" y="0"/>
                    </a:moveTo>
                    <a:lnTo>
                      <a:pt x="0" y="35"/>
                    </a:lnTo>
                    <a:lnTo>
                      <a:pt x="5" y="37"/>
                    </a:lnTo>
                    <a:lnTo>
                      <a:pt x="14" y="2"/>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6" name="4-95"/>
              <p:cNvSpPr/>
              <p:nvPr/>
            </p:nvSpPr>
            <p:spPr bwMode="auto">
              <a:xfrm>
                <a:off x="4281488" y="4518026"/>
                <a:ext cx="14288" cy="30163"/>
              </a:xfrm>
              <a:custGeom>
                <a:avLst/>
                <a:gdLst>
                  <a:gd name="T0" fmla="*/ 5 w 9"/>
                  <a:gd name="T1" fmla="*/ 0 h 19"/>
                  <a:gd name="T2" fmla="*/ 0 w 9"/>
                  <a:gd name="T3" fmla="*/ 19 h 19"/>
                  <a:gd name="T4" fmla="*/ 5 w 9"/>
                  <a:gd name="T5" fmla="*/ 19 h 19"/>
                  <a:gd name="T6" fmla="*/ 9 w 9"/>
                  <a:gd name="T7" fmla="*/ 2 h 19"/>
                  <a:gd name="T8" fmla="*/ 5 w 9"/>
                  <a:gd name="T9" fmla="*/ 0 h 19"/>
                </a:gdLst>
                <a:ahLst/>
                <a:cxnLst>
                  <a:cxn ang="0">
                    <a:pos x="T0" y="T1"/>
                  </a:cxn>
                  <a:cxn ang="0">
                    <a:pos x="T2" y="T3"/>
                  </a:cxn>
                  <a:cxn ang="0">
                    <a:pos x="T4" y="T5"/>
                  </a:cxn>
                  <a:cxn ang="0">
                    <a:pos x="T6" y="T7"/>
                  </a:cxn>
                  <a:cxn ang="0">
                    <a:pos x="T8" y="T9"/>
                  </a:cxn>
                </a:cxnLst>
                <a:rect l="0" t="0" r="r" b="b"/>
                <a:pathLst>
                  <a:path w="9" h="19">
                    <a:moveTo>
                      <a:pt x="5" y="0"/>
                    </a:moveTo>
                    <a:lnTo>
                      <a:pt x="0" y="19"/>
                    </a:lnTo>
                    <a:lnTo>
                      <a:pt x="5" y="19"/>
                    </a:lnTo>
                    <a:lnTo>
                      <a:pt x="9" y="2"/>
                    </a:lnTo>
                    <a:lnTo>
                      <a:pt x="5"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7" name="4-96"/>
              <p:cNvSpPr/>
              <p:nvPr/>
            </p:nvSpPr>
            <p:spPr bwMode="auto">
              <a:xfrm>
                <a:off x="4281488" y="4518026"/>
                <a:ext cx="14288" cy="30163"/>
              </a:xfrm>
              <a:custGeom>
                <a:avLst/>
                <a:gdLst>
                  <a:gd name="T0" fmla="*/ 5 w 9"/>
                  <a:gd name="T1" fmla="*/ 0 h 19"/>
                  <a:gd name="T2" fmla="*/ 0 w 9"/>
                  <a:gd name="T3" fmla="*/ 19 h 19"/>
                  <a:gd name="T4" fmla="*/ 5 w 9"/>
                  <a:gd name="T5" fmla="*/ 19 h 19"/>
                  <a:gd name="T6" fmla="*/ 9 w 9"/>
                  <a:gd name="T7" fmla="*/ 2 h 19"/>
                  <a:gd name="T8" fmla="*/ 5 w 9"/>
                  <a:gd name="T9" fmla="*/ 0 h 19"/>
                </a:gdLst>
                <a:ahLst/>
                <a:cxnLst>
                  <a:cxn ang="0">
                    <a:pos x="T0" y="T1"/>
                  </a:cxn>
                  <a:cxn ang="0">
                    <a:pos x="T2" y="T3"/>
                  </a:cxn>
                  <a:cxn ang="0">
                    <a:pos x="T4" y="T5"/>
                  </a:cxn>
                  <a:cxn ang="0">
                    <a:pos x="T6" y="T7"/>
                  </a:cxn>
                  <a:cxn ang="0">
                    <a:pos x="T8" y="T9"/>
                  </a:cxn>
                </a:cxnLst>
                <a:rect l="0" t="0" r="r" b="b"/>
                <a:pathLst>
                  <a:path w="9" h="19">
                    <a:moveTo>
                      <a:pt x="5" y="0"/>
                    </a:moveTo>
                    <a:lnTo>
                      <a:pt x="0" y="19"/>
                    </a:lnTo>
                    <a:lnTo>
                      <a:pt x="5" y="19"/>
                    </a:lnTo>
                    <a:lnTo>
                      <a:pt x="9"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8" name="4-97"/>
              <p:cNvSpPr/>
              <p:nvPr/>
            </p:nvSpPr>
            <p:spPr bwMode="auto">
              <a:xfrm>
                <a:off x="4267201" y="4587876"/>
                <a:ext cx="14288" cy="30163"/>
              </a:xfrm>
              <a:custGeom>
                <a:avLst/>
                <a:gdLst>
                  <a:gd name="T0" fmla="*/ 2 w 9"/>
                  <a:gd name="T1" fmla="*/ 0 h 19"/>
                  <a:gd name="T2" fmla="*/ 0 w 9"/>
                  <a:gd name="T3" fmla="*/ 16 h 19"/>
                  <a:gd name="T4" fmla="*/ 4 w 9"/>
                  <a:gd name="T5" fmla="*/ 19 h 19"/>
                  <a:gd name="T6" fmla="*/ 9 w 9"/>
                  <a:gd name="T7" fmla="*/ 2 h 19"/>
                  <a:gd name="T8" fmla="*/ 2 w 9"/>
                  <a:gd name="T9" fmla="*/ 0 h 19"/>
                </a:gdLst>
                <a:ahLst/>
                <a:cxnLst>
                  <a:cxn ang="0">
                    <a:pos x="T0" y="T1"/>
                  </a:cxn>
                  <a:cxn ang="0">
                    <a:pos x="T2" y="T3"/>
                  </a:cxn>
                  <a:cxn ang="0">
                    <a:pos x="T4" y="T5"/>
                  </a:cxn>
                  <a:cxn ang="0">
                    <a:pos x="T6" y="T7"/>
                  </a:cxn>
                  <a:cxn ang="0">
                    <a:pos x="T8" y="T9"/>
                  </a:cxn>
                </a:cxnLst>
                <a:rect l="0" t="0" r="r" b="b"/>
                <a:pathLst>
                  <a:path w="9" h="19">
                    <a:moveTo>
                      <a:pt x="2" y="0"/>
                    </a:moveTo>
                    <a:lnTo>
                      <a:pt x="0" y="16"/>
                    </a:lnTo>
                    <a:lnTo>
                      <a:pt x="4" y="19"/>
                    </a:lnTo>
                    <a:lnTo>
                      <a:pt x="9" y="2"/>
                    </a:lnTo>
                    <a:lnTo>
                      <a:pt x="2"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9" name="4-98"/>
              <p:cNvSpPr/>
              <p:nvPr/>
            </p:nvSpPr>
            <p:spPr bwMode="auto">
              <a:xfrm>
                <a:off x="4267201" y="4587876"/>
                <a:ext cx="14288" cy="30163"/>
              </a:xfrm>
              <a:custGeom>
                <a:avLst/>
                <a:gdLst>
                  <a:gd name="T0" fmla="*/ 2 w 9"/>
                  <a:gd name="T1" fmla="*/ 0 h 19"/>
                  <a:gd name="T2" fmla="*/ 0 w 9"/>
                  <a:gd name="T3" fmla="*/ 16 h 19"/>
                  <a:gd name="T4" fmla="*/ 4 w 9"/>
                  <a:gd name="T5" fmla="*/ 19 h 19"/>
                  <a:gd name="T6" fmla="*/ 9 w 9"/>
                  <a:gd name="T7" fmla="*/ 2 h 19"/>
                  <a:gd name="T8" fmla="*/ 2 w 9"/>
                  <a:gd name="T9" fmla="*/ 0 h 19"/>
                </a:gdLst>
                <a:ahLst/>
                <a:cxnLst>
                  <a:cxn ang="0">
                    <a:pos x="T0" y="T1"/>
                  </a:cxn>
                  <a:cxn ang="0">
                    <a:pos x="T2" y="T3"/>
                  </a:cxn>
                  <a:cxn ang="0">
                    <a:pos x="T4" y="T5"/>
                  </a:cxn>
                  <a:cxn ang="0">
                    <a:pos x="T6" y="T7"/>
                  </a:cxn>
                  <a:cxn ang="0">
                    <a:pos x="T8" y="T9"/>
                  </a:cxn>
                </a:cxnLst>
                <a:rect l="0" t="0" r="r" b="b"/>
                <a:pathLst>
                  <a:path w="9" h="19">
                    <a:moveTo>
                      <a:pt x="2" y="0"/>
                    </a:moveTo>
                    <a:lnTo>
                      <a:pt x="0" y="16"/>
                    </a:lnTo>
                    <a:lnTo>
                      <a:pt x="4" y="19"/>
                    </a:lnTo>
                    <a:lnTo>
                      <a:pt x="9"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0" name="4-99"/>
              <p:cNvSpPr/>
              <p:nvPr/>
            </p:nvSpPr>
            <p:spPr bwMode="auto">
              <a:xfrm>
                <a:off x="4248151" y="4654551"/>
                <a:ext cx="14288" cy="30163"/>
              </a:xfrm>
              <a:custGeom>
                <a:avLst/>
                <a:gdLst>
                  <a:gd name="T0" fmla="*/ 5 w 9"/>
                  <a:gd name="T1" fmla="*/ 0 h 19"/>
                  <a:gd name="T2" fmla="*/ 0 w 9"/>
                  <a:gd name="T3" fmla="*/ 16 h 19"/>
                  <a:gd name="T4" fmla="*/ 5 w 9"/>
                  <a:gd name="T5" fmla="*/ 19 h 19"/>
                  <a:gd name="T6" fmla="*/ 9 w 9"/>
                  <a:gd name="T7" fmla="*/ 2 h 19"/>
                  <a:gd name="T8" fmla="*/ 5 w 9"/>
                  <a:gd name="T9" fmla="*/ 0 h 19"/>
                </a:gdLst>
                <a:ahLst/>
                <a:cxnLst>
                  <a:cxn ang="0">
                    <a:pos x="T0" y="T1"/>
                  </a:cxn>
                  <a:cxn ang="0">
                    <a:pos x="T2" y="T3"/>
                  </a:cxn>
                  <a:cxn ang="0">
                    <a:pos x="T4" y="T5"/>
                  </a:cxn>
                  <a:cxn ang="0">
                    <a:pos x="T6" y="T7"/>
                  </a:cxn>
                  <a:cxn ang="0">
                    <a:pos x="T8" y="T9"/>
                  </a:cxn>
                </a:cxnLst>
                <a:rect l="0" t="0" r="r" b="b"/>
                <a:pathLst>
                  <a:path w="9" h="19">
                    <a:moveTo>
                      <a:pt x="5" y="0"/>
                    </a:moveTo>
                    <a:lnTo>
                      <a:pt x="0" y="16"/>
                    </a:lnTo>
                    <a:lnTo>
                      <a:pt x="5" y="19"/>
                    </a:lnTo>
                    <a:lnTo>
                      <a:pt x="9" y="2"/>
                    </a:lnTo>
                    <a:lnTo>
                      <a:pt x="5"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1" name="4-100"/>
              <p:cNvSpPr/>
              <p:nvPr/>
            </p:nvSpPr>
            <p:spPr bwMode="auto">
              <a:xfrm>
                <a:off x="4248151" y="4654551"/>
                <a:ext cx="14288" cy="30163"/>
              </a:xfrm>
              <a:custGeom>
                <a:avLst/>
                <a:gdLst>
                  <a:gd name="T0" fmla="*/ 5 w 9"/>
                  <a:gd name="T1" fmla="*/ 0 h 19"/>
                  <a:gd name="T2" fmla="*/ 0 w 9"/>
                  <a:gd name="T3" fmla="*/ 16 h 19"/>
                  <a:gd name="T4" fmla="*/ 5 w 9"/>
                  <a:gd name="T5" fmla="*/ 19 h 19"/>
                  <a:gd name="T6" fmla="*/ 9 w 9"/>
                  <a:gd name="T7" fmla="*/ 2 h 19"/>
                  <a:gd name="T8" fmla="*/ 5 w 9"/>
                  <a:gd name="T9" fmla="*/ 0 h 19"/>
                </a:gdLst>
                <a:ahLst/>
                <a:cxnLst>
                  <a:cxn ang="0">
                    <a:pos x="T0" y="T1"/>
                  </a:cxn>
                  <a:cxn ang="0">
                    <a:pos x="T2" y="T3"/>
                  </a:cxn>
                  <a:cxn ang="0">
                    <a:pos x="T4" y="T5"/>
                  </a:cxn>
                  <a:cxn ang="0">
                    <a:pos x="T6" y="T7"/>
                  </a:cxn>
                  <a:cxn ang="0">
                    <a:pos x="T8" y="T9"/>
                  </a:cxn>
                </a:cxnLst>
                <a:rect l="0" t="0" r="r" b="b"/>
                <a:pathLst>
                  <a:path w="9" h="19">
                    <a:moveTo>
                      <a:pt x="5" y="0"/>
                    </a:moveTo>
                    <a:lnTo>
                      <a:pt x="0" y="16"/>
                    </a:lnTo>
                    <a:lnTo>
                      <a:pt x="5" y="19"/>
                    </a:lnTo>
                    <a:lnTo>
                      <a:pt x="9"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2" name="4-101"/>
              <p:cNvSpPr/>
              <p:nvPr/>
            </p:nvSpPr>
            <p:spPr bwMode="auto">
              <a:xfrm>
                <a:off x="4233863" y="4724401"/>
                <a:ext cx="14288" cy="30163"/>
              </a:xfrm>
              <a:custGeom>
                <a:avLst/>
                <a:gdLst>
                  <a:gd name="T0" fmla="*/ 4 w 9"/>
                  <a:gd name="T1" fmla="*/ 0 h 19"/>
                  <a:gd name="T2" fmla="*/ 0 w 9"/>
                  <a:gd name="T3" fmla="*/ 16 h 19"/>
                  <a:gd name="T4" fmla="*/ 4 w 9"/>
                  <a:gd name="T5" fmla="*/ 19 h 19"/>
                  <a:gd name="T6" fmla="*/ 9 w 9"/>
                  <a:gd name="T7" fmla="*/ 0 h 19"/>
                  <a:gd name="T8" fmla="*/ 4 w 9"/>
                  <a:gd name="T9" fmla="*/ 0 h 19"/>
                </a:gdLst>
                <a:ahLst/>
                <a:cxnLst>
                  <a:cxn ang="0">
                    <a:pos x="T0" y="T1"/>
                  </a:cxn>
                  <a:cxn ang="0">
                    <a:pos x="T2" y="T3"/>
                  </a:cxn>
                  <a:cxn ang="0">
                    <a:pos x="T4" y="T5"/>
                  </a:cxn>
                  <a:cxn ang="0">
                    <a:pos x="T6" y="T7"/>
                  </a:cxn>
                  <a:cxn ang="0">
                    <a:pos x="T8" y="T9"/>
                  </a:cxn>
                </a:cxnLst>
                <a:rect l="0" t="0" r="r" b="b"/>
                <a:pathLst>
                  <a:path w="9" h="19">
                    <a:moveTo>
                      <a:pt x="4" y="0"/>
                    </a:moveTo>
                    <a:lnTo>
                      <a:pt x="0" y="16"/>
                    </a:lnTo>
                    <a:lnTo>
                      <a:pt x="4" y="19"/>
                    </a:lnTo>
                    <a:lnTo>
                      <a:pt x="9" y="0"/>
                    </a:lnTo>
                    <a:lnTo>
                      <a:pt x="4"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3" name="4-102"/>
              <p:cNvSpPr/>
              <p:nvPr/>
            </p:nvSpPr>
            <p:spPr bwMode="auto">
              <a:xfrm>
                <a:off x="4233863" y="4724401"/>
                <a:ext cx="14288" cy="30163"/>
              </a:xfrm>
              <a:custGeom>
                <a:avLst/>
                <a:gdLst>
                  <a:gd name="T0" fmla="*/ 4 w 9"/>
                  <a:gd name="T1" fmla="*/ 0 h 19"/>
                  <a:gd name="T2" fmla="*/ 0 w 9"/>
                  <a:gd name="T3" fmla="*/ 16 h 19"/>
                  <a:gd name="T4" fmla="*/ 4 w 9"/>
                  <a:gd name="T5" fmla="*/ 19 h 19"/>
                  <a:gd name="T6" fmla="*/ 9 w 9"/>
                  <a:gd name="T7" fmla="*/ 0 h 19"/>
                  <a:gd name="T8" fmla="*/ 4 w 9"/>
                  <a:gd name="T9" fmla="*/ 0 h 19"/>
                </a:gdLst>
                <a:ahLst/>
                <a:cxnLst>
                  <a:cxn ang="0">
                    <a:pos x="T0" y="T1"/>
                  </a:cxn>
                  <a:cxn ang="0">
                    <a:pos x="T2" y="T3"/>
                  </a:cxn>
                  <a:cxn ang="0">
                    <a:pos x="T4" y="T5"/>
                  </a:cxn>
                  <a:cxn ang="0">
                    <a:pos x="T6" y="T7"/>
                  </a:cxn>
                  <a:cxn ang="0">
                    <a:pos x="T8" y="T9"/>
                  </a:cxn>
                </a:cxnLst>
                <a:rect l="0" t="0" r="r" b="b"/>
                <a:pathLst>
                  <a:path w="9" h="19">
                    <a:moveTo>
                      <a:pt x="4" y="0"/>
                    </a:moveTo>
                    <a:lnTo>
                      <a:pt x="0" y="16"/>
                    </a:lnTo>
                    <a:lnTo>
                      <a:pt x="4" y="19"/>
                    </a:lnTo>
                    <a:lnTo>
                      <a:pt x="9" y="0"/>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4" name="4-103"/>
              <p:cNvSpPr/>
              <p:nvPr/>
            </p:nvSpPr>
            <p:spPr bwMode="auto">
              <a:xfrm>
                <a:off x="4217988" y="4791076"/>
                <a:ext cx="11113" cy="28575"/>
              </a:xfrm>
              <a:custGeom>
                <a:avLst/>
                <a:gdLst>
                  <a:gd name="T0" fmla="*/ 3 w 7"/>
                  <a:gd name="T1" fmla="*/ 0 h 18"/>
                  <a:gd name="T2" fmla="*/ 0 w 7"/>
                  <a:gd name="T3" fmla="*/ 16 h 18"/>
                  <a:gd name="T4" fmla="*/ 3 w 7"/>
                  <a:gd name="T5" fmla="*/ 18 h 18"/>
                  <a:gd name="T6" fmla="*/ 7 w 7"/>
                  <a:gd name="T7" fmla="*/ 2 h 18"/>
                  <a:gd name="T8" fmla="*/ 3 w 7"/>
                  <a:gd name="T9" fmla="*/ 0 h 18"/>
                </a:gdLst>
                <a:ahLst/>
                <a:cxnLst>
                  <a:cxn ang="0">
                    <a:pos x="T0" y="T1"/>
                  </a:cxn>
                  <a:cxn ang="0">
                    <a:pos x="T2" y="T3"/>
                  </a:cxn>
                  <a:cxn ang="0">
                    <a:pos x="T4" y="T5"/>
                  </a:cxn>
                  <a:cxn ang="0">
                    <a:pos x="T6" y="T7"/>
                  </a:cxn>
                  <a:cxn ang="0">
                    <a:pos x="T8" y="T9"/>
                  </a:cxn>
                </a:cxnLst>
                <a:rect l="0" t="0" r="r" b="b"/>
                <a:pathLst>
                  <a:path w="7" h="18">
                    <a:moveTo>
                      <a:pt x="3" y="0"/>
                    </a:moveTo>
                    <a:lnTo>
                      <a:pt x="0" y="16"/>
                    </a:lnTo>
                    <a:lnTo>
                      <a:pt x="3" y="18"/>
                    </a:lnTo>
                    <a:lnTo>
                      <a:pt x="7" y="2"/>
                    </a:lnTo>
                    <a:lnTo>
                      <a:pt x="3"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5" name="4-104"/>
              <p:cNvSpPr/>
              <p:nvPr/>
            </p:nvSpPr>
            <p:spPr bwMode="auto">
              <a:xfrm>
                <a:off x="4217988" y="4791076"/>
                <a:ext cx="11113" cy="28575"/>
              </a:xfrm>
              <a:custGeom>
                <a:avLst/>
                <a:gdLst>
                  <a:gd name="T0" fmla="*/ 3 w 7"/>
                  <a:gd name="T1" fmla="*/ 0 h 18"/>
                  <a:gd name="T2" fmla="*/ 0 w 7"/>
                  <a:gd name="T3" fmla="*/ 16 h 18"/>
                  <a:gd name="T4" fmla="*/ 3 w 7"/>
                  <a:gd name="T5" fmla="*/ 18 h 18"/>
                  <a:gd name="T6" fmla="*/ 7 w 7"/>
                  <a:gd name="T7" fmla="*/ 2 h 18"/>
                  <a:gd name="T8" fmla="*/ 3 w 7"/>
                  <a:gd name="T9" fmla="*/ 0 h 18"/>
                </a:gdLst>
                <a:ahLst/>
                <a:cxnLst>
                  <a:cxn ang="0">
                    <a:pos x="T0" y="T1"/>
                  </a:cxn>
                  <a:cxn ang="0">
                    <a:pos x="T2" y="T3"/>
                  </a:cxn>
                  <a:cxn ang="0">
                    <a:pos x="T4" y="T5"/>
                  </a:cxn>
                  <a:cxn ang="0">
                    <a:pos x="T6" y="T7"/>
                  </a:cxn>
                  <a:cxn ang="0">
                    <a:pos x="T8" y="T9"/>
                  </a:cxn>
                </a:cxnLst>
                <a:rect l="0" t="0" r="r" b="b"/>
                <a:pathLst>
                  <a:path w="7" h="18">
                    <a:moveTo>
                      <a:pt x="3" y="0"/>
                    </a:moveTo>
                    <a:lnTo>
                      <a:pt x="0" y="16"/>
                    </a:lnTo>
                    <a:lnTo>
                      <a:pt x="3" y="18"/>
                    </a:lnTo>
                    <a:lnTo>
                      <a:pt x="7"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6" name="4-105"/>
              <p:cNvSpPr/>
              <p:nvPr/>
            </p:nvSpPr>
            <p:spPr bwMode="auto">
              <a:xfrm>
                <a:off x="4189413" y="4883151"/>
                <a:ext cx="17463" cy="58738"/>
              </a:xfrm>
              <a:custGeom>
                <a:avLst/>
                <a:gdLst>
                  <a:gd name="T0" fmla="*/ 7 w 11"/>
                  <a:gd name="T1" fmla="*/ 0 h 37"/>
                  <a:gd name="T2" fmla="*/ 0 w 11"/>
                  <a:gd name="T3" fmla="*/ 35 h 37"/>
                  <a:gd name="T4" fmla="*/ 2 w 11"/>
                  <a:gd name="T5" fmla="*/ 37 h 37"/>
                  <a:gd name="T6" fmla="*/ 11 w 11"/>
                  <a:gd name="T7" fmla="*/ 2 h 37"/>
                  <a:gd name="T8" fmla="*/ 7 w 11"/>
                  <a:gd name="T9" fmla="*/ 0 h 37"/>
                </a:gdLst>
                <a:ahLst/>
                <a:cxnLst>
                  <a:cxn ang="0">
                    <a:pos x="T0" y="T1"/>
                  </a:cxn>
                  <a:cxn ang="0">
                    <a:pos x="T2" y="T3"/>
                  </a:cxn>
                  <a:cxn ang="0">
                    <a:pos x="T4" y="T5"/>
                  </a:cxn>
                  <a:cxn ang="0">
                    <a:pos x="T6" y="T7"/>
                  </a:cxn>
                  <a:cxn ang="0">
                    <a:pos x="T8" y="T9"/>
                  </a:cxn>
                </a:cxnLst>
                <a:rect l="0" t="0" r="r" b="b"/>
                <a:pathLst>
                  <a:path w="11" h="37">
                    <a:moveTo>
                      <a:pt x="7" y="0"/>
                    </a:moveTo>
                    <a:lnTo>
                      <a:pt x="0" y="35"/>
                    </a:lnTo>
                    <a:lnTo>
                      <a:pt x="2" y="37"/>
                    </a:lnTo>
                    <a:lnTo>
                      <a:pt x="11" y="2"/>
                    </a:lnTo>
                    <a:lnTo>
                      <a:pt x="7" y="0"/>
                    </a:lnTo>
                    <a:close/>
                  </a:path>
                </a:pathLst>
              </a:custGeom>
              <a:solidFill>
                <a:srgbClr val="96671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7" name="4-106"/>
              <p:cNvSpPr/>
              <p:nvPr/>
            </p:nvSpPr>
            <p:spPr bwMode="auto">
              <a:xfrm>
                <a:off x="4189413" y="4883151"/>
                <a:ext cx="17463" cy="58738"/>
              </a:xfrm>
              <a:custGeom>
                <a:avLst/>
                <a:gdLst>
                  <a:gd name="T0" fmla="*/ 7 w 11"/>
                  <a:gd name="T1" fmla="*/ 0 h 37"/>
                  <a:gd name="T2" fmla="*/ 0 w 11"/>
                  <a:gd name="T3" fmla="*/ 35 h 37"/>
                  <a:gd name="T4" fmla="*/ 2 w 11"/>
                  <a:gd name="T5" fmla="*/ 37 h 37"/>
                  <a:gd name="T6" fmla="*/ 11 w 11"/>
                  <a:gd name="T7" fmla="*/ 2 h 37"/>
                  <a:gd name="T8" fmla="*/ 7 w 11"/>
                  <a:gd name="T9" fmla="*/ 0 h 37"/>
                </a:gdLst>
                <a:ahLst/>
                <a:cxnLst>
                  <a:cxn ang="0">
                    <a:pos x="T0" y="T1"/>
                  </a:cxn>
                  <a:cxn ang="0">
                    <a:pos x="T2" y="T3"/>
                  </a:cxn>
                  <a:cxn ang="0">
                    <a:pos x="T4" y="T5"/>
                  </a:cxn>
                  <a:cxn ang="0">
                    <a:pos x="T6" y="T7"/>
                  </a:cxn>
                  <a:cxn ang="0">
                    <a:pos x="T8" y="T9"/>
                  </a:cxn>
                </a:cxnLst>
                <a:rect l="0" t="0" r="r" b="b"/>
                <a:pathLst>
                  <a:path w="11" h="37">
                    <a:moveTo>
                      <a:pt x="7" y="0"/>
                    </a:moveTo>
                    <a:lnTo>
                      <a:pt x="0" y="35"/>
                    </a:lnTo>
                    <a:lnTo>
                      <a:pt x="2" y="37"/>
                    </a:lnTo>
                    <a:lnTo>
                      <a:pt x="11" y="2"/>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8" name="4-107"/>
              <p:cNvSpPr/>
              <p:nvPr/>
            </p:nvSpPr>
            <p:spPr bwMode="auto">
              <a:xfrm>
                <a:off x="4152901" y="4938713"/>
                <a:ext cx="39688" cy="153988"/>
              </a:xfrm>
              <a:custGeom>
                <a:avLst/>
                <a:gdLst>
                  <a:gd name="T0" fmla="*/ 23 w 25"/>
                  <a:gd name="T1" fmla="*/ 0 h 97"/>
                  <a:gd name="T2" fmla="*/ 0 w 25"/>
                  <a:gd name="T3" fmla="*/ 97 h 97"/>
                  <a:gd name="T4" fmla="*/ 2 w 25"/>
                  <a:gd name="T5" fmla="*/ 97 h 97"/>
                  <a:gd name="T6" fmla="*/ 25 w 25"/>
                  <a:gd name="T7" fmla="*/ 2 h 97"/>
                  <a:gd name="T8" fmla="*/ 23 w 25"/>
                  <a:gd name="T9" fmla="*/ 0 h 97"/>
                </a:gdLst>
                <a:ahLst/>
                <a:cxnLst>
                  <a:cxn ang="0">
                    <a:pos x="T0" y="T1"/>
                  </a:cxn>
                  <a:cxn ang="0">
                    <a:pos x="T2" y="T3"/>
                  </a:cxn>
                  <a:cxn ang="0">
                    <a:pos x="T4" y="T5"/>
                  </a:cxn>
                  <a:cxn ang="0">
                    <a:pos x="T6" y="T7"/>
                  </a:cxn>
                  <a:cxn ang="0">
                    <a:pos x="T8" y="T9"/>
                  </a:cxn>
                </a:cxnLst>
                <a:rect l="0" t="0" r="r" b="b"/>
                <a:pathLst>
                  <a:path w="25" h="97">
                    <a:moveTo>
                      <a:pt x="23" y="0"/>
                    </a:moveTo>
                    <a:lnTo>
                      <a:pt x="0" y="97"/>
                    </a:lnTo>
                    <a:lnTo>
                      <a:pt x="2" y="97"/>
                    </a:lnTo>
                    <a:lnTo>
                      <a:pt x="25" y="2"/>
                    </a:lnTo>
                    <a:lnTo>
                      <a:pt x="23" y="0"/>
                    </a:lnTo>
                    <a:close/>
                  </a:path>
                </a:pathLst>
              </a:custGeom>
              <a:solidFill>
                <a:srgbClr val="9D9D9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9" name="4-108"/>
              <p:cNvSpPr/>
              <p:nvPr/>
            </p:nvSpPr>
            <p:spPr bwMode="auto">
              <a:xfrm>
                <a:off x="4152901" y="4938713"/>
                <a:ext cx="39688" cy="153988"/>
              </a:xfrm>
              <a:custGeom>
                <a:avLst/>
                <a:gdLst>
                  <a:gd name="T0" fmla="*/ 23 w 25"/>
                  <a:gd name="T1" fmla="*/ 0 h 97"/>
                  <a:gd name="T2" fmla="*/ 0 w 25"/>
                  <a:gd name="T3" fmla="*/ 97 h 97"/>
                  <a:gd name="T4" fmla="*/ 2 w 25"/>
                  <a:gd name="T5" fmla="*/ 97 h 97"/>
                  <a:gd name="T6" fmla="*/ 25 w 25"/>
                  <a:gd name="T7" fmla="*/ 2 h 97"/>
                  <a:gd name="T8" fmla="*/ 23 w 25"/>
                  <a:gd name="T9" fmla="*/ 0 h 97"/>
                </a:gdLst>
                <a:ahLst/>
                <a:cxnLst>
                  <a:cxn ang="0">
                    <a:pos x="T0" y="T1"/>
                  </a:cxn>
                  <a:cxn ang="0">
                    <a:pos x="T2" y="T3"/>
                  </a:cxn>
                  <a:cxn ang="0">
                    <a:pos x="T4" y="T5"/>
                  </a:cxn>
                  <a:cxn ang="0">
                    <a:pos x="T6" y="T7"/>
                  </a:cxn>
                  <a:cxn ang="0">
                    <a:pos x="T8" y="T9"/>
                  </a:cxn>
                </a:cxnLst>
                <a:rect l="0" t="0" r="r" b="b"/>
                <a:pathLst>
                  <a:path w="25" h="97">
                    <a:moveTo>
                      <a:pt x="23" y="0"/>
                    </a:moveTo>
                    <a:lnTo>
                      <a:pt x="0" y="97"/>
                    </a:lnTo>
                    <a:lnTo>
                      <a:pt x="2" y="97"/>
                    </a:lnTo>
                    <a:lnTo>
                      <a:pt x="25" y="2"/>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0" name="4-109"/>
              <p:cNvSpPr/>
              <p:nvPr/>
            </p:nvSpPr>
            <p:spPr bwMode="auto">
              <a:xfrm>
                <a:off x="4498976" y="3205163"/>
                <a:ext cx="107950" cy="420688"/>
              </a:xfrm>
              <a:custGeom>
                <a:avLst/>
                <a:gdLst>
                  <a:gd name="T0" fmla="*/ 28 w 29"/>
                  <a:gd name="T1" fmla="*/ 0 h 114"/>
                  <a:gd name="T2" fmla="*/ 26 w 29"/>
                  <a:gd name="T3" fmla="*/ 7 h 114"/>
                  <a:gd name="T4" fmla="*/ 26 w 29"/>
                  <a:gd name="T5" fmla="*/ 7 h 114"/>
                  <a:gd name="T6" fmla="*/ 26 w 29"/>
                  <a:gd name="T7" fmla="*/ 7 h 114"/>
                  <a:gd name="T8" fmla="*/ 26 w 29"/>
                  <a:gd name="T9" fmla="*/ 7 h 114"/>
                  <a:gd name="T10" fmla="*/ 24 w 29"/>
                  <a:gd name="T11" fmla="*/ 16 h 114"/>
                  <a:gd name="T12" fmla="*/ 6 w 29"/>
                  <a:gd name="T13" fmla="*/ 88 h 114"/>
                  <a:gd name="T14" fmla="*/ 6 w 29"/>
                  <a:gd name="T15" fmla="*/ 88 h 114"/>
                  <a:gd name="T16" fmla="*/ 0 w 29"/>
                  <a:gd name="T17" fmla="*/ 113 h 114"/>
                  <a:gd name="T18" fmla="*/ 4 w 29"/>
                  <a:gd name="T19" fmla="*/ 114 h 114"/>
                  <a:gd name="T20" fmla="*/ 29 w 29"/>
                  <a:gd name="T21" fmla="*/ 12 h 114"/>
                  <a:gd name="T22" fmla="*/ 28 w 29"/>
                  <a:gd name="T23" fmla="*/ 6 h 114"/>
                  <a:gd name="T24" fmla="*/ 28 w 29"/>
                  <a:gd name="T2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114">
                    <a:moveTo>
                      <a:pt x="28" y="0"/>
                    </a:moveTo>
                    <a:cubicBezTo>
                      <a:pt x="26" y="7"/>
                      <a:pt x="26" y="7"/>
                      <a:pt x="26" y="7"/>
                    </a:cubicBezTo>
                    <a:cubicBezTo>
                      <a:pt x="26" y="7"/>
                      <a:pt x="26" y="7"/>
                      <a:pt x="26" y="7"/>
                    </a:cubicBezTo>
                    <a:cubicBezTo>
                      <a:pt x="26" y="7"/>
                      <a:pt x="26" y="7"/>
                      <a:pt x="26" y="7"/>
                    </a:cubicBezTo>
                    <a:cubicBezTo>
                      <a:pt x="26" y="7"/>
                      <a:pt x="26" y="7"/>
                      <a:pt x="26" y="7"/>
                    </a:cubicBezTo>
                    <a:cubicBezTo>
                      <a:pt x="24" y="16"/>
                      <a:pt x="24" y="16"/>
                      <a:pt x="24" y="16"/>
                    </a:cubicBezTo>
                    <a:cubicBezTo>
                      <a:pt x="6" y="88"/>
                      <a:pt x="6" y="88"/>
                      <a:pt x="6" y="88"/>
                    </a:cubicBezTo>
                    <a:cubicBezTo>
                      <a:pt x="6" y="88"/>
                      <a:pt x="6" y="88"/>
                      <a:pt x="6" y="88"/>
                    </a:cubicBezTo>
                    <a:cubicBezTo>
                      <a:pt x="0" y="113"/>
                      <a:pt x="0" y="113"/>
                      <a:pt x="0" y="113"/>
                    </a:cubicBezTo>
                    <a:cubicBezTo>
                      <a:pt x="4" y="114"/>
                      <a:pt x="4" y="114"/>
                      <a:pt x="4" y="114"/>
                    </a:cubicBezTo>
                    <a:cubicBezTo>
                      <a:pt x="29" y="12"/>
                      <a:pt x="29" y="12"/>
                      <a:pt x="29" y="12"/>
                    </a:cubicBezTo>
                    <a:cubicBezTo>
                      <a:pt x="28" y="10"/>
                      <a:pt x="28" y="8"/>
                      <a:pt x="28" y="6"/>
                    </a:cubicBezTo>
                    <a:cubicBezTo>
                      <a:pt x="28" y="0"/>
                      <a:pt x="28" y="0"/>
                      <a:pt x="28" y="0"/>
                    </a:cubicBezTo>
                  </a:path>
                </a:pathLst>
              </a:custGeom>
              <a:solidFill>
                <a:srgbClr val="5859B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1" name="4-110"/>
              <p:cNvSpPr/>
              <p:nvPr/>
            </p:nvSpPr>
            <p:spPr bwMode="auto">
              <a:xfrm>
                <a:off x="4398963" y="3667126"/>
                <a:ext cx="103188" cy="379413"/>
              </a:xfrm>
              <a:custGeom>
                <a:avLst/>
                <a:gdLst>
                  <a:gd name="T0" fmla="*/ 12 w 65"/>
                  <a:gd name="T1" fmla="*/ 195 h 239"/>
                  <a:gd name="T2" fmla="*/ 0 w 65"/>
                  <a:gd name="T3" fmla="*/ 236 h 239"/>
                  <a:gd name="T4" fmla="*/ 7 w 65"/>
                  <a:gd name="T5" fmla="*/ 239 h 239"/>
                  <a:gd name="T6" fmla="*/ 19 w 65"/>
                  <a:gd name="T7" fmla="*/ 197 h 239"/>
                  <a:gd name="T8" fmla="*/ 12 w 65"/>
                  <a:gd name="T9" fmla="*/ 195 h 239"/>
                  <a:gd name="T10" fmla="*/ 19 w 65"/>
                  <a:gd name="T11" fmla="*/ 158 h 239"/>
                  <a:gd name="T12" fmla="*/ 14 w 65"/>
                  <a:gd name="T13" fmla="*/ 181 h 239"/>
                  <a:gd name="T14" fmla="*/ 21 w 65"/>
                  <a:gd name="T15" fmla="*/ 183 h 239"/>
                  <a:gd name="T16" fmla="*/ 28 w 65"/>
                  <a:gd name="T17" fmla="*/ 160 h 239"/>
                  <a:gd name="T18" fmla="*/ 19 w 65"/>
                  <a:gd name="T19" fmla="*/ 158 h 239"/>
                  <a:gd name="T20" fmla="*/ 28 w 65"/>
                  <a:gd name="T21" fmla="*/ 120 h 239"/>
                  <a:gd name="T22" fmla="*/ 24 w 65"/>
                  <a:gd name="T23" fmla="*/ 144 h 239"/>
                  <a:gd name="T24" fmla="*/ 31 w 65"/>
                  <a:gd name="T25" fmla="*/ 146 h 239"/>
                  <a:gd name="T26" fmla="*/ 35 w 65"/>
                  <a:gd name="T27" fmla="*/ 125 h 239"/>
                  <a:gd name="T28" fmla="*/ 28 w 65"/>
                  <a:gd name="T29" fmla="*/ 120 h 239"/>
                  <a:gd name="T30" fmla="*/ 38 w 65"/>
                  <a:gd name="T31" fmla="*/ 83 h 239"/>
                  <a:gd name="T32" fmla="*/ 33 w 65"/>
                  <a:gd name="T33" fmla="*/ 106 h 239"/>
                  <a:gd name="T34" fmla="*/ 40 w 65"/>
                  <a:gd name="T35" fmla="*/ 109 h 239"/>
                  <a:gd name="T36" fmla="*/ 45 w 65"/>
                  <a:gd name="T37" fmla="*/ 88 h 239"/>
                  <a:gd name="T38" fmla="*/ 38 w 65"/>
                  <a:gd name="T39" fmla="*/ 83 h 239"/>
                  <a:gd name="T40" fmla="*/ 47 w 65"/>
                  <a:gd name="T41" fmla="*/ 46 h 239"/>
                  <a:gd name="T42" fmla="*/ 40 w 65"/>
                  <a:gd name="T43" fmla="*/ 69 h 239"/>
                  <a:gd name="T44" fmla="*/ 49 w 65"/>
                  <a:gd name="T45" fmla="*/ 72 h 239"/>
                  <a:gd name="T46" fmla="*/ 54 w 65"/>
                  <a:gd name="T47" fmla="*/ 51 h 239"/>
                  <a:gd name="T48" fmla="*/ 47 w 65"/>
                  <a:gd name="T49" fmla="*/ 46 h 239"/>
                  <a:gd name="T50" fmla="*/ 56 w 65"/>
                  <a:gd name="T51" fmla="*/ 0 h 239"/>
                  <a:gd name="T52" fmla="*/ 49 w 65"/>
                  <a:gd name="T53" fmla="*/ 32 h 239"/>
                  <a:gd name="T54" fmla="*/ 58 w 65"/>
                  <a:gd name="T55" fmla="*/ 34 h 239"/>
                  <a:gd name="T56" fmla="*/ 65 w 65"/>
                  <a:gd name="T57" fmla="*/ 4 h 239"/>
                  <a:gd name="T58" fmla="*/ 56 w 65"/>
                  <a:gd name="T5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239">
                    <a:moveTo>
                      <a:pt x="12" y="195"/>
                    </a:moveTo>
                    <a:lnTo>
                      <a:pt x="0" y="236"/>
                    </a:lnTo>
                    <a:lnTo>
                      <a:pt x="7" y="239"/>
                    </a:lnTo>
                    <a:lnTo>
                      <a:pt x="19" y="197"/>
                    </a:lnTo>
                    <a:lnTo>
                      <a:pt x="12" y="195"/>
                    </a:lnTo>
                    <a:close/>
                    <a:moveTo>
                      <a:pt x="19" y="158"/>
                    </a:moveTo>
                    <a:lnTo>
                      <a:pt x="14" y="181"/>
                    </a:lnTo>
                    <a:lnTo>
                      <a:pt x="21" y="183"/>
                    </a:lnTo>
                    <a:lnTo>
                      <a:pt x="28" y="160"/>
                    </a:lnTo>
                    <a:lnTo>
                      <a:pt x="19" y="158"/>
                    </a:lnTo>
                    <a:close/>
                    <a:moveTo>
                      <a:pt x="28" y="120"/>
                    </a:moveTo>
                    <a:lnTo>
                      <a:pt x="24" y="144"/>
                    </a:lnTo>
                    <a:lnTo>
                      <a:pt x="31" y="146"/>
                    </a:lnTo>
                    <a:lnTo>
                      <a:pt x="35" y="125"/>
                    </a:lnTo>
                    <a:lnTo>
                      <a:pt x="28" y="120"/>
                    </a:lnTo>
                    <a:close/>
                    <a:moveTo>
                      <a:pt x="38" y="83"/>
                    </a:moveTo>
                    <a:lnTo>
                      <a:pt x="33" y="106"/>
                    </a:lnTo>
                    <a:lnTo>
                      <a:pt x="40" y="109"/>
                    </a:lnTo>
                    <a:lnTo>
                      <a:pt x="45" y="88"/>
                    </a:lnTo>
                    <a:lnTo>
                      <a:pt x="38" y="83"/>
                    </a:lnTo>
                    <a:close/>
                    <a:moveTo>
                      <a:pt x="47" y="46"/>
                    </a:moveTo>
                    <a:lnTo>
                      <a:pt x="40" y="69"/>
                    </a:lnTo>
                    <a:lnTo>
                      <a:pt x="49" y="72"/>
                    </a:lnTo>
                    <a:lnTo>
                      <a:pt x="54" y="51"/>
                    </a:lnTo>
                    <a:lnTo>
                      <a:pt x="47" y="46"/>
                    </a:lnTo>
                    <a:close/>
                    <a:moveTo>
                      <a:pt x="56" y="0"/>
                    </a:moveTo>
                    <a:lnTo>
                      <a:pt x="49" y="32"/>
                    </a:lnTo>
                    <a:lnTo>
                      <a:pt x="58" y="34"/>
                    </a:lnTo>
                    <a:lnTo>
                      <a:pt x="65" y="4"/>
                    </a:lnTo>
                    <a:lnTo>
                      <a:pt x="56" y="0"/>
                    </a:ln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2" name="4-111"/>
              <p:cNvSpPr/>
              <p:nvPr/>
            </p:nvSpPr>
            <p:spPr bwMode="auto">
              <a:xfrm>
                <a:off x="4398963" y="3667126"/>
                <a:ext cx="103188" cy="379413"/>
              </a:xfrm>
              <a:custGeom>
                <a:avLst/>
                <a:gdLst>
                  <a:gd name="T0" fmla="*/ 12 w 65"/>
                  <a:gd name="T1" fmla="*/ 195 h 239"/>
                  <a:gd name="T2" fmla="*/ 0 w 65"/>
                  <a:gd name="T3" fmla="*/ 236 h 239"/>
                  <a:gd name="T4" fmla="*/ 7 w 65"/>
                  <a:gd name="T5" fmla="*/ 239 h 239"/>
                  <a:gd name="T6" fmla="*/ 19 w 65"/>
                  <a:gd name="T7" fmla="*/ 197 h 239"/>
                  <a:gd name="T8" fmla="*/ 12 w 65"/>
                  <a:gd name="T9" fmla="*/ 195 h 239"/>
                  <a:gd name="T10" fmla="*/ 19 w 65"/>
                  <a:gd name="T11" fmla="*/ 158 h 239"/>
                  <a:gd name="T12" fmla="*/ 14 w 65"/>
                  <a:gd name="T13" fmla="*/ 181 h 239"/>
                  <a:gd name="T14" fmla="*/ 21 w 65"/>
                  <a:gd name="T15" fmla="*/ 183 h 239"/>
                  <a:gd name="T16" fmla="*/ 28 w 65"/>
                  <a:gd name="T17" fmla="*/ 160 h 239"/>
                  <a:gd name="T18" fmla="*/ 19 w 65"/>
                  <a:gd name="T19" fmla="*/ 158 h 239"/>
                  <a:gd name="T20" fmla="*/ 28 w 65"/>
                  <a:gd name="T21" fmla="*/ 120 h 239"/>
                  <a:gd name="T22" fmla="*/ 24 w 65"/>
                  <a:gd name="T23" fmla="*/ 144 h 239"/>
                  <a:gd name="T24" fmla="*/ 31 w 65"/>
                  <a:gd name="T25" fmla="*/ 146 h 239"/>
                  <a:gd name="T26" fmla="*/ 35 w 65"/>
                  <a:gd name="T27" fmla="*/ 125 h 239"/>
                  <a:gd name="T28" fmla="*/ 28 w 65"/>
                  <a:gd name="T29" fmla="*/ 120 h 239"/>
                  <a:gd name="T30" fmla="*/ 38 w 65"/>
                  <a:gd name="T31" fmla="*/ 83 h 239"/>
                  <a:gd name="T32" fmla="*/ 33 w 65"/>
                  <a:gd name="T33" fmla="*/ 106 h 239"/>
                  <a:gd name="T34" fmla="*/ 40 w 65"/>
                  <a:gd name="T35" fmla="*/ 109 h 239"/>
                  <a:gd name="T36" fmla="*/ 45 w 65"/>
                  <a:gd name="T37" fmla="*/ 88 h 239"/>
                  <a:gd name="T38" fmla="*/ 38 w 65"/>
                  <a:gd name="T39" fmla="*/ 83 h 239"/>
                  <a:gd name="T40" fmla="*/ 47 w 65"/>
                  <a:gd name="T41" fmla="*/ 46 h 239"/>
                  <a:gd name="T42" fmla="*/ 40 w 65"/>
                  <a:gd name="T43" fmla="*/ 69 h 239"/>
                  <a:gd name="T44" fmla="*/ 49 w 65"/>
                  <a:gd name="T45" fmla="*/ 72 h 239"/>
                  <a:gd name="T46" fmla="*/ 54 w 65"/>
                  <a:gd name="T47" fmla="*/ 51 h 239"/>
                  <a:gd name="T48" fmla="*/ 47 w 65"/>
                  <a:gd name="T49" fmla="*/ 46 h 239"/>
                  <a:gd name="T50" fmla="*/ 56 w 65"/>
                  <a:gd name="T51" fmla="*/ 0 h 239"/>
                  <a:gd name="T52" fmla="*/ 49 w 65"/>
                  <a:gd name="T53" fmla="*/ 32 h 239"/>
                  <a:gd name="T54" fmla="*/ 58 w 65"/>
                  <a:gd name="T55" fmla="*/ 34 h 239"/>
                  <a:gd name="T56" fmla="*/ 65 w 65"/>
                  <a:gd name="T57" fmla="*/ 4 h 239"/>
                  <a:gd name="T58" fmla="*/ 56 w 65"/>
                  <a:gd name="T5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239">
                    <a:moveTo>
                      <a:pt x="12" y="195"/>
                    </a:moveTo>
                    <a:lnTo>
                      <a:pt x="0" y="236"/>
                    </a:lnTo>
                    <a:lnTo>
                      <a:pt x="7" y="239"/>
                    </a:lnTo>
                    <a:lnTo>
                      <a:pt x="19" y="197"/>
                    </a:lnTo>
                    <a:lnTo>
                      <a:pt x="12" y="195"/>
                    </a:lnTo>
                    <a:moveTo>
                      <a:pt x="19" y="158"/>
                    </a:moveTo>
                    <a:lnTo>
                      <a:pt x="14" y="181"/>
                    </a:lnTo>
                    <a:lnTo>
                      <a:pt x="21" y="183"/>
                    </a:lnTo>
                    <a:lnTo>
                      <a:pt x="28" y="160"/>
                    </a:lnTo>
                    <a:lnTo>
                      <a:pt x="19" y="158"/>
                    </a:lnTo>
                    <a:moveTo>
                      <a:pt x="28" y="120"/>
                    </a:moveTo>
                    <a:lnTo>
                      <a:pt x="24" y="144"/>
                    </a:lnTo>
                    <a:lnTo>
                      <a:pt x="31" y="146"/>
                    </a:lnTo>
                    <a:lnTo>
                      <a:pt x="35" y="125"/>
                    </a:lnTo>
                    <a:lnTo>
                      <a:pt x="28" y="120"/>
                    </a:lnTo>
                    <a:moveTo>
                      <a:pt x="38" y="83"/>
                    </a:moveTo>
                    <a:lnTo>
                      <a:pt x="33" y="106"/>
                    </a:lnTo>
                    <a:lnTo>
                      <a:pt x="40" y="109"/>
                    </a:lnTo>
                    <a:lnTo>
                      <a:pt x="45" y="88"/>
                    </a:lnTo>
                    <a:lnTo>
                      <a:pt x="38" y="83"/>
                    </a:lnTo>
                    <a:moveTo>
                      <a:pt x="47" y="46"/>
                    </a:moveTo>
                    <a:lnTo>
                      <a:pt x="40" y="69"/>
                    </a:lnTo>
                    <a:lnTo>
                      <a:pt x="49" y="72"/>
                    </a:lnTo>
                    <a:lnTo>
                      <a:pt x="54" y="51"/>
                    </a:lnTo>
                    <a:lnTo>
                      <a:pt x="47" y="46"/>
                    </a:lnTo>
                    <a:moveTo>
                      <a:pt x="56" y="0"/>
                    </a:moveTo>
                    <a:lnTo>
                      <a:pt x="49" y="32"/>
                    </a:lnTo>
                    <a:lnTo>
                      <a:pt x="58" y="34"/>
                    </a:lnTo>
                    <a:lnTo>
                      <a:pt x="65" y="4"/>
                    </a:lnTo>
                    <a:lnTo>
                      <a:pt x="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3" name="4-112"/>
              <p:cNvSpPr/>
              <p:nvPr/>
            </p:nvSpPr>
            <p:spPr bwMode="auto">
              <a:xfrm>
                <a:off x="4473576" y="3717926"/>
                <a:ext cx="17463" cy="30163"/>
              </a:xfrm>
              <a:custGeom>
                <a:avLst/>
                <a:gdLst>
                  <a:gd name="T0" fmla="*/ 2 w 11"/>
                  <a:gd name="T1" fmla="*/ 0 h 19"/>
                  <a:gd name="T2" fmla="*/ 0 w 11"/>
                  <a:gd name="T3" fmla="*/ 14 h 19"/>
                  <a:gd name="T4" fmla="*/ 7 w 11"/>
                  <a:gd name="T5" fmla="*/ 19 h 19"/>
                  <a:gd name="T6" fmla="*/ 11 w 11"/>
                  <a:gd name="T7" fmla="*/ 2 h 19"/>
                  <a:gd name="T8" fmla="*/ 2 w 11"/>
                  <a:gd name="T9" fmla="*/ 0 h 19"/>
                </a:gdLst>
                <a:ahLst/>
                <a:cxnLst>
                  <a:cxn ang="0">
                    <a:pos x="T0" y="T1"/>
                  </a:cxn>
                  <a:cxn ang="0">
                    <a:pos x="T2" y="T3"/>
                  </a:cxn>
                  <a:cxn ang="0">
                    <a:pos x="T4" y="T5"/>
                  </a:cxn>
                  <a:cxn ang="0">
                    <a:pos x="T6" y="T7"/>
                  </a:cxn>
                  <a:cxn ang="0">
                    <a:pos x="T8" y="T9"/>
                  </a:cxn>
                </a:cxnLst>
                <a:rect l="0" t="0" r="r" b="b"/>
                <a:pathLst>
                  <a:path w="11" h="19">
                    <a:moveTo>
                      <a:pt x="2" y="0"/>
                    </a:moveTo>
                    <a:lnTo>
                      <a:pt x="0" y="14"/>
                    </a:lnTo>
                    <a:lnTo>
                      <a:pt x="7" y="19"/>
                    </a:lnTo>
                    <a:lnTo>
                      <a:pt x="11" y="2"/>
                    </a:lnTo>
                    <a:lnTo>
                      <a:pt x="2" y="0"/>
                    </a:lnTo>
                    <a:close/>
                  </a:path>
                </a:pathLst>
              </a:custGeom>
              <a:solidFill>
                <a:srgbClr val="9090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4" name="4-113"/>
              <p:cNvSpPr/>
              <p:nvPr/>
            </p:nvSpPr>
            <p:spPr bwMode="auto">
              <a:xfrm>
                <a:off x="4473576" y="3717926"/>
                <a:ext cx="17463" cy="30163"/>
              </a:xfrm>
              <a:custGeom>
                <a:avLst/>
                <a:gdLst>
                  <a:gd name="T0" fmla="*/ 2 w 11"/>
                  <a:gd name="T1" fmla="*/ 0 h 19"/>
                  <a:gd name="T2" fmla="*/ 0 w 11"/>
                  <a:gd name="T3" fmla="*/ 14 h 19"/>
                  <a:gd name="T4" fmla="*/ 7 w 11"/>
                  <a:gd name="T5" fmla="*/ 19 h 19"/>
                  <a:gd name="T6" fmla="*/ 11 w 11"/>
                  <a:gd name="T7" fmla="*/ 2 h 19"/>
                  <a:gd name="T8" fmla="*/ 2 w 11"/>
                  <a:gd name="T9" fmla="*/ 0 h 19"/>
                </a:gdLst>
                <a:ahLst/>
                <a:cxnLst>
                  <a:cxn ang="0">
                    <a:pos x="T0" y="T1"/>
                  </a:cxn>
                  <a:cxn ang="0">
                    <a:pos x="T2" y="T3"/>
                  </a:cxn>
                  <a:cxn ang="0">
                    <a:pos x="T4" y="T5"/>
                  </a:cxn>
                  <a:cxn ang="0">
                    <a:pos x="T6" y="T7"/>
                  </a:cxn>
                  <a:cxn ang="0">
                    <a:pos x="T8" y="T9"/>
                  </a:cxn>
                </a:cxnLst>
                <a:rect l="0" t="0" r="r" b="b"/>
                <a:pathLst>
                  <a:path w="11" h="19">
                    <a:moveTo>
                      <a:pt x="2" y="0"/>
                    </a:moveTo>
                    <a:lnTo>
                      <a:pt x="0" y="14"/>
                    </a:lnTo>
                    <a:lnTo>
                      <a:pt x="7" y="19"/>
                    </a:lnTo>
                    <a:lnTo>
                      <a:pt x="11"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5" name="4-114"/>
              <p:cNvSpPr/>
              <p:nvPr/>
            </p:nvSpPr>
            <p:spPr bwMode="auto">
              <a:xfrm>
                <a:off x="4459288" y="3776663"/>
                <a:ext cx="17463" cy="30163"/>
              </a:xfrm>
              <a:custGeom>
                <a:avLst/>
                <a:gdLst>
                  <a:gd name="T0" fmla="*/ 2 w 11"/>
                  <a:gd name="T1" fmla="*/ 0 h 19"/>
                  <a:gd name="T2" fmla="*/ 0 w 11"/>
                  <a:gd name="T3" fmla="*/ 14 h 19"/>
                  <a:gd name="T4" fmla="*/ 7 w 11"/>
                  <a:gd name="T5" fmla="*/ 19 h 19"/>
                  <a:gd name="T6" fmla="*/ 11 w 11"/>
                  <a:gd name="T7" fmla="*/ 3 h 19"/>
                  <a:gd name="T8" fmla="*/ 2 w 11"/>
                  <a:gd name="T9" fmla="*/ 0 h 19"/>
                </a:gdLst>
                <a:ahLst/>
                <a:cxnLst>
                  <a:cxn ang="0">
                    <a:pos x="T0" y="T1"/>
                  </a:cxn>
                  <a:cxn ang="0">
                    <a:pos x="T2" y="T3"/>
                  </a:cxn>
                  <a:cxn ang="0">
                    <a:pos x="T4" y="T5"/>
                  </a:cxn>
                  <a:cxn ang="0">
                    <a:pos x="T6" y="T7"/>
                  </a:cxn>
                  <a:cxn ang="0">
                    <a:pos x="T8" y="T9"/>
                  </a:cxn>
                </a:cxnLst>
                <a:rect l="0" t="0" r="r" b="b"/>
                <a:pathLst>
                  <a:path w="11" h="19">
                    <a:moveTo>
                      <a:pt x="2" y="0"/>
                    </a:moveTo>
                    <a:lnTo>
                      <a:pt x="0" y="14"/>
                    </a:lnTo>
                    <a:lnTo>
                      <a:pt x="7" y="19"/>
                    </a:lnTo>
                    <a:lnTo>
                      <a:pt x="11" y="3"/>
                    </a:lnTo>
                    <a:lnTo>
                      <a:pt x="2" y="0"/>
                    </a:lnTo>
                    <a:close/>
                  </a:path>
                </a:pathLst>
              </a:custGeom>
              <a:solidFill>
                <a:srgbClr val="9090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6" name="4-115"/>
              <p:cNvSpPr/>
              <p:nvPr/>
            </p:nvSpPr>
            <p:spPr bwMode="auto">
              <a:xfrm>
                <a:off x="4459288" y="3776663"/>
                <a:ext cx="17463" cy="30163"/>
              </a:xfrm>
              <a:custGeom>
                <a:avLst/>
                <a:gdLst>
                  <a:gd name="T0" fmla="*/ 2 w 11"/>
                  <a:gd name="T1" fmla="*/ 0 h 19"/>
                  <a:gd name="T2" fmla="*/ 0 w 11"/>
                  <a:gd name="T3" fmla="*/ 14 h 19"/>
                  <a:gd name="T4" fmla="*/ 7 w 11"/>
                  <a:gd name="T5" fmla="*/ 19 h 19"/>
                  <a:gd name="T6" fmla="*/ 11 w 11"/>
                  <a:gd name="T7" fmla="*/ 3 h 19"/>
                  <a:gd name="T8" fmla="*/ 2 w 11"/>
                  <a:gd name="T9" fmla="*/ 0 h 19"/>
                </a:gdLst>
                <a:ahLst/>
                <a:cxnLst>
                  <a:cxn ang="0">
                    <a:pos x="T0" y="T1"/>
                  </a:cxn>
                  <a:cxn ang="0">
                    <a:pos x="T2" y="T3"/>
                  </a:cxn>
                  <a:cxn ang="0">
                    <a:pos x="T4" y="T5"/>
                  </a:cxn>
                  <a:cxn ang="0">
                    <a:pos x="T6" y="T7"/>
                  </a:cxn>
                  <a:cxn ang="0">
                    <a:pos x="T8" y="T9"/>
                  </a:cxn>
                </a:cxnLst>
                <a:rect l="0" t="0" r="r" b="b"/>
                <a:pathLst>
                  <a:path w="11" h="19">
                    <a:moveTo>
                      <a:pt x="2" y="0"/>
                    </a:moveTo>
                    <a:lnTo>
                      <a:pt x="0" y="14"/>
                    </a:lnTo>
                    <a:lnTo>
                      <a:pt x="7" y="19"/>
                    </a:lnTo>
                    <a:lnTo>
                      <a:pt x="11" y="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7" name="4-116"/>
              <p:cNvSpPr/>
              <p:nvPr/>
            </p:nvSpPr>
            <p:spPr bwMode="auto">
              <a:xfrm>
                <a:off x="4443413" y="3835401"/>
                <a:ext cx="19050" cy="30163"/>
              </a:xfrm>
              <a:custGeom>
                <a:avLst/>
                <a:gdLst>
                  <a:gd name="T0" fmla="*/ 5 w 12"/>
                  <a:gd name="T1" fmla="*/ 0 h 19"/>
                  <a:gd name="T2" fmla="*/ 0 w 12"/>
                  <a:gd name="T3" fmla="*/ 14 h 19"/>
                  <a:gd name="T4" fmla="*/ 7 w 12"/>
                  <a:gd name="T5" fmla="*/ 19 h 19"/>
                  <a:gd name="T6" fmla="*/ 12 w 12"/>
                  <a:gd name="T7" fmla="*/ 3 h 19"/>
                  <a:gd name="T8" fmla="*/ 5 w 12"/>
                  <a:gd name="T9" fmla="*/ 0 h 19"/>
                </a:gdLst>
                <a:ahLst/>
                <a:cxnLst>
                  <a:cxn ang="0">
                    <a:pos x="T0" y="T1"/>
                  </a:cxn>
                  <a:cxn ang="0">
                    <a:pos x="T2" y="T3"/>
                  </a:cxn>
                  <a:cxn ang="0">
                    <a:pos x="T4" y="T5"/>
                  </a:cxn>
                  <a:cxn ang="0">
                    <a:pos x="T6" y="T7"/>
                  </a:cxn>
                  <a:cxn ang="0">
                    <a:pos x="T8" y="T9"/>
                  </a:cxn>
                </a:cxnLst>
                <a:rect l="0" t="0" r="r" b="b"/>
                <a:pathLst>
                  <a:path w="12" h="19">
                    <a:moveTo>
                      <a:pt x="5" y="0"/>
                    </a:moveTo>
                    <a:lnTo>
                      <a:pt x="0" y="14"/>
                    </a:lnTo>
                    <a:lnTo>
                      <a:pt x="7" y="19"/>
                    </a:lnTo>
                    <a:lnTo>
                      <a:pt x="12" y="3"/>
                    </a:lnTo>
                    <a:lnTo>
                      <a:pt x="5" y="0"/>
                    </a:lnTo>
                    <a:close/>
                  </a:path>
                </a:pathLst>
              </a:custGeom>
              <a:solidFill>
                <a:srgbClr val="9090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8" name="4-117"/>
              <p:cNvSpPr/>
              <p:nvPr/>
            </p:nvSpPr>
            <p:spPr bwMode="auto">
              <a:xfrm>
                <a:off x="4443413" y="3835401"/>
                <a:ext cx="19050" cy="30163"/>
              </a:xfrm>
              <a:custGeom>
                <a:avLst/>
                <a:gdLst>
                  <a:gd name="T0" fmla="*/ 5 w 12"/>
                  <a:gd name="T1" fmla="*/ 0 h 19"/>
                  <a:gd name="T2" fmla="*/ 0 w 12"/>
                  <a:gd name="T3" fmla="*/ 14 h 19"/>
                  <a:gd name="T4" fmla="*/ 7 w 12"/>
                  <a:gd name="T5" fmla="*/ 19 h 19"/>
                  <a:gd name="T6" fmla="*/ 12 w 12"/>
                  <a:gd name="T7" fmla="*/ 3 h 19"/>
                  <a:gd name="T8" fmla="*/ 5 w 12"/>
                  <a:gd name="T9" fmla="*/ 0 h 19"/>
                </a:gdLst>
                <a:ahLst/>
                <a:cxnLst>
                  <a:cxn ang="0">
                    <a:pos x="T0" y="T1"/>
                  </a:cxn>
                  <a:cxn ang="0">
                    <a:pos x="T2" y="T3"/>
                  </a:cxn>
                  <a:cxn ang="0">
                    <a:pos x="T4" y="T5"/>
                  </a:cxn>
                  <a:cxn ang="0">
                    <a:pos x="T6" y="T7"/>
                  </a:cxn>
                  <a:cxn ang="0">
                    <a:pos x="T8" y="T9"/>
                  </a:cxn>
                </a:cxnLst>
                <a:rect l="0" t="0" r="r" b="b"/>
                <a:pathLst>
                  <a:path w="12" h="19">
                    <a:moveTo>
                      <a:pt x="5" y="0"/>
                    </a:moveTo>
                    <a:lnTo>
                      <a:pt x="0" y="14"/>
                    </a:lnTo>
                    <a:lnTo>
                      <a:pt x="7" y="19"/>
                    </a:lnTo>
                    <a:lnTo>
                      <a:pt x="12" y="3"/>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9" name="4-118"/>
              <p:cNvSpPr/>
              <p:nvPr/>
            </p:nvSpPr>
            <p:spPr bwMode="auto">
              <a:xfrm>
                <a:off x="4429126" y="3895726"/>
                <a:ext cx="19050" cy="25400"/>
              </a:xfrm>
              <a:custGeom>
                <a:avLst/>
                <a:gdLst>
                  <a:gd name="T0" fmla="*/ 5 w 12"/>
                  <a:gd name="T1" fmla="*/ 0 h 16"/>
                  <a:gd name="T2" fmla="*/ 0 w 12"/>
                  <a:gd name="T3" fmla="*/ 14 h 16"/>
                  <a:gd name="T4" fmla="*/ 9 w 12"/>
                  <a:gd name="T5" fmla="*/ 16 h 16"/>
                  <a:gd name="T6" fmla="*/ 12 w 12"/>
                  <a:gd name="T7" fmla="*/ 2 h 16"/>
                  <a:gd name="T8" fmla="*/ 5 w 12"/>
                  <a:gd name="T9" fmla="*/ 0 h 16"/>
                </a:gdLst>
                <a:ahLst/>
                <a:cxnLst>
                  <a:cxn ang="0">
                    <a:pos x="T0" y="T1"/>
                  </a:cxn>
                  <a:cxn ang="0">
                    <a:pos x="T2" y="T3"/>
                  </a:cxn>
                  <a:cxn ang="0">
                    <a:pos x="T4" y="T5"/>
                  </a:cxn>
                  <a:cxn ang="0">
                    <a:pos x="T6" y="T7"/>
                  </a:cxn>
                  <a:cxn ang="0">
                    <a:pos x="T8" y="T9"/>
                  </a:cxn>
                </a:cxnLst>
                <a:rect l="0" t="0" r="r" b="b"/>
                <a:pathLst>
                  <a:path w="12" h="16">
                    <a:moveTo>
                      <a:pt x="5" y="0"/>
                    </a:moveTo>
                    <a:lnTo>
                      <a:pt x="0" y="14"/>
                    </a:lnTo>
                    <a:lnTo>
                      <a:pt x="9" y="16"/>
                    </a:lnTo>
                    <a:lnTo>
                      <a:pt x="12" y="2"/>
                    </a:lnTo>
                    <a:lnTo>
                      <a:pt x="5" y="0"/>
                    </a:lnTo>
                    <a:close/>
                  </a:path>
                </a:pathLst>
              </a:custGeom>
              <a:solidFill>
                <a:srgbClr val="9090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0" name="4-119"/>
              <p:cNvSpPr/>
              <p:nvPr/>
            </p:nvSpPr>
            <p:spPr bwMode="auto">
              <a:xfrm>
                <a:off x="4429126" y="3895726"/>
                <a:ext cx="19050" cy="25400"/>
              </a:xfrm>
              <a:custGeom>
                <a:avLst/>
                <a:gdLst>
                  <a:gd name="T0" fmla="*/ 5 w 12"/>
                  <a:gd name="T1" fmla="*/ 0 h 16"/>
                  <a:gd name="T2" fmla="*/ 0 w 12"/>
                  <a:gd name="T3" fmla="*/ 14 h 16"/>
                  <a:gd name="T4" fmla="*/ 9 w 12"/>
                  <a:gd name="T5" fmla="*/ 16 h 16"/>
                  <a:gd name="T6" fmla="*/ 12 w 12"/>
                  <a:gd name="T7" fmla="*/ 2 h 16"/>
                  <a:gd name="T8" fmla="*/ 5 w 12"/>
                  <a:gd name="T9" fmla="*/ 0 h 16"/>
                </a:gdLst>
                <a:ahLst/>
                <a:cxnLst>
                  <a:cxn ang="0">
                    <a:pos x="T0" y="T1"/>
                  </a:cxn>
                  <a:cxn ang="0">
                    <a:pos x="T2" y="T3"/>
                  </a:cxn>
                  <a:cxn ang="0">
                    <a:pos x="T4" y="T5"/>
                  </a:cxn>
                  <a:cxn ang="0">
                    <a:pos x="T6" y="T7"/>
                  </a:cxn>
                  <a:cxn ang="0">
                    <a:pos x="T8" y="T9"/>
                  </a:cxn>
                </a:cxnLst>
                <a:rect l="0" t="0" r="r" b="b"/>
                <a:pathLst>
                  <a:path w="12" h="16">
                    <a:moveTo>
                      <a:pt x="5" y="0"/>
                    </a:moveTo>
                    <a:lnTo>
                      <a:pt x="0" y="14"/>
                    </a:lnTo>
                    <a:lnTo>
                      <a:pt x="9" y="16"/>
                    </a:lnTo>
                    <a:lnTo>
                      <a:pt x="12"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1" name="4-120"/>
              <p:cNvSpPr/>
              <p:nvPr/>
            </p:nvSpPr>
            <p:spPr bwMode="auto">
              <a:xfrm>
                <a:off x="4418013" y="3954463"/>
                <a:ext cx="14288" cy="25400"/>
              </a:xfrm>
              <a:custGeom>
                <a:avLst/>
                <a:gdLst>
                  <a:gd name="T0" fmla="*/ 2 w 9"/>
                  <a:gd name="T1" fmla="*/ 0 h 16"/>
                  <a:gd name="T2" fmla="*/ 0 w 9"/>
                  <a:gd name="T3" fmla="*/ 14 h 16"/>
                  <a:gd name="T4" fmla="*/ 7 w 9"/>
                  <a:gd name="T5" fmla="*/ 16 h 16"/>
                  <a:gd name="T6" fmla="*/ 9 w 9"/>
                  <a:gd name="T7" fmla="*/ 2 h 16"/>
                  <a:gd name="T8" fmla="*/ 2 w 9"/>
                  <a:gd name="T9" fmla="*/ 0 h 16"/>
                </a:gdLst>
                <a:ahLst/>
                <a:cxnLst>
                  <a:cxn ang="0">
                    <a:pos x="T0" y="T1"/>
                  </a:cxn>
                  <a:cxn ang="0">
                    <a:pos x="T2" y="T3"/>
                  </a:cxn>
                  <a:cxn ang="0">
                    <a:pos x="T4" y="T5"/>
                  </a:cxn>
                  <a:cxn ang="0">
                    <a:pos x="T6" y="T7"/>
                  </a:cxn>
                  <a:cxn ang="0">
                    <a:pos x="T8" y="T9"/>
                  </a:cxn>
                </a:cxnLst>
                <a:rect l="0" t="0" r="r" b="b"/>
                <a:pathLst>
                  <a:path w="9" h="16">
                    <a:moveTo>
                      <a:pt x="2" y="0"/>
                    </a:moveTo>
                    <a:lnTo>
                      <a:pt x="0" y="14"/>
                    </a:lnTo>
                    <a:lnTo>
                      <a:pt x="7" y="16"/>
                    </a:lnTo>
                    <a:lnTo>
                      <a:pt x="9" y="2"/>
                    </a:lnTo>
                    <a:lnTo>
                      <a:pt x="2" y="0"/>
                    </a:lnTo>
                    <a:close/>
                  </a:path>
                </a:pathLst>
              </a:custGeom>
              <a:solidFill>
                <a:srgbClr val="9090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2" name="4-121"/>
              <p:cNvSpPr/>
              <p:nvPr/>
            </p:nvSpPr>
            <p:spPr bwMode="auto">
              <a:xfrm>
                <a:off x="4418013" y="3954463"/>
                <a:ext cx="14288" cy="25400"/>
              </a:xfrm>
              <a:custGeom>
                <a:avLst/>
                <a:gdLst>
                  <a:gd name="T0" fmla="*/ 2 w 9"/>
                  <a:gd name="T1" fmla="*/ 0 h 16"/>
                  <a:gd name="T2" fmla="*/ 0 w 9"/>
                  <a:gd name="T3" fmla="*/ 14 h 16"/>
                  <a:gd name="T4" fmla="*/ 7 w 9"/>
                  <a:gd name="T5" fmla="*/ 16 h 16"/>
                  <a:gd name="T6" fmla="*/ 9 w 9"/>
                  <a:gd name="T7" fmla="*/ 2 h 16"/>
                  <a:gd name="T8" fmla="*/ 2 w 9"/>
                  <a:gd name="T9" fmla="*/ 0 h 16"/>
                </a:gdLst>
                <a:ahLst/>
                <a:cxnLst>
                  <a:cxn ang="0">
                    <a:pos x="T0" y="T1"/>
                  </a:cxn>
                  <a:cxn ang="0">
                    <a:pos x="T2" y="T3"/>
                  </a:cxn>
                  <a:cxn ang="0">
                    <a:pos x="T4" y="T5"/>
                  </a:cxn>
                  <a:cxn ang="0">
                    <a:pos x="T6" y="T7"/>
                  </a:cxn>
                  <a:cxn ang="0">
                    <a:pos x="T8" y="T9"/>
                  </a:cxn>
                </a:cxnLst>
                <a:rect l="0" t="0" r="r" b="b"/>
                <a:pathLst>
                  <a:path w="9" h="16">
                    <a:moveTo>
                      <a:pt x="2" y="0"/>
                    </a:moveTo>
                    <a:lnTo>
                      <a:pt x="0" y="14"/>
                    </a:lnTo>
                    <a:lnTo>
                      <a:pt x="7" y="16"/>
                    </a:lnTo>
                    <a:lnTo>
                      <a:pt x="9"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3" name="4-122"/>
              <p:cNvSpPr/>
              <p:nvPr/>
            </p:nvSpPr>
            <p:spPr bwMode="auto">
              <a:xfrm>
                <a:off x="4487863" y="3622676"/>
                <a:ext cx="25400" cy="50800"/>
              </a:xfrm>
              <a:custGeom>
                <a:avLst/>
                <a:gdLst>
                  <a:gd name="T0" fmla="*/ 7 w 16"/>
                  <a:gd name="T1" fmla="*/ 0 h 32"/>
                  <a:gd name="T2" fmla="*/ 0 w 16"/>
                  <a:gd name="T3" fmla="*/ 28 h 32"/>
                  <a:gd name="T4" fmla="*/ 9 w 16"/>
                  <a:gd name="T5" fmla="*/ 32 h 32"/>
                  <a:gd name="T6" fmla="*/ 16 w 16"/>
                  <a:gd name="T7" fmla="*/ 2 h 32"/>
                  <a:gd name="T8" fmla="*/ 7 w 16"/>
                  <a:gd name="T9" fmla="*/ 0 h 32"/>
                </a:gdLst>
                <a:ahLst/>
                <a:cxnLst>
                  <a:cxn ang="0">
                    <a:pos x="T0" y="T1"/>
                  </a:cxn>
                  <a:cxn ang="0">
                    <a:pos x="T2" y="T3"/>
                  </a:cxn>
                  <a:cxn ang="0">
                    <a:pos x="T4" y="T5"/>
                  </a:cxn>
                  <a:cxn ang="0">
                    <a:pos x="T6" y="T7"/>
                  </a:cxn>
                  <a:cxn ang="0">
                    <a:pos x="T8" y="T9"/>
                  </a:cxn>
                </a:cxnLst>
                <a:rect l="0" t="0" r="r" b="b"/>
                <a:pathLst>
                  <a:path w="16" h="32">
                    <a:moveTo>
                      <a:pt x="7" y="0"/>
                    </a:moveTo>
                    <a:lnTo>
                      <a:pt x="0" y="28"/>
                    </a:lnTo>
                    <a:lnTo>
                      <a:pt x="9" y="32"/>
                    </a:lnTo>
                    <a:lnTo>
                      <a:pt x="16" y="2"/>
                    </a:lnTo>
                    <a:lnTo>
                      <a:pt x="7" y="0"/>
                    </a:lnTo>
                    <a:close/>
                  </a:path>
                </a:pathLst>
              </a:custGeom>
              <a:solidFill>
                <a:srgbClr val="4243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4" name="4-123"/>
              <p:cNvSpPr/>
              <p:nvPr/>
            </p:nvSpPr>
            <p:spPr bwMode="auto">
              <a:xfrm>
                <a:off x="4487863" y="3622676"/>
                <a:ext cx="25400" cy="50800"/>
              </a:xfrm>
              <a:custGeom>
                <a:avLst/>
                <a:gdLst>
                  <a:gd name="T0" fmla="*/ 7 w 16"/>
                  <a:gd name="T1" fmla="*/ 0 h 32"/>
                  <a:gd name="T2" fmla="*/ 0 w 16"/>
                  <a:gd name="T3" fmla="*/ 28 h 32"/>
                  <a:gd name="T4" fmla="*/ 9 w 16"/>
                  <a:gd name="T5" fmla="*/ 32 h 32"/>
                  <a:gd name="T6" fmla="*/ 16 w 16"/>
                  <a:gd name="T7" fmla="*/ 2 h 32"/>
                  <a:gd name="T8" fmla="*/ 7 w 16"/>
                  <a:gd name="T9" fmla="*/ 0 h 32"/>
                </a:gdLst>
                <a:ahLst/>
                <a:cxnLst>
                  <a:cxn ang="0">
                    <a:pos x="T0" y="T1"/>
                  </a:cxn>
                  <a:cxn ang="0">
                    <a:pos x="T2" y="T3"/>
                  </a:cxn>
                  <a:cxn ang="0">
                    <a:pos x="T4" y="T5"/>
                  </a:cxn>
                  <a:cxn ang="0">
                    <a:pos x="T6" y="T7"/>
                  </a:cxn>
                  <a:cxn ang="0">
                    <a:pos x="T8" y="T9"/>
                  </a:cxn>
                </a:cxnLst>
                <a:rect l="0" t="0" r="r" b="b"/>
                <a:pathLst>
                  <a:path w="16" h="32">
                    <a:moveTo>
                      <a:pt x="7" y="0"/>
                    </a:moveTo>
                    <a:lnTo>
                      <a:pt x="0" y="28"/>
                    </a:lnTo>
                    <a:lnTo>
                      <a:pt x="9" y="32"/>
                    </a:lnTo>
                    <a:lnTo>
                      <a:pt x="16" y="2"/>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5" name="4-124"/>
              <p:cNvSpPr/>
              <p:nvPr/>
            </p:nvSpPr>
            <p:spPr bwMode="auto">
              <a:xfrm>
                <a:off x="4392613" y="4041776"/>
                <a:ext cx="17463" cy="49213"/>
              </a:xfrm>
              <a:custGeom>
                <a:avLst/>
                <a:gdLst>
                  <a:gd name="T0" fmla="*/ 4 w 11"/>
                  <a:gd name="T1" fmla="*/ 0 h 31"/>
                  <a:gd name="T2" fmla="*/ 0 w 11"/>
                  <a:gd name="T3" fmla="*/ 28 h 31"/>
                  <a:gd name="T4" fmla="*/ 4 w 11"/>
                  <a:gd name="T5" fmla="*/ 31 h 31"/>
                  <a:gd name="T6" fmla="*/ 11 w 11"/>
                  <a:gd name="T7" fmla="*/ 3 h 31"/>
                  <a:gd name="T8" fmla="*/ 4 w 11"/>
                  <a:gd name="T9" fmla="*/ 0 h 31"/>
                </a:gdLst>
                <a:ahLst/>
                <a:cxnLst>
                  <a:cxn ang="0">
                    <a:pos x="T0" y="T1"/>
                  </a:cxn>
                  <a:cxn ang="0">
                    <a:pos x="T2" y="T3"/>
                  </a:cxn>
                  <a:cxn ang="0">
                    <a:pos x="T4" y="T5"/>
                  </a:cxn>
                  <a:cxn ang="0">
                    <a:pos x="T6" y="T7"/>
                  </a:cxn>
                  <a:cxn ang="0">
                    <a:pos x="T8" y="T9"/>
                  </a:cxn>
                </a:cxnLst>
                <a:rect l="0" t="0" r="r" b="b"/>
                <a:pathLst>
                  <a:path w="11" h="31">
                    <a:moveTo>
                      <a:pt x="4" y="0"/>
                    </a:moveTo>
                    <a:lnTo>
                      <a:pt x="0" y="28"/>
                    </a:lnTo>
                    <a:lnTo>
                      <a:pt x="4" y="31"/>
                    </a:lnTo>
                    <a:lnTo>
                      <a:pt x="11" y="3"/>
                    </a:lnTo>
                    <a:lnTo>
                      <a:pt x="4" y="0"/>
                    </a:lnTo>
                    <a:close/>
                  </a:path>
                </a:pathLst>
              </a:custGeom>
              <a:solidFill>
                <a:srgbClr val="4243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6" name="4-125"/>
              <p:cNvSpPr/>
              <p:nvPr/>
            </p:nvSpPr>
            <p:spPr bwMode="auto">
              <a:xfrm>
                <a:off x="4392613" y="4041776"/>
                <a:ext cx="17463" cy="49213"/>
              </a:xfrm>
              <a:custGeom>
                <a:avLst/>
                <a:gdLst>
                  <a:gd name="T0" fmla="*/ 4 w 11"/>
                  <a:gd name="T1" fmla="*/ 0 h 31"/>
                  <a:gd name="T2" fmla="*/ 0 w 11"/>
                  <a:gd name="T3" fmla="*/ 28 h 31"/>
                  <a:gd name="T4" fmla="*/ 4 w 11"/>
                  <a:gd name="T5" fmla="*/ 31 h 31"/>
                  <a:gd name="T6" fmla="*/ 11 w 11"/>
                  <a:gd name="T7" fmla="*/ 3 h 31"/>
                  <a:gd name="T8" fmla="*/ 4 w 11"/>
                  <a:gd name="T9" fmla="*/ 0 h 31"/>
                </a:gdLst>
                <a:ahLst/>
                <a:cxnLst>
                  <a:cxn ang="0">
                    <a:pos x="T0" y="T1"/>
                  </a:cxn>
                  <a:cxn ang="0">
                    <a:pos x="T2" y="T3"/>
                  </a:cxn>
                  <a:cxn ang="0">
                    <a:pos x="T4" y="T5"/>
                  </a:cxn>
                  <a:cxn ang="0">
                    <a:pos x="T6" y="T7"/>
                  </a:cxn>
                  <a:cxn ang="0">
                    <a:pos x="T8" y="T9"/>
                  </a:cxn>
                </a:cxnLst>
                <a:rect l="0" t="0" r="r" b="b"/>
                <a:pathLst>
                  <a:path w="11" h="31">
                    <a:moveTo>
                      <a:pt x="4" y="0"/>
                    </a:moveTo>
                    <a:lnTo>
                      <a:pt x="0" y="28"/>
                    </a:lnTo>
                    <a:lnTo>
                      <a:pt x="4" y="31"/>
                    </a:lnTo>
                    <a:lnTo>
                      <a:pt x="11" y="3"/>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7" name="4-126"/>
              <p:cNvSpPr/>
              <p:nvPr/>
            </p:nvSpPr>
            <p:spPr bwMode="auto">
              <a:xfrm>
                <a:off x="4373563" y="4086226"/>
                <a:ext cx="25400" cy="74613"/>
              </a:xfrm>
              <a:custGeom>
                <a:avLst/>
                <a:gdLst>
                  <a:gd name="T0" fmla="*/ 9 w 16"/>
                  <a:gd name="T1" fmla="*/ 0 h 47"/>
                  <a:gd name="T2" fmla="*/ 0 w 16"/>
                  <a:gd name="T3" fmla="*/ 44 h 47"/>
                  <a:gd name="T4" fmla="*/ 7 w 16"/>
                  <a:gd name="T5" fmla="*/ 47 h 47"/>
                  <a:gd name="T6" fmla="*/ 16 w 16"/>
                  <a:gd name="T7" fmla="*/ 3 h 47"/>
                  <a:gd name="T8" fmla="*/ 9 w 16"/>
                  <a:gd name="T9" fmla="*/ 0 h 47"/>
                </a:gdLst>
                <a:ahLst/>
                <a:cxnLst>
                  <a:cxn ang="0">
                    <a:pos x="T0" y="T1"/>
                  </a:cxn>
                  <a:cxn ang="0">
                    <a:pos x="T2" y="T3"/>
                  </a:cxn>
                  <a:cxn ang="0">
                    <a:pos x="T4" y="T5"/>
                  </a:cxn>
                  <a:cxn ang="0">
                    <a:pos x="T6" y="T7"/>
                  </a:cxn>
                  <a:cxn ang="0">
                    <a:pos x="T8" y="T9"/>
                  </a:cxn>
                </a:cxnLst>
                <a:rect l="0" t="0" r="r" b="b"/>
                <a:pathLst>
                  <a:path w="16" h="47">
                    <a:moveTo>
                      <a:pt x="9" y="0"/>
                    </a:moveTo>
                    <a:lnTo>
                      <a:pt x="0" y="44"/>
                    </a:lnTo>
                    <a:lnTo>
                      <a:pt x="7" y="47"/>
                    </a:lnTo>
                    <a:lnTo>
                      <a:pt x="16" y="3"/>
                    </a:lnTo>
                    <a:lnTo>
                      <a:pt x="9" y="0"/>
                    </a:lnTo>
                    <a:close/>
                  </a:path>
                </a:pathLst>
              </a:custGeom>
              <a:solidFill>
                <a:srgbClr val="B1792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8" name="4-127"/>
              <p:cNvSpPr/>
              <p:nvPr/>
            </p:nvSpPr>
            <p:spPr bwMode="auto">
              <a:xfrm>
                <a:off x="4373563" y="4086226"/>
                <a:ext cx="25400" cy="74613"/>
              </a:xfrm>
              <a:custGeom>
                <a:avLst/>
                <a:gdLst>
                  <a:gd name="T0" fmla="*/ 9 w 16"/>
                  <a:gd name="T1" fmla="*/ 0 h 47"/>
                  <a:gd name="T2" fmla="*/ 0 w 16"/>
                  <a:gd name="T3" fmla="*/ 44 h 47"/>
                  <a:gd name="T4" fmla="*/ 7 w 16"/>
                  <a:gd name="T5" fmla="*/ 47 h 47"/>
                  <a:gd name="T6" fmla="*/ 16 w 16"/>
                  <a:gd name="T7" fmla="*/ 3 h 47"/>
                  <a:gd name="T8" fmla="*/ 9 w 16"/>
                  <a:gd name="T9" fmla="*/ 0 h 47"/>
                </a:gdLst>
                <a:ahLst/>
                <a:cxnLst>
                  <a:cxn ang="0">
                    <a:pos x="T0" y="T1"/>
                  </a:cxn>
                  <a:cxn ang="0">
                    <a:pos x="T2" y="T3"/>
                  </a:cxn>
                  <a:cxn ang="0">
                    <a:pos x="T4" y="T5"/>
                  </a:cxn>
                  <a:cxn ang="0">
                    <a:pos x="T6" y="T7"/>
                  </a:cxn>
                  <a:cxn ang="0">
                    <a:pos x="T8" y="T9"/>
                  </a:cxn>
                </a:cxnLst>
                <a:rect l="0" t="0" r="r" b="b"/>
                <a:pathLst>
                  <a:path w="16" h="47">
                    <a:moveTo>
                      <a:pt x="9" y="0"/>
                    </a:moveTo>
                    <a:lnTo>
                      <a:pt x="0" y="44"/>
                    </a:lnTo>
                    <a:lnTo>
                      <a:pt x="7" y="47"/>
                    </a:lnTo>
                    <a:lnTo>
                      <a:pt x="16" y="3"/>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9" name="4-128"/>
              <p:cNvSpPr/>
              <p:nvPr/>
            </p:nvSpPr>
            <p:spPr bwMode="auto">
              <a:xfrm>
                <a:off x="4387851" y="4086226"/>
                <a:ext cx="11113" cy="4763"/>
              </a:xfrm>
              <a:custGeom>
                <a:avLst/>
                <a:gdLst>
                  <a:gd name="T0" fmla="*/ 3 w 7"/>
                  <a:gd name="T1" fmla="*/ 0 h 3"/>
                  <a:gd name="T2" fmla="*/ 0 w 7"/>
                  <a:gd name="T3" fmla="*/ 0 h 3"/>
                  <a:gd name="T4" fmla="*/ 7 w 7"/>
                  <a:gd name="T5" fmla="*/ 3 h 3"/>
                  <a:gd name="T6" fmla="*/ 7 w 7"/>
                  <a:gd name="T7" fmla="*/ 3 h 3"/>
                  <a:gd name="T8" fmla="*/ 3 w 7"/>
                  <a:gd name="T9" fmla="*/ 0 h 3"/>
                </a:gdLst>
                <a:ahLst/>
                <a:cxnLst>
                  <a:cxn ang="0">
                    <a:pos x="T0" y="T1"/>
                  </a:cxn>
                  <a:cxn ang="0">
                    <a:pos x="T2" y="T3"/>
                  </a:cxn>
                  <a:cxn ang="0">
                    <a:pos x="T4" y="T5"/>
                  </a:cxn>
                  <a:cxn ang="0">
                    <a:pos x="T6" y="T7"/>
                  </a:cxn>
                  <a:cxn ang="0">
                    <a:pos x="T8" y="T9"/>
                  </a:cxn>
                </a:cxnLst>
                <a:rect l="0" t="0" r="r" b="b"/>
                <a:pathLst>
                  <a:path w="7" h="3">
                    <a:moveTo>
                      <a:pt x="3" y="0"/>
                    </a:moveTo>
                    <a:lnTo>
                      <a:pt x="0" y="0"/>
                    </a:lnTo>
                    <a:lnTo>
                      <a:pt x="7" y="3"/>
                    </a:lnTo>
                    <a:lnTo>
                      <a:pt x="7" y="3"/>
                    </a:lnTo>
                    <a:lnTo>
                      <a:pt x="3" y="0"/>
                    </a:lnTo>
                    <a:close/>
                  </a:path>
                </a:pathLst>
              </a:custGeom>
              <a:solidFill>
                <a:srgbClr val="B1B1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0" name="4-129"/>
              <p:cNvSpPr/>
              <p:nvPr/>
            </p:nvSpPr>
            <p:spPr bwMode="auto">
              <a:xfrm>
                <a:off x="4387851" y="4086226"/>
                <a:ext cx="11113" cy="4763"/>
              </a:xfrm>
              <a:custGeom>
                <a:avLst/>
                <a:gdLst>
                  <a:gd name="T0" fmla="*/ 3 w 7"/>
                  <a:gd name="T1" fmla="*/ 0 h 3"/>
                  <a:gd name="T2" fmla="*/ 0 w 7"/>
                  <a:gd name="T3" fmla="*/ 0 h 3"/>
                  <a:gd name="T4" fmla="*/ 7 w 7"/>
                  <a:gd name="T5" fmla="*/ 3 h 3"/>
                  <a:gd name="T6" fmla="*/ 7 w 7"/>
                  <a:gd name="T7" fmla="*/ 3 h 3"/>
                  <a:gd name="T8" fmla="*/ 3 w 7"/>
                  <a:gd name="T9" fmla="*/ 0 h 3"/>
                </a:gdLst>
                <a:ahLst/>
                <a:cxnLst>
                  <a:cxn ang="0">
                    <a:pos x="T0" y="T1"/>
                  </a:cxn>
                  <a:cxn ang="0">
                    <a:pos x="T2" y="T3"/>
                  </a:cxn>
                  <a:cxn ang="0">
                    <a:pos x="T4" y="T5"/>
                  </a:cxn>
                  <a:cxn ang="0">
                    <a:pos x="T6" y="T7"/>
                  </a:cxn>
                  <a:cxn ang="0">
                    <a:pos x="T8" y="T9"/>
                  </a:cxn>
                </a:cxnLst>
                <a:rect l="0" t="0" r="r" b="b"/>
                <a:pathLst>
                  <a:path w="7" h="3">
                    <a:moveTo>
                      <a:pt x="3" y="0"/>
                    </a:moveTo>
                    <a:lnTo>
                      <a:pt x="0" y="0"/>
                    </a:lnTo>
                    <a:lnTo>
                      <a:pt x="7" y="3"/>
                    </a:lnTo>
                    <a:lnTo>
                      <a:pt x="7" y="3"/>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1" name="4-130"/>
              <p:cNvSpPr/>
              <p:nvPr/>
            </p:nvSpPr>
            <p:spPr bwMode="auto">
              <a:xfrm>
                <a:off x="4392613" y="4086226"/>
                <a:ext cx="6350" cy="4763"/>
              </a:xfrm>
              <a:custGeom>
                <a:avLst/>
                <a:gdLst>
                  <a:gd name="T0" fmla="*/ 0 w 4"/>
                  <a:gd name="T1" fmla="*/ 0 h 3"/>
                  <a:gd name="T2" fmla="*/ 0 w 4"/>
                  <a:gd name="T3" fmla="*/ 0 h 3"/>
                  <a:gd name="T4" fmla="*/ 4 w 4"/>
                  <a:gd name="T5" fmla="*/ 3 h 3"/>
                  <a:gd name="T6" fmla="*/ 4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lnTo>
                      <a:pt x="0" y="0"/>
                    </a:lnTo>
                    <a:lnTo>
                      <a:pt x="4" y="3"/>
                    </a:lnTo>
                    <a:lnTo>
                      <a:pt x="4" y="3"/>
                    </a:lnTo>
                    <a:lnTo>
                      <a:pt x="0" y="0"/>
                    </a:lnTo>
                    <a:close/>
                  </a:path>
                </a:pathLst>
              </a:custGeom>
              <a:solidFill>
                <a:srgbClr val="3A3B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2" name="4-131"/>
              <p:cNvSpPr/>
              <p:nvPr/>
            </p:nvSpPr>
            <p:spPr bwMode="auto">
              <a:xfrm>
                <a:off x="4392613" y="4086226"/>
                <a:ext cx="6350" cy="4763"/>
              </a:xfrm>
              <a:custGeom>
                <a:avLst/>
                <a:gdLst>
                  <a:gd name="T0" fmla="*/ 0 w 4"/>
                  <a:gd name="T1" fmla="*/ 0 h 3"/>
                  <a:gd name="T2" fmla="*/ 0 w 4"/>
                  <a:gd name="T3" fmla="*/ 0 h 3"/>
                  <a:gd name="T4" fmla="*/ 4 w 4"/>
                  <a:gd name="T5" fmla="*/ 3 h 3"/>
                  <a:gd name="T6" fmla="*/ 4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lnTo>
                      <a:pt x="0" y="0"/>
                    </a:lnTo>
                    <a:lnTo>
                      <a:pt x="4" y="3"/>
                    </a:lnTo>
                    <a:lnTo>
                      <a:pt x="4"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3" name="4-132"/>
              <p:cNvSpPr/>
              <p:nvPr/>
            </p:nvSpPr>
            <p:spPr bwMode="auto">
              <a:xfrm>
                <a:off x="4602163" y="3157538"/>
                <a:ext cx="22225" cy="92075"/>
              </a:xfrm>
              <a:custGeom>
                <a:avLst/>
                <a:gdLst>
                  <a:gd name="T0" fmla="*/ 3 w 6"/>
                  <a:gd name="T1" fmla="*/ 0 h 25"/>
                  <a:gd name="T2" fmla="*/ 0 w 6"/>
                  <a:gd name="T3" fmla="*/ 13 h 25"/>
                  <a:gd name="T4" fmla="*/ 0 w 6"/>
                  <a:gd name="T5" fmla="*/ 19 h 25"/>
                  <a:gd name="T6" fmla="*/ 1 w 6"/>
                  <a:gd name="T7" fmla="*/ 25 h 25"/>
                  <a:gd name="T8" fmla="*/ 6 w 6"/>
                  <a:gd name="T9" fmla="*/ 5 h 25"/>
                  <a:gd name="T10" fmla="*/ 3 w 6"/>
                  <a:gd name="T11" fmla="*/ 0 h 25"/>
                </a:gdLst>
                <a:ahLst/>
                <a:cxnLst>
                  <a:cxn ang="0">
                    <a:pos x="T0" y="T1"/>
                  </a:cxn>
                  <a:cxn ang="0">
                    <a:pos x="T2" y="T3"/>
                  </a:cxn>
                  <a:cxn ang="0">
                    <a:pos x="T4" y="T5"/>
                  </a:cxn>
                  <a:cxn ang="0">
                    <a:pos x="T6" y="T7"/>
                  </a:cxn>
                  <a:cxn ang="0">
                    <a:pos x="T8" y="T9"/>
                  </a:cxn>
                  <a:cxn ang="0">
                    <a:pos x="T10" y="T11"/>
                  </a:cxn>
                </a:cxnLst>
                <a:rect l="0" t="0" r="r" b="b"/>
                <a:pathLst>
                  <a:path w="6" h="25">
                    <a:moveTo>
                      <a:pt x="3" y="0"/>
                    </a:moveTo>
                    <a:cubicBezTo>
                      <a:pt x="0" y="13"/>
                      <a:pt x="0" y="13"/>
                      <a:pt x="0" y="13"/>
                    </a:cubicBezTo>
                    <a:cubicBezTo>
                      <a:pt x="0" y="19"/>
                      <a:pt x="0" y="19"/>
                      <a:pt x="0" y="19"/>
                    </a:cubicBezTo>
                    <a:cubicBezTo>
                      <a:pt x="0" y="21"/>
                      <a:pt x="0" y="23"/>
                      <a:pt x="1" y="25"/>
                    </a:cubicBezTo>
                    <a:cubicBezTo>
                      <a:pt x="6" y="5"/>
                      <a:pt x="6" y="5"/>
                      <a:pt x="6" y="5"/>
                    </a:cubicBezTo>
                    <a:cubicBezTo>
                      <a:pt x="5" y="3"/>
                      <a:pt x="4" y="2"/>
                      <a:pt x="3" y="0"/>
                    </a:cubicBezTo>
                  </a:path>
                </a:pathLst>
              </a:custGeom>
              <a:solidFill>
                <a:srgbClr val="4E4E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4" name="4-133"/>
              <p:cNvSpPr/>
              <p:nvPr/>
            </p:nvSpPr>
            <p:spPr bwMode="auto">
              <a:xfrm>
                <a:off x="4613276" y="2365376"/>
                <a:ext cx="206375" cy="811213"/>
              </a:xfrm>
              <a:custGeom>
                <a:avLst/>
                <a:gdLst>
                  <a:gd name="T0" fmla="*/ 50 w 56"/>
                  <a:gd name="T1" fmla="*/ 0 h 220"/>
                  <a:gd name="T2" fmla="*/ 0 w 56"/>
                  <a:gd name="T3" fmla="*/ 210 h 220"/>
                  <a:gd name="T4" fmla="*/ 1 w 56"/>
                  <a:gd name="T5" fmla="*/ 210 h 220"/>
                  <a:gd name="T6" fmla="*/ 1 w 56"/>
                  <a:gd name="T7" fmla="*/ 210 h 220"/>
                  <a:gd name="T8" fmla="*/ 1 w 56"/>
                  <a:gd name="T9" fmla="*/ 210 h 220"/>
                  <a:gd name="T10" fmla="*/ 0 w 56"/>
                  <a:gd name="T11" fmla="*/ 215 h 220"/>
                  <a:gd name="T12" fmla="*/ 3 w 56"/>
                  <a:gd name="T13" fmla="*/ 220 h 220"/>
                  <a:gd name="T14" fmla="*/ 56 w 56"/>
                  <a:gd name="T15" fmla="*/ 2 h 220"/>
                  <a:gd name="T16" fmla="*/ 50 w 56"/>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220">
                    <a:moveTo>
                      <a:pt x="50" y="0"/>
                    </a:moveTo>
                    <a:cubicBezTo>
                      <a:pt x="0" y="210"/>
                      <a:pt x="0" y="210"/>
                      <a:pt x="0" y="210"/>
                    </a:cubicBezTo>
                    <a:cubicBezTo>
                      <a:pt x="0" y="210"/>
                      <a:pt x="1" y="210"/>
                      <a:pt x="1" y="210"/>
                    </a:cubicBezTo>
                    <a:cubicBezTo>
                      <a:pt x="1" y="210"/>
                      <a:pt x="1" y="210"/>
                      <a:pt x="1" y="210"/>
                    </a:cubicBezTo>
                    <a:cubicBezTo>
                      <a:pt x="1" y="210"/>
                      <a:pt x="1" y="210"/>
                      <a:pt x="1" y="210"/>
                    </a:cubicBezTo>
                    <a:cubicBezTo>
                      <a:pt x="0" y="215"/>
                      <a:pt x="0" y="215"/>
                      <a:pt x="0" y="215"/>
                    </a:cubicBezTo>
                    <a:cubicBezTo>
                      <a:pt x="1" y="217"/>
                      <a:pt x="2" y="218"/>
                      <a:pt x="3" y="220"/>
                    </a:cubicBezTo>
                    <a:cubicBezTo>
                      <a:pt x="56" y="2"/>
                      <a:pt x="56" y="2"/>
                      <a:pt x="56" y="2"/>
                    </a:cubicBezTo>
                    <a:cubicBezTo>
                      <a:pt x="50" y="0"/>
                      <a:pt x="50" y="0"/>
                      <a:pt x="50" y="0"/>
                    </a:cubicBezTo>
                  </a:path>
                </a:pathLst>
              </a:custGeom>
              <a:solidFill>
                <a:srgbClr val="3030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5" name="4-134"/>
              <p:cNvSpPr/>
              <p:nvPr/>
            </p:nvSpPr>
            <p:spPr bwMode="auto">
              <a:xfrm>
                <a:off x="4827588" y="1701801"/>
                <a:ext cx="144463" cy="546100"/>
              </a:xfrm>
              <a:custGeom>
                <a:avLst/>
                <a:gdLst>
                  <a:gd name="T0" fmla="*/ 34 w 39"/>
                  <a:gd name="T1" fmla="*/ 0 h 148"/>
                  <a:gd name="T2" fmla="*/ 0 w 39"/>
                  <a:gd name="T3" fmla="*/ 146 h 148"/>
                  <a:gd name="T4" fmla="*/ 6 w 39"/>
                  <a:gd name="T5" fmla="*/ 148 h 148"/>
                  <a:gd name="T6" fmla="*/ 38 w 39"/>
                  <a:gd name="T7" fmla="*/ 14 h 148"/>
                  <a:gd name="T8" fmla="*/ 35 w 39"/>
                  <a:gd name="T9" fmla="*/ 2 h 148"/>
                  <a:gd name="T10" fmla="*/ 34 w 39"/>
                  <a:gd name="T11" fmla="*/ 0 h 148"/>
                </a:gdLst>
                <a:ahLst/>
                <a:cxnLst>
                  <a:cxn ang="0">
                    <a:pos x="T0" y="T1"/>
                  </a:cxn>
                  <a:cxn ang="0">
                    <a:pos x="T2" y="T3"/>
                  </a:cxn>
                  <a:cxn ang="0">
                    <a:pos x="T4" y="T5"/>
                  </a:cxn>
                  <a:cxn ang="0">
                    <a:pos x="T6" y="T7"/>
                  </a:cxn>
                  <a:cxn ang="0">
                    <a:pos x="T8" y="T9"/>
                  </a:cxn>
                  <a:cxn ang="0">
                    <a:pos x="T10" y="T11"/>
                  </a:cxn>
                </a:cxnLst>
                <a:rect l="0" t="0" r="r" b="b"/>
                <a:pathLst>
                  <a:path w="39" h="148">
                    <a:moveTo>
                      <a:pt x="34" y="0"/>
                    </a:moveTo>
                    <a:cubicBezTo>
                      <a:pt x="0" y="146"/>
                      <a:pt x="0" y="146"/>
                      <a:pt x="0" y="146"/>
                    </a:cubicBezTo>
                    <a:cubicBezTo>
                      <a:pt x="6" y="148"/>
                      <a:pt x="6" y="148"/>
                      <a:pt x="6" y="148"/>
                    </a:cubicBezTo>
                    <a:cubicBezTo>
                      <a:pt x="38" y="14"/>
                      <a:pt x="38" y="14"/>
                      <a:pt x="38" y="14"/>
                    </a:cubicBezTo>
                    <a:cubicBezTo>
                      <a:pt x="39" y="10"/>
                      <a:pt x="38" y="5"/>
                      <a:pt x="35" y="2"/>
                    </a:cubicBezTo>
                    <a:cubicBezTo>
                      <a:pt x="35" y="1"/>
                      <a:pt x="34" y="1"/>
                      <a:pt x="34" y="0"/>
                    </a:cubicBezTo>
                  </a:path>
                </a:pathLst>
              </a:custGeom>
              <a:solidFill>
                <a:srgbClr val="3030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6" name="4-135"/>
              <p:cNvSpPr/>
              <p:nvPr/>
            </p:nvSpPr>
            <p:spPr bwMode="auto">
              <a:xfrm>
                <a:off x="4797426" y="2239963"/>
                <a:ext cx="52388" cy="133350"/>
              </a:xfrm>
              <a:custGeom>
                <a:avLst/>
                <a:gdLst>
                  <a:gd name="T0" fmla="*/ 19 w 33"/>
                  <a:gd name="T1" fmla="*/ 0 h 84"/>
                  <a:gd name="T2" fmla="*/ 0 w 33"/>
                  <a:gd name="T3" fmla="*/ 79 h 84"/>
                  <a:gd name="T4" fmla="*/ 14 w 33"/>
                  <a:gd name="T5" fmla="*/ 84 h 84"/>
                  <a:gd name="T6" fmla="*/ 33 w 33"/>
                  <a:gd name="T7" fmla="*/ 5 h 84"/>
                  <a:gd name="T8" fmla="*/ 19 w 33"/>
                  <a:gd name="T9" fmla="*/ 0 h 84"/>
                </a:gdLst>
                <a:ahLst/>
                <a:cxnLst>
                  <a:cxn ang="0">
                    <a:pos x="T0" y="T1"/>
                  </a:cxn>
                  <a:cxn ang="0">
                    <a:pos x="T2" y="T3"/>
                  </a:cxn>
                  <a:cxn ang="0">
                    <a:pos x="T4" y="T5"/>
                  </a:cxn>
                  <a:cxn ang="0">
                    <a:pos x="T6" y="T7"/>
                  </a:cxn>
                  <a:cxn ang="0">
                    <a:pos x="T8" y="T9"/>
                  </a:cxn>
                </a:cxnLst>
                <a:rect l="0" t="0" r="r" b="b"/>
                <a:pathLst>
                  <a:path w="33" h="84">
                    <a:moveTo>
                      <a:pt x="19" y="0"/>
                    </a:moveTo>
                    <a:lnTo>
                      <a:pt x="0" y="79"/>
                    </a:lnTo>
                    <a:lnTo>
                      <a:pt x="14" y="84"/>
                    </a:lnTo>
                    <a:lnTo>
                      <a:pt x="33" y="5"/>
                    </a:lnTo>
                    <a:lnTo>
                      <a:pt x="19" y="0"/>
                    </a:lnTo>
                    <a:close/>
                  </a:path>
                </a:pathLst>
              </a:custGeom>
              <a:solidFill>
                <a:srgbClr val="2828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7" name="4-136"/>
              <p:cNvSpPr/>
              <p:nvPr/>
            </p:nvSpPr>
            <p:spPr bwMode="auto">
              <a:xfrm>
                <a:off x="4797426" y="2239963"/>
                <a:ext cx="52388" cy="133350"/>
              </a:xfrm>
              <a:custGeom>
                <a:avLst/>
                <a:gdLst>
                  <a:gd name="T0" fmla="*/ 19 w 33"/>
                  <a:gd name="T1" fmla="*/ 0 h 84"/>
                  <a:gd name="T2" fmla="*/ 0 w 33"/>
                  <a:gd name="T3" fmla="*/ 79 h 84"/>
                  <a:gd name="T4" fmla="*/ 14 w 33"/>
                  <a:gd name="T5" fmla="*/ 84 h 84"/>
                  <a:gd name="T6" fmla="*/ 33 w 33"/>
                  <a:gd name="T7" fmla="*/ 5 h 84"/>
                  <a:gd name="T8" fmla="*/ 19 w 33"/>
                  <a:gd name="T9" fmla="*/ 0 h 84"/>
                </a:gdLst>
                <a:ahLst/>
                <a:cxnLst>
                  <a:cxn ang="0">
                    <a:pos x="T0" y="T1"/>
                  </a:cxn>
                  <a:cxn ang="0">
                    <a:pos x="T2" y="T3"/>
                  </a:cxn>
                  <a:cxn ang="0">
                    <a:pos x="T4" y="T5"/>
                  </a:cxn>
                  <a:cxn ang="0">
                    <a:pos x="T6" y="T7"/>
                  </a:cxn>
                  <a:cxn ang="0">
                    <a:pos x="T8" y="T9"/>
                  </a:cxn>
                </a:cxnLst>
                <a:rect l="0" t="0" r="r" b="b"/>
                <a:pathLst>
                  <a:path w="33" h="84">
                    <a:moveTo>
                      <a:pt x="19" y="0"/>
                    </a:moveTo>
                    <a:lnTo>
                      <a:pt x="0" y="79"/>
                    </a:lnTo>
                    <a:lnTo>
                      <a:pt x="14" y="84"/>
                    </a:lnTo>
                    <a:lnTo>
                      <a:pt x="33" y="5"/>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8" name="4-137"/>
              <p:cNvSpPr/>
              <p:nvPr/>
            </p:nvSpPr>
            <p:spPr bwMode="auto">
              <a:xfrm>
                <a:off x="4103688" y="5192713"/>
                <a:ext cx="26988" cy="50800"/>
              </a:xfrm>
              <a:custGeom>
                <a:avLst/>
                <a:gdLst>
                  <a:gd name="T0" fmla="*/ 7 w 7"/>
                  <a:gd name="T1" fmla="*/ 0 h 14"/>
                  <a:gd name="T2" fmla="*/ 6 w 7"/>
                  <a:gd name="T3" fmla="*/ 1 h 14"/>
                  <a:gd name="T4" fmla="*/ 0 w 7"/>
                  <a:gd name="T5" fmla="*/ 14 h 14"/>
                  <a:gd name="T6" fmla="*/ 7 w 7"/>
                  <a:gd name="T7" fmla="*/ 4 h 14"/>
                  <a:gd name="T8" fmla="*/ 7 w 7"/>
                  <a:gd name="T9" fmla="*/ 2 h 14"/>
                  <a:gd name="T10" fmla="*/ 7 w 7"/>
                  <a:gd name="T11" fmla="*/ 0 h 14"/>
                </a:gdLst>
                <a:ahLst/>
                <a:cxnLst>
                  <a:cxn ang="0">
                    <a:pos x="T0" y="T1"/>
                  </a:cxn>
                  <a:cxn ang="0">
                    <a:pos x="T2" y="T3"/>
                  </a:cxn>
                  <a:cxn ang="0">
                    <a:pos x="T4" y="T5"/>
                  </a:cxn>
                  <a:cxn ang="0">
                    <a:pos x="T6" y="T7"/>
                  </a:cxn>
                  <a:cxn ang="0">
                    <a:pos x="T8" y="T9"/>
                  </a:cxn>
                  <a:cxn ang="0">
                    <a:pos x="T10" y="T11"/>
                  </a:cxn>
                </a:cxnLst>
                <a:rect l="0" t="0" r="r" b="b"/>
                <a:pathLst>
                  <a:path w="7" h="14">
                    <a:moveTo>
                      <a:pt x="7" y="0"/>
                    </a:moveTo>
                    <a:cubicBezTo>
                      <a:pt x="6" y="1"/>
                      <a:pt x="6" y="1"/>
                      <a:pt x="6" y="1"/>
                    </a:cubicBezTo>
                    <a:cubicBezTo>
                      <a:pt x="5" y="6"/>
                      <a:pt x="3" y="10"/>
                      <a:pt x="0" y="14"/>
                    </a:cubicBezTo>
                    <a:cubicBezTo>
                      <a:pt x="4" y="11"/>
                      <a:pt x="6" y="8"/>
                      <a:pt x="7" y="4"/>
                    </a:cubicBezTo>
                    <a:cubicBezTo>
                      <a:pt x="7" y="2"/>
                      <a:pt x="7" y="2"/>
                      <a:pt x="7" y="2"/>
                    </a:cubicBezTo>
                    <a:cubicBezTo>
                      <a:pt x="7" y="1"/>
                      <a:pt x="7" y="0"/>
                      <a:pt x="7" y="0"/>
                    </a:cubicBezTo>
                  </a:path>
                </a:pathLst>
              </a:custGeom>
              <a:solidFill>
                <a:srgbClr val="9D9D9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9" name="4-138"/>
              <p:cNvSpPr/>
              <p:nvPr/>
            </p:nvSpPr>
            <p:spPr bwMode="auto">
              <a:xfrm>
                <a:off x="3487738" y="1138238"/>
                <a:ext cx="1524000" cy="4224338"/>
              </a:xfrm>
              <a:custGeom>
                <a:avLst/>
                <a:gdLst>
                  <a:gd name="T0" fmla="*/ 237 w 413"/>
                  <a:gd name="T1" fmla="*/ 55 h 1146"/>
                  <a:gd name="T2" fmla="*/ 1 w 413"/>
                  <a:gd name="T3" fmla="*/ 1068 h 1146"/>
                  <a:gd name="T4" fmla="*/ 4 w 413"/>
                  <a:gd name="T5" fmla="*/ 1081 h 1146"/>
                  <a:gd name="T6" fmla="*/ 150 w 413"/>
                  <a:gd name="T7" fmla="*/ 1125 h 1146"/>
                  <a:gd name="T8" fmla="*/ 173 w 413"/>
                  <a:gd name="T9" fmla="*/ 1101 h 1146"/>
                  <a:gd name="T10" fmla="*/ 412 w 413"/>
                  <a:gd name="T11" fmla="*/ 90 h 1146"/>
                  <a:gd name="T12" fmla="*/ 409 w 413"/>
                  <a:gd name="T13" fmla="*/ 78 h 1146"/>
                  <a:gd name="T14" fmla="*/ 245 w 413"/>
                  <a:gd name="T15" fmla="*/ 45 h 1146"/>
                  <a:gd name="T16" fmla="*/ 237 w 413"/>
                  <a:gd name="T17" fmla="*/ 55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3" h="1146">
                    <a:moveTo>
                      <a:pt x="237" y="55"/>
                    </a:moveTo>
                    <a:cubicBezTo>
                      <a:pt x="1" y="1068"/>
                      <a:pt x="1" y="1068"/>
                      <a:pt x="1" y="1068"/>
                    </a:cubicBezTo>
                    <a:cubicBezTo>
                      <a:pt x="0" y="1073"/>
                      <a:pt x="1" y="1077"/>
                      <a:pt x="4" y="1081"/>
                    </a:cubicBezTo>
                    <a:cubicBezTo>
                      <a:pt x="19" y="1098"/>
                      <a:pt x="69" y="1146"/>
                      <a:pt x="150" y="1125"/>
                    </a:cubicBezTo>
                    <a:cubicBezTo>
                      <a:pt x="161" y="1122"/>
                      <a:pt x="171" y="1113"/>
                      <a:pt x="173" y="1101"/>
                    </a:cubicBezTo>
                    <a:cubicBezTo>
                      <a:pt x="412" y="90"/>
                      <a:pt x="412" y="90"/>
                      <a:pt x="412" y="90"/>
                    </a:cubicBezTo>
                    <a:cubicBezTo>
                      <a:pt x="413" y="86"/>
                      <a:pt x="412" y="81"/>
                      <a:pt x="409" y="78"/>
                    </a:cubicBezTo>
                    <a:cubicBezTo>
                      <a:pt x="393" y="58"/>
                      <a:pt x="334" y="0"/>
                      <a:pt x="245" y="45"/>
                    </a:cubicBezTo>
                    <a:cubicBezTo>
                      <a:pt x="241" y="47"/>
                      <a:pt x="238" y="51"/>
                      <a:pt x="237" y="5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0" name="4-139"/>
              <p:cNvSpPr/>
              <p:nvPr/>
            </p:nvSpPr>
            <p:spPr bwMode="auto">
              <a:xfrm>
                <a:off x="3978276" y="1266826"/>
                <a:ext cx="801688" cy="1895475"/>
              </a:xfrm>
              <a:custGeom>
                <a:avLst/>
                <a:gdLst>
                  <a:gd name="T0" fmla="*/ 177 w 217"/>
                  <a:gd name="T1" fmla="*/ 0 h 514"/>
                  <a:gd name="T2" fmla="*/ 114 w 217"/>
                  <a:gd name="T3" fmla="*/ 12 h 514"/>
                  <a:gd name="T4" fmla="*/ 104 w 217"/>
                  <a:gd name="T5" fmla="*/ 22 h 514"/>
                  <a:gd name="T6" fmla="*/ 0 w 217"/>
                  <a:gd name="T7" fmla="*/ 468 h 514"/>
                  <a:gd name="T8" fmla="*/ 80 w 217"/>
                  <a:gd name="T9" fmla="*/ 514 h 514"/>
                  <a:gd name="T10" fmla="*/ 208 w 217"/>
                  <a:gd name="T11" fmla="*/ 36 h 514"/>
                  <a:gd name="T12" fmla="*/ 191 w 217"/>
                  <a:gd name="T13" fmla="*/ 1 h 514"/>
                  <a:gd name="T14" fmla="*/ 177 w 217"/>
                  <a:gd name="T15" fmla="*/ 0 h 5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514">
                    <a:moveTo>
                      <a:pt x="177" y="0"/>
                    </a:moveTo>
                    <a:cubicBezTo>
                      <a:pt x="153" y="0"/>
                      <a:pt x="127" y="10"/>
                      <a:pt x="114" y="12"/>
                    </a:cubicBezTo>
                    <a:cubicBezTo>
                      <a:pt x="109" y="13"/>
                      <a:pt x="105" y="17"/>
                      <a:pt x="104" y="22"/>
                    </a:cubicBezTo>
                    <a:cubicBezTo>
                      <a:pt x="0" y="468"/>
                      <a:pt x="0" y="468"/>
                      <a:pt x="0" y="468"/>
                    </a:cubicBezTo>
                    <a:cubicBezTo>
                      <a:pt x="4" y="475"/>
                      <a:pt x="26" y="505"/>
                      <a:pt x="80" y="514"/>
                    </a:cubicBezTo>
                    <a:cubicBezTo>
                      <a:pt x="208" y="36"/>
                      <a:pt x="208" y="36"/>
                      <a:pt x="208" y="36"/>
                    </a:cubicBezTo>
                    <a:cubicBezTo>
                      <a:pt x="217" y="10"/>
                      <a:pt x="203" y="3"/>
                      <a:pt x="191" y="1"/>
                    </a:cubicBezTo>
                    <a:cubicBezTo>
                      <a:pt x="186" y="0"/>
                      <a:pt x="182" y="0"/>
                      <a:pt x="177" y="0"/>
                    </a:cubicBezTo>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1" name="4-140"/>
              <p:cNvSpPr/>
              <p:nvPr/>
            </p:nvSpPr>
            <p:spPr bwMode="auto">
              <a:xfrm>
                <a:off x="3487738" y="3773488"/>
                <a:ext cx="306388" cy="1323975"/>
              </a:xfrm>
              <a:custGeom>
                <a:avLst/>
                <a:gdLst>
                  <a:gd name="T0" fmla="*/ 15 w 83"/>
                  <a:gd name="T1" fmla="*/ 292 h 359"/>
                  <a:gd name="T2" fmla="*/ 1 w 83"/>
                  <a:gd name="T3" fmla="*/ 353 h 359"/>
                  <a:gd name="T4" fmla="*/ 1 w 83"/>
                  <a:gd name="T5" fmla="*/ 359 h 359"/>
                  <a:gd name="T6" fmla="*/ 1 w 83"/>
                  <a:gd name="T7" fmla="*/ 359 h 359"/>
                  <a:gd name="T8" fmla="*/ 1 w 83"/>
                  <a:gd name="T9" fmla="*/ 353 h 359"/>
                  <a:gd name="T10" fmla="*/ 15 w 83"/>
                  <a:gd name="T11" fmla="*/ 292 h 359"/>
                  <a:gd name="T12" fmla="*/ 15 w 83"/>
                  <a:gd name="T13" fmla="*/ 292 h 359"/>
                  <a:gd name="T14" fmla="*/ 41 w 83"/>
                  <a:gd name="T15" fmla="*/ 181 h 359"/>
                  <a:gd name="T16" fmla="*/ 20 w 83"/>
                  <a:gd name="T17" fmla="*/ 269 h 359"/>
                  <a:gd name="T18" fmla="*/ 20 w 83"/>
                  <a:gd name="T19" fmla="*/ 269 h 359"/>
                  <a:gd name="T20" fmla="*/ 41 w 83"/>
                  <a:gd name="T21" fmla="*/ 181 h 359"/>
                  <a:gd name="T22" fmla="*/ 41 w 83"/>
                  <a:gd name="T23" fmla="*/ 181 h 359"/>
                  <a:gd name="T24" fmla="*/ 83 w 83"/>
                  <a:gd name="T25" fmla="*/ 0 h 359"/>
                  <a:gd name="T26" fmla="*/ 62 w 83"/>
                  <a:gd name="T27" fmla="*/ 91 h 359"/>
                  <a:gd name="T28" fmla="*/ 62 w 83"/>
                  <a:gd name="T29" fmla="*/ 91 h 359"/>
                  <a:gd name="T30" fmla="*/ 83 w 83"/>
                  <a:gd name="T3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359">
                    <a:moveTo>
                      <a:pt x="15" y="292"/>
                    </a:moveTo>
                    <a:cubicBezTo>
                      <a:pt x="1" y="353"/>
                      <a:pt x="1" y="353"/>
                      <a:pt x="1" y="353"/>
                    </a:cubicBezTo>
                    <a:cubicBezTo>
                      <a:pt x="0" y="355"/>
                      <a:pt x="0" y="357"/>
                      <a:pt x="1" y="359"/>
                    </a:cubicBezTo>
                    <a:cubicBezTo>
                      <a:pt x="1" y="359"/>
                      <a:pt x="1" y="359"/>
                      <a:pt x="1" y="359"/>
                    </a:cubicBezTo>
                    <a:cubicBezTo>
                      <a:pt x="0" y="357"/>
                      <a:pt x="0" y="355"/>
                      <a:pt x="1" y="353"/>
                    </a:cubicBezTo>
                    <a:cubicBezTo>
                      <a:pt x="15" y="292"/>
                      <a:pt x="15" y="292"/>
                      <a:pt x="15" y="292"/>
                    </a:cubicBezTo>
                    <a:cubicBezTo>
                      <a:pt x="15" y="292"/>
                      <a:pt x="15" y="292"/>
                      <a:pt x="15" y="292"/>
                    </a:cubicBezTo>
                    <a:moveTo>
                      <a:pt x="41" y="181"/>
                    </a:moveTo>
                    <a:cubicBezTo>
                      <a:pt x="20" y="269"/>
                      <a:pt x="20" y="269"/>
                      <a:pt x="20" y="269"/>
                    </a:cubicBezTo>
                    <a:cubicBezTo>
                      <a:pt x="20" y="269"/>
                      <a:pt x="20" y="269"/>
                      <a:pt x="20" y="269"/>
                    </a:cubicBezTo>
                    <a:cubicBezTo>
                      <a:pt x="41" y="181"/>
                      <a:pt x="41" y="181"/>
                      <a:pt x="41" y="181"/>
                    </a:cubicBezTo>
                    <a:cubicBezTo>
                      <a:pt x="41" y="181"/>
                      <a:pt x="41" y="181"/>
                      <a:pt x="41" y="181"/>
                    </a:cubicBezTo>
                    <a:moveTo>
                      <a:pt x="83" y="0"/>
                    </a:moveTo>
                    <a:cubicBezTo>
                      <a:pt x="62" y="91"/>
                      <a:pt x="62" y="91"/>
                      <a:pt x="62" y="91"/>
                    </a:cubicBezTo>
                    <a:cubicBezTo>
                      <a:pt x="62" y="91"/>
                      <a:pt x="62" y="91"/>
                      <a:pt x="62" y="91"/>
                    </a:cubicBezTo>
                    <a:cubicBezTo>
                      <a:pt x="83" y="0"/>
                      <a:pt x="83" y="0"/>
                      <a:pt x="83" y="0"/>
                    </a:cubicBezTo>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2" name="4-141"/>
              <p:cNvSpPr/>
              <p:nvPr/>
            </p:nvSpPr>
            <p:spPr bwMode="auto">
              <a:xfrm>
                <a:off x="3702051" y="4108451"/>
                <a:ext cx="14288" cy="58738"/>
              </a:xfrm>
              <a:custGeom>
                <a:avLst/>
                <a:gdLst>
                  <a:gd name="T0" fmla="*/ 9 w 9"/>
                  <a:gd name="T1" fmla="*/ 0 h 37"/>
                  <a:gd name="T2" fmla="*/ 9 w 9"/>
                  <a:gd name="T3" fmla="*/ 0 h 37"/>
                  <a:gd name="T4" fmla="*/ 0 w 9"/>
                  <a:gd name="T5" fmla="*/ 37 h 37"/>
                  <a:gd name="T6" fmla="*/ 0 w 9"/>
                  <a:gd name="T7" fmla="*/ 37 h 37"/>
                  <a:gd name="T8" fmla="*/ 9 w 9"/>
                  <a:gd name="T9" fmla="*/ 0 h 37"/>
                </a:gdLst>
                <a:ahLst/>
                <a:cxnLst>
                  <a:cxn ang="0">
                    <a:pos x="T0" y="T1"/>
                  </a:cxn>
                  <a:cxn ang="0">
                    <a:pos x="T2" y="T3"/>
                  </a:cxn>
                  <a:cxn ang="0">
                    <a:pos x="T4" y="T5"/>
                  </a:cxn>
                  <a:cxn ang="0">
                    <a:pos x="T6" y="T7"/>
                  </a:cxn>
                  <a:cxn ang="0">
                    <a:pos x="T8" y="T9"/>
                  </a:cxn>
                </a:cxnLst>
                <a:rect l="0" t="0" r="r" b="b"/>
                <a:pathLst>
                  <a:path w="9" h="37">
                    <a:moveTo>
                      <a:pt x="9" y="0"/>
                    </a:moveTo>
                    <a:lnTo>
                      <a:pt x="9" y="0"/>
                    </a:lnTo>
                    <a:lnTo>
                      <a:pt x="0" y="37"/>
                    </a:lnTo>
                    <a:lnTo>
                      <a:pt x="0" y="37"/>
                    </a:lnTo>
                    <a:lnTo>
                      <a:pt x="9" y="0"/>
                    </a:lnTo>
                    <a:close/>
                  </a:path>
                </a:pathLst>
              </a:custGeom>
              <a:solidFill>
                <a:srgbClr val="E29A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3" name="4-142"/>
              <p:cNvSpPr/>
              <p:nvPr/>
            </p:nvSpPr>
            <p:spPr bwMode="auto">
              <a:xfrm>
                <a:off x="3702051" y="4108451"/>
                <a:ext cx="14288" cy="58738"/>
              </a:xfrm>
              <a:custGeom>
                <a:avLst/>
                <a:gdLst>
                  <a:gd name="T0" fmla="*/ 9 w 9"/>
                  <a:gd name="T1" fmla="*/ 0 h 37"/>
                  <a:gd name="T2" fmla="*/ 9 w 9"/>
                  <a:gd name="T3" fmla="*/ 0 h 37"/>
                  <a:gd name="T4" fmla="*/ 0 w 9"/>
                  <a:gd name="T5" fmla="*/ 37 h 37"/>
                  <a:gd name="T6" fmla="*/ 0 w 9"/>
                  <a:gd name="T7" fmla="*/ 37 h 37"/>
                  <a:gd name="T8" fmla="*/ 9 w 9"/>
                  <a:gd name="T9" fmla="*/ 0 h 37"/>
                </a:gdLst>
                <a:ahLst/>
                <a:cxnLst>
                  <a:cxn ang="0">
                    <a:pos x="T0" y="T1"/>
                  </a:cxn>
                  <a:cxn ang="0">
                    <a:pos x="T2" y="T3"/>
                  </a:cxn>
                  <a:cxn ang="0">
                    <a:pos x="T4" y="T5"/>
                  </a:cxn>
                  <a:cxn ang="0">
                    <a:pos x="T6" y="T7"/>
                  </a:cxn>
                  <a:cxn ang="0">
                    <a:pos x="T8" y="T9"/>
                  </a:cxn>
                </a:cxnLst>
                <a:rect l="0" t="0" r="r" b="b"/>
                <a:pathLst>
                  <a:path w="9" h="37">
                    <a:moveTo>
                      <a:pt x="9" y="0"/>
                    </a:moveTo>
                    <a:lnTo>
                      <a:pt x="9" y="0"/>
                    </a:lnTo>
                    <a:lnTo>
                      <a:pt x="0" y="37"/>
                    </a:lnTo>
                    <a:lnTo>
                      <a:pt x="0" y="37"/>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4" name="4-143"/>
              <p:cNvSpPr/>
              <p:nvPr/>
            </p:nvSpPr>
            <p:spPr bwMode="auto">
              <a:xfrm>
                <a:off x="3643313" y="4219576"/>
                <a:ext cx="47625" cy="203200"/>
              </a:xfrm>
              <a:custGeom>
                <a:avLst/>
                <a:gdLst>
                  <a:gd name="T0" fmla="*/ 7 w 30"/>
                  <a:gd name="T1" fmla="*/ 100 h 128"/>
                  <a:gd name="T2" fmla="*/ 0 w 30"/>
                  <a:gd name="T3" fmla="*/ 128 h 128"/>
                  <a:gd name="T4" fmla="*/ 0 w 30"/>
                  <a:gd name="T5" fmla="*/ 128 h 128"/>
                  <a:gd name="T6" fmla="*/ 7 w 30"/>
                  <a:gd name="T7" fmla="*/ 100 h 128"/>
                  <a:gd name="T8" fmla="*/ 7 w 30"/>
                  <a:gd name="T9" fmla="*/ 100 h 128"/>
                  <a:gd name="T10" fmla="*/ 16 w 30"/>
                  <a:gd name="T11" fmla="*/ 58 h 128"/>
                  <a:gd name="T12" fmla="*/ 11 w 30"/>
                  <a:gd name="T13" fmla="*/ 84 h 128"/>
                  <a:gd name="T14" fmla="*/ 11 w 30"/>
                  <a:gd name="T15" fmla="*/ 84 h 128"/>
                  <a:gd name="T16" fmla="*/ 16 w 30"/>
                  <a:gd name="T17" fmla="*/ 58 h 128"/>
                  <a:gd name="T18" fmla="*/ 16 w 30"/>
                  <a:gd name="T19" fmla="*/ 58 h 128"/>
                  <a:gd name="T20" fmla="*/ 30 w 30"/>
                  <a:gd name="T21" fmla="*/ 0 h 128"/>
                  <a:gd name="T22" fmla="*/ 21 w 30"/>
                  <a:gd name="T23" fmla="*/ 42 h 128"/>
                  <a:gd name="T24" fmla="*/ 21 w 30"/>
                  <a:gd name="T25" fmla="*/ 42 h 128"/>
                  <a:gd name="T26" fmla="*/ 30 w 30"/>
                  <a:gd name="T27" fmla="*/ 0 h 128"/>
                  <a:gd name="T28" fmla="*/ 30 w 3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28">
                    <a:moveTo>
                      <a:pt x="7" y="100"/>
                    </a:moveTo>
                    <a:lnTo>
                      <a:pt x="0" y="128"/>
                    </a:lnTo>
                    <a:lnTo>
                      <a:pt x="0" y="128"/>
                    </a:lnTo>
                    <a:lnTo>
                      <a:pt x="7" y="100"/>
                    </a:lnTo>
                    <a:lnTo>
                      <a:pt x="7" y="100"/>
                    </a:lnTo>
                    <a:close/>
                    <a:moveTo>
                      <a:pt x="16" y="58"/>
                    </a:moveTo>
                    <a:lnTo>
                      <a:pt x="11" y="84"/>
                    </a:lnTo>
                    <a:lnTo>
                      <a:pt x="11" y="84"/>
                    </a:lnTo>
                    <a:lnTo>
                      <a:pt x="16" y="58"/>
                    </a:lnTo>
                    <a:lnTo>
                      <a:pt x="16" y="58"/>
                    </a:lnTo>
                    <a:close/>
                    <a:moveTo>
                      <a:pt x="30" y="0"/>
                    </a:moveTo>
                    <a:lnTo>
                      <a:pt x="21" y="42"/>
                    </a:lnTo>
                    <a:lnTo>
                      <a:pt x="21" y="42"/>
                    </a:lnTo>
                    <a:lnTo>
                      <a:pt x="30" y="0"/>
                    </a:lnTo>
                    <a:lnTo>
                      <a:pt x="30" y="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5" name="4-144"/>
              <p:cNvSpPr/>
              <p:nvPr/>
            </p:nvSpPr>
            <p:spPr bwMode="auto">
              <a:xfrm>
                <a:off x="3643313" y="4219576"/>
                <a:ext cx="47625" cy="203200"/>
              </a:xfrm>
              <a:custGeom>
                <a:avLst/>
                <a:gdLst>
                  <a:gd name="T0" fmla="*/ 7 w 30"/>
                  <a:gd name="T1" fmla="*/ 100 h 128"/>
                  <a:gd name="T2" fmla="*/ 0 w 30"/>
                  <a:gd name="T3" fmla="*/ 128 h 128"/>
                  <a:gd name="T4" fmla="*/ 0 w 30"/>
                  <a:gd name="T5" fmla="*/ 128 h 128"/>
                  <a:gd name="T6" fmla="*/ 7 w 30"/>
                  <a:gd name="T7" fmla="*/ 100 h 128"/>
                  <a:gd name="T8" fmla="*/ 7 w 30"/>
                  <a:gd name="T9" fmla="*/ 100 h 128"/>
                  <a:gd name="T10" fmla="*/ 16 w 30"/>
                  <a:gd name="T11" fmla="*/ 58 h 128"/>
                  <a:gd name="T12" fmla="*/ 11 w 30"/>
                  <a:gd name="T13" fmla="*/ 84 h 128"/>
                  <a:gd name="T14" fmla="*/ 11 w 30"/>
                  <a:gd name="T15" fmla="*/ 84 h 128"/>
                  <a:gd name="T16" fmla="*/ 16 w 30"/>
                  <a:gd name="T17" fmla="*/ 58 h 128"/>
                  <a:gd name="T18" fmla="*/ 16 w 30"/>
                  <a:gd name="T19" fmla="*/ 58 h 128"/>
                  <a:gd name="T20" fmla="*/ 30 w 30"/>
                  <a:gd name="T21" fmla="*/ 0 h 128"/>
                  <a:gd name="T22" fmla="*/ 21 w 30"/>
                  <a:gd name="T23" fmla="*/ 42 h 128"/>
                  <a:gd name="T24" fmla="*/ 21 w 30"/>
                  <a:gd name="T25" fmla="*/ 42 h 128"/>
                  <a:gd name="T26" fmla="*/ 30 w 30"/>
                  <a:gd name="T27" fmla="*/ 0 h 128"/>
                  <a:gd name="T28" fmla="*/ 30 w 3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28">
                    <a:moveTo>
                      <a:pt x="7" y="100"/>
                    </a:moveTo>
                    <a:lnTo>
                      <a:pt x="0" y="128"/>
                    </a:lnTo>
                    <a:lnTo>
                      <a:pt x="0" y="128"/>
                    </a:lnTo>
                    <a:lnTo>
                      <a:pt x="7" y="100"/>
                    </a:lnTo>
                    <a:lnTo>
                      <a:pt x="7" y="100"/>
                    </a:lnTo>
                    <a:moveTo>
                      <a:pt x="16" y="58"/>
                    </a:moveTo>
                    <a:lnTo>
                      <a:pt x="11" y="84"/>
                    </a:lnTo>
                    <a:lnTo>
                      <a:pt x="11" y="84"/>
                    </a:lnTo>
                    <a:lnTo>
                      <a:pt x="16" y="58"/>
                    </a:lnTo>
                    <a:lnTo>
                      <a:pt x="16" y="58"/>
                    </a:lnTo>
                    <a:moveTo>
                      <a:pt x="30" y="0"/>
                    </a:moveTo>
                    <a:lnTo>
                      <a:pt x="21" y="42"/>
                    </a:lnTo>
                    <a:lnTo>
                      <a:pt x="21" y="42"/>
                    </a:lnTo>
                    <a:lnTo>
                      <a:pt x="30" y="0"/>
                    </a:lnTo>
                    <a:lnTo>
                      <a:pt x="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6" name="4-145"/>
              <p:cNvSpPr/>
              <p:nvPr/>
            </p:nvSpPr>
            <p:spPr bwMode="auto">
              <a:xfrm>
                <a:off x="3690938" y="4167188"/>
                <a:ext cx="11113" cy="52388"/>
              </a:xfrm>
              <a:custGeom>
                <a:avLst/>
                <a:gdLst>
                  <a:gd name="T0" fmla="*/ 7 w 7"/>
                  <a:gd name="T1" fmla="*/ 0 h 33"/>
                  <a:gd name="T2" fmla="*/ 0 w 7"/>
                  <a:gd name="T3" fmla="*/ 33 h 33"/>
                  <a:gd name="T4" fmla="*/ 0 w 7"/>
                  <a:gd name="T5" fmla="*/ 33 h 33"/>
                  <a:gd name="T6" fmla="*/ 7 w 7"/>
                  <a:gd name="T7" fmla="*/ 0 h 33"/>
                  <a:gd name="T8" fmla="*/ 7 w 7"/>
                  <a:gd name="T9" fmla="*/ 0 h 33"/>
                </a:gdLst>
                <a:ahLst/>
                <a:cxnLst>
                  <a:cxn ang="0">
                    <a:pos x="T0" y="T1"/>
                  </a:cxn>
                  <a:cxn ang="0">
                    <a:pos x="T2" y="T3"/>
                  </a:cxn>
                  <a:cxn ang="0">
                    <a:pos x="T4" y="T5"/>
                  </a:cxn>
                  <a:cxn ang="0">
                    <a:pos x="T6" y="T7"/>
                  </a:cxn>
                  <a:cxn ang="0">
                    <a:pos x="T8" y="T9"/>
                  </a:cxn>
                </a:cxnLst>
                <a:rect l="0" t="0" r="r" b="b"/>
                <a:pathLst>
                  <a:path w="7" h="33">
                    <a:moveTo>
                      <a:pt x="7" y="0"/>
                    </a:moveTo>
                    <a:lnTo>
                      <a:pt x="0" y="33"/>
                    </a:lnTo>
                    <a:lnTo>
                      <a:pt x="0" y="33"/>
                    </a:lnTo>
                    <a:lnTo>
                      <a:pt x="7" y="0"/>
                    </a:lnTo>
                    <a:lnTo>
                      <a:pt x="7" y="0"/>
                    </a:lnTo>
                    <a:close/>
                  </a:path>
                </a:pathLst>
              </a:custGeom>
              <a:solidFill>
                <a:srgbClr val="A9742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7" name="4-146"/>
              <p:cNvSpPr/>
              <p:nvPr/>
            </p:nvSpPr>
            <p:spPr bwMode="auto">
              <a:xfrm>
                <a:off x="3690938" y="4167188"/>
                <a:ext cx="11113" cy="52388"/>
              </a:xfrm>
              <a:custGeom>
                <a:avLst/>
                <a:gdLst>
                  <a:gd name="T0" fmla="*/ 7 w 7"/>
                  <a:gd name="T1" fmla="*/ 0 h 33"/>
                  <a:gd name="T2" fmla="*/ 0 w 7"/>
                  <a:gd name="T3" fmla="*/ 33 h 33"/>
                  <a:gd name="T4" fmla="*/ 0 w 7"/>
                  <a:gd name="T5" fmla="*/ 33 h 33"/>
                  <a:gd name="T6" fmla="*/ 7 w 7"/>
                  <a:gd name="T7" fmla="*/ 0 h 33"/>
                  <a:gd name="T8" fmla="*/ 7 w 7"/>
                  <a:gd name="T9" fmla="*/ 0 h 33"/>
                </a:gdLst>
                <a:ahLst/>
                <a:cxnLst>
                  <a:cxn ang="0">
                    <a:pos x="T0" y="T1"/>
                  </a:cxn>
                  <a:cxn ang="0">
                    <a:pos x="T2" y="T3"/>
                  </a:cxn>
                  <a:cxn ang="0">
                    <a:pos x="T4" y="T5"/>
                  </a:cxn>
                  <a:cxn ang="0">
                    <a:pos x="T6" y="T7"/>
                  </a:cxn>
                  <a:cxn ang="0">
                    <a:pos x="T8" y="T9"/>
                  </a:cxn>
                </a:cxnLst>
                <a:rect l="0" t="0" r="r" b="b"/>
                <a:pathLst>
                  <a:path w="7" h="33">
                    <a:moveTo>
                      <a:pt x="7" y="0"/>
                    </a:moveTo>
                    <a:lnTo>
                      <a:pt x="0" y="33"/>
                    </a:lnTo>
                    <a:lnTo>
                      <a:pt x="0" y="33"/>
                    </a:lnTo>
                    <a:lnTo>
                      <a:pt x="7"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8" name="4-147"/>
              <p:cNvSpPr/>
              <p:nvPr/>
            </p:nvSpPr>
            <p:spPr bwMode="auto">
              <a:xfrm>
                <a:off x="3668713" y="4286251"/>
                <a:ext cx="7938" cy="25400"/>
              </a:xfrm>
              <a:custGeom>
                <a:avLst/>
                <a:gdLst>
                  <a:gd name="T0" fmla="*/ 5 w 5"/>
                  <a:gd name="T1" fmla="*/ 0 h 16"/>
                  <a:gd name="T2" fmla="*/ 0 w 5"/>
                  <a:gd name="T3" fmla="*/ 16 h 16"/>
                  <a:gd name="T4" fmla="*/ 0 w 5"/>
                  <a:gd name="T5" fmla="*/ 16 h 16"/>
                  <a:gd name="T6" fmla="*/ 5 w 5"/>
                  <a:gd name="T7" fmla="*/ 0 h 16"/>
                  <a:gd name="T8" fmla="*/ 5 w 5"/>
                  <a:gd name="T9" fmla="*/ 0 h 16"/>
                </a:gdLst>
                <a:ahLst/>
                <a:cxnLst>
                  <a:cxn ang="0">
                    <a:pos x="T0" y="T1"/>
                  </a:cxn>
                  <a:cxn ang="0">
                    <a:pos x="T2" y="T3"/>
                  </a:cxn>
                  <a:cxn ang="0">
                    <a:pos x="T4" y="T5"/>
                  </a:cxn>
                  <a:cxn ang="0">
                    <a:pos x="T6" y="T7"/>
                  </a:cxn>
                  <a:cxn ang="0">
                    <a:pos x="T8" y="T9"/>
                  </a:cxn>
                </a:cxnLst>
                <a:rect l="0" t="0" r="r" b="b"/>
                <a:pathLst>
                  <a:path w="5" h="16">
                    <a:moveTo>
                      <a:pt x="5" y="0"/>
                    </a:moveTo>
                    <a:lnTo>
                      <a:pt x="0" y="16"/>
                    </a:lnTo>
                    <a:lnTo>
                      <a:pt x="0" y="16"/>
                    </a:lnTo>
                    <a:lnTo>
                      <a:pt x="5" y="0"/>
                    </a:lnTo>
                    <a:lnTo>
                      <a:pt x="5" y="0"/>
                    </a:lnTo>
                    <a:close/>
                  </a:path>
                </a:pathLst>
              </a:custGeom>
              <a:solidFill>
                <a:srgbClr val="CBAE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9" name="4-148"/>
              <p:cNvSpPr/>
              <p:nvPr/>
            </p:nvSpPr>
            <p:spPr bwMode="auto">
              <a:xfrm>
                <a:off x="3668713" y="4286251"/>
                <a:ext cx="7938" cy="25400"/>
              </a:xfrm>
              <a:custGeom>
                <a:avLst/>
                <a:gdLst>
                  <a:gd name="T0" fmla="*/ 5 w 5"/>
                  <a:gd name="T1" fmla="*/ 0 h 16"/>
                  <a:gd name="T2" fmla="*/ 0 w 5"/>
                  <a:gd name="T3" fmla="*/ 16 h 16"/>
                  <a:gd name="T4" fmla="*/ 0 w 5"/>
                  <a:gd name="T5" fmla="*/ 16 h 16"/>
                  <a:gd name="T6" fmla="*/ 5 w 5"/>
                  <a:gd name="T7" fmla="*/ 0 h 16"/>
                  <a:gd name="T8" fmla="*/ 5 w 5"/>
                  <a:gd name="T9" fmla="*/ 0 h 16"/>
                </a:gdLst>
                <a:ahLst/>
                <a:cxnLst>
                  <a:cxn ang="0">
                    <a:pos x="T0" y="T1"/>
                  </a:cxn>
                  <a:cxn ang="0">
                    <a:pos x="T2" y="T3"/>
                  </a:cxn>
                  <a:cxn ang="0">
                    <a:pos x="T4" y="T5"/>
                  </a:cxn>
                  <a:cxn ang="0">
                    <a:pos x="T6" y="T7"/>
                  </a:cxn>
                  <a:cxn ang="0">
                    <a:pos x="T8" y="T9"/>
                  </a:cxn>
                </a:cxnLst>
                <a:rect l="0" t="0" r="r" b="b"/>
                <a:pathLst>
                  <a:path w="5" h="16">
                    <a:moveTo>
                      <a:pt x="5" y="0"/>
                    </a:moveTo>
                    <a:lnTo>
                      <a:pt x="0" y="16"/>
                    </a:lnTo>
                    <a:lnTo>
                      <a:pt x="0" y="16"/>
                    </a:lnTo>
                    <a:lnTo>
                      <a:pt x="5" y="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0" name="4-149"/>
              <p:cNvSpPr/>
              <p:nvPr/>
            </p:nvSpPr>
            <p:spPr bwMode="auto">
              <a:xfrm>
                <a:off x="3654426" y="4352926"/>
                <a:ext cx="6350" cy="25400"/>
              </a:xfrm>
              <a:custGeom>
                <a:avLst/>
                <a:gdLst>
                  <a:gd name="T0" fmla="*/ 4 w 4"/>
                  <a:gd name="T1" fmla="*/ 0 h 16"/>
                  <a:gd name="T2" fmla="*/ 0 w 4"/>
                  <a:gd name="T3" fmla="*/ 16 h 16"/>
                  <a:gd name="T4" fmla="*/ 0 w 4"/>
                  <a:gd name="T5" fmla="*/ 16 h 16"/>
                  <a:gd name="T6" fmla="*/ 4 w 4"/>
                  <a:gd name="T7" fmla="*/ 0 h 16"/>
                  <a:gd name="T8" fmla="*/ 4 w 4"/>
                  <a:gd name="T9" fmla="*/ 0 h 16"/>
                </a:gdLst>
                <a:ahLst/>
                <a:cxnLst>
                  <a:cxn ang="0">
                    <a:pos x="T0" y="T1"/>
                  </a:cxn>
                  <a:cxn ang="0">
                    <a:pos x="T2" y="T3"/>
                  </a:cxn>
                  <a:cxn ang="0">
                    <a:pos x="T4" y="T5"/>
                  </a:cxn>
                  <a:cxn ang="0">
                    <a:pos x="T6" y="T7"/>
                  </a:cxn>
                  <a:cxn ang="0">
                    <a:pos x="T8" y="T9"/>
                  </a:cxn>
                </a:cxnLst>
                <a:rect l="0" t="0" r="r" b="b"/>
                <a:pathLst>
                  <a:path w="4" h="16">
                    <a:moveTo>
                      <a:pt x="4" y="0"/>
                    </a:moveTo>
                    <a:lnTo>
                      <a:pt x="0" y="16"/>
                    </a:lnTo>
                    <a:lnTo>
                      <a:pt x="0" y="16"/>
                    </a:lnTo>
                    <a:lnTo>
                      <a:pt x="4" y="0"/>
                    </a:lnTo>
                    <a:lnTo>
                      <a:pt x="4" y="0"/>
                    </a:lnTo>
                    <a:close/>
                  </a:path>
                </a:pathLst>
              </a:custGeom>
              <a:solidFill>
                <a:srgbClr val="CBAE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1" name="4-150"/>
              <p:cNvSpPr/>
              <p:nvPr/>
            </p:nvSpPr>
            <p:spPr bwMode="auto">
              <a:xfrm>
                <a:off x="3654426" y="4352926"/>
                <a:ext cx="6350" cy="25400"/>
              </a:xfrm>
              <a:custGeom>
                <a:avLst/>
                <a:gdLst>
                  <a:gd name="T0" fmla="*/ 4 w 4"/>
                  <a:gd name="T1" fmla="*/ 0 h 16"/>
                  <a:gd name="T2" fmla="*/ 0 w 4"/>
                  <a:gd name="T3" fmla="*/ 16 h 16"/>
                  <a:gd name="T4" fmla="*/ 0 w 4"/>
                  <a:gd name="T5" fmla="*/ 16 h 16"/>
                  <a:gd name="T6" fmla="*/ 4 w 4"/>
                  <a:gd name="T7" fmla="*/ 0 h 16"/>
                  <a:gd name="T8" fmla="*/ 4 w 4"/>
                  <a:gd name="T9" fmla="*/ 0 h 16"/>
                </a:gdLst>
                <a:ahLst/>
                <a:cxnLst>
                  <a:cxn ang="0">
                    <a:pos x="T0" y="T1"/>
                  </a:cxn>
                  <a:cxn ang="0">
                    <a:pos x="T2" y="T3"/>
                  </a:cxn>
                  <a:cxn ang="0">
                    <a:pos x="T4" y="T5"/>
                  </a:cxn>
                  <a:cxn ang="0">
                    <a:pos x="T6" y="T7"/>
                  </a:cxn>
                  <a:cxn ang="0">
                    <a:pos x="T8" y="T9"/>
                  </a:cxn>
                </a:cxnLst>
                <a:rect l="0" t="0" r="r" b="b"/>
                <a:pathLst>
                  <a:path w="4" h="16">
                    <a:moveTo>
                      <a:pt x="4" y="0"/>
                    </a:moveTo>
                    <a:lnTo>
                      <a:pt x="0" y="16"/>
                    </a:lnTo>
                    <a:lnTo>
                      <a:pt x="0" y="16"/>
                    </a:lnTo>
                    <a:lnTo>
                      <a:pt x="4" y="0"/>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2" name="4-151"/>
              <p:cNvSpPr/>
              <p:nvPr/>
            </p:nvSpPr>
            <p:spPr bwMode="auto">
              <a:xfrm>
                <a:off x="3638551" y="4422776"/>
                <a:ext cx="4763" cy="17463"/>
              </a:xfrm>
              <a:custGeom>
                <a:avLst/>
                <a:gdLst>
                  <a:gd name="T0" fmla="*/ 3 w 3"/>
                  <a:gd name="T1" fmla="*/ 0 h 11"/>
                  <a:gd name="T2" fmla="*/ 0 w 3"/>
                  <a:gd name="T3" fmla="*/ 11 h 11"/>
                  <a:gd name="T4" fmla="*/ 0 w 3"/>
                  <a:gd name="T5" fmla="*/ 11 h 11"/>
                  <a:gd name="T6" fmla="*/ 3 w 3"/>
                  <a:gd name="T7" fmla="*/ 0 h 11"/>
                  <a:gd name="T8" fmla="*/ 3 w 3"/>
                  <a:gd name="T9" fmla="*/ 0 h 11"/>
                </a:gdLst>
                <a:ahLst/>
                <a:cxnLst>
                  <a:cxn ang="0">
                    <a:pos x="T0" y="T1"/>
                  </a:cxn>
                  <a:cxn ang="0">
                    <a:pos x="T2" y="T3"/>
                  </a:cxn>
                  <a:cxn ang="0">
                    <a:pos x="T4" y="T5"/>
                  </a:cxn>
                  <a:cxn ang="0">
                    <a:pos x="T6" y="T7"/>
                  </a:cxn>
                  <a:cxn ang="0">
                    <a:pos x="T8" y="T9"/>
                  </a:cxn>
                </a:cxnLst>
                <a:rect l="0" t="0" r="r" b="b"/>
                <a:pathLst>
                  <a:path w="3" h="11">
                    <a:moveTo>
                      <a:pt x="3" y="0"/>
                    </a:moveTo>
                    <a:lnTo>
                      <a:pt x="0" y="11"/>
                    </a:lnTo>
                    <a:lnTo>
                      <a:pt x="0" y="11"/>
                    </a:lnTo>
                    <a:lnTo>
                      <a:pt x="3" y="0"/>
                    </a:lnTo>
                    <a:lnTo>
                      <a:pt x="3" y="0"/>
                    </a:lnTo>
                    <a:close/>
                  </a:path>
                </a:pathLst>
              </a:custGeom>
              <a:solidFill>
                <a:srgbClr val="CBAE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3" name="4-152"/>
              <p:cNvSpPr/>
              <p:nvPr/>
            </p:nvSpPr>
            <p:spPr bwMode="auto">
              <a:xfrm>
                <a:off x="3638551" y="4422776"/>
                <a:ext cx="4763" cy="17463"/>
              </a:xfrm>
              <a:custGeom>
                <a:avLst/>
                <a:gdLst>
                  <a:gd name="T0" fmla="*/ 3 w 3"/>
                  <a:gd name="T1" fmla="*/ 0 h 11"/>
                  <a:gd name="T2" fmla="*/ 0 w 3"/>
                  <a:gd name="T3" fmla="*/ 11 h 11"/>
                  <a:gd name="T4" fmla="*/ 0 w 3"/>
                  <a:gd name="T5" fmla="*/ 11 h 11"/>
                  <a:gd name="T6" fmla="*/ 3 w 3"/>
                  <a:gd name="T7" fmla="*/ 0 h 11"/>
                  <a:gd name="T8" fmla="*/ 3 w 3"/>
                  <a:gd name="T9" fmla="*/ 0 h 11"/>
                </a:gdLst>
                <a:ahLst/>
                <a:cxnLst>
                  <a:cxn ang="0">
                    <a:pos x="T0" y="T1"/>
                  </a:cxn>
                  <a:cxn ang="0">
                    <a:pos x="T2" y="T3"/>
                  </a:cxn>
                  <a:cxn ang="0">
                    <a:pos x="T4" y="T5"/>
                  </a:cxn>
                  <a:cxn ang="0">
                    <a:pos x="T6" y="T7"/>
                  </a:cxn>
                  <a:cxn ang="0">
                    <a:pos x="T8" y="T9"/>
                  </a:cxn>
                </a:cxnLst>
                <a:rect l="0" t="0" r="r" b="b"/>
                <a:pathLst>
                  <a:path w="3" h="11">
                    <a:moveTo>
                      <a:pt x="3" y="0"/>
                    </a:moveTo>
                    <a:lnTo>
                      <a:pt x="0" y="11"/>
                    </a:lnTo>
                    <a:lnTo>
                      <a:pt x="0" y="11"/>
                    </a:lnTo>
                    <a:lnTo>
                      <a:pt x="3"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4" name="4-153"/>
              <p:cNvSpPr/>
              <p:nvPr/>
            </p:nvSpPr>
            <p:spPr bwMode="auto">
              <a:xfrm>
                <a:off x="3543301" y="4765676"/>
                <a:ext cx="17463" cy="84138"/>
              </a:xfrm>
              <a:custGeom>
                <a:avLst/>
                <a:gdLst>
                  <a:gd name="T0" fmla="*/ 11 w 11"/>
                  <a:gd name="T1" fmla="*/ 0 h 53"/>
                  <a:gd name="T2" fmla="*/ 11 w 11"/>
                  <a:gd name="T3" fmla="*/ 0 h 53"/>
                  <a:gd name="T4" fmla="*/ 0 w 11"/>
                  <a:gd name="T5" fmla="*/ 53 h 53"/>
                  <a:gd name="T6" fmla="*/ 0 w 11"/>
                  <a:gd name="T7" fmla="*/ 53 h 53"/>
                  <a:gd name="T8" fmla="*/ 11 w 11"/>
                  <a:gd name="T9" fmla="*/ 0 h 53"/>
                </a:gdLst>
                <a:ahLst/>
                <a:cxnLst>
                  <a:cxn ang="0">
                    <a:pos x="T0" y="T1"/>
                  </a:cxn>
                  <a:cxn ang="0">
                    <a:pos x="T2" y="T3"/>
                  </a:cxn>
                  <a:cxn ang="0">
                    <a:pos x="T4" y="T5"/>
                  </a:cxn>
                  <a:cxn ang="0">
                    <a:pos x="T6" y="T7"/>
                  </a:cxn>
                  <a:cxn ang="0">
                    <a:pos x="T8" y="T9"/>
                  </a:cxn>
                </a:cxnLst>
                <a:rect l="0" t="0" r="r" b="b"/>
                <a:pathLst>
                  <a:path w="11" h="53">
                    <a:moveTo>
                      <a:pt x="11" y="0"/>
                    </a:moveTo>
                    <a:lnTo>
                      <a:pt x="11" y="0"/>
                    </a:lnTo>
                    <a:lnTo>
                      <a:pt x="0" y="53"/>
                    </a:lnTo>
                    <a:lnTo>
                      <a:pt x="0" y="53"/>
                    </a:lnTo>
                    <a:lnTo>
                      <a:pt x="11" y="0"/>
                    </a:lnTo>
                    <a:close/>
                  </a:path>
                </a:pathLst>
              </a:custGeom>
              <a:solidFill>
                <a:srgbClr val="B1B1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5" name="4-154"/>
              <p:cNvSpPr/>
              <p:nvPr/>
            </p:nvSpPr>
            <p:spPr bwMode="auto">
              <a:xfrm>
                <a:off x="3543301" y="4765676"/>
                <a:ext cx="17463" cy="84138"/>
              </a:xfrm>
              <a:custGeom>
                <a:avLst/>
                <a:gdLst>
                  <a:gd name="T0" fmla="*/ 11 w 11"/>
                  <a:gd name="T1" fmla="*/ 0 h 53"/>
                  <a:gd name="T2" fmla="*/ 11 w 11"/>
                  <a:gd name="T3" fmla="*/ 0 h 53"/>
                  <a:gd name="T4" fmla="*/ 0 w 11"/>
                  <a:gd name="T5" fmla="*/ 53 h 53"/>
                  <a:gd name="T6" fmla="*/ 0 w 11"/>
                  <a:gd name="T7" fmla="*/ 53 h 53"/>
                  <a:gd name="T8" fmla="*/ 11 w 11"/>
                  <a:gd name="T9" fmla="*/ 0 h 53"/>
                </a:gdLst>
                <a:ahLst/>
                <a:cxnLst>
                  <a:cxn ang="0">
                    <a:pos x="T0" y="T1"/>
                  </a:cxn>
                  <a:cxn ang="0">
                    <a:pos x="T2" y="T3"/>
                  </a:cxn>
                  <a:cxn ang="0">
                    <a:pos x="T4" y="T5"/>
                  </a:cxn>
                  <a:cxn ang="0">
                    <a:pos x="T6" y="T7"/>
                  </a:cxn>
                  <a:cxn ang="0">
                    <a:pos x="T8" y="T9"/>
                  </a:cxn>
                </a:cxnLst>
                <a:rect l="0" t="0" r="r" b="b"/>
                <a:pathLst>
                  <a:path w="11" h="53">
                    <a:moveTo>
                      <a:pt x="11" y="0"/>
                    </a:moveTo>
                    <a:lnTo>
                      <a:pt x="11" y="0"/>
                    </a:lnTo>
                    <a:lnTo>
                      <a:pt x="0" y="53"/>
                    </a:lnTo>
                    <a:lnTo>
                      <a:pt x="0" y="53"/>
                    </a:lnTo>
                    <a:lnTo>
                      <a:pt x="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6" name="4-155"/>
              <p:cNvSpPr/>
              <p:nvPr/>
            </p:nvSpPr>
            <p:spPr bwMode="auto">
              <a:xfrm>
                <a:off x="3490913" y="5097463"/>
                <a:ext cx="19050" cy="31750"/>
              </a:xfrm>
              <a:custGeom>
                <a:avLst/>
                <a:gdLst>
                  <a:gd name="T0" fmla="*/ 0 w 5"/>
                  <a:gd name="T1" fmla="*/ 0 h 9"/>
                  <a:gd name="T2" fmla="*/ 0 w 5"/>
                  <a:gd name="T3" fmla="*/ 0 h 9"/>
                  <a:gd name="T4" fmla="*/ 3 w 5"/>
                  <a:gd name="T5" fmla="*/ 7 h 9"/>
                  <a:gd name="T6" fmla="*/ 5 w 5"/>
                  <a:gd name="T7" fmla="*/ 9 h 9"/>
                  <a:gd name="T8" fmla="*/ 3 w 5"/>
                  <a:gd name="T9" fmla="*/ 7 h 9"/>
                  <a:gd name="T10" fmla="*/ 0 w 5"/>
                  <a:gd name="T11" fmla="*/ 0 h 9"/>
                </a:gdLst>
                <a:ahLst/>
                <a:cxnLst>
                  <a:cxn ang="0">
                    <a:pos x="T0" y="T1"/>
                  </a:cxn>
                  <a:cxn ang="0">
                    <a:pos x="T2" y="T3"/>
                  </a:cxn>
                  <a:cxn ang="0">
                    <a:pos x="T4" y="T5"/>
                  </a:cxn>
                  <a:cxn ang="0">
                    <a:pos x="T6" y="T7"/>
                  </a:cxn>
                  <a:cxn ang="0">
                    <a:pos x="T8" y="T9"/>
                  </a:cxn>
                  <a:cxn ang="0">
                    <a:pos x="T10" y="T11"/>
                  </a:cxn>
                </a:cxnLst>
                <a:rect l="0" t="0" r="r" b="b"/>
                <a:pathLst>
                  <a:path w="5" h="9">
                    <a:moveTo>
                      <a:pt x="0" y="0"/>
                    </a:moveTo>
                    <a:cubicBezTo>
                      <a:pt x="0" y="0"/>
                      <a:pt x="0" y="0"/>
                      <a:pt x="0" y="0"/>
                    </a:cubicBezTo>
                    <a:cubicBezTo>
                      <a:pt x="0" y="3"/>
                      <a:pt x="1" y="5"/>
                      <a:pt x="3" y="7"/>
                    </a:cubicBezTo>
                    <a:cubicBezTo>
                      <a:pt x="4" y="8"/>
                      <a:pt x="5" y="9"/>
                      <a:pt x="5" y="9"/>
                    </a:cubicBezTo>
                    <a:cubicBezTo>
                      <a:pt x="4" y="9"/>
                      <a:pt x="4" y="8"/>
                      <a:pt x="3" y="7"/>
                    </a:cubicBezTo>
                    <a:cubicBezTo>
                      <a:pt x="1" y="5"/>
                      <a:pt x="0" y="3"/>
                      <a:pt x="0" y="0"/>
                    </a:cubicBezTo>
                  </a:path>
                </a:pathLst>
              </a:custGeom>
              <a:solidFill>
                <a:srgbClr val="B1B1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7" name="4-156"/>
              <p:cNvSpPr/>
              <p:nvPr/>
            </p:nvSpPr>
            <p:spPr bwMode="auto">
              <a:xfrm>
                <a:off x="3487738" y="3346451"/>
                <a:ext cx="685800" cy="1854200"/>
              </a:xfrm>
              <a:custGeom>
                <a:avLst/>
                <a:gdLst>
                  <a:gd name="T0" fmla="*/ 110 w 186"/>
                  <a:gd name="T1" fmla="*/ 0 h 503"/>
                  <a:gd name="T2" fmla="*/ 83 w 186"/>
                  <a:gd name="T3" fmla="*/ 116 h 503"/>
                  <a:gd name="T4" fmla="*/ 62 w 186"/>
                  <a:gd name="T5" fmla="*/ 207 h 503"/>
                  <a:gd name="T6" fmla="*/ 58 w 186"/>
                  <a:gd name="T7" fmla="*/ 223 h 503"/>
                  <a:gd name="T8" fmla="*/ 55 w 186"/>
                  <a:gd name="T9" fmla="*/ 237 h 503"/>
                  <a:gd name="T10" fmla="*/ 51 w 186"/>
                  <a:gd name="T11" fmla="*/ 255 h 503"/>
                  <a:gd name="T12" fmla="*/ 49 w 186"/>
                  <a:gd name="T13" fmla="*/ 262 h 503"/>
                  <a:gd name="T14" fmla="*/ 47 w 186"/>
                  <a:gd name="T15" fmla="*/ 273 h 503"/>
                  <a:gd name="T16" fmla="*/ 45 w 186"/>
                  <a:gd name="T17" fmla="*/ 280 h 503"/>
                  <a:gd name="T18" fmla="*/ 42 w 186"/>
                  <a:gd name="T19" fmla="*/ 292 h 503"/>
                  <a:gd name="T20" fmla="*/ 41 w 186"/>
                  <a:gd name="T21" fmla="*/ 297 h 503"/>
                  <a:gd name="T22" fmla="*/ 20 w 186"/>
                  <a:gd name="T23" fmla="*/ 385 h 503"/>
                  <a:gd name="T24" fmla="*/ 15 w 186"/>
                  <a:gd name="T25" fmla="*/ 408 h 503"/>
                  <a:gd name="T26" fmla="*/ 1 w 186"/>
                  <a:gd name="T27" fmla="*/ 469 h 503"/>
                  <a:gd name="T28" fmla="*/ 1 w 186"/>
                  <a:gd name="T29" fmla="*/ 475 h 503"/>
                  <a:gd name="T30" fmla="*/ 4 w 186"/>
                  <a:gd name="T31" fmla="*/ 482 h 503"/>
                  <a:gd name="T32" fmla="*/ 6 w 186"/>
                  <a:gd name="T33" fmla="*/ 484 h 503"/>
                  <a:gd name="T34" fmla="*/ 33 w 186"/>
                  <a:gd name="T35" fmla="*/ 501 h 503"/>
                  <a:gd name="T36" fmla="*/ 43 w 186"/>
                  <a:gd name="T37" fmla="*/ 503 h 503"/>
                  <a:gd name="T38" fmla="*/ 69 w 186"/>
                  <a:gd name="T39" fmla="*/ 485 h 503"/>
                  <a:gd name="T40" fmla="*/ 186 w 186"/>
                  <a:gd name="T41" fmla="*/ 47 h 503"/>
                  <a:gd name="T42" fmla="*/ 110 w 186"/>
                  <a:gd name="T43" fmla="*/ 0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6" h="503">
                    <a:moveTo>
                      <a:pt x="110" y="0"/>
                    </a:moveTo>
                    <a:cubicBezTo>
                      <a:pt x="83" y="116"/>
                      <a:pt x="83" y="116"/>
                      <a:pt x="83" y="116"/>
                    </a:cubicBezTo>
                    <a:cubicBezTo>
                      <a:pt x="62" y="207"/>
                      <a:pt x="62" y="207"/>
                      <a:pt x="62" y="207"/>
                    </a:cubicBezTo>
                    <a:cubicBezTo>
                      <a:pt x="58" y="223"/>
                      <a:pt x="58" y="223"/>
                      <a:pt x="58" y="223"/>
                    </a:cubicBezTo>
                    <a:cubicBezTo>
                      <a:pt x="55" y="237"/>
                      <a:pt x="55" y="237"/>
                      <a:pt x="55" y="237"/>
                    </a:cubicBezTo>
                    <a:cubicBezTo>
                      <a:pt x="51" y="255"/>
                      <a:pt x="51" y="255"/>
                      <a:pt x="51" y="255"/>
                    </a:cubicBezTo>
                    <a:cubicBezTo>
                      <a:pt x="49" y="262"/>
                      <a:pt x="49" y="262"/>
                      <a:pt x="49" y="262"/>
                    </a:cubicBezTo>
                    <a:cubicBezTo>
                      <a:pt x="47" y="273"/>
                      <a:pt x="47" y="273"/>
                      <a:pt x="47" y="273"/>
                    </a:cubicBezTo>
                    <a:cubicBezTo>
                      <a:pt x="45" y="280"/>
                      <a:pt x="45" y="280"/>
                      <a:pt x="45" y="280"/>
                    </a:cubicBezTo>
                    <a:cubicBezTo>
                      <a:pt x="42" y="292"/>
                      <a:pt x="42" y="292"/>
                      <a:pt x="42" y="292"/>
                    </a:cubicBezTo>
                    <a:cubicBezTo>
                      <a:pt x="41" y="297"/>
                      <a:pt x="41" y="297"/>
                      <a:pt x="41" y="297"/>
                    </a:cubicBezTo>
                    <a:cubicBezTo>
                      <a:pt x="20" y="385"/>
                      <a:pt x="20" y="385"/>
                      <a:pt x="20" y="385"/>
                    </a:cubicBezTo>
                    <a:cubicBezTo>
                      <a:pt x="15" y="408"/>
                      <a:pt x="15" y="408"/>
                      <a:pt x="15" y="408"/>
                    </a:cubicBezTo>
                    <a:cubicBezTo>
                      <a:pt x="1" y="469"/>
                      <a:pt x="1" y="469"/>
                      <a:pt x="1" y="469"/>
                    </a:cubicBezTo>
                    <a:cubicBezTo>
                      <a:pt x="0" y="471"/>
                      <a:pt x="0" y="473"/>
                      <a:pt x="1" y="475"/>
                    </a:cubicBezTo>
                    <a:cubicBezTo>
                      <a:pt x="1" y="478"/>
                      <a:pt x="2" y="480"/>
                      <a:pt x="4" y="482"/>
                    </a:cubicBezTo>
                    <a:cubicBezTo>
                      <a:pt x="5" y="483"/>
                      <a:pt x="5" y="484"/>
                      <a:pt x="6" y="484"/>
                    </a:cubicBezTo>
                    <a:cubicBezTo>
                      <a:pt x="14" y="491"/>
                      <a:pt x="23" y="497"/>
                      <a:pt x="33" y="501"/>
                    </a:cubicBezTo>
                    <a:cubicBezTo>
                      <a:pt x="36" y="502"/>
                      <a:pt x="40" y="503"/>
                      <a:pt x="43" y="503"/>
                    </a:cubicBezTo>
                    <a:cubicBezTo>
                      <a:pt x="54" y="503"/>
                      <a:pt x="65" y="496"/>
                      <a:pt x="69" y="485"/>
                    </a:cubicBezTo>
                    <a:cubicBezTo>
                      <a:pt x="186" y="47"/>
                      <a:pt x="186" y="47"/>
                      <a:pt x="186" y="47"/>
                    </a:cubicBezTo>
                    <a:cubicBezTo>
                      <a:pt x="157" y="40"/>
                      <a:pt x="128" y="27"/>
                      <a:pt x="110" y="0"/>
                    </a:cubicBezTo>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8" name="4-157"/>
              <p:cNvSpPr/>
              <p:nvPr/>
            </p:nvSpPr>
            <p:spPr bwMode="auto">
              <a:xfrm>
                <a:off x="3738563" y="1400176"/>
                <a:ext cx="1108075" cy="3759200"/>
              </a:xfrm>
              <a:custGeom>
                <a:avLst/>
                <a:gdLst>
                  <a:gd name="T0" fmla="*/ 119 w 300"/>
                  <a:gd name="T1" fmla="*/ 575 h 1020"/>
                  <a:gd name="T2" fmla="*/ 2 w 300"/>
                  <a:gd name="T3" fmla="*/ 1011 h 1020"/>
                  <a:gd name="T4" fmla="*/ 1 w 300"/>
                  <a:gd name="T5" fmla="*/ 1013 h 1020"/>
                  <a:gd name="T6" fmla="*/ 0 w 300"/>
                  <a:gd name="T7" fmla="*/ 1017 h 1020"/>
                  <a:gd name="T8" fmla="*/ 3 w 300"/>
                  <a:gd name="T9" fmla="*/ 1018 h 1020"/>
                  <a:gd name="T10" fmla="*/ 12 w 300"/>
                  <a:gd name="T11" fmla="*/ 1020 h 1020"/>
                  <a:gd name="T12" fmla="*/ 32 w 300"/>
                  <a:gd name="T13" fmla="*/ 1005 h 1020"/>
                  <a:gd name="T14" fmla="*/ 148 w 300"/>
                  <a:gd name="T15" fmla="*/ 579 h 1020"/>
                  <a:gd name="T16" fmla="*/ 119 w 300"/>
                  <a:gd name="T17" fmla="*/ 575 h 1020"/>
                  <a:gd name="T18" fmla="*/ 273 w 300"/>
                  <a:gd name="T19" fmla="*/ 0 h 1020"/>
                  <a:gd name="T20" fmla="*/ 273 w 300"/>
                  <a:gd name="T21" fmla="*/ 0 h 1020"/>
                  <a:gd name="T22" fmla="*/ 145 w 300"/>
                  <a:gd name="T23" fmla="*/ 478 h 1020"/>
                  <a:gd name="T24" fmla="*/ 175 w 300"/>
                  <a:gd name="T25" fmla="*/ 480 h 1020"/>
                  <a:gd name="T26" fmla="*/ 297 w 300"/>
                  <a:gd name="T27" fmla="*/ 31 h 1020"/>
                  <a:gd name="T28" fmla="*/ 282 w 300"/>
                  <a:gd name="T29" fmla="*/ 3 h 1020"/>
                  <a:gd name="T30" fmla="*/ 273 w 300"/>
                  <a:gd name="T31" fmla="*/ 0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0" h="1020">
                    <a:moveTo>
                      <a:pt x="119" y="575"/>
                    </a:moveTo>
                    <a:cubicBezTo>
                      <a:pt x="2" y="1011"/>
                      <a:pt x="2" y="1011"/>
                      <a:pt x="2" y="1011"/>
                    </a:cubicBezTo>
                    <a:cubicBezTo>
                      <a:pt x="1" y="1012"/>
                      <a:pt x="1" y="1012"/>
                      <a:pt x="1" y="1013"/>
                    </a:cubicBezTo>
                    <a:cubicBezTo>
                      <a:pt x="0" y="1017"/>
                      <a:pt x="0" y="1017"/>
                      <a:pt x="0" y="1017"/>
                    </a:cubicBezTo>
                    <a:cubicBezTo>
                      <a:pt x="3" y="1018"/>
                      <a:pt x="3" y="1018"/>
                      <a:pt x="3" y="1018"/>
                    </a:cubicBezTo>
                    <a:cubicBezTo>
                      <a:pt x="6" y="1020"/>
                      <a:pt x="9" y="1020"/>
                      <a:pt x="12" y="1020"/>
                    </a:cubicBezTo>
                    <a:cubicBezTo>
                      <a:pt x="21" y="1020"/>
                      <a:pt x="30" y="1015"/>
                      <a:pt x="32" y="1005"/>
                    </a:cubicBezTo>
                    <a:cubicBezTo>
                      <a:pt x="148" y="579"/>
                      <a:pt x="148" y="579"/>
                      <a:pt x="148" y="579"/>
                    </a:cubicBezTo>
                    <a:cubicBezTo>
                      <a:pt x="138" y="579"/>
                      <a:pt x="128" y="577"/>
                      <a:pt x="119" y="575"/>
                    </a:cubicBezTo>
                    <a:moveTo>
                      <a:pt x="273" y="0"/>
                    </a:moveTo>
                    <a:cubicBezTo>
                      <a:pt x="273" y="0"/>
                      <a:pt x="273" y="0"/>
                      <a:pt x="273" y="0"/>
                    </a:cubicBezTo>
                    <a:cubicBezTo>
                      <a:pt x="145" y="478"/>
                      <a:pt x="145" y="478"/>
                      <a:pt x="145" y="478"/>
                    </a:cubicBezTo>
                    <a:cubicBezTo>
                      <a:pt x="154" y="479"/>
                      <a:pt x="164" y="480"/>
                      <a:pt x="175" y="480"/>
                    </a:cubicBezTo>
                    <a:cubicBezTo>
                      <a:pt x="297" y="31"/>
                      <a:pt x="297" y="31"/>
                      <a:pt x="297" y="31"/>
                    </a:cubicBezTo>
                    <a:cubicBezTo>
                      <a:pt x="300" y="19"/>
                      <a:pt x="294" y="7"/>
                      <a:pt x="282" y="3"/>
                    </a:cubicBezTo>
                    <a:cubicBezTo>
                      <a:pt x="273" y="0"/>
                      <a:pt x="273" y="0"/>
                      <a:pt x="273" y="0"/>
                    </a:cubicBezTo>
                  </a:path>
                </a:pathLst>
              </a:custGeom>
              <a:solidFill>
                <a:srgbClr val="EEEEE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9" name="4-158"/>
              <p:cNvSpPr/>
              <p:nvPr/>
            </p:nvSpPr>
            <p:spPr bwMode="auto">
              <a:xfrm>
                <a:off x="3741738" y="1400176"/>
                <a:ext cx="1004888" cy="3733800"/>
              </a:xfrm>
              <a:custGeom>
                <a:avLst/>
                <a:gdLst>
                  <a:gd name="T0" fmla="*/ 117 w 272"/>
                  <a:gd name="T1" fmla="*/ 575 h 1013"/>
                  <a:gd name="T2" fmla="*/ 0 w 272"/>
                  <a:gd name="T3" fmla="*/ 1013 h 1013"/>
                  <a:gd name="T4" fmla="*/ 1 w 272"/>
                  <a:gd name="T5" fmla="*/ 1011 h 1013"/>
                  <a:gd name="T6" fmla="*/ 118 w 272"/>
                  <a:gd name="T7" fmla="*/ 575 h 1013"/>
                  <a:gd name="T8" fmla="*/ 117 w 272"/>
                  <a:gd name="T9" fmla="*/ 575 h 1013"/>
                  <a:gd name="T10" fmla="*/ 272 w 272"/>
                  <a:gd name="T11" fmla="*/ 0 h 1013"/>
                  <a:gd name="T12" fmla="*/ 144 w 272"/>
                  <a:gd name="T13" fmla="*/ 478 h 1013"/>
                  <a:gd name="T14" fmla="*/ 144 w 272"/>
                  <a:gd name="T15" fmla="*/ 478 h 1013"/>
                  <a:gd name="T16" fmla="*/ 272 w 272"/>
                  <a:gd name="T17" fmla="*/ 0 h 1013"/>
                  <a:gd name="T18" fmla="*/ 272 w 272"/>
                  <a:gd name="T19" fmla="*/ 0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1013">
                    <a:moveTo>
                      <a:pt x="117" y="575"/>
                    </a:moveTo>
                    <a:cubicBezTo>
                      <a:pt x="0" y="1013"/>
                      <a:pt x="0" y="1013"/>
                      <a:pt x="0" y="1013"/>
                    </a:cubicBezTo>
                    <a:cubicBezTo>
                      <a:pt x="0" y="1012"/>
                      <a:pt x="0" y="1012"/>
                      <a:pt x="1" y="1011"/>
                    </a:cubicBezTo>
                    <a:cubicBezTo>
                      <a:pt x="118" y="575"/>
                      <a:pt x="118" y="575"/>
                      <a:pt x="118" y="575"/>
                    </a:cubicBezTo>
                    <a:cubicBezTo>
                      <a:pt x="117" y="575"/>
                      <a:pt x="117" y="575"/>
                      <a:pt x="117" y="575"/>
                    </a:cubicBezTo>
                    <a:moveTo>
                      <a:pt x="272" y="0"/>
                    </a:moveTo>
                    <a:cubicBezTo>
                      <a:pt x="144" y="478"/>
                      <a:pt x="144" y="478"/>
                      <a:pt x="144" y="478"/>
                    </a:cubicBezTo>
                    <a:cubicBezTo>
                      <a:pt x="144" y="478"/>
                      <a:pt x="144" y="478"/>
                      <a:pt x="144" y="478"/>
                    </a:cubicBezTo>
                    <a:cubicBezTo>
                      <a:pt x="272" y="0"/>
                      <a:pt x="272" y="0"/>
                      <a:pt x="272" y="0"/>
                    </a:cubicBezTo>
                    <a:cubicBezTo>
                      <a:pt x="272" y="0"/>
                      <a:pt x="272" y="0"/>
                      <a:pt x="272" y="0"/>
                    </a:cubicBezTo>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0" name="4-159"/>
              <p:cNvSpPr/>
              <p:nvPr/>
            </p:nvSpPr>
            <p:spPr bwMode="auto">
              <a:xfrm>
                <a:off x="3889376" y="2984501"/>
                <a:ext cx="728663" cy="619125"/>
              </a:xfrm>
              <a:custGeom>
                <a:avLst/>
                <a:gdLst>
                  <a:gd name="T0" fmla="*/ 23 w 197"/>
                  <a:gd name="T1" fmla="*/ 0 h 168"/>
                  <a:gd name="T2" fmla="*/ 197 w 197"/>
                  <a:gd name="T3" fmla="*/ 42 h 168"/>
                  <a:gd name="T4" fmla="*/ 171 w 197"/>
                  <a:gd name="T5" fmla="*/ 148 h 168"/>
                  <a:gd name="T6" fmla="*/ 0 w 197"/>
                  <a:gd name="T7" fmla="*/ 96 h 168"/>
                  <a:gd name="T8" fmla="*/ 23 w 197"/>
                  <a:gd name="T9" fmla="*/ 0 h 168"/>
                </a:gdLst>
                <a:ahLst/>
                <a:cxnLst>
                  <a:cxn ang="0">
                    <a:pos x="T0" y="T1"/>
                  </a:cxn>
                  <a:cxn ang="0">
                    <a:pos x="T2" y="T3"/>
                  </a:cxn>
                  <a:cxn ang="0">
                    <a:pos x="T4" y="T5"/>
                  </a:cxn>
                  <a:cxn ang="0">
                    <a:pos x="T6" y="T7"/>
                  </a:cxn>
                  <a:cxn ang="0">
                    <a:pos x="T8" y="T9"/>
                  </a:cxn>
                </a:cxnLst>
                <a:rect l="0" t="0" r="r" b="b"/>
                <a:pathLst>
                  <a:path w="197" h="168">
                    <a:moveTo>
                      <a:pt x="23" y="0"/>
                    </a:moveTo>
                    <a:cubicBezTo>
                      <a:pt x="23" y="0"/>
                      <a:pt x="61" y="74"/>
                      <a:pt x="197" y="42"/>
                    </a:cubicBezTo>
                    <a:cubicBezTo>
                      <a:pt x="171" y="148"/>
                      <a:pt x="171" y="148"/>
                      <a:pt x="171" y="148"/>
                    </a:cubicBezTo>
                    <a:cubicBezTo>
                      <a:pt x="171" y="148"/>
                      <a:pt x="46" y="168"/>
                      <a:pt x="0" y="96"/>
                    </a:cubicBezTo>
                    <a:cubicBezTo>
                      <a:pt x="23" y="0"/>
                      <a:pt x="23" y="0"/>
                      <a:pt x="23" y="0"/>
                    </a:cubicBezTo>
                  </a:path>
                </a:pathLst>
              </a:custGeom>
              <a:solidFill>
                <a:srgbClr val="CD1D2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1" name="4-160"/>
              <p:cNvSpPr/>
              <p:nvPr/>
            </p:nvSpPr>
            <p:spPr bwMode="auto">
              <a:xfrm>
                <a:off x="3941763" y="3079751"/>
                <a:ext cx="11113" cy="44450"/>
              </a:xfrm>
              <a:custGeom>
                <a:avLst/>
                <a:gdLst>
                  <a:gd name="T0" fmla="*/ 3 w 3"/>
                  <a:gd name="T1" fmla="*/ 0 h 12"/>
                  <a:gd name="T2" fmla="*/ 0 w 3"/>
                  <a:gd name="T3" fmla="*/ 12 h 12"/>
                  <a:gd name="T4" fmla="*/ 3 w 3"/>
                  <a:gd name="T5" fmla="*/ 0 h 12"/>
                  <a:gd name="T6" fmla="*/ 3 w 3"/>
                  <a:gd name="T7" fmla="*/ 0 h 12"/>
                </a:gdLst>
                <a:ahLst/>
                <a:cxnLst>
                  <a:cxn ang="0">
                    <a:pos x="T0" y="T1"/>
                  </a:cxn>
                  <a:cxn ang="0">
                    <a:pos x="T2" y="T3"/>
                  </a:cxn>
                  <a:cxn ang="0">
                    <a:pos x="T4" y="T5"/>
                  </a:cxn>
                  <a:cxn ang="0">
                    <a:pos x="T6" y="T7"/>
                  </a:cxn>
                </a:cxnLst>
                <a:rect l="0" t="0" r="r" b="b"/>
                <a:pathLst>
                  <a:path w="3" h="12">
                    <a:moveTo>
                      <a:pt x="3" y="0"/>
                    </a:moveTo>
                    <a:cubicBezTo>
                      <a:pt x="0" y="12"/>
                      <a:pt x="0" y="12"/>
                      <a:pt x="0" y="12"/>
                    </a:cubicBezTo>
                    <a:cubicBezTo>
                      <a:pt x="3" y="0"/>
                      <a:pt x="3" y="0"/>
                      <a:pt x="3" y="0"/>
                    </a:cubicBezTo>
                    <a:cubicBezTo>
                      <a:pt x="3" y="0"/>
                      <a:pt x="3" y="0"/>
                      <a:pt x="3" y="0"/>
                    </a:cubicBezTo>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2" name="4-161"/>
              <p:cNvSpPr/>
              <p:nvPr/>
            </p:nvSpPr>
            <p:spPr bwMode="auto">
              <a:xfrm>
                <a:off x="4587876" y="3232151"/>
                <a:ext cx="7938" cy="33338"/>
              </a:xfrm>
              <a:custGeom>
                <a:avLst/>
                <a:gdLst>
                  <a:gd name="T0" fmla="*/ 2 w 2"/>
                  <a:gd name="T1" fmla="*/ 0 h 9"/>
                  <a:gd name="T2" fmla="*/ 2 w 2"/>
                  <a:gd name="T3" fmla="*/ 0 h 9"/>
                  <a:gd name="T4" fmla="*/ 0 w 2"/>
                  <a:gd name="T5" fmla="*/ 9 h 9"/>
                  <a:gd name="T6" fmla="*/ 2 w 2"/>
                  <a:gd name="T7" fmla="*/ 0 h 9"/>
                </a:gdLst>
                <a:ahLst/>
                <a:cxnLst>
                  <a:cxn ang="0">
                    <a:pos x="T0" y="T1"/>
                  </a:cxn>
                  <a:cxn ang="0">
                    <a:pos x="T2" y="T3"/>
                  </a:cxn>
                  <a:cxn ang="0">
                    <a:pos x="T4" y="T5"/>
                  </a:cxn>
                  <a:cxn ang="0">
                    <a:pos x="T6" y="T7"/>
                  </a:cxn>
                </a:cxnLst>
                <a:rect l="0" t="0" r="r" b="b"/>
                <a:pathLst>
                  <a:path w="2" h="9">
                    <a:moveTo>
                      <a:pt x="2" y="0"/>
                    </a:moveTo>
                    <a:cubicBezTo>
                      <a:pt x="2" y="0"/>
                      <a:pt x="2" y="0"/>
                      <a:pt x="2" y="0"/>
                    </a:cubicBezTo>
                    <a:cubicBezTo>
                      <a:pt x="0" y="9"/>
                      <a:pt x="0" y="9"/>
                      <a:pt x="0" y="9"/>
                    </a:cubicBezTo>
                    <a:cubicBezTo>
                      <a:pt x="2" y="0"/>
                      <a:pt x="2" y="0"/>
                      <a:pt x="2" y="0"/>
                    </a:cubicBezTo>
                  </a:path>
                </a:pathLst>
              </a:custGeom>
              <a:solidFill>
                <a:srgbClr val="4E4F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3" name="4-162"/>
              <p:cNvSpPr/>
              <p:nvPr/>
            </p:nvSpPr>
            <p:spPr bwMode="auto">
              <a:xfrm>
                <a:off x="3911601" y="3079751"/>
                <a:ext cx="684213" cy="369888"/>
              </a:xfrm>
              <a:custGeom>
                <a:avLst/>
                <a:gdLst>
                  <a:gd name="T0" fmla="*/ 11 w 185"/>
                  <a:gd name="T1" fmla="*/ 0 h 100"/>
                  <a:gd name="T2" fmla="*/ 8 w 185"/>
                  <a:gd name="T3" fmla="*/ 12 h 100"/>
                  <a:gd name="T4" fmla="*/ 0 w 185"/>
                  <a:gd name="T5" fmla="*/ 46 h 100"/>
                  <a:gd name="T6" fmla="*/ 132 w 185"/>
                  <a:gd name="T7" fmla="*/ 100 h 100"/>
                  <a:gd name="T8" fmla="*/ 171 w 185"/>
                  <a:gd name="T9" fmla="*/ 98 h 100"/>
                  <a:gd name="T10" fmla="*/ 183 w 185"/>
                  <a:gd name="T11" fmla="*/ 50 h 100"/>
                  <a:gd name="T12" fmla="*/ 185 w 185"/>
                  <a:gd name="T13" fmla="*/ 41 h 100"/>
                  <a:gd name="T14" fmla="*/ 122 w 185"/>
                  <a:gd name="T15" fmla="*/ 49 h 100"/>
                  <a:gd name="T16" fmla="*/ 11 w 185"/>
                  <a:gd name="T1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100">
                    <a:moveTo>
                      <a:pt x="11" y="0"/>
                    </a:moveTo>
                    <a:cubicBezTo>
                      <a:pt x="8" y="12"/>
                      <a:pt x="8" y="12"/>
                      <a:pt x="8" y="12"/>
                    </a:cubicBezTo>
                    <a:cubicBezTo>
                      <a:pt x="0" y="46"/>
                      <a:pt x="0" y="46"/>
                      <a:pt x="0" y="46"/>
                    </a:cubicBezTo>
                    <a:cubicBezTo>
                      <a:pt x="30" y="92"/>
                      <a:pt x="92" y="100"/>
                      <a:pt x="132" y="100"/>
                    </a:cubicBezTo>
                    <a:cubicBezTo>
                      <a:pt x="155" y="100"/>
                      <a:pt x="171" y="98"/>
                      <a:pt x="171" y="98"/>
                    </a:cubicBezTo>
                    <a:cubicBezTo>
                      <a:pt x="183" y="50"/>
                      <a:pt x="183" y="50"/>
                      <a:pt x="183" y="50"/>
                    </a:cubicBezTo>
                    <a:cubicBezTo>
                      <a:pt x="185" y="41"/>
                      <a:pt x="185" y="41"/>
                      <a:pt x="185" y="41"/>
                    </a:cubicBezTo>
                    <a:cubicBezTo>
                      <a:pt x="161" y="47"/>
                      <a:pt x="140" y="49"/>
                      <a:pt x="122" y="49"/>
                    </a:cubicBezTo>
                    <a:cubicBezTo>
                      <a:pt x="40" y="49"/>
                      <a:pt x="13" y="3"/>
                      <a:pt x="11" y="0"/>
                    </a:cubicBezTo>
                  </a:path>
                </a:pathLst>
              </a:custGeom>
              <a:solidFill>
                <a:srgbClr val="B61A1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4" name="4-163"/>
              <p:cNvSpPr/>
              <p:nvPr/>
            </p:nvSpPr>
            <p:spPr bwMode="auto">
              <a:xfrm>
                <a:off x="3900488" y="3079751"/>
                <a:ext cx="717550" cy="1025525"/>
              </a:xfrm>
              <a:custGeom>
                <a:avLst/>
                <a:gdLst>
                  <a:gd name="T0" fmla="*/ 14 w 194"/>
                  <a:gd name="T1" fmla="*/ 0 h 278"/>
                  <a:gd name="T2" fmla="*/ 194 w 194"/>
                  <a:gd name="T3" fmla="*/ 222 h 278"/>
                  <a:gd name="T4" fmla="*/ 126 w 194"/>
                  <a:gd name="T5" fmla="*/ 212 h 278"/>
                  <a:gd name="T6" fmla="*/ 184 w 194"/>
                  <a:gd name="T7" fmla="*/ 274 h 278"/>
                  <a:gd name="T8" fmla="*/ 69 w 194"/>
                  <a:gd name="T9" fmla="*/ 185 h 278"/>
                  <a:gd name="T10" fmla="*/ 0 w 194"/>
                  <a:gd name="T11" fmla="*/ 66 h 278"/>
                  <a:gd name="T12" fmla="*/ 14 w 194"/>
                  <a:gd name="T13" fmla="*/ 0 h 278"/>
                </a:gdLst>
                <a:ahLst/>
                <a:cxnLst>
                  <a:cxn ang="0">
                    <a:pos x="T0" y="T1"/>
                  </a:cxn>
                  <a:cxn ang="0">
                    <a:pos x="T2" y="T3"/>
                  </a:cxn>
                  <a:cxn ang="0">
                    <a:pos x="T4" y="T5"/>
                  </a:cxn>
                  <a:cxn ang="0">
                    <a:pos x="T6" y="T7"/>
                  </a:cxn>
                  <a:cxn ang="0">
                    <a:pos x="T8" y="T9"/>
                  </a:cxn>
                  <a:cxn ang="0">
                    <a:pos x="T10" y="T11"/>
                  </a:cxn>
                  <a:cxn ang="0">
                    <a:pos x="T12" y="T13"/>
                  </a:cxn>
                </a:cxnLst>
                <a:rect l="0" t="0" r="r" b="b"/>
                <a:pathLst>
                  <a:path w="194" h="278">
                    <a:moveTo>
                      <a:pt x="14" y="0"/>
                    </a:moveTo>
                    <a:cubicBezTo>
                      <a:pt x="14" y="0"/>
                      <a:pt x="126" y="191"/>
                      <a:pt x="194" y="222"/>
                    </a:cubicBezTo>
                    <a:cubicBezTo>
                      <a:pt x="194" y="222"/>
                      <a:pt x="151" y="226"/>
                      <a:pt x="126" y="212"/>
                    </a:cubicBezTo>
                    <a:cubicBezTo>
                      <a:pt x="126" y="212"/>
                      <a:pt x="165" y="267"/>
                      <a:pt x="184" y="274"/>
                    </a:cubicBezTo>
                    <a:cubicBezTo>
                      <a:pt x="184" y="274"/>
                      <a:pt x="125" y="278"/>
                      <a:pt x="69" y="185"/>
                    </a:cubicBezTo>
                    <a:cubicBezTo>
                      <a:pt x="13" y="93"/>
                      <a:pt x="0" y="66"/>
                      <a:pt x="0" y="66"/>
                    </a:cubicBezTo>
                    <a:lnTo>
                      <a:pt x="14" y="0"/>
                    </a:lnTo>
                    <a:close/>
                  </a:path>
                </a:pathLst>
              </a:custGeom>
              <a:solidFill>
                <a:srgbClr val="DB25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5" name="4-164"/>
              <p:cNvSpPr/>
              <p:nvPr/>
            </p:nvSpPr>
            <p:spPr bwMode="auto">
              <a:xfrm>
                <a:off x="3835401" y="3249613"/>
                <a:ext cx="755650" cy="738188"/>
              </a:xfrm>
              <a:custGeom>
                <a:avLst/>
                <a:gdLst>
                  <a:gd name="T0" fmla="*/ 205 w 205"/>
                  <a:gd name="T1" fmla="*/ 0 h 200"/>
                  <a:gd name="T2" fmla="*/ 0 w 205"/>
                  <a:gd name="T3" fmla="*/ 161 h 200"/>
                  <a:gd name="T4" fmla="*/ 68 w 205"/>
                  <a:gd name="T5" fmla="*/ 153 h 200"/>
                  <a:gd name="T6" fmla="*/ 11 w 205"/>
                  <a:gd name="T7" fmla="*/ 198 h 200"/>
                  <a:gd name="T8" fmla="*/ 126 w 205"/>
                  <a:gd name="T9" fmla="*/ 135 h 200"/>
                  <a:gd name="T10" fmla="*/ 192 w 205"/>
                  <a:gd name="T11" fmla="*/ 53 h 200"/>
                  <a:gd name="T12" fmla="*/ 205 w 205"/>
                  <a:gd name="T13" fmla="*/ 0 h 200"/>
                </a:gdLst>
                <a:ahLst/>
                <a:cxnLst>
                  <a:cxn ang="0">
                    <a:pos x="T0" y="T1"/>
                  </a:cxn>
                  <a:cxn ang="0">
                    <a:pos x="T2" y="T3"/>
                  </a:cxn>
                  <a:cxn ang="0">
                    <a:pos x="T4" y="T5"/>
                  </a:cxn>
                  <a:cxn ang="0">
                    <a:pos x="T6" y="T7"/>
                  </a:cxn>
                  <a:cxn ang="0">
                    <a:pos x="T8" y="T9"/>
                  </a:cxn>
                  <a:cxn ang="0">
                    <a:pos x="T10" y="T11"/>
                  </a:cxn>
                  <a:cxn ang="0">
                    <a:pos x="T12" y="T13"/>
                  </a:cxn>
                </a:cxnLst>
                <a:rect l="0" t="0" r="r" b="b"/>
                <a:pathLst>
                  <a:path w="205" h="200">
                    <a:moveTo>
                      <a:pt x="205" y="0"/>
                    </a:moveTo>
                    <a:cubicBezTo>
                      <a:pt x="205" y="0"/>
                      <a:pt x="66" y="163"/>
                      <a:pt x="0" y="161"/>
                    </a:cubicBezTo>
                    <a:cubicBezTo>
                      <a:pt x="0" y="161"/>
                      <a:pt x="44" y="163"/>
                      <a:pt x="68" y="153"/>
                    </a:cubicBezTo>
                    <a:cubicBezTo>
                      <a:pt x="68" y="153"/>
                      <a:pt x="30" y="193"/>
                      <a:pt x="11" y="198"/>
                    </a:cubicBezTo>
                    <a:cubicBezTo>
                      <a:pt x="11" y="198"/>
                      <a:pt x="70" y="200"/>
                      <a:pt x="126" y="135"/>
                    </a:cubicBezTo>
                    <a:cubicBezTo>
                      <a:pt x="182" y="69"/>
                      <a:pt x="192" y="53"/>
                      <a:pt x="192" y="53"/>
                    </a:cubicBezTo>
                    <a:lnTo>
                      <a:pt x="205" y="0"/>
                    </a:lnTo>
                    <a:close/>
                  </a:path>
                </a:pathLst>
              </a:custGeom>
              <a:solidFill>
                <a:srgbClr val="CA25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grpSp>
      </p:grpSp>
      <p:grpSp>
        <p:nvGrpSpPr>
          <p:cNvPr id="176" name="5"/>
          <p:cNvGrpSpPr/>
          <p:nvPr/>
        </p:nvGrpSpPr>
        <p:grpSpPr>
          <a:xfrm>
            <a:off x="2163799" y="718740"/>
            <a:ext cx="8765458" cy="1125878"/>
            <a:chOff x="2163799" y="1259832"/>
            <a:chExt cx="2009073" cy="584786"/>
          </a:xfrm>
        </p:grpSpPr>
        <p:sp>
          <p:nvSpPr>
            <p:cNvPr id="177" name="5-1"/>
            <p:cNvSpPr/>
            <p:nvPr/>
          </p:nvSpPr>
          <p:spPr>
            <a:xfrm>
              <a:off x="2211829" y="1294265"/>
              <a:ext cx="1961043" cy="550353"/>
            </a:xfrm>
            <a:prstGeom prst="roundRect">
              <a:avLst>
                <a:gd name="adj" fmla="val 50000"/>
              </a:avLst>
            </a:prstGeom>
            <a:pattFill prst="wdDnDiag">
              <a:fgClr>
                <a:srgbClr val="FFFFFF"/>
              </a:fgClr>
              <a:bgClr>
                <a:schemeClr val="accent1"/>
              </a:bgClr>
            </a:patt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a typeface="黑体" panose="02010609060101010101" pitchFamily="49" charset="-122"/>
                <a:sym typeface="+mn-lt"/>
              </a:endParaRPr>
            </a:p>
          </p:txBody>
        </p:sp>
        <p:sp>
          <p:nvSpPr>
            <p:cNvPr id="178" name="5-2"/>
            <p:cNvSpPr/>
            <p:nvPr/>
          </p:nvSpPr>
          <p:spPr>
            <a:xfrm>
              <a:off x="2163799" y="1259832"/>
              <a:ext cx="1961043" cy="550353"/>
            </a:xfrm>
            <a:prstGeom prst="roundRect">
              <a:avLst>
                <a:gd name="adj" fmla="val 50000"/>
              </a:avLst>
            </a:prstGeom>
            <a:solidFill>
              <a:schemeClr val="accent1"/>
            </a:solidFill>
            <a:ln w="7" cap="flat">
              <a:noFill/>
              <a:prstDash val="solid"/>
              <a:miter lim="800000"/>
            </a:ln>
          </p:spPr>
          <p:txBody>
            <a:bodyPr vert="horz" wrap="square" lIns="91440" tIns="45720" rIns="91440" bIns="45720" numCol="1" anchor="ctr" anchorCtr="0" compatLnSpc="1"/>
            <a:lstStyle/>
            <a:p>
              <a:pPr algn="ctr"/>
              <a:r>
                <a:rPr lang="zh-CN" altLang="en-US" sz="2400" b="1" dirty="0">
                  <a:solidFill>
                    <a:srgbClr val="FFFFFF"/>
                  </a:solidFill>
                  <a:ea typeface="黑体" panose="02010609060101010101" pitchFamily="49" charset="-122"/>
                  <a:cs typeface="+mn-ea"/>
                  <a:sym typeface="+mn-lt"/>
                </a:rPr>
                <a:t>如果第一志愿招不满，对第二志愿填报本校的考生，有的高校会规定一个分数限制（具体分值会在招生章程中公布）。</a:t>
              </a:r>
              <a:endParaRPr lang="zh-CN" altLang="en-US" sz="2400" b="1" dirty="0">
                <a:solidFill>
                  <a:srgbClr val="FFFFFF"/>
                </a:solidFill>
                <a:ea typeface="黑体" panose="02010609060101010101" pitchFamily="49"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
          <p:cNvSpPr/>
          <p:nvPr/>
        </p:nvSpPr>
        <p:spPr>
          <a:xfrm>
            <a:off x="1666256" y="663481"/>
            <a:ext cx="9444631" cy="1631216"/>
          </a:xfrm>
          <a:prstGeom prst="rect">
            <a:avLst/>
          </a:prstGeom>
        </p:spPr>
        <p:txBody>
          <a:bodyPr wrap="square">
            <a:spAutoFit/>
          </a:bodyPr>
          <a:lstStyle/>
          <a:p>
            <a:pPr marL="342900" indent="-342900">
              <a:buFont typeface="Arial" panose="020B0604020202020204" pitchFamily="34" charset="0"/>
              <a:buChar char="•"/>
            </a:pPr>
            <a:r>
              <a:rPr lang="zh-CN" altLang="en-US" sz="2000" dirty="0">
                <a:ea typeface="黑体" panose="02010609060101010101" pitchFamily="49" charset="-122"/>
                <a:cs typeface="+mn-ea"/>
                <a:sym typeface="+mn-lt"/>
              </a:rPr>
              <a:t>基础学科招生改革试点，也称强基计划，是教育部开展的招生改革工作，主要是为了选拔培养有志于服务国家重大战略需求且综合素质优秀或基础学科拔尖的学生。</a:t>
            </a:r>
            <a:endParaRPr lang="en-US" altLang="zh-CN" sz="2000" dirty="0">
              <a:ea typeface="黑体" panose="02010609060101010101" pitchFamily="49" charset="-122"/>
              <a:cs typeface="+mn-ea"/>
              <a:sym typeface="+mn-lt"/>
            </a:endParaRPr>
          </a:p>
          <a:p>
            <a:pPr marL="342900" indent="-342900">
              <a:buFont typeface="Arial" panose="020B0604020202020204" pitchFamily="34" charset="0"/>
              <a:buChar char="•"/>
            </a:pPr>
            <a:r>
              <a:rPr lang="en-US" altLang="zh-CN" sz="2000" dirty="0">
                <a:ea typeface="黑体" panose="02010609060101010101" pitchFamily="49" charset="-122"/>
                <a:cs typeface="+mn-ea"/>
                <a:sym typeface="+mn-lt"/>
              </a:rPr>
              <a:t>2020</a:t>
            </a:r>
            <a:r>
              <a:rPr lang="zh-CN" altLang="en-US" sz="2000" dirty="0">
                <a:ea typeface="黑体" panose="02010609060101010101" pitchFamily="49" charset="-122"/>
                <a:cs typeface="+mn-ea"/>
                <a:sym typeface="+mn-lt"/>
              </a:rPr>
              <a:t>年</a:t>
            </a:r>
            <a:r>
              <a:rPr lang="en-US" altLang="zh-CN" sz="2000" dirty="0">
                <a:ea typeface="黑体" panose="02010609060101010101" pitchFamily="49" charset="-122"/>
                <a:cs typeface="+mn-ea"/>
                <a:sym typeface="+mn-lt"/>
              </a:rPr>
              <a:t>1</a:t>
            </a:r>
            <a:r>
              <a:rPr lang="zh-CN" altLang="en-US" sz="2000" dirty="0">
                <a:ea typeface="黑体" panose="02010609060101010101" pitchFamily="49" charset="-122"/>
                <a:cs typeface="+mn-ea"/>
                <a:sym typeface="+mn-lt"/>
              </a:rPr>
              <a:t>月</a:t>
            </a:r>
            <a:r>
              <a:rPr lang="en-US" altLang="zh-CN" sz="2000" dirty="0">
                <a:ea typeface="黑体" panose="02010609060101010101" pitchFamily="49" charset="-122"/>
                <a:cs typeface="+mn-ea"/>
                <a:sym typeface="+mn-lt"/>
              </a:rPr>
              <a:t>13</a:t>
            </a:r>
            <a:r>
              <a:rPr lang="zh-CN" altLang="en-US" sz="2000" dirty="0">
                <a:ea typeface="黑体" panose="02010609060101010101" pitchFamily="49" charset="-122"/>
                <a:cs typeface="+mn-ea"/>
                <a:sym typeface="+mn-lt"/>
              </a:rPr>
              <a:t>日，</a:t>
            </a:r>
            <a:r>
              <a:rPr lang="en-US" altLang="zh-CN" sz="2000" dirty="0">
                <a:ea typeface="黑体" panose="02010609060101010101" pitchFamily="49" charset="-122"/>
                <a:cs typeface="+mn-ea"/>
                <a:sym typeface="+mn-lt"/>
              </a:rPr>
              <a:t>《</a:t>
            </a:r>
            <a:r>
              <a:rPr lang="zh-CN" altLang="en-US" sz="2000" dirty="0">
                <a:ea typeface="黑体" panose="02010609060101010101" pitchFamily="49" charset="-122"/>
                <a:cs typeface="+mn-ea"/>
                <a:sym typeface="+mn-lt"/>
              </a:rPr>
              <a:t>教育部关于在部分高校开展基础学科招生改革试点工作的意见</a:t>
            </a:r>
            <a:r>
              <a:rPr lang="en-US" altLang="zh-CN" sz="2000" dirty="0">
                <a:ea typeface="黑体" panose="02010609060101010101" pitchFamily="49" charset="-122"/>
                <a:cs typeface="+mn-ea"/>
                <a:sym typeface="+mn-lt"/>
              </a:rPr>
              <a:t>》</a:t>
            </a:r>
            <a:r>
              <a:rPr lang="zh-CN" altLang="en-US" sz="2000" dirty="0">
                <a:ea typeface="黑体" panose="02010609060101010101" pitchFamily="49" charset="-122"/>
                <a:cs typeface="+mn-ea"/>
                <a:sym typeface="+mn-lt"/>
              </a:rPr>
              <a:t>印发，决定自</a:t>
            </a:r>
            <a:r>
              <a:rPr lang="en-US" altLang="zh-CN" sz="2000" dirty="0">
                <a:ea typeface="黑体" panose="02010609060101010101" pitchFamily="49" charset="-122"/>
                <a:cs typeface="+mn-ea"/>
                <a:sym typeface="+mn-lt"/>
              </a:rPr>
              <a:t>2020</a:t>
            </a:r>
            <a:r>
              <a:rPr lang="zh-CN" altLang="en-US" sz="2000" dirty="0">
                <a:ea typeface="黑体" panose="02010609060101010101" pitchFamily="49" charset="-122"/>
                <a:cs typeface="+mn-ea"/>
                <a:sym typeface="+mn-lt"/>
              </a:rPr>
              <a:t>年起，在部分高校开展基础学科招生改革试点。</a:t>
            </a:r>
            <a:endParaRPr lang="zh-CN" altLang="en-US" sz="2000" dirty="0">
              <a:ea typeface="黑体" panose="02010609060101010101" pitchFamily="49" charset="-122"/>
              <a:cs typeface="+mn-ea"/>
              <a:sym typeface="+mn-lt"/>
            </a:endParaRPr>
          </a:p>
        </p:txBody>
      </p:sp>
      <p:grpSp>
        <p:nvGrpSpPr>
          <p:cNvPr id="12" name="2"/>
          <p:cNvGrpSpPr/>
          <p:nvPr/>
        </p:nvGrpSpPr>
        <p:grpSpPr>
          <a:xfrm>
            <a:off x="482600" y="575002"/>
            <a:ext cx="802458" cy="3050139"/>
            <a:chOff x="482600" y="575002"/>
            <a:chExt cx="802458" cy="3050139"/>
          </a:xfrm>
        </p:grpSpPr>
        <p:sp>
          <p:nvSpPr>
            <p:cNvPr id="16" name="2-1"/>
            <p:cNvSpPr txBox="1"/>
            <p:nvPr/>
          </p:nvSpPr>
          <p:spPr>
            <a:xfrm>
              <a:off x="514497" y="1272328"/>
              <a:ext cx="738664" cy="2352813"/>
            </a:xfrm>
            <a:prstGeom prst="rect">
              <a:avLst/>
            </a:prstGeom>
            <a:noFill/>
          </p:spPr>
          <p:txBody>
            <a:bodyPr vert="eaVert" wrap="square" rtlCol="0">
              <a:spAutoFit/>
            </a:bodyPr>
            <a:lstStyle>
              <a:defPPr>
                <a:defRPr lang="zh-CN"/>
              </a:defPPr>
              <a:lvl1pPr algn="ctr">
                <a:defRPr sz="8800" b="1">
                  <a:solidFill>
                    <a:schemeClr val="accent1"/>
                  </a:solidFill>
                  <a:latin typeface="汉仪润圆-65W" panose="00020600040101010101" pitchFamily="18" charset="-122"/>
                  <a:ea typeface="汉仪润圆-65W" panose="00020600040101010101" pitchFamily="18" charset="-122"/>
                  <a:cs typeface="+mn-ea"/>
                </a:defRPr>
              </a:lvl1pPr>
            </a:lstStyle>
            <a:p>
              <a:pPr algn="l"/>
              <a:r>
                <a:rPr lang="zh-CN" altLang="en-US" sz="3600" dirty="0">
                  <a:sym typeface="+mn-lt"/>
                </a:rPr>
                <a:t>相关概念</a:t>
              </a:r>
              <a:endParaRPr lang="zh-CN" altLang="en-US" sz="3600" dirty="0">
                <a:sym typeface="+mn-lt"/>
              </a:endParaRPr>
            </a:p>
          </p:txBody>
        </p:sp>
        <p:grpSp>
          <p:nvGrpSpPr>
            <p:cNvPr id="17" name="0ae9ffb2-0fb1-4676-b990-e7d5e26dba0c"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482600" y="575002"/>
              <a:ext cx="802458" cy="718935"/>
              <a:chOff x="3398838" y="982663"/>
              <a:chExt cx="5246688" cy="4700588"/>
            </a:xfrm>
          </p:grpSpPr>
          <p:sp>
            <p:nvSpPr>
              <p:cNvPr id="18" name="2-2"/>
              <p:cNvSpPr/>
              <p:nvPr/>
            </p:nvSpPr>
            <p:spPr bwMode="auto">
              <a:xfrm>
                <a:off x="6130926" y="3711576"/>
                <a:ext cx="2514600" cy="1971675"/>
              </a:xfrm>
              <a:custGeom>
                <a:avLst/>
                <a:gdLst>
                  <a:gd name="T0" fmla="*/ 1584 w 1584"/>
                  <a:gd name="T1" fmla="*/ 343 h 1242"/>
                  <a:gd name="T2" fmla="*/ 0 w 1584"/>
                  <a:gd name="T3" fmla="*/ 1242 h 1242"/>
                  <a:gd name="T4" fmla="*/ 0 w 1584"/>
                  <a:gd name="T5" fmla="*/ 873 h 1242"/>
                  <a:gd name="T6" fmla="*/ 1584 w 1584"/>
                  <a:gd name="T7" fmla="*/ 0 h 1242"/>
                  <a:gd name="T8" fmla="*/ 1584 w 1584"/>
                  <a:gd name="T9" fmla="*/ 343 h 1242"/>
                </a:gdLst>
                <a:ahLst/>
                <a:cxnLst>
                  <a:cxn ang="0">
                    <a:pos x="T0" y="T1"/>
                  </a:cxn>
                  <a:cxn ang="0">
                    <a:pos x="T2" y="T3"/>
                  </a:cxn>
                  <a:cxn ang="0">
                    <a:pos x="T4" y="T5"/>
                  </a:cxn>
                  <a:cxn ang="0">
                    <a:pos x="T6" y="T7"/>
                  </a:cxn>
                  <a:cxn ang="0">
                    <a:pos x="T8" y="T9"/>
                  </a:cxn>
                </a:cxnLst>
                <a:rect l="0" t="0" r="r" b="b"/>
                <a:pathLst>
                  <a:path w="1584" h="1242">
                    <a:moveTo>
                      <a:pt x="1584" y="343"/>
                    </a:moveTo>
                    <a:lnTo>
                      <a:pt x="0" y="1242"/>
                    </a:lnTo>
                    <a:lnTo>
                      <a:pt x="0" y="873"/>
                    </a:lnTo>
                    <a:lnTo>
                      <a:pt x="1584" y="0"/>
                    </a:lnTo>
                    <a:lnTo>
                      <a:pt x="1584" y="343"/>
                    </a:ln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9" name="2-3"/>
              <p:cNvSpPr/>
              <p:nvPr/>
            </p:nvSpPr>
            <p:spPr bwMode="auto">
              <a:xfrm>
                <a:off x="6130926" y="3711576"/>
                <a:ext cx="2514600" cy="1971675"/>
              </a:xfrm>
              <a:custGeom>
                <a:avLst/>
                <a:gdLst>
                  <a:gd name="T0" fmla="*/ 1584 w 1584"/>
                  <a:gd name="T1" fmla="*/ 343 h 1242"/>
                  <a:gd name="T2" fmla="*/ 0 w 1584"/>
                  <a:gd name="T3" fmla="*/ 1242 h 1242"/>
                  <a:gd name="T4" fmla="*/ 0 w 1584"/>
                  <a:gd name="T5" fmla="*/ 873 h 1242"/>
                  <a:gd name="T6" fmla="*/ 1584 w 1584"/>
                  <a:gd name="T7" fmla="*/ 0 h 1242"/>
                  <a:gd name="T8" fmla="*/ 1584 w 1584"/>
                  <a:gd name="T9" fmla="*/ 343 h 1242"/>
                </a:gdLst>
                <a:ahLst/>
                <a:cxnLst>
                  <a:cxn ang="0">
                    <a:pos x="T0" y="T1"/>
                  </a:cxn>
                  <a:cxn ang="0">
                    <a:pos x="T2" y="T3"/>
                  </a:cxn>
                  <a:cxn ang="0">
                    <a:pos x="T4" y="T5"/>
                  </a:cxn>
                  <a:cxn ang="0">
                    <a:pos x="T6" y="T7"/>
                  </a:cxn>
                  <a:cxn ang="0">
                    <a:pos x="T8" y="T9"/>
                  </a:cxn>
                </a:cxnLst>
                <a:rect l="0" t="0" r="r" b="b"/>
                <a:pathLst>
                  <a:path w="1584" h="1242">
                    <a:moveTo>
                      <a:pt x="1584" y="343"/>
                    </a:moveTo>
                    <a:lnTo>
                      <a:pt x="0" y="1242"/>
                    </a:lnTo>
                    <a:lnTo>
                      <a:pt x="0" y="873"/>
                    </a:lnTo>
                    <a:lnTo>
                      <a:pt x="1584" y="0"/>
                    </a:lnTo>
                    <a:lnTo>
                      <a:pt x="1584" y="3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0" name="2-4"/>
              <p:cNvSpPr/>
              <p:nvPr/>
            </p:nvSpPr>
            <p:spPr bwMode="auto">
              <a:xfrm>
                <a:off x="3638551" y="2987676"/>
                <a:ext cx="5006975" cy="2109788"/>
              </a:xfrm>
              <a:custGeom>
                <a:avLst/>
                <a:gdLst>
                  <a:gd name="T0" fmla="*/ 1570 w 3154"/>
                  <a:gd name="T1" fmla="*/ 1329 h 1329"/>
                  <a:gd name="T2" fmla="*/ 0 w 3154"/>
                  <a:gd name="T3" fmla="*/ 727 h 1329"/>
                  <a:gd name="T4" fmla="*/ 1742 w 3154"/>
                  <a:gd name="T5" fmla="*/ 0 h 1329"/>
                  <a:gd name="T6" fmla="*/ 3154 w 3154"/>
                  <a:gd name="T7" fmla="*/ 456 h 1329"/>
                  <a:gd name="T8" fmla="*/ 1570 w 3154"/>
                  <a:gd name="T9" fmla="*/ 1329 h 1329"/>
                </a:gdLst>
                <a:ahLst/>
                <a:cxnLst>
                  <a:cxn ang="0">
                    <a:pos x="T0" y="T1"/>
                  </a:cxn>
                  <a:cxn ang="0">
                    <a:pos x="T2" y="T3"/>
                  </a:cxn>
                  <a:cxn ang="0">
                    <a:pos x="T4" y="T5"/>
                  </a:cxn>
                  <a:cxn ang="0">
                    <a:pos x="T6" y="T7"/>
                  </a:cxn>
                  <a:cxn ang="0">
                    <a:pos x="T8" y="T9"/>
                  </a:cxn>
                </a:cxnLst>
                <a:rect l="0" t="0" r="r" b="b"/>
                <a:pathLst>
                  <a:path w="3154" h="1329">
                    <a:moveTo>
                      <a:pt x="1570" y="1329"/>
                    </a:moveTo>
                    <a:lnTo>
                      <a:pt x="0" y="727"/>
                    </a:lnTo>
                    <a:lnTo>
                      <a:pt x="1742" y="0"/>
                    </a:lnTo>
                    <a:lnTo>
                      <a:pt x="3154" y="456"/>
                    </a:lnTo>
                    <a:lnTo>
                      <a:pt x="1570" y="1329"/>
                    </a:ln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1" name="2-5"/>
              <p:cNvSpPr/>
              <p:nvPr/>
            </p:nvSpPr>
            <p:spPr bwMode="auto">
              <a:xfrm>
                <a:off x="3638551" y="2987676"/>
                <a:ext cx="5006975" cy="2109788"/>
              </a:xfrm>
              <a:custGeom>
                <a:avLst/>
                <a:gdLst>
                  <a:gd name="T0" fmla="*/ 1570 w 3154"/>
                  <a:gd name="T1" fmla="*/ 1329 h 1329"/>
                  <a:gd name="T2" fmla="*/ 0 w 3154"/>
                  <a:gd name="T3" fmla="*/ 727 h 1329"/>
                  <a:gd name="T4" fmla="*/ 1742 w 3154"/>
                  <a:gd name="T5" fmla="*/ 0 h 1329"/>
                  <a:gd name="T6" fmla="*/ 3154 w 3154"/>
                  <a:gd name="T7" fmla="*/ 456 h 1329"/>
                  <a:gd name="T8" fmla="*/ 1570 w 3154"/>
                  <a:gd name="T9" fmla="*/ 1329 h 1329"/>
                </a:gdLst>
                <a:ahLst/>
                <a:cxnLst>
                  <a:cxn ang="0">
                    <a:pos x="T0" y="T1"/>
                  </a:cxn>
                  <a:cxn ang="0">
                    <a:pos x="T2" y="T3"/>
                  </a:cxn>
                  <a:cxn ang="0">
                    <a:pos x="T4" y="T5"/>
                  </a:cxn>
                  <a:cxn ang="0">
                    <a:pos x="T6" y="T7"/>
                  </a:cxn>
                  <a:cxn ang="0">
                    <a:pos x="T8" y="T9"/>
                  </a:cxn>
                </a:cxnLst>
                <a:rect l="0" t="0" r="r" b="b"/>
                <a:pathLst>
                  <a:path w="3154" h="1329">
                    <a:moveTo>
                      <a:pt x="1570" y="1329"/>
                    </a:moveTo>
                    <a:lnTo>
                      <a:pt x="0" y="727"/>
                    </a:lnTo>
                    <a:lnTo>
                      <a:pt x="1742" y="0"/>
                    </a:lnTo>
                    <a:lnTo>
                      <a:pt x="3154" y="456"/>
                    </a:lnTo>
                    <a:lnTo>
                      <a:pt x="1570" y="132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2" name="2-6"/>
              <p:cNvSpPr/>
              <p:nvPr/>
            </p:nvSpPr>
            <p:spPr bwMode="auto">
              <a:xfrm>
                <a:off x="3638551" y="4141788"/>
                <a:ext cx="2492375" cy="1533525"/>
              </a:xfrm>
              <a:custGeom>
                <a:avLst/>
                <a:gdLst>
                  <a:gd name="T0" fmla="*/ 0 w 1570"/>
                  <a:gd name="T1" fmla="*/ 365 h 966"/>
                  <a:gd name="T2" fmla="*/ 1570 w 1570"/>
                  <a:gd name="T3" fmla="*/ 966 h 966"/>
                  <a:gd name="T4" fmla="*/ 1570 w 1570"/>
                  <a:gd name="T5" fmla="*/ 602 h 966"/>
                  <a:gd name="T6" fmla="*/ 0 w 1570"/>
                  <a:gd name="T7" fmla="*/ 0 h 966"/>
                  <a:gd name="T8" fmla="*/ 0 w 1570"/>
                  <a:gd name="T9" fmla="*/ 365 h 966"/>
                </a:gdLst>
                <a:ahLst/>
                <a:cxnLst>
                  <a:cxn ang="0">
                    <a:pos x="T0" y="T1"/>
                  </a:cxn>
                  <a:cxn ang="0">
                    <a:pos x="T2" y="T3"/>
                  </a:cxn>
                  <a:cxn ang="0">
                    <a:pos x="T4" y="T5"/>
                  </a:cxn>
                  <a:cxn ang="0">
                    <a:pos x="T6" y="T7"/>
                  </a:cxn>
                  <a:cxn ang="0">
                    <a:pos x="T8" y="T9"/>
                  </a:cxn>
                </a:cxnLst>
                <a:rect l="0" t="0" r="r" b="b"/>
                <a:pathLst>
                  <a:path w="1570" h="966">
                    <a:moveTo>
                      <a:pt x="0" y="365"/>
                    </a:moveTo>
                    <a:lnTo>
                      <a:pt x="1570" y="966"/>
                    </a:lnTo>
                    <a:lnTo>
                      <a:pt x="1570" y="602"/>
                    </a:lnTo>
                    <a:lnTo>
                      <a:pt x="0" y="0"/>
                    </a:lnTo>
                    <a:lnTo>
                      <a:pt x="0" y="36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3" name="2-7"/>
              <p:cNvSpPr/>
              <p:nvPr/>
            </p:nvSpPr>
            <p:spPr bwMode="auto">
              <a:xfrm>
                <a:off x="3638551" y="4141788"/>
                <a:ext cx="2492375" cy="1533525"/>
              </a:xfrm>
              <a:custGeom>
                <a:avLst/>
                <a:gdLst>
                  <a:gd name="T0" fmla="*/ 0 w 1570"/>
                  <a:gd name="T1" fmla="*/ 365 h 966"/>
                  <a:gd name="T2" fmla="*/ 1570 w 1570"/>
                  <a:gd name="T3" fmla="*/ 966 h 966"/>
                  <a:gd name="T4" fmla="*/ 1570 w 1570"/>
                  <a:gd name="T5" fmla="*/ 602 h 966"/>
                  <a:gd name="T6" fmla="*/ 0 w 1570"/>
                  <a:gd name="T7" fmla="*/ 0 h 966"/>
                  <a:gd name="T8" fmla="*/ 0 w 1570"/>
                  <a:gd name="T9" fmla="*/ 365 h 966"/>
                </a:gdLst>
                <a:ahLst/>
                <a:cxnLst>
                  <a:cxn ang="0">
                    <a:pos x="T0" y="T1"/>
                  </a:cxn>
                  <a:cxn ang="0">
                    <a:pos x="T2" y="T3"/>
                  </a:cxn>
                  <a:cxn ang="0">
                    <a:pos x="T4" y="T5"/>
                  </a:cxn>
                  <a:cxn ang="0">
                    <a:pos x="T6" y="T7"/>
                  </a:cxn>
                  <a:cxn ang="0">
                    <a:pos x="T8" y="T9"/>
                  </a:cxn>
                </a:cxnLst>
                <a:rect l="0" t="0" r="r" b="b"/>
                <a:pathLst>
                  <a:path w="1570" h="966">
                    <a:moveTo>
                      <a:pt x="0" y="365"/>
                    </a:moveTo>
                    <a:lnTo>
                      <a:pt x="1570" y="966"/>
                    </a:lnTo>
                    <a:lnTo>
                      <a:pt x="1570" y="602"/>
                    </a:lnTo>
                    <a:lnTo>
                      <a:pt x="0" y="0"/>
                    </a:lnTo>
                    <a:lnTo>
                      <a:pt x="0" y="3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4" name="2-8"/>
              <p:cNvSpPr/>
              <p:nvPr/>
            </p:nvSpPr>
            <p:spPr bwMode="auto">
              <a:xfrm>
                <a:off x="3638551" y="4141788"/>
                <a:ext cx="2492375" cy="1014413"/>
              </a:xfrm>
              <a:custGeom>
                <a:avLst/>
                <a:gdLst>
                  <a:gd name="T0" fmla="*/ 0 w 1570"/>
                  <a:gd name="T1" fmla="*/ 37 h 639"/>
                  <a:gd name="T2" fmla="*/ 1570 w 1570"/>
                  <a:gd name="T3" fmla="*/ 639 h 639"/>
                  <a:gd name="T4" fmla="*/ 1570 w 1570"/>
                  <a:gd name="T5" fmla="*/ 602 h 639"/>
                  <a:gd name="T6" fmla="*/ 0 w 1570"/>
                  <a:gd name="T7" fmla="*/ 0 h 639"/>
                  <a:gd name="T8" fmla="*/ 0 w 1570"/>
                  <a:gd name="T9" fmla="*/ 37 h 639"/>
                </a:gdLst>
                <a:ahLst/>
                <a:cxnLst>
                  <a:cxn ang="0">
                    <a:pos x="T0" y="T1"/>
                  </a:cxn>
                  <a:cxn ang="0">
                    <a:pos x="T2" y="T3"/>
                  </a:cxn>
                  <a:cxn ang="0">
                    <a:pos x="T4" y="T5"/>
                  </a:cxn>
                  <a:cxn ang="0">
                    <a:pos x="T6" y="T7"/>
                  </a:cxn>
                  <a:cxn ang="0">
                    <a:pos x="T8" y="T9"/>
                  </a:cxn>
                </a:cxnLst>
                <a:rect l="0" t="0" r="r" b="b"/>
                <a:pathLst>
                  <a:path w="1570" h="639">
                    <a:moveTo>
                      <a:pt x="0" y="37"/>
                    </a:moveTo>
                    <a:lnTo>
                      <a:pt x="1570" y="639"/>
                    </a:lnTo>
                    <a:lnTo>
                      <a:pt x="1570" y="602"/>
                    </a:lnTo>
                    <a:lnTo>
                      <a:pt x="0" y="0"/>
                    </a:lnTo>
                    <a:lnTo>
                      <a:pt x="0" y="37"/>
                    </a:ln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5" name="2-9"/>
              <p:cNvSpPr/>
              <p:nvPr/>
            </p:nvSpPr>
            <p:spPr bwMode="auto">
              <a:xfrm>
                <a:off x="3638551" y="4141788"/>
                <a:ext cx="2492375" cy="1014413"/>
              </a:xfrm>
              <a:custGeom>
                <a:avLst/>
                <a:gdLst>
                  <a:gd name="T0" fmla="*/ 0 w 1570"/>
                  <a:gd name="T1" fmla="*/ 37 h 639"/>
                  <a:gd name="T2" fmla="*/ 1570 w 1570"/>
                  <a:gd name="T3" fmla="*/ 639 h 639"/>
                  <a:gd name="T4" fmla="*/ 1570 w 1570"/>
                  <a:gd name="T5" fmla="*/ 602 h 639"/>
                  <a:gd name="T6" fmla="*/ 0 w 1570"/>
                  <a:gd name="T7" fmla="*/ 0 h 639"/>
                  <a:gd name="T8" fmla="*/ 0 w 1570"/>
                  <a:gd name="T9" fmla="*/ 37 h 639"/>
                </a:gdLst>
                <a:ahLst/>
                <a:cxnLst>
                  <a:cxn ang="0">
                    <a:pos x="T0" y="T1"/>
                  </a:cxn>
                  <a:cxn ang="0">
                    <a:pos x="T2" y="T3"/>
                  </a:cxn>
                  <a:cxn ang="0">
                    <a:pos x="T4" y="T5"/>
                  </a:cxn>
                  <a:cxn ang="0">
                    <a:pos x="T6" y="T7"/>
                  </a:cxn>
                  <a:cxn ang="0">
                    <a:pos x="T8" y="T9"/>
                  </a:cxn>
                </a:cxnLst>
                <a:rect l="0" t="0" r="r" b="b"/>
                <a:pathLst>
                  <a:path w="1570" h="639">
                    <a:moveTo>
                      <a:pt x="0" y="37"/>
                    </a:moveTo>
                    <a:lnTo>
                      <a:pt x="1570" y="639"/>
                    </a:lnTo>
                    <a:lnTo>
                      <a:pt x="1570" y="602"/>
                    </a:lnTo>
                    <a:lnTo>
                      <a:pt x="0" y="0"/>
                    </a:lnTo>
                    <a:lnTo>
                      <a:pt x="0"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6" name="2-10"/>
              <p:cNvSpPr/>
              <p:nvPr/>
            </p:nvSpPr>
            <p:spPr bwMode="auto">
              <a:xfrm>
                <a:off x="3638551" y="4270376"/>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7" name="2-11"/>
              <p:cNvSpPr/>
              <p:nvPr/>
            </p:nvSpPr>
            <p:spPr bwMode="auto">
              <a:xfrm>
                <a:off x="3638551" y="4270376"/>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8" name="2-12"/>
              <p:cNvSpPr/>
              <p:nvPr/>
            </p:nvSpPr>
            <p:spPr bwMode="auto">
              <a:xfrm>
                <a:off x="3638551" y="4344988"/>
                <a:ext cx="2492375" cy="984250"/>
              </a:xfrm>
              <a:custGeom>
                <a:avLst/>
                <a:gdLst>
                  <a:gd name="T0" fmla="*/ 0 w 1570"/>
                  <a:gd name="T1" fmla="*/ 18 h 620"/>
                  <a:gd name="T2" fmla="*/ 1570 w 1570"/>
                  <a:gd name="T3" fmla="*/ 620 h 620"/>
                  <a:gd name="T4" fmla="*/ 1570 w 1570"/>
                  <a:gd name="T5" fmla="*/ 601 h 620"/>
                  <a:gd name="T6" fmla="*/ 0 w 1570"/>
                  <a:gd name="T7" fmla="*/ 0 h 620"/>
                  <a:gd name="T8" fmla="*/ 0 w 1570"/>
                  <a:gd name="T9" fmla="*/ 18 h 620"/>
                </a:gdLst>
                <a:ahLst/>
                <a:cxnLst>
                  <a:cxn ang="0">
                    <a:pos x="T0" y="T1"/>
                  </a:cxn>
                  <a:cxn ang="0">
                    <a:pos x="T2" y="T3"/>
                  </a:cxn>
                  <a:cxn ang="0">
                    <a:pos x="T4" y="T5"/>
                  </a:cxn>
                  <a:cxn ang="0">
                    <a:pos x="T6" y="T7"/>
                  </a:cxn>
                  <a:cxn ang="0">
                    <a:pos x="T8" y="T9"/>
                  </a:cxn>
                </a:cxnLst>
                <a:rect l="0" t="0" r="r" b="b"/>
                <a:pathLst>
                  <a:path w="1570" h="620">
                    <a:moveTo>
                      <a:pt x="0" y="18"/>
                    </a:moveTo>
                    <a:lnTo>
                      <a:pt x="1570" y="620"/>
                    </a:lnTo>
                    <a:lnTo>
                      <a:pt x="1570" y="601"/>
                    </a:lnTo>
                    <a:lnTo>
                      <a:pt x="0" y="0"/>
                    </a:lnTo>
                    <a:lnTo>
                      <a:pt x="0" y="18"/>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29" name="2-13"/>
              <p:cNvSpPr/>
              <p:nvPr/>
            </p:nvSpPr>
            <p:spPr bwMode="auto">
              <a:xfrm>
                <a:off x="3638551" y="4344988"/>
                <a:ext cx="2492375" cy="984250"/>
              </a:xfrm>
              <a:custGeom>
                <a:avLst/>
                <a:gdLst>
                  <a:gd name="T0" fmla="*/ 0 w 1570"/>
                  <a:gd name="T1" fmla="*/ 18 h 620"/>
                  <a:gd name="T2" fmla="*/ 1570 w 1570"/>
                  <a:gd name="T3" fmla="*/ 620 h 620"/>
                  <a:gd name="T4" fmla="*/ 1570 w 1570"/>
                  <a:gd name="T5" fmla="*/ 601 h 620"/>
                  <a:gd name="T6" fmla="*/ 0 w 1570"/>
                  <a:gd name="T7" fmla="*/ 0 h 620"/>
                  <a:gd name="T8" fmla="*/ 0 w 1570"/>
                  <a:gd name="T9" fmla="*/ 18 h 620"/>
                </a:gdLst>
                <a:ahLst/>
                <a:cxnLst>
                  <a:cxn ang="0">
                    <a:pos x="T0" y="T1"/>
                  </a:cxn>
                  <a:cxn ang="0">
                    <a:pos x="T2" y="T3"/>
                  </a:cxn>
                  <a:cxn ang="0">
                    <a:pos x="T4" y="T5"/>
                  </a:cxn>
                  <a:cxn ang="0">
                    <a:pos x="T6" y="T7"/>
                  </a:cxn>
                  <a:cxn ang="0">
                    <a:pos x="T8" y="T9"/>
                  </a:cxn>
                </a:cxnLst>
                <a:rect l="0" t="0" r="r" b="b"/>
                <a:pathLst>
                  <a:path w="1570" h="620">
                    <a:moveTo>
                      <a:pt x="0" y="18"/>
                    </a:moveTo>
                    <a:lnTo>
                      <a:pt x="1570" y="620"/>
                    </a:lnTo>
                    <a:lnTo>
                      <a:pt x="1570" y="601"/>
                    </a:lnTo>
                    <a:lnTo>
                      <a:pt x="0" y="0"/>
                    </a:lnTo>
                    <a:lnTo>
                      <a:pt x="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0" name="2-14"/>
              <p:cNvSpPr/>
              <p:nvPr/>
            </p:nvSpPr>
            <p:spPr bwMode="auto">
              <a:xfrm>
                <a:off x="3638551" y="4418013"/>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1" name="2-15"/>
              <p:cNvSpPr/>
              <p:nvPr/>
            </p:nvSpPr>
            <p:spPr bwMode="auto">
              <a:xfrm>
                <a:off x="3638551" y="4418013"/>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2" name="2-16"/>
              <p:cNvSpPr/>
              <p:nvPr/>
            </p:nvSpPr>
            <p:spPr bwMode="auto">
              <a:xfrm>
                <a:off x="3638551" y="4492626"/>
                <a:ext cx="2492375" cy="984250"/>
              </a:xfrm>
              <a:custGeom>
                <a:avLst/>
                <a:gdLst>
                  <a:gd name="T0" fmla="*/ 0 w 1570"/>
                  <a:gd name="T1" fmla="*/ 18 h 620"/>
                  <a:gd name="T2" fmla="*/ 1570 w 1570"/>
                  <a:gd name="T3" fmla="*/ 620 h 620"/>
                  <a:gd name="T4" fmla="*/ 1570 w 1570"/>
                  <a:gd name="T5" fmla="*/ 601 h 620"/>
                  <a:gd name="T6" fmla="*/ 0 w 1570"/>
                  <a:gd name="T7" fmla="*/ 0 h 620"/>
                  <a:gd name="T8" fmla="*/ 0 w 1570"/>
                  <a:gd name="T9" fmla="*/ 18 h 620"/>
                </a:gdLst>
                <a:ahLst/>
                <a:cxnLst>
                  <a:cxn ang="0">
                    <a:pos x="T0" y="T1"/>
                  </a:cxn>
                  <a:cxn ang="0">
                    <a:pos x="T2" y="T3"/>
                  </a:cxn>
                  <a:cxn ang="0">
                    <a:pos x="T4" y="T5"/>
                  </a:cxn>
                  <a:cxn ang="0">
                    <a:pos x="T6" y="T7"/>
                  </a:cxn>
                  <a:cxn ang="0">
                    <a:pos x="T8" y="T9"/>
                  </a:cxn>
                </a:cxnLst>
                <a:rect l="0" t="0" r="r" b="b"/>
                <a:pathLst>
                  <a:path w="1570" h="620">
                    <a:moveTo>
                      <a:pt x="0" y="18"/>
                    </a:moveTo>
                    <a:lnTo>
                      <a:pt x="1570" y="620"/>
                    </a:lnTo>
                    <a:lnTo>
                      <a:pt x="1570" y="601"/>
                    </a:lnTo>
                    <a:lnTo>
                      <a:pt x="0" y="0"/>
                    </a:lnTo>
                    <a:lnTo>
                      <a:pt x="0" y="18"/>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3" name="2-17"/>
              <p:cNvSpPr/>
              <p:nvPr/>
            </p:nvSpPr>
            <p:spPr bwMode="auto">
              <a:xfrm>
                <a:off x="3638551" y="4492626"/>
                <a:ext cx="2492375" cy="984250"/>
              </a:xfrm>
              <a:custGeom>
                <a:avLst/>
                <a:gdLst>
                  <a:gd name="T0" fmla="*/ 0 w 1570"/>
                  <a:gd name="T1" fmla="*/ 18 h 620"/>
                  <a:gd name="T2" fmla="*/ 1570 w 1570"/>
                  <a:gd name="T3" fmla="*/ 620 h 620"/>
                  <a:gd name="T4" fmla="*/ 1570 w 1570"/>
                  <a:gd name="T5" fmla="*/ 601 h 620"/>
                  <a:gd name="T6" fmla="*/ 0 w 1570"/>
                  <a:gd name="T7" fmla="*/ 0 h 620"/>
                  <a:gd name="T8" fmla="*/ 0 w 1570"/>
                  <a:gd name="T9" fmla="*/ 18 h 620"/>
                </a:gdLst>
                <a:ahLst/>
                <a:cxnLst>
                  <a:cxn ang="0">
                    <a:pos x="T0" y="T1"/>
                  </a:cxn>
                  <a:cxn ang="0">
                    <a:pos x="T2" y="T3"/>
                  </a:cxn>
                  <a:cxn ang="0">
                    <a:pos x="T4" y="T5"/>
                  </a:cxn>
                  <a:cxn ang="0">
                    <a:pos x="T6" y="T7"/>
                  </a:cxn>
                  <a:cxn ang="0">
                    <a:pos x="T8" y="T9"/>
                  </a:cxn>
                </a:cxnLst>
                <a:rect l="0" t="0" r="r" b="b"/>
                <a:pathLst>
                  <a:path w="1570" h="620">
                    <a:moveTo>
                      <a:pt x="0" y="18"/>
                    </a:moveTo>
                    <a:lnTo>
                      <a:pt x="1570" y="620"/>
                    </a:lnTo>
                    <a:lnTo>
                      <a:pt x="1570" y="601"/>
                    </a:lnTo>
                    <a:lnTo>
                      <a:pt x="0" y="0"/>
                    </a:lnTo>
                    <a:lnTo>
                      <a:pt x="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4" name="2-18"/>
              <p:cNvSpPr/>
              <p:nvPr/>
            </p:nvSpPr>
            <p:spPr bwMode="auto">
              <a:xfrm>
                <a:off x="3638551" y="4565651"/>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5" name="2-19"/>
              <p:cNvSpPr/>
              <p:nvPr/>
            </p:nvSpPr>
            <p:spPr bwMode="auto">
              <a:xfrm>
                <a:off x="3638551" y="4565651"/>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6" name="2-20"/>
              <p:cNvSpPr/>
              <p:nvPr/>
            </p:nvSpPr>
            <p:spPr bwMode="auto">
              <a:xfrm>
                <a:off x="3638551" y="4668838"/>
                <a:ext cx="2492375" cy="1014413"/>
              </a:xfrm>
              <a:custGeom>
                <a:avLst/>
                <a:gdLst>
                  <a:gd name="T0" fmla="*/ 0 w 1570"/>
                  <a:gd name="T1" fmla="*/ 37 h 639"/>
                  <a:gd name="T2" fmla="*/ 1570 w 1570"/>
                  <a:gd name="T3" fmla="*/ 639 h 639"/>
                  <a:gd name="T4" fmla="*/ 1570 w 1570"/>
                  <a:gd name="T5" fmla="*/ 602 h 639"/>
                  <a:gd name="T6" fmla="*/ 0 w 1570"/>
                  <a:gd name="T7" fmla="*/ 0 h 639"/>
                  <a:gd name="T8" fmla="*/ 0 w 1570"/>
                  <a:gd name="T9" fmla="*/ 37 h 639"/>
                </a:gdLst>
                <a:ahLst/>
                <a:cxnLst>
                  <a:cxn ang="0">
                    <a:pos x="T0" y="T1"/>
                  </a:cxn>
                  <a:cxn ang="0">
                    <a:pos x="T2" y="T3"/>
                  </a:cxn>
                  <a:cxn ang="0">
                    <a:pos x="T4" y="T5"/>
                  </a:cxn>
                  <a:cxn ang="0">
                    <a:pos x="T6" y="T7"/>
                  </a:cxn>
                  <a:cxn ang="0">
                    <a:pos x="T8" y="T9"/>
                  </a:cxn>
                </a:cxnLst>
                <a:rect l="0" t="0" r="r" b="b"/>
                <a:pathLst>
                  <a:path w="1570" h="639">
                    <a:moveTo>
                      <a:pt x="0" y="37"/>
                    </a:moveTo>
                    <a:lnTo>
                      <a:pt x="1570" y="639"/>
                    </a:lnTo>
                    <a:lnTo>
                      <a:pt x="1570" y="602"/>
                    </a:lnTo>
                    <a:lnTo>
                      <a:pt x="0" y="0"/>
                    </a:lnTo>
                    <a:lnTo>
                      <a:pt x="0" y="37"/>
                    </a:ln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7" name="2-21"/>
              <p:cNvSpPr/>
              <p:nvPr/>
            </p:nvSpPr>
            <p:spPr bwMode="auto">
              <a:xfrm>
                <a:off x="3638551" y="4668838"/>
                <a:ext cx="2492375" cy="1014413"/>
              </a:xfrm>
              <a:custGeom>
                <a:avLst/>
                <a:gdLst>
                  <a:gd name="T0" fmla="*/ 0 w 1570"/>
                  <a:gd name="T1" fmla="*/ 37 h 639"/>
                  <a:gd name="T2" fmla="*/ 1570 w 1570"/>
                  <a:gd name="T3" fmla="*/ 639 h 639"/>
                  <a:gd name="T4" fmla="*/ 1570 w 1570"/>
                  <a:gd name="T5" fmla="*/ 602 h 639"/>
                  <a:gd name="T6" fmla="*/ 0 w 1570"/>
                  <a:gd name="T7" fmla="*/ 0 h 639"/>
                  <a:gd name="T8" fmla="*/ 0 w 1570"/>
                  <a:gd name="T9" fmla="*/ 37 h 639"/>
                </a:gdLst>
                <a:ahLst/>
                <a:cxnLst>
                  <a:cxn ang="0">
                    <a:pos x="T0" y="T1"/>
                  </a:cxn>
                  <a:cxn ang="0">
                    <a:pos x="T2" y="T3"/>
                  </a:cxn>
                  <a:cxn ang="0">
                    <a:pos x="T4" y="T5"/>
                  </a:cxn>
                  <a:cxn ang="0">
                    <a:pos x="T6" y="T7"/>
                  </a:cxn>
                  <a:cxn ang="0">
                    <a:pos x="T8" y="T9"/>
                  </a:cxn>
                </a:cxnLst>
                <a:rect l="0" t="0" r="r" b="b"/>
                <a:pathLst>
                  <a:path w="1570" h="639">
                    <a:moveTo>
                      <a:pt x="0" y="37"/>
                    </a:moveTo>
                    <a:lnTo>
                      <a:pt x="1570" y="639"/>
                    </a:lnTo>
                    <a:lnTo>
                      <a:pt x="1570" y="602"/>
                    </a:lnTo>
                    <a:lnTo>
                      <a:pt x="0" y="0"/>
                    </a:lnTo>
                    <a:lnTo>
                      <a:pt x="0"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8" name="2-22"/>
              <p:cNvSpPr/>
              <p:nvPr/>
            </p:nvSpPr>
            <p:spPr bwMode="auto">
              <a:xfrm>
                <a:off x="5957888" y="5089526"/>
                <a:ext cx="173038" cy="534988"/>
              </a:xfrm>
              <a:custGeom>
                <a:avLst/>
                <a:gdLst>
                  <a:gd name="T0" fmla="*/ 0 w 109"/>
                  <a:gd name="T1" fmla="*/ 295 h 337"/>
                  <a:gd name="T2" fmla="*/ 109 w 109"/>
                  <a:gd name="T3" fmla="*/ 337 h 337"/>
                  <a:gd name="T4" fmla="*/ 109 w 109"/>
                  <a:gd name="T5" fmla="*/ 42 h 337"/>
                  <a:gd name="T6" fmla="*/ 0 w 109"/>
                  <a:gd name="T7" fmla="*/ 0 h 337"/>
                  <a:gd name="T8" fmla="*/ 0 w 109"/>
                  <a:gd name="T9" fmla="*/ 295 h 337"/>
                </a:gdLst>
                <a:ahLst/>
                <a:cxnLst>
                  <a:cxn ang="0">
                    <a:pos x="T0" y="T1"/>
                  </a:cxn>
                  <a:cxn ang="0">
                    <a:pos x="T2" y="T3"/>
                  </a:cxn>
                  <a:cxn ang="0">
                    <a:pos x="T4" y="T5"/>
                  </a:cxn>
                  <a:cxn ang="0">
                    <a:pos x="T6" y="T7"/>
                  </a:cxn>
                  <a:cxn ang="0">
                    <a:pos x="T8" y="T9"/>
                  </a:cxn>
                </a:cxnLst>
                <a:rect l="0" t="0" r="r" b="b"/>
                <a:pathLst>
                  <a:path w="109" h="337">
                    <a:moveTo>
                      <a:pt x="0" y="295"/>
                    </a:moveTo>
                    <a:lnTo>
                      <a:pt x="109" y="337"/>
                    </a:lnTo>
                    <a:lnTo>
                      <a:pt x="109" y="42"/>
                    </a:lnTo>
                    <a:lnTo>
                      <a:pt x="0" y="0"/>
                    </a:lnTo>
                    <a:lnTo>
                      <a:pt x="0" y="295"/>
                    </a:lnTo>
                    <a:close/>
                  </a:path>
                </a:pathLst>
              </a:custGeom>
              <a:solidFill>
                <a:srgbClr val="8F62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39" name="2-23"/>
              <p:cNvSpPr/>
              <p:nvPr/>
            </p:nvSpPr>
            <p:spPr bwMode="auto">
              <a:xfrm>
                <a:off x="3863976" y="4462463"/>
                <a:ext cx="177800" cy="231775"/>
              </a:xfrm>
              <a:custGeom>
                <a:avLst/>
                <a:gdLst>
                  <a:gd name="T0" fmla="*/ 0 w 112"/>
                  <a:gd name="T1" fmla="*/ 105 h 146"/>
                  <a:gd name="T2" fmla="*/ 56 w 112"/>
                  <a:gd name="T3" fmla="*/ 72 h 146"/>
                  <a:gd name="T4" fmla="*/ 112 w 112"/>
                  <a:gd name="T5" fmla="*/ 146 h 146"/>
                  <a:gd name="T6" fmla="*/ 112 w 112"/>
                  <a:gd name="T7" fmla="*/ 42 h 146"/>
                  <a:gd name="T8" fmla="*/ 0 w 112"/>
                  <a:gd name="T9" fmla="*/ 0 h 146"/>
                  <a:gd name="T10" fmla="*/ 0 w 112"/>
                  <a:gd name="T11" fmla="*/ 105 h 146"/>
                </a:gdLst>
                <a:ahLst/>
                <a:cxnLst>
                  <a:cxn ang="0">
                    <a:pos x="T0" y="T1"/>
                  </a:cxn>
                  <a:cxn ang="0">
                    <a:pos x="T2" y="T3"/>
                  </a:cxn>
                  <a:cxn ang="0">
                    <a:pos x="T4" y="T5"/>
                  </a:cxn>
                  <a:cxn ang="0">
                    <a:pos x="T6" y="T7"/>
                  </a:cxn>
                  <a:cxn ang="0">
                    <a:pos x="T8" y="T9"/>
                  </a:cxn>
                  <a:cxn ang="0">
                    <a:pos x="T10" y="T11"/>
                  </a:cxn>
                </a:cxnLst>
                <a:rect l="0" t="0" r="r" b="b"/>
                <a:pathLst>
                  <a:path w="112" h="146">
                    <a:moveTo>
                      <a:pt x="0" y="105"/>
                    </a:moveTo>
                    <a:lnTo>
                      <a:pt x="56" y="72"/>
                    </a:lnTo>
                    <a:lnTo>
                      <a:pt x="112" y="146"/>
                    </a:lnTo>
                    <a:lnTo>
                      <a:pt x="112" y="42"/>
                    </a:lnTo>
                    <a:lnTo>
                      <a:pt x="0" y="0"/>
                    </a:lnTo>
                    <a:lnTo>
                      <a:pt x="0" y="105"/>
                    </a:lnTo>
                    <a:close/>
                  </a:path>
                </a:pathLst>
              </a:custGeom>
              <a:solidFill>
                <a:srgbClr val="8F62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0" name="2-24"/>
              <p:cNvSpPr/>
              <p:nvPr/>
            </p:nvSpPr>
            <p:spPr bwMode="auto">
              <a:xfrm>
                <a:off x="3863976" y="4462463"/>
                <a:ext cx="177800" cy="231775"/>
              </a:xfrm>
              <a:custGeom>
                <a:avLst/>
                <a:gdLst>
                  <a:gd name="T0" fmla="*/ 0 w 112"/>
                  <a:gd name="T1" fmla="*/ 105 h 146"/>
                  <a:gd name="T2" fmla="*/ 56 w 112"/>
                  <a:gd name="T3" fmla="*/ 72 h 146"/>
                  <a:gd name="T4" fmla="*/ 112 w 112"/>
                  <a:gd name="T5" fmla="*/ 146 h 146"/>
                  <a:gd name="T6" fmla="*/ 112 w 112"/>
                  <a:gd name="T7" fmla="*/ 42 h 146"/>
                  <a:gd name="T8" fmla="*/ 0 w 112"/>
                  <a:gd name="T9" fmla="*/ 0 h 146"/>
                  <a:gd name="T10" fmla="*/ 0 w 112"/>
                  <a:gd name="T11" fmla="*/ 105 h 146"/>
                </a:gdLst>
                <a:ahLst/>
                <a:cxnLst>
                  <a:cxn ang="0">
                    <a:pos x="T0" y="T1"/>
                  </a:cxn>
                  <a:cxn ang="0">
                    <a:pos x="T2" y="T3"/>
                  </a:cxn>
                  <a:cxn ang="0">
                    <a:pos x="T4" y="T5"/>
                  </a:cxn>
                  <a:cxn ang="0">
                    <a:pos x="T6" y="T7"/>
                  </a:cxn>
                  <a:cxn ang="0">
                    <a:pos x="T8" y="T9"/>
                  </a:cxn>
                  <a:cxn ang="0">
                    <a:pos x="T10" y="T11"/>
                  </a:cxn>
                </a:cxnLst>
                <a:rect l="0" t="0" r="r" b="b"/>
                <a:pathLst>
                  <a:path w="112" h="146">
                    <a:moveTo>
                      <a:pt x="0" y="105"/>
                    </a:moveTo>
                    <a:lnTo>
                      <a:pt x="56" y="72"/>
                    </a:lnTo>
                    <a:lnTo>
                      <a:pt x="112" y="146"/>
                    </a:lnTo>
                    <a:lnTo>
                      <a:pt x="112" y="42"/>
                    </a:lnTo>
                    <a:lnTo>
                      <a:pt x="0" y="0"/>
                    </a:lnTo>
                    <a:lnTo>
                      <a:pt x="0" y="1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1" name="2-25"/>
              <p:cNvSpPr/>
              <p:nvPr/>
            </p:nvSpPr>
            <p:spPr bwMode="auto">
              <a:xfrm>
                <a:off x="6134101" y="3048001"/>
                <a:ext cx="2205038" cy="1701800"/>
              </a:xfrm>
              <a:custGeom>
                <a:avLst/>
                <a:gdLst>
                  <a:gd name="T0" fmla="*/ 1389 w 1389"/>
                  <a:gd name="T1" fmla="*/ 285 h 1072"/>
                  <a:gd name="T2" fmla="*/ 0 w 1389"/>
                  <a:gd name="T3" fmla="*/ 1072 h 1072"/>
                  <a:gd name="T4" fmla="*/ 0 w 1389"/>
                  <a:gd name="T5" fmla="*/ 752 h 1072"/>
                  <a:gd name="T6" fmla="*/ 1389 w 1389"/>
                  <a:gd name="T7" fmla="*/ 0 h 1072"/>
                  <a:gd name="T8" fmla="*/ 1389 w 1389"/>
                  <a:gd name="T9" fmla="*/ 285 h 1072"/>
                </a:gdLst>
                <a:ahLst/>
                <a:cxnLst>
                  <a:cxn ang="0">
                    <a:pos x="T0" y="T1"/>
                  </a:cxn>
                  <a:cxn ang="0">
                    <a:pos x="T2" y="T3"/>
                  </a:cxn>
                  <a:cxn ang="0">
                    <a:pos x="T4" y="T5"/>
                  </a:cxn>
                  <a:cxn ang="0">
                    <a:pos x="T6" y="T7"/>
                  </a:cxn>
                  <a:cxn ang="0">
                    <a:pos x="T8" y="T9"/>
                  </a:cxn>
                </a:cxnLst>
                <a:rect l="0" t="0" r="r" b="b"/>
                <a:pathLst>
                  <a:path w="1389" h="1072">
                    <a:moveTo>
                      <a:pt x="1389" y="285"/>
                    </a:moveTo>
                    <a:lnTo>
                      <a:pt x="0" y="1072"/>
                    </a:lnTo>
                    <a:lnTo>
                      <a:pt x="0" y="752"/>
                    </a:lnTo>
                    <a:lnTo>
                      <a:pt x="1389" y="0"/>
                    </a:lnTo>
                    <a:lnTo>
                      <a:pt x="1389" y="28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2" name="2-26"/>
              <p:cNvSpPr/>
              <p:nvPr/>
            </p:nvSpPr>
            <p:spPr bwMode="auto">
              <a:xfrm>
                <a:off x="6134101" y="3048001"/>
                <a:ext cx="2205038" cy="1701800"/>
              </a:xfrm>
              <a:custGeom>
                <a:avLst/>
                <a:gdLst>
                  <a:gd name="T0" fmla="*/ 1389 w 1389"/>
                  <a:gd name="T1" fmla="*/ 285 h 1072"/>
                  <a:gd name="T2" fmla="*/ 0 w 1389"/>
                  <a:gd name="T3" fmla="*/ 1072 h 1072"/>
                  <a:gd name="T4" fmla="*/ 0 w 1389"/>
                  <a:gd name="T5" fmla="*/ 752 h 1072"/>
                  <a:gd name="T6" fmla="*/ 1389 w 1389"/>
                  <a:gd name="T7" fmla="*/ 0 h 1072"/>
                  <a:gd name="T8" fmla="*/ 1389 w 1389"/>
                  <a:gd name="T9" fmla="*/ 285 h 1072"/>
                </a:gdLst>
                <a:ahLst/>
                <a:cxnLst>
                  <a:cxn ang="0">
                    <a:pos x="T0" y="T1"/>
                  </a:cxn>
                  <a:cxn ang="0">
                    <a:pos x="T2" y="T3"/>
                  </a:cxn>
                  <a:cxn ang="0">
                    <a:pos x="T4" y="T5"/>
                  </a:cxn>
                  <a:cxn ang="0">
                    <a:pos x="T6" y="T7"/>
                  </a:cxn>
                  <a:cxn ang="0">
                    <a:pos x="T8" y="T9"/>
                  </a:cxn>
                </a:cxnLst>
                <a:rect l="0" t="0" r="r" b="b"/>
                <a:pathLst>
                  <a:path w="1389" h="1072">
                    <a:moveTo>
                      <a:pt x="1389" y="285"/>
                    </a:moveTo>
                    <a:lnTo>
                      <a:pt x="0" y="1072"/>
                    </a:lnTo>
                    <a:lnTo>
                      <a:pt x="0" y="752"/>
                    </a:lnTo>
                    <a:lnTo>
                      <a:pt x="1389" y="0"/>
                    </a:lnTo>
                    <a:lnTo>
                      <a:pt x="1389" y="2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3" name="2-27"/>
              <p:cNvSpPr/>
              <p:nvPr/>
            </p:nvSpPr>
            <p:spPr bwMode="auto">
              <a:xfrm>
                <a:off x="6134101" y="3048001"/>
                <a:ext cx="2205038" cy="1249363"/>
              </a:xfrm>
              <a:custGeom>
                <a:avLst/>
                <a:gdLst>
                  <a:gd name="T0" fmla="*/ 1389 w 1389"/>
                  <a:gd name="T1" fmla="*/ 27 h 787"/>
                  <a:gd name="T2" fmla="*/ 0 w 1389"/>
                  <a:gd name="T3" fmla="*/ 787 h 787"/>
                  <a:gd name="T4" fmla="*/ 0 w 1389"/>
                  <a:gd name="T5" fmla="*/ 752 h 787"/>
                  <a:gd name="T6" fmla="*/ 1389 w 1389"/>
                  <a:gd name="T7" fmla="*/ 0 h 787"/>
                  <a:gd name="T8" fmla="*/ 1389 w 1389"/>
                  <a:gd name="T9" fmla="*/ 27 h 787"/>
                </a:gdLst>
                <a:ahLst/>
                <a:cxnLst>
                  <a:cxn ang="0">
                    <a:pos x="T0" y="T1"/>
                  </a:cxn>
                  <a:cxn ang="0">
                    <a:pos x="T2" y="T3"/>
                  </a:cxn>
                  <a:cxn ang="0">
                    <a:pos x="T4" y="T5"/>
                  </a:cxn>
                  <a:cxn ang="0">
                    <a:pos x="T6" y="T7"/>
                  </a:cxn>
                  <a:cxn ang="0">
                    <a:pos x="T8" y="T9"/>
                  </a:cxn>
                </a:cxnLst>
                <a:rect l="0" t="0" r="r" b="b"/>
                <a:pathLst>
                  <a:path w="1389" h="787">
                    <a:moveTo>
                      <a:pt x="1389" y="27"/>
                    </a:moveTo>
                    <a:lnTo>
                      <a:pt x="0" y="787"/>
                    </a:lnTo>
                    <a:lnTo>
                      <a:pt x="0" y="752"/>
                    </a:lnTo>
                    <a:lnTo>
                      <a:pt x="1389" y="0"/>
                    </a:lnTo>
                    <a:lnTo>
                      <a:pt x="1389" y="27"/>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4" name="2-28"/>
              <p:cNvSpPr/>
              <p:nvPr/>
            </p:nvSpPr>
            <p:spPr bwMode="auto">
              <a:xfrm>
                <a:off x="6134101" y="3157538"/>
                <a:ext cx="2205038" cy="1223963"/>
              </a:xfrm>
              <a:custGeom>
                <a:avLst/>
                <a:gdLst>
                  <a:gd name="T0" fmla="*/ 1389 w 1389"/>
                  <a:gd name="T1" fmla="*/ 12 h 771"/>
                  <a:gd name="T2" fmla="*/ 0 w 1389"/>
                  <a:gd name="T3" fmla="*/ 771 h 771"/>
                  <a:gd name="T4" fmla="*/ 0 w 1389"/>
                  <a:gd name="T5" fmla="*/ 755 h 771"/>
                  <a:gd name="T6" fmla="*/ 1389 w 1389"/>
                  <a:gd name="T7" fmla="*/ 0 h 771"/>
                  <a:gd name="T8" fmla="*/ 1389 w 1389"/>
                  <a:gd name="T9" fmla="*/ 12 h 771"/>
                </a:gdLst>
                <a:ahLst/>
                <a:cxnLst>
                  <a:cxn ang="0">
                    <a:pos x="T0" y="T1"/>
                  </a:cxn>
                  <a:cxn ang="0">
                    <a:pos x="T2" y="T3"/>
                  </a:cxn>
                  <a:cxn ang="0">
                    <a:pos x="T4" y="T5"/>
                  </a:cxn>
                  <a:cxn ang="0">
                    <a:pos x="T6" y="T7"/>
                  </a:cxn>
                  <a:cxn ang="0">
                    <a:pos x="T8" y="T9"/>
                  </a:cxn>
                </a:cxnLst>
                <a:rect l="0" t="0" r="r" b="b"/>
                <a:pathLst>
                  <a:path w="1389" h="771">
                    <a:moveTo>
                      <a:pt x="1389" y="12"/>
                    </a:moveTo>
                    <a:lnTo>
                      <a:pt x="0" y="771"/>
                    </a:lnTo>
                    <a:lnTo>
                      <a:pt x="0" y="755"/>
                    </a:lnTo>
                    <a:lnTo>
                      <a:pt x="1389" y="0"/>
                    </a:lnTo>
                    <a:lnTo>
                      <a:pt x="1389" y="12"/>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5" name="2-29"/>
              <p:cNvSpPr/>
              <p:nvPr/>
            </p:nvSpPr>
            <p:spPr bwMode="auto">
              <a:xfrm>
                <a:off x="6138863" y="3227388"/>
                <a:ext cx="2200275" cy="1217613"/>
              </a:xfrm>
              <a:custGeom>
                <a:avLst/>
                <a:gdLst>
                  <a:gd name="T0" fmla="*/ 1386 w 1386"/>
                  <a:gd name="T1" fmla="*/ 10 h 767"/>
                  <a:gd name="T2" fmla="*/ 0 w 1386"/>
                  <a:gd name="T3" fmla="*/ 767 h 767"/>
                  <a:gd name="T4" fmla="*/ 0 w 1386"/>
                  <a:gd name="T5" fmla="*/ 750 h 767"/>
                  <a:gd name="T6" fmla="*/ 1386 w 1386"/>
                  <a:gd name="T7" fmla="*/ 0 h 767"/>
                  <a:gd name="T8" fmla="*/ 1386 w 1386"/>
                  <a:gd name="T9" fmla="*/ 10 h 767"/>
                </a:gdLst>
                <a:ahLst/>
                <a:cxnLst>
                  <a:cxn ang="0">
                    <a:pos x="T0" y="T1"/>
                  </a:cxn>
                  <a:cxn ang="0">
                    <a:pos x="T2" y="T3"/>
                  </a:cxn>
                  <a:cxn ang="0">
                    <a:pos x="T4" y="T5"/>
                  </a:cxn>
                  <a:cxn ang="0">
                    <a:pos x="T6" y="T7"/>
                  </a:cxn>
                  <a:cxn ang="0">
                    <a:pos x="T8" y="T9"/>
                  </a:cxn>
                </a:cxnLst>
                <a:rect l="0" t="0" r="r" b="b"/>
                <a:pathLst>
                  <a:path w="1386" h="767">
                    <a:moveTo>
                      <a:pt x="1386" y="10"/>
                    </a:moveTo>
                    <a:lnTo>
                      <a:pt x="0" y="767"/>
                    </a:lnTo>
                    <a:lnTo>
                      <a:pt x="0" y="750"/>
                    </a:lnTo>
                    <a:lnTo>
                      <a:pt x="1386" y="0"/>
                    </a:lnTo>
                    <a:lnTo>
                      <a:pt x="1386" y="10"/>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6" name="2-30"/>
              <p:cNvSpPr/>
              <p:nvPr/>
            </p:nvSpPr>
            <p:spPr bwMode="auto">
              <a:xfrm>
                <a:off x="6134101" y="3286126"/>
                <a:ext cx="2205038" cy="1220788"/>
              </a:xfrm>
              <a:custGeom>
                <a:avLst/>
                <a:gdLst>
                  <a:gd name="T0" fmla="*/ 1389 w 1389"/>
                  <a:gd name="T1" fmla="*/ 12 h 769"/>
                  <a:gd name="T2" fmla="*/ 0 w 1389"/>
                  <a:gd name="T3" fmla="*/ 769 h 769"/>
                  <a:gd name="T4" fmla="*/ 0 w 1389"/>
                  <a:gd name="T5" fmla="*/ 753 h 769"/>
                  <a:gd name="T6" fmla="*/ 1389 w 1389"/>
                  <a:gd name="T7" fmla="*/ 0 h 769"/>
                  <a:gd name="T8" fmla="*/ 1389 w 1389"/>
                  <a:gd name="T9" fmla="*/ 12 h 769"/>
                </a:gdLst>
                <a:ahLst/>
                <a:cxnLst>
                  <a:cxn ang="0">
                    <a:pos x="T0" y="T1"/>
                  </a:cxn>
                  <a:cxn ang="0">
                    <a:pos x="T2" y="T3"/>
                  </a:cxn>
                  <a:cxn ang="0">
                    <a:pos x="T4" y="T5"/>
                  </a:cxn>
                  <a:cxn ang="0">
                    <a:pos x="T6" y="T7"/>
                  </a:cxn>
                  <a:cxn ang="0">
                    <a:pos x="T8" y="T9"/>
                  </a:cxn>
                </a:cxnLst>
                <a:rect l="0" t="0" r="r" b="b"/>
                <a:pathLst>
                  <a:path w="1389" h="769">
                    <a:moveTo>
                      <a:pt x="1389" y="12"/>
                    </a:moveTo>
                    <a:lnTo>
                      <a:pt x="0" y="769"/>
                    </a:lnTo>
                    <a:lnTo>
                      <a:pt x="0" y="753"/>
                    </a:lnTo>
                    <a:lnTo>
                      <a:pt x="1389" y="0"/>
                    </a:lnTo>
                    <a:lnTo>
                      <a:pt x="1389" y="12"/>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7" name="2-31"/>
              <p:cNvSpPr/>
              <p:nvPr/>
            </p:nvSpPr>
            <p:spPr bwMode="auto">
              <a:xfrm>
                <a:off x="6134101" y="3349626"/>
                <a:ext cx="2205038" cy="1223963"/>
              </a:xfrm>
              <a:custGeom>
                <a:avLst/>
                <a:gdLst>
                  <a:gd name="T0" fmla="*/ 1389 w 1389"/>
                  <a:gd name="T1" fmla="*/ 12 h 771"/>
                  <a:gd name="T2" fmla="*/ 0 w 1389"/>
                  <a:gd name="T3" fmla="*/ 771 h 771"/>
                  <a:gd name="T4" fmla="*/ 0 w 1389"/>
                  <a:gd name="T5" fmla="*/ 755 h 771"/>
                  <a:gd name="T6" fmla="*/ 1389 w 1389"/>
                  <a:gd name="T7" fmla="*/ 0 h 771"/>
                  <a:gd name="T8" fmla="*/ 1389 w 1389"/>
                  <a:gd name="T9" fmla="*/ 12 h 771"/>
                </a:gdLst>
                <a:ahLst/>
                <a:cxnLst>
                  <a:cxn ang="0">
                    <a:pos x="T0" y="T1"/>
                  </a:cxn>
                  <a:cxn ang="0">
                    <a:pos x="T2" y="T3"/>
                  </a:cxn>
                  <a:cxn ang="0">
                    <a:pos x="T4" y="T5"/>
                  </a:cxn>
                  <a:cxn ang="0">
                    <a:pos x="T6" y="T7"/>
                  </a:cxn>
                  <a:cxn ang="0">
                    <a:pos x="T8" y="T9"/>
                  </a:cxn>
                </a:cxnLst>
                <a:rect l="0" t="0" r="r" b="b"/>
                <a:pathLst>
                  <a:path w="1389" h="771">
                    <a:moveTo>
                      <a:pt x="1389" y="12"/>
                    </a:moveTo>
                    <a:lnTo>
                      <a:pt x="0" y="771"/>
                    </a:lnTo>
                    <a:lnTo>
                      <a:pt x="0" y="755"/>
                    </a:lnTo>
                    <a:lnTo>
                      <a:pt x="1389" y="0"/>
                    </a:lnTo>
                    <a:lnTo>
                      <a:pt x="1389" y="12"/>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8" name="2-32"/>
              <p:cNvSpPr/>
              <p:nvPr/>
            </p:nvSpPr>
            <p:spPr bwMode="auto">
              <a:xfrm>
                <a:off x="6134101" y="3411538"/>
                <a:ext cx="2205038" cy="1223963"/>
              </a:xfrm>
              <a:custGeom>
                <a:avLst/>
                <a:gdLst>
                  <a:gd name="T0" fmla="*/ 1389 w 1389"/>
                  <a:gd name="T1" fmla="*/ 12 h 771"/>
                  <a:gd name="T2" fmla="*/ 0 w 1389"/>
                  <a:gd name="T3" fmla="*/ 771 h 771"/>
                  <a:gd name="T4" fmla="*/ 0 w 1389"/>
                  <a:gd name="T5" fmla="*/ 755 h 771"/>
                  <a:gd name="T6" fmla="*/ 1389 w 1389"/>
                  <a:gd name="T7" fmla="*/ 0 h 771"/>
                  <a:gd name="T8" fmla="*/ 1389 w 1389"/>
                  <a:gd name="T9" fmla="*/ 12 h 771"/>
                </a:gdLst>
                <a:ahLst/>
                <a:cxnLst>
                  <a:cxn ang="0">
                    <a:pos x="T0" y="T1"/>
                  </a:cxn>
                  <a:cxn ang="0">
                    <a:pos x="T2" y="T3"/>
                  </a:cxn>
                  <a:cxn ang="0">
                    <a:pos x="T4" y="T5"/>
                  </a:cxn>
                  <a:cxn ang="0">
                    <a:pos x="T6" y="T7"/>
                  </a:cxn>
                  <a:cxn ang="0">
                    <a:pos x="T8" y="T9"/>
                  </a:cxn>
                </a:cxnLst>
                <a:rect l="0" t="0" r="r" b="b"/>
                <a:pathLst>
                  <a:path w="1389" h="771">
                    <a:moveTo>
                      <a:pt x="1389" y="12"/>
                    </a:moveTo>
                    <a:lnTo>
                      <a:pt x="0" y="771"/>
                    </a:lnTo>
                    <a:lnTo>
                      <a:pt x="0" y="755"/>
                    </a:lnTo>
                    <a:lnTo>
                      <a:pt x="1389" y="0"/>
                    </a:lnTo>
                    <a:lnTo>
                      <a:pt x="1389" y="12"/>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49" name="2-33"/>
              <p:cNvSpPr/>
              <p:nvPr/>
            </p:nvSpPr>
            <p:spPr bwMode="auto">
              <a:xfrm>
                <a:off x="6134101" y="3489326"/>
                <a:ext cx="2205038" cy="1268413"/>
              </a:xfrm>
              <a:custGeom>
                <a:avLst/>
                <a:gdLst>
                  <a:gd name="T0" fmla="*/ 1389 w 1389"/>
                  <a:gd name="T1" fmla="*/ 28 h 799"/>
                  <a:gd name="T2" fmla="*/ 0 w 1389"/>
                  <a:gd name="T3" fmla="*/ 799 h 799"/>
                  <a:gd name="T4" fmla="*/ 0 w 1389"/>
                  <a:gd name="T5" fmla="*/ 764 h 799"/>
                  <a:gd name="T6" fmla="*/ 1389 w 1389"/>
                  <a:gd name="T7" fmla="*/ 0 h 799"/>
                  <a:gd name="T8" fmla="*/ 1389 w 1389"/>
                  <a:gd name="T9" fmla="*/ 28 h 799"/>
                </a:gdLst>
                <a:ahLst/>
                <a:cxnLst>
                  <a:cxn ang="0">
                    <a:pos x="T0" y="T1"/>
                  </a:cxn>
                  <a:cxn ang="0">
                    <a:pos x="T2" y="T3"/>
                  </a:cxn>
                  <a:cxn ang="0">
                    <a:pos x="T4" y="T5"/>
                  </a:cxn>
                  <a:cxn ang="0">
                    <a:pos x="T6" y="T7"/>
                  </a:cxn>
                  <a:cxn ang="0">
                    <a:pos x="T8" y="T9"/>
                  </a:cxn>
                </a:cxnLst>
                <a:rect l="0" t="0" r="r" b="b"/>
                <a:pathLst>
                  <a:path w="1389" h="799">
                    <a:moveTo>
                      <a:pt x="1389" y="28"/>
                    </a:moveTo>
                    <a:lnTo>
                      <a:pt x="0" y="799"/>
                    </a:lnTo>
                    <a:lnTo>
                      <a:pt x="0" y="764"/>
                    </a:lnTo>
                    <a:lnTo>
                      <a:pt x="1389" y="0"/>
                    </a:lnTo>
                    <a:lnTo>
                      <a:pt x="1389" y="28"/>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0" name="2-34"/>
              <p:cNvSpPr/>
              <p:nvPr/>
            </p:nvSpPr>
            <p:spPr bwMode="auto">
              <a:xfrm>
                <a:off x="6134101" y="3489326"/>
                <a:ext cx="2205038" cy="1268413"/>
              </a:xfrm>
              <a:custGeom>
                <a:avLst/>
                <a:gdLst>
                  <a:gd name="T0" fmla="*/ 1389 w 1389"/>
                  <a:gd name="T1" fmla="*/ 28 h 799"/>
                  <a:gd name="T2" fmla="*/ 0 w 1389"/>
                  <a:gd name="T3" fmla="*/ 799 h 799"/>
                  <a:gd name="T4" fmla="*/ 0 w 1389"/>
                  <a:gd name="T5" fmla="*/ 764 h 799"/>
                  <a:gd name="T6" fmla="*/ 1389 w 1389"/>
                  <a:gd name="T7" fmla="*/ 0 h 799"/>
                  <a:gd name="T8" fmla="*/ 1389 w 1389"/>
                  <a:gd name="T9" fmla="*/ 28 h 799"/>
                </a:gdLst>
                <a:ahLst/>
                <a:cxnLst>
                  <a:cxn ang="0">
                    <a:pos x="T0" y="T1"/>
                  </a:cxn>
                  <a:cxn ang="0">
                    <a:pos x="T2" y="T3"/>
                  </a:cxn>
                  <a:cxn ang="0">
                    <a:pos x="T4" y="T5"/>
                  </a:cxn>
                  <a:cxn ang="0">
                    <a:pos x="T6" y="T7"/>
                  </a:cxn>
                  <a:cxn ang="0">
                    <a:pos x="T8" y="T9"/>
                  </a:cxn>
                </a:cxnLst>
                <a:rect l="0" t="0" r="r" b="b"/>
                <a:pathLst>
                  <a:path w="1389" h="799">
                    <a:moveTo>
                      <a:pt x="1389" y="28"/>
                    </a:moveTo>
                    <a:lnTo>
                      <a:pt x="0" y="799"/>
                    </a:lnTo>
                    <a:lnTo>
                      <a:pt x="0" y="764"/>
                    </a:lnTo>
                    <a:lnTo>
                      <a:pt x="1389" y="0"/>
                    </a:lnTo>
                    <a:lnTo>
                      <a:pt x="1389"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1" name="2-35"/>
              <p:cNvSpPr/>
              <p:nvPr/>
            </p:nvSpPr>
            <p:spPr bwMode="auto">
              <a:xfrm>
                <a:off x="8250238" y="3581401"/>
                <a:ext cx="88900" cy="30163"/>
              </a:xfrm>
              <a:custGeom>
                <a:avLst/>
                <a:gdLst>
                  <a:gd name="T0" fmla="*/ 5 w 56"/>
                  <a:gd name="T1" fmla="*/ 0 h 19"/>
                  <a:gd name="T2" fmla="*/ 0 w 56"/>
                  <a:gd name="T3" fmla="*/ 0 h 19"/>
                  <a:gd name="T4" fmla="*/ 56 w 56"/>
                  <a:gd name="T5" fmla="*/ 19 h 19"/>
                  <a:gd name="T6" fmla="*/ 56 w 56"/>
                  <a:gd name="T7" fmla="*/ 19 h 19"/>
                  <a:gd name="T8" fmla="*/ 5 w 56"/>
                  <a:gd name="T9" fmla="*/ 0 h 19"/>
                </a:gdLst>
                <a:ahLst/>
                <a:cxnLst>
                  <a:cxn ang="0">
                    <a:pos x="T0" y="T1"/>
                  </a:cxn>
                  <a:cxn ang="0">
                    <a:pos x="T2" y="T3"/>
                  </a:cxn>
                  <a:cxn ang="0">
                    <a:pos x="T4" y="T5"/>
                  </a:cxn>
                  <a:cxn ang="0">
                    <a:pos x="T6" y="T7"/>
                  </a:cxn>
                  <a:cxn ang="0">
                    <a:pos x="T8" y="T9"/>
                  </a:cxn>
                </a:cxnLst>
                <a:rect l="0" t="0" r="r" b="b"/>
                <a:pathLst>
                  <a:path w="56" h="19">
                    <a:moveTo>
                      <a:pt x="5" y="0"/>
                    </a:moveTo>
                    <a:lnTo>
                      <a:pt x="0" y="0"/>
                    </a:lnTo>
                    <a:lnTo>
                      <a:pt x="56" y="19"/>
                    </a:lnTo>
                    <a:lnTo>
                      <a:pt x="56" y="19"/>
                    </a:lnTo>
                    <a:lnTo>
                      <a:pt x="5" y="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2" name="2-36"/>
              <p:cNvSpPr/>
              <p:nvPr/>
            </p:nvSpPr>
            <p:spPr bwMode="auto">
              <a:xfrm>
                <a:off x="8250238" y="3581401"/>
                <a:ext cx="88900" cy="30163"/>
              </a:xfrm>
              <a:custGeom>
                <a:avLst/>
                <a:gdLst>
                  <a:gd name="T0" fmla="*/ 5 w 56"/>
                  <a:gd name="T1" fmla="*/ 0 h 19"/>
                  <a:gd name="T2" fmla="*/ 0 w 56"/>
                  <a:gd name="T3" fmla="*/ 0 h 19"/>
                  <a:gd name="T4" fmla="*/ 56 w 56"/>
                  <a:gd name="T5" fmla="*/ 19 h 19"/>
                  <a:gd name="T6" fmla="*/ 56 w 56"/>
                  <a:gd name="T7" fmla="*/ 19 h 19"/>
                  <a:gd name="T8" fmla="*/ 5 w 56"/>
                  <a:gd name="T9" fmla="*/ 0 h 19"/>
                </a:gdLst>
                <a:ahLst/>
                <a:cxnLst>
                  <a:cxn ang="0">
                    <a:pos x="T0" y="T1"/>
                  </a:cxn>
                  <a:cxn ang="0">
                    <a:pos x="T2" y="T3"/>
                  </a:cxn>
                  <a:cxn ang="0">
                    <a:pos x="T4" y="T5"/>
                  </a:cxn>
                  <a:cxn ang="0">
                    <a:pos x="T6" y="T7"/>
                  </a:cxn>
                  <a:cxn ang="0">
                    <a:pos x="T8" y="T9"/>
                  </a:cxn>
                </a:cxnLst>
                <a:rect l="0" t="0" r="r" b="b"/>
                <a:pathLst>
                  <a:path w="56" h="19">
                    <a:moveTo>
                      <a:pt x="5" y="0"/>
                    </a:moveTo>
                    <a:lnTo>
                      <a:pt x="0" y="0"/>
                    </a:lnTo>
                    <a:lnTo>
                      <a:pt x="56" y="19"/>
                    </a:lnTo>
                    <a:lnTo>
                      <a:pt x="56" y="19"/>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3" name="2-37"/>
              <p:cNvSpPr/>
              <p:nvPr/>
            </p:nvSpPr>
            <p:spPr bwMode="auto">
              <a:xfrm>
                <a:off x="6134101" y="3581401"/>
                <a:ext cx="2205038" cy="1260475"/>
              </a:xfrm>
              <a:custGeom>
                <a:avLst/>
                <a:gdLst>
                  <a:gd name="T0" fmla="*/ 1333 w 1389"/>
                  <a:gd name="T1" fmla="*/ 0 h 794"/>
                  <a:gd name="T2" fmla="*/ 979 w 1389"/>
                  <a:gd name="T3" fmla="*/ 198 h 794"/>
                  <a:gd name="T4" fmla="*/ 0 w 1389"/>
                  <a:gd name="T5" fmla="*/ 741 h 794"/>
                  <a:gd name="T6" fmla="*/ 10 w 1389"/>
                  <a:gd name="T7" fmla="*/ 794 h 794"/>
                  <a:gd name="T8" fmla="*/ 1389 w 1389"/>
                  <a:gd name="T9" fmla="*/ 19 h 794"/>
                  <a:gd name="T10" fmla="*/ 1333 w 1389"/>
                  <a:gd name="T11" fmla="*/ 0 h 794"/>
                </a:gdLst>
                <a:ahLst/>
                <a:cxnLst>
                  <a:cxn ang="0">
                    <a:pos x="T0" y="T1"/>
                  </a:cxn>
                  <a:cxn ang="0">
                    <a:pos x="T2" y="T3"/>
                  </a:cxn>
                  <a:cxn ang="0">
                    <a:pos x="T4" y="T5"/>
                  </a:cxn>
                  <a:cxn ang="0">
                    <a:pos x="T6" y="T7"/>
                  </a:cxn>
                  <a:cxn ang="0">
                    <a:pos x="T8" y="T9"/>
                  </a:cxn>
                  <a:cxn ang="0">
                    <a:pos x="T10" y="T11"/>
                  </a:cxn>
                </a:cxnLst>
                <a:rect l="0" t="0" r="r" b="b"/>
                <a:pathLst>
                  <a:path w="1389" h="794">
                    <a:moveTo>
                      <a:pt x="1333" y="0"/>
                    </a:moveTo>
                    <a:lnTo>
                      <a:pt x="979" y="198"/>
                    </a:lnTo>
                    <a:lnTo>
                      <a:pt x="0" y="741"/>
                    </a:lnTo>
                    <a:lnTo>
                      <a:pt x="10" y="794"/>
                    </a:lnTo>
                    <a:lnTo>
                      <a:pt x="1389" y="19"/>
                    </a:lnTo>
                    <a:lnTo>
                      <a:pt x="1333" y="0"/>
                    </a:lnTo>
                    <a:close/>
                  </a:path>
                </a:pathLst>
              </a:custGeom>
              <a:solidFill>
                <a:srgbClr val="E29A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4" name="2-38"/>
              <p:cNvSpPr/>
              <p:nvPr/>
            </p:nvSpPr>
            <p:spPr bwMode="auto">
              <a:xfrm>
                <a:off x="6134101" y="3581401"/>
                <a:ext cx="2205038" cy="1260475"/>
              </a:xfrm>
              <a:custGeom>
                <a:avLst/>
                <a:gdLst>
                  <a:gd name="T0" fmla="*/ 1333 w 1389"/>
                  <a:gd name="T1" fmla="*/ 0 h 794"/>
                  <a:gd name="T2" fmla="*/ 979 w 1389"/>
                  <a:gd name="T3" fmla="*/ 198 h 794"/>
                  <a:gd name="T4" fmla="*/ 0 w 1389"/>
                  <a:gd name="T5" fmla="*/ 741 h 794"/>
                  <a:gd name="T6" fmla="*/ 10 w 1389"/>
                  <a:gd name="T7" fmla="*/ 794 h 794"/>
                  <a:gd name="T8" fmla="*/ 1389 w 1389"/>
                  <a:gd name="T9" fmla="*/ 19 h 794"/>
                  <a:gd name="T10" fmla="*/ 1333 w 1389"/>
                  <a:gd name="T11" fmla="*/ 0 h 794"/>
                </a:gdLst>
                <a:ahLst/>
                <a:cxnLst>
                  <a:cxn ang="0">
                    <a:pos x="T0" y="T1"/>
                  </a:cxn>
                  <a:cxn ang="0">
                    <a:pos x="T2" y="T3"/>
                  </a:cxn>
                  <a:cxn ang="0">
                    <a:pos x="T4" y="T5"/>
                  </a:cxn>
                  <a:cxn ang="0">
                    <a:pos x="T6" y="T7"/>
                  </a:cxn>
                  <a:cxn ang="0">
                    <a:pos x="T8" y="T9"/>
                  </a:cxn>
                  <a:cxn ang="0">
                    <a:pos x="T10" y="T11"/>
                  </a:cxn>
                </a:cxnLst>
                <a:rect l="0" t="0" r="r" b="b"/>
                <a:pathLst>
                  <a:path w="1389" h="794">
                    <a:moveTo>
                      <a:pt x="1333" y="0"/>
                    </a:moveTo>
                    <a:lnTo>
                      <a:pt x="979" y="198"/>
                    </a:lnTo>
                    <a:lnTo>
                      <a:pt x="0" y="741"/>
                    </a:lnTo>
                    <a:lnTo>
                      <a:pt x="10" y="794"/>
                    </a:lnTo>
                    <a:lnTo>
                      <a:pt x="1389" y="19"/>
                    </a:lnTo>
                    <a:lnTo>
                      <a:pt x="13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5" name="2-39"/>
              <p:cNvSpPr/>
              <p:nvPr/>
            </p:nvSpPr>
            <p:spPr bwMode="auto">
              <a:xfrm>
                <a:off x="7688263" y="3581401"/>
                <a:ext cx="569913" cy="314325"/>
              </a:xfrm>
              <a:custGeom>
                <a:avLst/>
                <a:gdLst>
                  <a:gd name="T0" fmla="*/ 356 w 359"/>
                  <a:gd name="T1" fmla="*/ 0 h 198"/>
                  <a:gd name="T2" fmla="*/ 0 w 359"/>
                  <a:gd name="T3" fmla="*/ 198 h 198"/>
                  <a:gd name="T4" fmla="*/ 354 w 359"/>
                  <a:gd name="T5" fmla="*/ 0 h 198"/>
                  <a:gd name="T6" fmla="*/ 359 w 359"/>
                  <a:gd name="T7" fmla="*/ 0 h 198"/>
                  <a:gd name="T8" fmla="*/ 356 w 359"/>
                  <a:gd name="T9" fmla="*/ 0 h 198"/>
                </a:gdLst>
                <a:ahLst/>
                <a:cxnLst>
                  <a:cxn ang="0">
                    <a:pos x="T0" y="T1"/>
                  </a:cxn>
                  <a:cxn ang="0">
                    <a:pos x="T2" y="T3"/>
                  </a:cxn>
                  <a:cxn ang="0">
                    <a:pos x="T4" y="T5"/>
                  </a:cxn>
                  <a:cxn ang="0">
                    <a:pos x="T6" y="T7"/>
                  </a:cxn>
                  <a:cxn ang="0">
                    <a:pos x="T8" y="T9"/>
                  </a:cxn>
                </a:cxnLst>
                <a:rect l="0" t="0" r="r" b="b"/>
                <a:pathLst>
                  <a:path w="359" h="198">
                    <a:moveTo>
                      <a:pt x="356" y="0"/>
                    </a:moveTo>
                    <a:lnTo>
                      <a:pt x="0" y="198"/>
                    </a:lnTo>
                    <a:lnTo>
                      <a:pt x="354" y="0"/>
                    </a:lnTo>
                    <a:lnTo>
                      <a:pt x="359" y="0"/>
                    </a:lnTo>
                    <a:lnTo>
                      <a:pt x="356" y="0"/>
                    </a:lnTo>
                    <a:close/>
                  </a:path>
                </a:pathLst>
              </a:custGeom>
              <a:solidFill>
                <a:srgbClr val="4A4B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6" name="2-40"/>
              <p:cNvSpPr/>
              <p:nvPr/>
            </p:nvSpPr>
            <p:spPr bwMode="auto">
              <a:xfrm>
                <a:off x="7688263" y="3581401"/>
                <a:ext cx="569913" cy="314325"/>
              </a:xfrm>
              <a:custGeom>
                <a:avLst/>
                <a:gdLst>
                  <a:gd name="T0" fmla="*/ 356 w 359"/>
                  <a:gd name="T1" fmla="*/ 0 h 198"/>
                  <a:gd name="T2" fmla="*/ 0 w 359"/>
                  <a:gd name="T3" fmla="*/ 198 h 198"/>
                  <a:gd name="T4" fmla="*/ 354 w 359"/>
                  <a:gd name="T5" fmla="*/ 0 h 198"/>
                  <a:gd name="T6" fmla="*/ 359 w 359"/>
                  <a:gd name="T7" fmla="*/ 0 h 198"/>
                  <a:gd name="T8" fmla="*/ 356 w 359"/>
                  <a:gd name="T9" fmla="*/ 0 h 198"/>
                </a:gdLst>
                <a:ahLst/>
                <a:cxnLst>
                  <a:cxn ang="0">
                    <a:pos x="T0" y="T1"/>
                  </a:cxn>
                  <a:cxn ang="0">
                    <a:pos x="T2" y="T3"/>
                  </a:cxn>
                  <a:cxn ang="0">
                    <a:pos x="T4" y="T5"/>
                  </a:cxn>
                  <a:cxn ang="0">
                    <a:pos x="T6" y="T7"/>
                  </a:cxn>
                  <a:cxn ang="0">
                    <a:pos x="T8" y="T9"/>
                  </a:cxn>
                </a:cxnLst>
                <a:rect l="0" t="0" r="r" b="b"/>
                <a:pathLst>
                  <a:path w="359" h="198">
                    <a:moveTo>
                      <a:pt x="356" y="0"/>
                    </a:moveTo>
                    <a:lnTo>
                      <a:pt x="0" y="198"/>
                    </a:lnTo>
                    <a:lnTo>
                      <a:pt x="354" y="0"/>
                    </a:lnTo>
                    <a:lnTo>
                      <a:pt x="359" y="0"/>
                    </a:lnTo>
                    <a:lnTo>
                      <a:pt x="3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7" name="2-41"/>
              <p:cNvSpPr/>
              <p:nvPr/>
            </p:nvSpPr>
            <p:spPr bwMode="auto">
              <a:xfrm>
                <a:off x="3975101" y="2420938"/>
                <a:ext cx="4364038" cy="1820863"/>
              </a:xfrm>
              <a:custGeom>
                <a:avLst/>
                <a:gdLst>
                  <a:gd name="T0" fmla="*/ 2749 w 2749"/>
                  <a:gd name="T1" fmla="*/ 395 h 1147"/>
                  <a:gd name="T2" fmla="*/ 1509 w 2749"/>
                  <a:gd name="T3" fmla="*/ 0 h 1147"/>
                  <a:gd name="T4" fmla="*/ 0 w 2749"/>
                  <a:gd name="T5" fmla="*/ 629 h 1147"/>
                  <a:gd name="T6" fmla="*/ 60 w 2749"/>
                  <a:gd name="T7" fmla="*/ 727 h 1147"/>
                  <a:gd name="T8" fmla="*/ 60 w 2749"/>
                  <a:gd name="T9" fmla="*/ 655 h 1147"/>
                  <a:gd name="T10" fmla="*/ 1360 w 2749"/>
                  <a:gd name="T11" fmla="*/ 1147 h 1147"/>
                  <a:gd name="T12" fmla="*/ 2749 w 2749"/>
                  <a:gd name="T13" fmla="*/ 395 h 1147"/>
                </a:gdLst>
                <a:ahLst/>
                <a:cxnLst>
                  <a:cxn ang="0">
                    <a:pos x="T0" y="T1"/>
                  </a:cxn>
                  <a:cxn ang="0">
                    <a:pos x="T2" y="T3"/>
                  </a:cxn>
                  <a:cxn ang="0">
                    <a:pos x="T4" y="T5"/>
                  </a:cxn>
                  <a:cxn ang="0">
                    <a:pos x="T6" y="T7"/>
                  </a:cxn>
                  <a:cxn ang="0">
                    <a:pos x="T8" y="T9"/>
                  </a:cxn>
                  <a:cxn ang="0">
                    <a:pos x="T10" y="T11"/>
                  </a:cxn>
                  <a:cxn ang="0">
                    <a:pos x="T12" y="T13"/>
                  </a:cxn>
                </a:cxnLst>
                <a:rect l="0" t="0" r="r" b="b"/>
                <a:pathLst>
                  <a:path w="2749" h="1147">
                    <a:moveTo>
                      <a:pt x="2749" y="395"/>
                    </a:moveTo>
                    <a:lnTo>
                      <a:pt x="1509" y="0"/>
                    </a:lnTo>
                    <a:lnTo>
                      <a:pt x="0" y="629"/>
                    </a:lnTo>
                    <a:lnTo>
                      <a:pt x="60" y="727"/>
                    </a:lnTo>
                    <a:lnTo>
                      <a:pt x="60" y="655"/>
                    </a:lnTo>
                    <a:lnTo>
                      <a:pt x="1360" y="1147"/>
                    </a:lnTo>
                    <a:lnTo>
                      <a:pt x="2749" y="395"/>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8" name="2-42"/>
              <p:cNvSpPr/>
              <p:nvPr/>
            </p:nvSpPr>
            <p:spPr bwMode="auto">
              <a:xfrm>
                <a:off x="3975101" y="2420938"/>
                <a:ext cx="4364038" cy="1820863"/>
              </a:xfrm>
              <a:custGeom>
                <a:avLst/>
                <a:gdLst>
                  <a:gd name="T0" fmla="*/ 2749 w 2749"/>
                  <a:gd name="T1" fmla="*/ 395 h 1147"/>
                  <a:gd name="T2" fmla="*/ 1509 w 2749"/>
                  <a:gd name="T3" fmla="*/ 0 h 1147"/>
                  <a:gd name="T4" fmla="*/ 0 w 2749"/>
                  <a:gd name="T5" fmla="*/ 629 h 1147"/>
                  <a:gd name="T6" fmla="*/ 60 w 2749"/>
                  <a:gd name="T7" fmla="*/ 727 h 1147"/>
                  <a:gd name="T8" fmla="*/ 60 w 2749"/>
                  <a:gd name="T9" fmla="*/ 655 h 1147"/>
                  <a:gd name="T10" fmla="*/ 1360 w 2749"/>
                  <a:gd name="T11" fmla="*/ 1147 h 1147"/>
                  <a:gd name="T12" fmla="*/ 2749 w 2749"/>
                  <a:gd name="T13" fmla="*/ 395 h 1147"/>
                </a:gdLst>
                <a:ahLst/>
                <a:cxnLst>
                  <a:cxn ang="0">
                    <a:pos x="T0" y="T1"/>
                  </a:cxn>
                  <a:cxn ang="0">
                    <a:pos x="T2" y="T3"/>
                  </a:cxn>
                  <a:cxn ang="0">
                    <a:pos x="T4" y="T5"/>
                  </a:cxn>
                  <a:cxn ang="0">
                    <a:pos x="T6" y="T7"/>
                  </a:cxn>
                  <a:cxn ang="0">
                    <a:pos x="T8" y="T9"/>
                  </a:cxn>
                  <a:cxn ang="0">
                    <a:pos x="T10" y="T11"/>
                  </a:cxn>
                  <a:cxn ang="0">
                    <a:pos x="T12" y="T13"/>
                  </a:cxn>
                </a:cxnLst>
                <a:rect l="0" t="0" r="r" b="b"/>
                <a:pathLst>
                  <a:path w="2749" h="1147">
                    <a:moveTo>
                      <a:pt x="2749" y="395"/>
                    </a:moveTo>
                    <a:lnTo>
                      <a:pt x="1509" y="0"/>
                    </a:lnTo>
                    <a:lnTo>
                      <a:pt x="0" y="629"/>
                    </a:lnTo>
                    <a:lnTo>
                      <a:pt x="60" y="727"/>
                    </a:lnTo>
                    <a:lnTo>
                      <a:pt x="60" y="655"/>
                    </a:lnTo>
                    <a:lnTo>
                      <a:pt x="1360" y="1147"/>
                    </a:lnTo>
                    <a:lnTo>
                      <a:pt x="2749" y="3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9" name="2-43"/>
              <p:cNvSpPr/>
              <p:nvPr/>
            </p:nvSpPr>
            <p:spPr bwMode="auto">
              <a:xfrm>
                <a:off x="3983038" y="3452813"/>
                <a:ext cx="2151063" cy="1301750"/>
              </a:xfrm>
              <a:custGeom>
                <a:avLst/>
                <a:gdLst>
                  <a:gd name="T0" fmla="*/ 14 w 583"/>
                  <a:gd name="T1" fmla="*/ 135 h 353"/>
                  <a:gd name="T2" fmla="*/ 580 w 583"/>
                  <a:gd name="T3" fmla="*/ 352 h 353"/>
                  <a:gd name="T4" fmla="*/ 583 w 583"/>
                  <a:gd name="T5" fmla="*/ 350 h 353"/>
                  <a:gd name="T6" fmla="*/ 583 w 583"/>
                  <a:gd name="T7" fmla="*/ 218 h 353"/>
                  <a:gd name="T8" fmla="*/ 30 w 583"/>
                  <a:gd name="T9" fmla="*/ 5 h 353"/>
                  <a:gd name="T10" fmla="*/ 0 w 583"/>
                  <a:gd name="T11" fmla="*/ 25 h 353"/>
                  <a:gd name="T12" fmla="*/ 0 w 583"/>
                  <a:gd name="T13" fmla="*/ 115 h 353"/>
                  <a:gd name="T14" fmla="*/ 14 w 583"/>
                  <a:gd name="T15" fmla="*/ 135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3" h="353">
                    <a:moveTo>
                      <a:pt x="14" y="135"/>
                    </a:moveTo>
                    <a:cubicBezTo>
                      <a:pt x="580" y="352"/>
                      <a:pt x="580" y="352"/>
                      <a:pt x="580" y="352"/>
                    </a:cubicBezTo>
                    <a:cubicBezTo>
                      <a:pt x="582" y="353"/>
                      <a:pt x="583" y="352"/>
                      <a:pt x="583" y="350"/>
                    </a:cubicBezTo>
                    <a:cubicBezTo>
                      <a:pt x="583" y="218"/>
                      <a:pt x="583" y="218"/>
                      <a:pt x="583" y="218"/>
                    </a:cubicBezTo>
                    <a:cubicBezTo>
                      <a:pt x="30" y="5"/>
                      <a:pt x="30" y="5"/>
                      <a:pt x="30" y="5"/>
                    </a:cubicBezTo>
                    <a:cubicBezTo>
                      <a:pt x="16" y="0"/>
                      <a:pt x="0" y="10"/>
                      <a:pt x="0" y="25"/>
                    </a:cubicBezTo>
                    <a:cubicBezTo>
                      <a:pt x="0" y="115"/>
                      <a:pt x="0" y="115"/>
                      <a:pt x="0" y="115"/>
                    </a:cubicBezTo>
                    <a:cubicBezTo>
                      <a:pt x="0" y="124"/>
                      <a:pt x="6" y="132"/>
                      <a:pt x="14" y="13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0" name="2-44"/>
              <p:cNvSpPr/>
              <p:nvPr/>
            </p:nvSpPr>
            <p:spPr bwMode="auto">
              <a:xfrm>
                <a:off x="3983038" y="3530601"/>
                <a:ext cx="2151063" cy="847725"/>
              </a:xfrm>
              <a:custGeom>
                <a:avLst/>
                <a:gdLst>
                  <a:gd name="T0" fmla="*/ 0 w 1355"/>
                  <a:gd name="T1" fmla="*/ 16 h 534"/>
                  <a:gd name="T2" fmla="*/ 1355 w 1355"/>
                  <a:gd name="T3" fmla="*/ 534 h 534"/>
                  <a:gd name="T4" fmla="*/ 1355 w 1355"/>
                  <a:gd name="T5" fmla="*/ 518 h 534"/>
                  <a:gd name="T6" fmla="*/ 0 w 1355"/>
                  <a:gd name="T7" fmla="*/ 0 h 534"/>
                  <a:gd name="T8" fmla="*/ 0 w 1355"/>
                  <a:gd name="T9" fmla="*/ 16 h 534"/>
                </a:gdLst>
                <a:ahLst/>
                <a:cxnLst>
                  <a:cxn ang="0">
                    <a:pos x="T0" y="T1"/>
                  </a:cxn>
                  <a:cxn ang="0">
                    <a:pos x="T2" y="T3"/>
                  </a:cxn>
                  <a:cxn ang="0">
                    <a:pos x="T4" y="T5"/>
                  </a:cxn>
                  <a:cxn ang="0">
                    <a:pos x="T6" y="T7"/>
                  </a:cxn>
                  <a:cxn ang="0">
                    <a:pos x="T8" y="T9"/>
                  </a:cxn>
                </a:cxnLst>
                <a:rect l="0" t="0" r="r" b="b"/>
                <a:pathLst>
                  <a:path w="1355" h="534">
                    <a:moveTo>
                      <a:pt x="0" y="16"/>
                    </a:moveTo>
                    <a:lnTo>
                      <a:pt x="1355" y="534"/>
                    </a:lnTo>
                    <a:lnTo>
                      <a:pt x="1355" y="518"/>
                    </a:lnTo>
                    <a:lnTo>
                      <a:pt x="0" y="0"/>
                    </a:lnTo>
                    <a:lnTo>
                      <a:pt x="0" y="16"/>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1" name="2-45"/>
              <p:cNvSpPr/>
              <p:nvPr/>
            </p:nvSpPr>
            <p:spPr bwMode="auto">
              <a:xfrm>
                <a:off x="3983038" y="3530601"/>
                <a:ext cx="2151063" cy="847725"/>
              </a:xfrm>
              <a:custGeom>
                <a:avLst/>
                <a:gdLst>
                  <a:gd name="T0" fmla="*/ 0 w 1355"/>
                  <a:gd name="T1" fmla="*/ 16 h 534"/>
                  <a:gd name="T2" fmla="*/ 1355 w 1355"/>
                  <a:gd name="T3" fmla="*/ 534 h 534"/>
                  <a:gd name="T4" fmla="*/ 1355 w 1355"/>
                  <a:gd name="T5" fmla="*/ 518 h 534"/>
                  <a:gd name="T6" fmla="*/ 0 w 1355"/>
                  <a:gd name="T7" fmla="*/ 0 h 534"/>
                  <a:gd name="T8" fmla="*/ 0 w 1355"/>
                  <a:gd name="T9" fmla="*/ 16 h 534"/>
                </a:gdLst>
                <a:ahLst/>
                <a:cxnLst>
                  <a:cxn ang="0">
                    <a:pos x="T0" y="T1"/>
                  </a:cxn>
                  <a:cxn ang="0">
                    <a:pos x="T2" y="T3"/>
                  </a:cxn>
                  <a:cxn ang="0">
                    <a:pos x="T4" y="T5"/>
                  </a:cxn>
                  <a:cxn ang="0">
                    <a:pos x="T6" y="T7"/>
                  </a:cxn>
                  <a:cxn ang="0">
                    <a:pos x="T8" y="T9"/>
                  </a:cxn>
                </a:cxnLst>
                <a:rect l="0" t="0" r="r" b="b"/>
                <a:pathLst>
                  <a:path w="1355" h="534">
                    <a:moveTo>
                      <a:pt x="0" y="16"/>
                    </a:moveTo>
                    <a:lnTo>
                      <a:pt x="1355" y="534"/>
                    </a:lnTo>
                    <a:lnTo>
                      <a:pt x="1355" y="518"/>
                    </a:lnTo>
                    <a:lnTo>
                      <a:pt x="0" y="0"/>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2" name="2-46"/>
              <p:cNvSpPr/>
              <p:nvPr/>
            </p:nvSpPr>
            <p:spPr bwMode="auto">
              <a:xfrm>
                <a:off x="3983038" y="3592513"/>
                <a:ext cx="2151063" cy="852488"/>
              </a:xfrm>
              <a:custGeom>
                <a:avLst/>
                <a:gdLst>
                  <a:gd name="T0" fmla="*/ 0 w 1355"/>
                  <a:gd name="T1" fmla="*/ 16 h 537"/>
                  <a:gd name="T2" fmla="*/ 1355 w 1355"/>
                  <a:gd name="T3" fmla="*/ 537 h 537"/>
                  <a:gd name="T4" fmla="*/ 1355 w 1355"/>
                  <a:gd name="T5" fmla="*/ 520 h 537"/>
                  <a:gd name="T6" fmla="*/ 0 w 1355"/>
                  <a:gd name="T7" fmla="*/ 0 h 537"/>
                  <a:gd name="T8" fmla="*/ 0 w 1355"/>
                  <a:gd name="T9" fmla="*/ 16 h 537"/>
                </a:gdLst>
                <a:ahLst/>
                <a:cxnLst>
                  <a:cxn ang="0">
                    <a:pos x="T0" y="T1"/>
                  </a:cxn>
                  <a:cxn ang="0">
                    <a:pos x="T2" y="T3"/>
                  </a:cxn>
                  <a:cxn ang="0">
                    <a:pos x="T4" y="T5"/>
                  </a:cxn>
                  <a:cxn ang="0">
                    <a:pos x="T6" y="T7"/>
                  </a:cxn>
                  <a:cxn ang="0">
                    <a:pos x="T8" y="T9"/>
                  </a:cxn>
                </a:cxnLst>
                <a:rect l="0" t="0" r="r" b="b"/>
                <a:pathLst>
                  <a:path w="1355" h="537">
                    <a:moveTo>
                      <a:pt x="0" y="16"/>
                    </a:moveTo>
                    <a:lnTo>
                      <a:pt x="1355" y="537"/>
                    </a:lnTo>
                    <a:lnTo>
                      <a:pt x="1355" y="520"/>
                    </a:lnTo>
                    <a:lnTo>
                      <a:pt x="0" y="0"/>
                    </a:lnTo>
                    <a:lnTo>
                      <a:pt x="0" y="16"/>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3" name="2-47"/>
              <p:cNvSpPr/>
              <p:nvPr/>
            </p:nvSpPr>
            <p:spPr bwMode="auto">
              <a:xfrm>
                <a:off x="3983038" y="3592513"/>
                <a:ext cx="2151063" cy="852488"/>
              </a:xfrm>
              <a:custGeom>
                <a:avLst/>
                <a:gdLst>
                  <a:gd name="T0" fmla="*/ 0 w 1355"/>
                  <a:gd name="T1" fmla="*/ 16 h 537"/>
                  <a:gd name="T2" fmla="*/ 1355 w 1355"/>
                  <a:gd name="T3" fmla="*/ 537 h 537"/>
                  <a:gd name="T4" fmla="*/ 1355 w 1355"/>
                  <a:gd name="T5" fmla="*/ 520 h 537"/>
                  <a:gd name="T6" fmla="*/ 0 w 1355"/>
                  <a:gd name="T7" fmla="*/ 0 h 537"/>
                  <a:gd name="T8" fmla="*/ 0 w 1355"/>
                  <a:gd name="T9" fmla="*/ 16 h 537"/>
                </a:gdLst>
                <a:ahLst/>
                <a:cxnLst>
                  <a:cxn ang="0">
                    <a:pos x="T0" y="T1"/>
                  </a:cxn>
                  <a:cxn ang="0">
                    <a:pos x="T2" y="T3"/>
                  </a:cxn>
                  <a:cxn ang="0">
                    <a:pos x="T4" y="T5"/>
                  </a:cxn>
                  <a:cxn ang="0">
                    <a:pos x="T6" y="T7"/>
                  </a:cxn>
                  <a:cxn ang="0">
                    <a:pos x="T8" y="T9"/>
                  </a:cxn>
                </a:cxnLst>
                <a:rect l="0" t="0" r="r" b="b"/>
                <a:pathLst>
                  <a:path w="1355" h="537">
                    <a:moveTo>
                      <a:pt x="0" y="16"/>
                    </a:moveTo>
                    <a:lnTo>
                      <a:pt x="1355" y="537"/>
                    </a:lnTo>
                    <a:lnTo>
                      <a:pt x="1355" y="520"/>
                    </a:lnTo>
                    <a:lnTo>
                      <a:pt x="0" y="0"/>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4" name="2-48"/>
              <p:cNvSpPr/>
              <p:nvPr/>
            </p:nvSpPr>
            <p:spPr bwMode="auto">
              <a:xfrm>
                <a:off x="3983038" y="3656013"/>
                <a:ext cx="2151063" cy="850900"/>
              </a:xfrm>
              <a:custGeom>
                <a:avLst/>
                <a:gdLst>
                  <a:gd name="T0" fmla="*/ 0 w 1355"/>
                  <a:gd name="T1" fmla="*/ 16 h 536"/>
                  <a:gd name="T2" fmla="*/ 1355 w 1355"/>
                  <a:gd name="T3" fmla="*/ 536 h 536"/>
                  <a:gd name="T4" fmla="*/ 1355 w 1355"/>
                  <a:gd name="T5" fmla="*/ 520 h 536"/>
                  <a:gd name="T6" fmla="*/ 0 w 1355"/>
                  <a:gd name="T7" fmla="*/ 0 h 536"/>
                  <a:gd name="T8" fmla="*/ 0 w 1355"/>
                  <a:gd name="T9" fmla="*/ 16 h 536"/>
                </a:gdLst>
                <a:ahLst/>
                <a:cxnLst>
                  <a:cxn ang="0">
                    <a:pos x="T0" y="T1"/>
                  </a:cxn>
                  <a:cxn ang="0">
                    <a:pos x="T2" y="T3"/>
                  </a:cxn>
                  <a:cxn ang="0">
                    <a:pos x="T4" y="T5"/>
                  </a:cxn>
                  <a:cxn ang="0">
                    <a:pos x="T6" y="T7"/>
                  </a:cxn>
                  <a:cxn ang="0">
                    <a:pos x="T8" y="T9"/>
                  </a:cxn>
                </a:cxnLst>
                <a:rect l="0" t="0" r="r" b="b"/>
                <a:pathLst>
                  <a:path w="1355" h="536">
                    <a:moveTo>
                      <a:pt x="0" y="16"/>
                    </a:moveTo>
                    <a:lnTo>
                      <a:pt x="1355" y="536"/>
                    </a:lnTo>
                    <a:lnTo>
                      <a:pt x="1355" y="520"/>
                    </a:lnTo>
                    <a:lnTo>
                      <a:pt x="0" y="0"/>
                    </a:lnTo>
                    <a:lnTo>
                      <a:pt x="0" y="16"/>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5" name="2-49"/>
              <p:cNvSpPr/>
              <p:nvPr/>
            </p:nvSpPr>
            <p:spPr bwMode="auto">
              <a:xfrm>
                <a:off x="3983038" y="3656013"/>
                <a:ext cx="2151063" cy="850900"/>
              </a:xfrm>
              <a:custGeom>
                <a:avLst/>
                <a:gdLst>
                  <a:gd name="T0" fmla="*/ 0 w 1355"/>
                  <a:gd name="T1" fmla="*/ 16 h 536"/>
                  <a:gd name="T2" fmla="*/ 1355 w 1355"/>
                  <a:gd name="T3" fmla="*/ 536 h 536"/>
                  <a:gd name="T4" fmla="*/ 1355 w 1355"/>
                  <a:gd name="T5" fmla="*/ 520 h 536"/>
                  <a:gd name="T6" fmla="*/ 0 w 1355"/>
                  <a:gd name="T7" fmla="*/ 0 h 536"/>
                  <a:gd name="T8" fmla="*/ 0 w 1355"/>
                  <a:gd name="T9" fmla="*/ 16 h 536"/>
                </a:gdLst>
                <a:ahLst/>
                <a:cxnLst>
                  <a:cxn ang="0">
                    <a:pos x="T0" y="T1"/>
                  </a:cxn>
                  <a:cxn ang="0">
                    <a:pos x="T2" y="T3"/>
                  </a:cxn>
                  <a:cxn ang="0">
                    <a:pos x="T4" y="T5"/>
                  </a:cxn>
                  <a:cxn ang="0">
                    <a:pos x="T6" y="T7"/>
                  </a:cxn>
                  <a:cxn ang="0">
                    <a:pos x="T8" y="T9"/>
                  </a:cxn>
                </a:cxnLst>
                <a:rect l="0" t="0" r="r" b="b"/>
                <a:pathLst>
                  <a:path w="1355" h="536">
                    <a:moveTo>
                      <a:pt x="0" y="16"/>
                    </a:moveTo>
                    <a:lnTo>
                      <a:pt x="1355" y="536"/>
                    </a:lnTo>
                    <a:lnTo>
                      <a:pt x="1355" y="520"/>
                    </a:lnTo>
                    <a:lnTo>
                      <a:pt x="0" y="0"/>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6" name="2-50"/>
              <p:cNvSpPr/>
              <p:nvPr/>
            </p:nvSpPr>
            <p:spPr bwMode="auto">
              <a:xfrm>
                <a:off x="3983038" y="3721101"/>
                <a:ext cx="2151063" cy="849313"/>
              </a:xfrm>
              <a:custGeom>
                <a:avLst/>
                <a:gdLst>
                  <a:gd name="T0" fmla="*/ 0 w 1355"/>
                  <a:gd name="T1" fmla="*/ 17 h 535"/>
                  <a:gd name="T2" fmla="*/ 1355 w 1355"/>
                  <a:gd name="T3" fmla="*/ 535 h 535"/>
                  <a:gd name="T4" fmla="*/ 1355 w 1355"/>
                  <a:gd name="T5" fmla="*/ 521 h 535"/>
                  <a:gd name="T6" fmla="*/ 0 w 1355"/>
                  <a:gd name="T7" fmla="*/ 0 h 535"/>
                  <a:gd name="T8" fmla="*/ 0 w 1355"/>
                  <a:gd name="T9" fmla="*/ 17 h 535"/>
                </a:gdLst>
                <a:ahLst/>
                <a:cxnLst>
                  <a:cxn ang="0">
                    <a:pos x="T0" y="T1"/>
                  </a:cxn>
                  <a:cxn ang="0">
                    <a:pos x="T2" y="T3"/>
                  </a:cxn>
                  <a:cxn ang="0">
                    <a:pos x="T4" y="T5"/>
                  </a:cxn>
                  <a:cxn ang="0">
                    <a:pos x="T6" y="T7"/>
                  </a:cxn>
                  <a:cxn ang="0">
                    <a:pos x="T8" y="T9"/>
                  </a:cxn>
                </a:cxnLst>
                <a:rect l="0" t="0" r="r" b="b"/>
                <a:pathLst>
                  <a:path w="1355" h="535">
                    <a:moveTo>
                      <a:pt x="0" y="17"/>
                    </a:moveTo>
                    <a:lnTo>
                      <a:pt x="1355" y="535"/>
                    </a:lnTo>
                    <a:lnTo>
                      <a:pt x="1355" y="521"/>
                    </a:lnTo>
                    <a:lnTo>
                      <a:pt x="0" y="0"/>
                    </a:lnTo>
                    <a:lnTo>
                      <a:pt x="0" y="17"/>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7" name="2-51"/>
              <p:cNvSpPr/>
              <p:nvPr/>
            </p:nvSpPr>
            <p:spPr bwMode="auto">
              <a:xfrm>
                <a:off x="3983038" y="3721101"/>
                <a:ext cx="2151063" cy="849313"/>
              </a:xfrm>
              <a:custGeom>
                <a:avLst/>
                <a:gdLst>
                  <a:gd name="T0" fmla="*/ 0 w 1355"/>
                  <a:gd name="T1" fmla="*/ 17 h 535"/>
                  <a:gd name="T2" fmla="*/ 1355 w 1355"/>
                  <a:gd name="T3" fmla="*/ 535 h 535"/>
                  <a:gd name="T4" fmla="*/ 1355 w 1355"/>
                  <a:gd name="T5" fmla="*/ 521 h 535"/>
                  <a:gd name="T6" fmla="*/ 0 w 1355"/>
                  <a:gd name="T7" fmla="*/ 0 h 535"/>
                  <a:gd name="T8" fmla="*/ 0 w 1355"/>
                  <a:gd name="T9" fmla="*/ 17 h 535"/>
                </a:gdLst>
                <a:ahLst/>
                <a:cxnLst>
                  <a:cxn ang="0">
                    <a:pos x="T0" y="T1"/>
                  </a:cxn>
                  <a:cxn ang="0">
                    <a:pos x="T2" y="T3"/>
                  </a:cxn>
                  <a:cxn ang="0">
                    <a:pos x="T4" y="T5"/>
                  </a:cxn>
                  <a:cxn ang="0">
                    <a:pos x="T6" y="T7"/>
                  </a:cxn>
                  <a:cxn ang="0">
                    <a:pos x="T8" y="T9"/>
                  </a:cxn>
                </a:cxnLst>
                <a:rect l="0" t="0" r="r" b="b"/>
                <a:pathLst>
                  <a:path w="1355" h="535">
                    <a:moveTo>
                      <a:pt x="0" y="17"/>
                    </a:moveTo>
                    <a:lnTo>
                      <a:pt x="1355" y="535"/>
                    </a:lnTo>
                    <a:lnTo>
                      <a:pt x="1355" y="521"/>
                    </a:lnTo>
                    <a:lnTo>
                      <a:pt x="0" y="0"/>
                    </a:lnTo>
                    <a:lnTo>
                      <a:pt x="0" y="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8" name="2-52"/>
              <p:cNvSpPr/>
              <p:nvPr/>
            </p:nvSpPr>
            <p:spPr bwMode="auto">
              <a:xfrm>
                <a:off x="3983038" y="3784601"/>
                <a:ext cx="2151063" cy="850900"/>
              </a:xfrm>
              <a:custGeom>
                <a:avLst/>
                <a:gdLst>
                  <a:gd name="T0" fmla="*/ 0 w 1355"/>
                  <a:gd name="T1" fmla="*/ 16 h 536"/>
                  <a:gd name="T2" fmla="*/ 1355 w 1355"/>
                  <a:gd name="T3" fmla="*/ 536 h 536"/>
                  <a:gd name="T4" fmla="*/ 1355 w 1355"/>
                  <a:gd name="T5" fmla="*/ 520 h 536"/>
                  <a:gd name="T6" fmla="*/ 0 w 1355"/>
                  <a:gd name="T7" fmla="*/ 0 h 536"/>
                  <a:gd name="T8" fmla="*/ 0 w 1355"/>
                  <a:gd name="T9" fmla="*/ 16 h 536"/>
                </a:gdLst>
                <a:ahLst/>
                <a:cxnLst>
                  <a:cxn ang="0">
                    <a:pos x="T0" y="T1"/>
                  </a:cxn>
                  <a:cxn ang="0">
                    <a:pos x="T2" y="T3"/>
                  </a:cxn>
                  <a:cxn ang="0">
                    <a:pos x="T4" y="T5"/>
                  </a:cxn>
                  <a:cxn ang="0">
                    <a:pos x="T6" y="T7"/>
                  </a:cxn>
                  <a:cxn ang="0">
                    <a:pos x="T8" y="T9"/>
                  </a:cxn>
                </a:cxnLst>
                <a:rect l="0" t="0" r="r" b="b"/>
                <a:pathLst>
                  <a:path w="1355" h="536">
                    <a:moveTo>
                      <a:pt x="0" y="16"/>
                    </a:moveTo>
                    <a:lnTo>
                      <a:pt x="1355" y="536"/>
                    </a:lnTo>
                    <a:lnTo>
                      <a:pt x="1355" y="520"/>
                    </a:lnTo>
                    <a:lnTo>
                      <a:pt x="0" y="0"/>
                    </a:lnTo>
                    <a:lnTo>
                      <a:pt x="0" y="16"/>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9" name="2-53"/>
              <p:cNvSpPr/>
              <p:nvPr/>
            </p:nvSpPr>
            <p:spPr bwMode="auto">
              <a:xfrm>
                <a:off x="3983038" y="3784601"/>
                <a:ext cx="2151063" cy="850900"/>
              </a:xfrm>
              <a:custGeom>
                <a:avLst/>
                <a:gdLst>
                  <a:gd name="T0" fmla="*/ 0 w 1355"/>
                  <a:gd name="T1" fmla="*/ 16 h 536"/>
                  <a:gd name="T2" fmla="*/ 1355 w 1355"/>
                  <a:gd name="T3" fmla="*/ 536 h 536"/>
                  <a:gd name="T4" fmla="*/ 1355 w 1355"/>
                  <a:gd name="T5" fmla="*/ 520 h 536"/>
                  <a:gd name="T6" fmla="*/ 0 w 1355"/>
                  <a:gd name="T7" fmla="*/ 0 h 536"/>
                  <a:gd name="T8" fmla="*/ 0 w 1355"/>
                  <a:gd name="T9" fmla="*/ 16 h 536"/>
                </a:gdLst>
                <a:ahLst/>
                <a:cxnLst>
                  <a:cxn ang="0">
                    <a:pos x="T0" y="T1"/>
                  </a:cxn>
                  <a:cxn ang="0">
                    <a:pos x="T2" y="T3"/>
                  </a:cxn>
                  <a:cxn ang="0">
                    <a:pos x="T4" y="T5"/>
                  </a:cxn>
                  <a:cxn ang="0">
                    <a:pos x="T6" y="T7"/>
                  </a:cxn>
                  <a:cxn ang="0">
                    <a:pos x="T8" y="T9"/>
                  </a:cxn>
                </a:cxnLst>
                <a:rect l="0" t="0" r="r" b="b"/>
                <a:pathLst>
                  <a:path w="1355" h="536">
                    <a:moveTo>
                      <a:pt x="0" y="16"/>
                    </a:moveTo>
                    <a:lnTo>
                      <a:pt x="1355" y="536"/>
                    </a:lnTo>
                    <a:lnTo>
                      <a:pt x="1355" y="520"/>
                    </a:lnTo>
                    <a:lnTo>
                      <a:pt x="0" y="0"/>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0" name="2-54"/>
              <p:cNvSpPr/>
              <p:nvPr/>
            </p:nvSpPr>
            <p:spPr bwMode="auto">
              <a:xfrm>
                <a:off x="5813426" y="4322763"/>
                <a:ext cx="150813" cy="198438"/>
              </a:xfrm>
              <a:custGeom>
                <a:avLst/>
                <a:gdLst>
                  <a:gd name="T0" fmla="*/ 0 w 95"/>
                  <a:gd name="T1" fmla="*/ 88 h 125"/>
                  <a:gd name="T2" fmla="*/ 49 w 95"/>
                  <a:gd name="T3" fmla="*/ 63 h 125"/>
                  <a:gd name="T4" fmla="*/ 95 w 95"/>
                  <a:gd name="T5" fmla="*/ 125 h 125"/>
                  <a:gd name="T6" fmla="*/ 95 w 95"/>
                  <a:gd name="T7" fmla="*/ 37 h 125"/>
                  <a:gd name="T8" fmla="*/ 0 w 95"/>
                  <a:gd name="T9" fmla="*/ 0 h 125"/>
                  <a:gd name="T10" fmla="*/ 0 w 95"/>
                  <a:gd name="T11" fmla="*/ 88 h 125"/>
                </a:gdLst>
                <a:ahLst/>
                <a:cxnLst>
                  <a:cxn ang="0">
                    <a:pos x="T0" y="T1"/>
                  </a:cxn>
                  <a:cxn ang="0">
                    <a:pos x="T2" y="T3"/>
                  </a:cxn>
                  <a:cxn ang="0">
                    <a:pos x="T4" y="T5"/>
                  </a:cxn>
                  <a:cxn ang="0">
                    <a:pos x="T6" y="T7"/>
                  </a:cxn>
                  <a:cxn ang="0">
                    <a:pos x="T8" y="T9"/>
                  </a:cxn>
                  <a:cxn ang="0">
                    <a:pos x="T10" y="T11"/>
                  </a:cxn>
                </a:cxnLst>
                <a:rect l="0" t="0" r="r" b="b"/>
                <a:pathLst>
                  <a:path w="95" h="125">
                    <a:moveTo>
                      <a:pt x="0" y="88"/>
                    </a:moveTo>
                    <a:lnTo>
                      <a:pt x="49" y="63"/>
                    </a:lnTo>
                    <a:lnTo>
                      <a:pt x="95" y="125"/>
                    </a:lnTo>
                    <a:lnTo>
                      <a:pt x="95" y="37"/>
                    </a:lnTo>
                    <a:lnTo>
                      <a:pt x="0" y="0"/>
                    </a:lnTo>
                    <a:lnTo>
                      <a:pt x="0" y="88"/>
                    </a:lnTo>
                    <a:close/>
                  </a:path>
                </a:pathLst>
              </a:custGeom>
              <a:solidFill>
                <a:srgbClr val="3F41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1" name="2-55"/>
              <p:cNvSpPr/>
              <p:nvPr/>
            </p:nvSpPr>
            <p:spPr bwMode="auto">
              <a:xfrm>
                <a:off x="3975101" y="3419476"/>
                <a:ext cx="173038" cy="571500"/>
              </a:xfrm>
              <a:custGeom>
                <a:avLst/>
                <a:gdLst>
                  <a:gd name="T0" fmla="*/ 109 w 109"/>
                  <a:gd name="T1" fmla="*/ 360 h 360"/>
                  <a:gd name="T2" fmla="*/ 0 w 109"/>
                  <a:gd name="T3" fmla="*/ 318 h 360"/>
                  <a:gd name="T4" fmla="*/ 0 w 109"/>
                  <a:gd name="T5" fmla="*/ 0 h 360"/>
                  <a:gd name="T6" fmla="*/ 109 w 109"/>
                  <a:gd name="T7" fmla="*/ 42 h 360"/>
                  <a:gd name="T8" fmla="*/ 109 w 109"/>
                  <a:gd name="T9" fmla="*/ 360 h 360"/>
                </a:gdLst>
                <a:ahLst/>
                <a:cxnLst>
                  <a:cxn ang="0">
                    <a:pos x="T0" y="T1"/>
                  </a:cxn>
                  <a:cxn ang="0">
                    <a:pos x="T2" y="T3"/>
                  </a:cxn>
                  <a:cxn ang="0">
                    <a:pos x="T4" y="T5"/>
                  </a:cxn>
                  <a:cxn ang="0">
                    <a:pos x="T6" y="T7"/>
                  </a:cxn>
                  <a:cxn ang="0">
                    <a:pos x="T8" y="T9"/>
                  </a:cxn>
                </a:cxnLst>
                <a:rect l="0" t="0" r="r" b="b"/>
                <a:pathLst>
                  <a:path w="109" h="360">
                    <a:moveTo>
                      <a:pt x="109" y="360"/>
                    </a:moveTo>
                    <a:lnTo>
                      <a:pt x="0" y="318"/>
                    </a:lnTo>
                    <a:lnTo>
                      <a:pt x="0" y="0"/>
                    </a:lnTo>
                    <a:lnTo>
                      <a:pt x="109" y="42"/>
                    </a:lnTo>
                    <a:lnTo>
                      <a:pt x="109" y="360"/>
                    </a:lnTo>
                    <a:close/>
                  </a:path>
                </a:pathLst>
              </a:custGeom>
              <a:solidFill>
                <a:srgbClr val="3F41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2" name="2-56"/>
              <p:cNvSpPr/>
              <p:nvPr/>
            </p:nvSpPr>
            <p:spPr bwMode="auto">
              <a:xfrm>
                <a:off x="3975101" y="3419476"/>
                <a:ext cx="173038" cy="571500"/>
              </a:xfrm>
              <a:custGeom>
                <a:avLst/>
                <a:gdLst>
                  <a:gd name="T0" fmla="*/ 109 w 109"/>
                  <a:gd name="T1" fmla="*/ 360 h 360"/>
                  <a:gd name="T2" fmla="*/ 0 w 109"/>
                  <a:gd name="T3" fmla="*/ 318 h 360"/>
                  <a:gd name="T4" fmla="*/ 0 w 109"/>
                  <a:gd name="T5" fmla="*/ 0 h 360"/>
                  <a:gd name="T6" fmla="*/ 109 w 109"/>
                  <a:gd name="T7" fmla="*/ 42 h 360"/>
                  <a:gd name="T8" fmla="*/ 109 w 109"/>
                  <a:gd name="T9" fmla="*/ 360 h 360"/>
                </a:gdLst>
                <a:ahLst/>
                <a:cxnLst>
                  <a:cxn ang="0">
                    <a:pos x="T0" y="T1"/>
                  </a:cxn>
                  <a:cxn ang="0">
                    <a:pos x="T2" y="T3"/>
                  </a:cxn>
                  <a:cxn ang="0">
                    <a:pos x="T4" y="T5"/>
                  </a:cxn>
                  <a:cxn ang="0">
                    <a:pos x="T6" y="T7"/>
                  </a:cxn>
                  <a:cxn ang="0">
                    <a:pos x="T8" y="T9"/>
                  </a:cxn>
                </a:cxnLst>
                <a:rect l="0" t="0" r="r" b="b"/>
                <a:pathLst>
                  <a:path w="109" h="360">
                    <a:moveTo>
                      <a:pt x="109" y="360"/>
                    </a:moveTo>
                    <a:lnTo>
                      <a:pt x="0" y="318"/>
                    </a:lnTo>
                    <a:lnTo>
                      <a:pt x="0" y="0"/>
                    </a:lnTo>
                    <a:lnTo>
                      <a:pt x="109" y="42"/>
                    </a:lnTo>
                    <a:lnTo>
                      <a:pt x="109" y="3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3" name="2-57"/>
              <p:cNvSpPr/>
              <p:nvPr/>
            </p:nvSpPr>
            <p:spPr bwMode="auto">
              <a:xfrm>
                <a:off x="3975101" y="3419476"/>
                <a:ext cx="36513" cy="519113"/>
              </a:xfrm>
              <a:custGeom>
                <a:avLst/>
                <a:gdLst>
                  <a:gd name="T0" fmla="*/ 23 w 23"/>
                  <a:gd name="T1" fmla="*/ 327 h 327"/>
                  <a:gd name="T2" fmla="*/ 0 w 23"/>
                  <a:gd name="T3" fmla="*/ 318 h 327"/>
                  <a:gd name="T4" fmla="*/ 0 w 23"/>
                  <a:gd name="T5" fmla="*/ 0 h 327"/>
                  <a:gd name="T6" fmla="*/ 23 w 23"/>
                  <a:gd name="T7" fmla="*/ 12 h 327"/>
                  <a:gd name="T8" fmla="*/ 23 w 23"/>
                  <a:gd name="T9" fmla="*/ 327 h 327"/>
                </a:gdLst>
                <a:ahLst/>
                <a:cxnLst>
                  <a:cxn ang="0">
                    <a:pos x="T0" y="T1"/>
                  </a:cxn>
                  <a:cxn ang="0">
                    <a:pos x="T2" y="T3"/>
                  </a:cxn>
                  <a:cxn ang="0">
                    <a:pos x="T4" y="T5"/>
                  </a:cxn>
                  <a:cxn ang="0">
                    <a:pos x="T6" y="T7"/>
                  </a:cxn>
                  <a:cxn ang="0">
                    <a:pos x="T8" y="T9"/>
                  </a:cxn>
                </a:cxnLst>
                <a:rect l="0" t="0" r="r" b="b"/>
                <a:pathLst>
                  <a:path w="23" h="327">
                    <a:moveTo>
                      <a:pt x="23" y="327"/>
                    </a:moveTo>
                    <a:lnTo>
                      <a:pt x="0" y="318"/>
                    </a:lnTo>
                    <a:lnTo>
                      <a:pt x="0" y="0"/>
                    </a:lnTo>
                    <a:lnTo>
                      <a:pt x="23" y="12"/>
                    </a:lnTo>
                    <a:lnTo>
                      <a:pt x="23" y="327"/>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4" name="2-58"/>
              <p:cNvSpPr/>
              <p:nvPr/>
            </p:nvSpPr>
            <p:spPr bwMode="auto">
              <a:xfrm>
                <a:off x="3975101" y="3419476"/>
                <a:ext cx="36513" cy="519113"/>
              </a:xfrm>
              <a:custGeom>
                <a:avLst/>
                <a:gdLst>
                  <a:gd name="T0" fmla="*/ 23 w 23"/>
                  <a:gd name="T1" fmla="*/ 327 h 327"/>
                  <a:gd name="T2" fmla="*/ 0 w 23"/>
                  <a:gd name="T3" fmla="*/ 318 h 327"/>
                  <a:gd name="T4" fmla="*/ 0 w 23"/>
                  <a:gd name="T5" fmla="*/ 0 h 327"/>
                  <a:gd name="T6" fmla="*/ 23 w 23"/>
                  <a:gd name="T7" fmla="*/ 12 h 327"/>
                  <a:gd name="T8" fmla="*/ 23 w 23"/>
                  <a:gd name="T9" fmla="*/ 327 h 327"/>
                </a:gdLst>
                <a:ahLst/>
                <a:cxnLst>
                  <a:cxn ang="0">
                    <a:pos x="T0" y="T1"/>
                  </a:cxn>
                  <a:cxn ang="0">
                    <a:pos x="T2" y="T3"/>
                  </a:cxn>
                  <a:cxn ang="0">
                    <a:pos x="T4" y="T5"/>
                  </a:cxn>
                  <a:cxn ang="0">
                    <a:pos x="T6" y="T7"/>
                  </a:cxn>
                  <a:cxn ang="0">
                    <a:pos x="T8" y="T9"/>
                  </a:cxn>
                </a:cxnLst>
                <a:rect l="0" t="0" r="r" b="b"/>
                <a:pathLst>
                  <a:path w="23" h="327">
                    <a:moveTo>
                      <a:pt x="23" y="327"/>
                    </a:moveTo>
                    <a:lnTo>
                      <a:pt x="0" y="318"/>
                    </a:lnTo>
                    <a:lnTo>
                      <a:pt x="0" y="0"/>
                    </a:lnTo>
                    <a:lnTo>
                      <a:pt x="23" y="12"/>
                    </a:lnTo>
                    <a:lnTo>
                      <a:pt x="23" y="3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5" name="2-59"/>
              <p:cNvSpPr/>
              <p:nvPr/>
            </p:nvSpPr>
            <p:spPr bwMode="auto">
              <a:xfrm>
                <a:off x="3975101" y="3419476"/>
                <a:ext cx="2159000" cy="873125"/>
              </a:xfrm>
              <a:custGeom>
                <a:avLst/>
                <a:gdLst>
                  <a:gd name="T0" fmla="*/ 0 w 1360"/>
                  <a:gd name="T1" fmla="*/ 33 h 550"/>
                  <a:gd name="T2" fmla="*/ 1360 w 1360"/>
                  <a:gd name="T3" fmla="*/ 550 h 550"/>
                  <a:gd name="T4" fmla="*/ 1360 w 1360"/>
                  <a:gd name="T5" fmla="*/ 518 h 550"/>
                  <a:gd name="T6" fmla="*/ 0 w 1360"/>
                  <a:gd name="T7" fmla="*/ 0 h 550"/>
                  <a:gd name="T8" fmla="*/ 0 w 1360"/>
                  <a:gd name="T9" fmla="*/ 33 h 550"/>
                </a:gdLst>
                <a:ahLst/>
                <a:cxnLst>
                  <a:cxn ang="0">
                    <a:pos x="T0" y="T1"/>
                  </a:cxn>
                  <a:cxn ang="0">
                    <a:pos x="T2" y="T3"/>
                  </a:cxn>
                  <a:cxn ang="0">
                    <a:pos x="T4" y="T5"/>
                  </a:cxn>
                  <a:cxn ang="0">
                    <a:pos x="T6" y="T7"/>
                  </a:cxn>
                  <a:cxn ang="0">
                    <a:pos x="T8" y="T9"/>
                  </a:cxn>
                </a:cxnLst>
                <a:rect l="0" t="0" r="r" b="b"/>
                <a:pathLst>
                  <a:path w="1360" h="550">
                    <a:moveTo>
                      <a:pt x="0" y="33"/>
                    </a:moveTo>
                    <a:lnTo>
                      <a:pt x="1360" y="550"/>
                    </a:lnTo>
                    <a:lnTo>
                      <a:pt x="1360" y="518"/>
                    </a:lnTo>
                    <a:lnTo>
                      <a:pt x="0" y="0"/>
                    </a:lnTo>
                    <a:lnTo>
                      <a:pt x="0" y="33"/>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6" name="2-60"/>
              <p:cNvSpPr/>
              <p:nvPr/>
            </p:nvSpPr>
            <p:spPr bwMode="auto">
              <a:xfrm>
                <a:off x="3975101" y="3419476"/>
                <a:ext cx="2159000" cy="873125"/>
              </a:xfrm>
              <a:custGeom>
                <a:avLst/>
                <a:gdLst>
                  <a:gd name="T0" fmla="*/ 0 w 1360"/>
                  <a:gd name="T1" fmla="*/ 33 h 550"/>
                  <a:gd name="T2" fmla="*/ 1360 w 1360"/>
                  <a:gd name="T3" fmla="*/ 550 h 550"/>
                  <a:gd name="T4" fmla="*/ 1360 w 1360"/>
                  <a:gd name="T5" fmla="*/ 518 h 550"/>
                  <a:gd name="T6" fmla="*/ 0 w 1360"/>
                  <a:gd name="T7" fmla="*/ 0 h 550"/>
                  <a:gd name="T8" fmla="*/ 0 w 1360"/>
                  <a:gd name="T9" fmla="*/ 33 h 550"/>
                </a:gdLst>
                <a:ahLst/>
                <a:cxnLst>
                  <a:cxn ang="0">
                    <a:pos x="T0" y="T1"/>
                  </a:cxn>
                  <a:cxn ang="0">
                    <a:pos x="T2" y="T3"/>
                  </a:cxn>
                  <a:cxn ang="0">
                    <a:pos x="T4" y="T5"/>
                  </a:cxn>
                  <a:cxn ang="0">
                    <a:pos x="T6" y="T7"/>
                  </a:cxn>
                  <a:cxn ang="0">
                    <a:pos x="T8" y="T9"/>
                  </a:cxn>
                </a:cxnLst>
                <a:rect l="0" t="0" r="r" b="b"/>
                <a:pathLst>
                  <a:path w="1360" h="550">
                    <a:moveTo>
                      <a:pt x="0" y="33"/>
                    </a:moveTo>
                    <a:lnTo>
                      <a:pt x="1360" y="550"/>
                    </a:lnTo>
                    <a:lnTo>
                      <a:pt x="1360" y="518"/>
                    </a:lnTo>
                    <a:lnTo>
                      <a:pt x="0" y="0"/>
                    </a:lnTo>
                    <a:lnTo>
                      <a:pt x="0" y="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7" name="2-61"/>
              <p:cNvSpPr/>
              <p:nvPr/>
            </p:nvSpPr>
            <p:spPr bwMode="auto">
              <a:xfrm>
                <a:off x="3975101" y="3876676"/>
                <a:ext cx="2163763" cy="877888"/>
              </a:xfrm>
              <a:custGeom>
                <a:avLst/>
                <a:gdLst>
                  <a:gd name="T0" fmla="*/ 0 w 1363"/>
                  <a:gd name="T1" fmla="*/ 30 h 553"/>
                  <a:gd name="T2" fmla="*/ 1363 w 1363"/>
                  <a:gd name="T3" fmla="*/ 553 h 553"/>
                  <a:gd name="T4" fmla="*/ 1363 w 1363"/>
                  <a:gd name="T5" fmla="*/ 522 h 553"/>
                  <a:gd name="T6" fmla="*/ 0 w 1363"/>
                  <a:gd name="T7" fmla="*/ 0 h 553"/>
                  <a:gd name="T8" fmla="*/ 0 w 1363"/>
                  <a:gd name="T9" fmla="*/ 30 h 553"/>
                </a:gdLst>
                <a:ahLst/>
                <a:cxnLst>
                  <a:cxn ang="0">
                    <a:pos x="T0" y="T1"/>
                  </a:cxn>
                  <a:cxn ang="0">
                    <a:pos x="T2" y="T3"/>
                  </a:cxn>
                  <a:cxn ang="0">
                    <a:pos x="T4" y="T5"/>
                  </a:cxn>
                  <a:cxn ang="0">
                    <a:pos x="T6" y="T7"/>
                  </a:cxn>
                  <a:cxn ang="0">
                    <a:pos x="T8" y="T9"/>
                  </a:cxn>
                </a:cxnLst>
                <a:rect l="0" t="0" r="r" b="b"/>
                <a:pathLst>
                  <a:path w="1363" h="553">
                    <a:moveTo>
                      <a:pt x="0" y="30"/>
                    </a:moveTo>
                    <a:lnTo>
                      <a:pt x="1363" y="553"/>
                    </a:lnTo>
                    <a:lnTo>
                      <a:pt x="1363" y="522"/>
                    </a:lnTo>
                    <a:lnTo>
                      <a:pt x="0" y="0"/>
                    </a:lnTo>
                    <a:lnTo>
                      <a:pt x="0" y="30"/>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8" name="2-62"/>
              <p:cNvSpPr/>
              <p:nvPr/>
            </p:nvSpPr>
            <p:spPr bwMode="auto">
              <a:xfrm>
                <a:off x="3975101" y="3876676"/>
                <a:ext cx="2163763" cy="877888"/>
              </a:xfrm>
              <a:custGeom>
                <a:avLst/>
                <a:gdLst>
                  <a:gd name="T0" fmla="*/ 0 w 1363"/>
                  <a:gd name="T1" fmla="*/ 30 h 553"/>
                  <a:gd name="T2" fmla="*/ 1363 w 1363"/>
                  <a:gd name="T3" fmla="*/ 553 h 553"/>
                  <a:gd name="T4" fmla="*/ 1363 w 1363"/>
                  <a:gd name="T5" fmla="*/ 522 h 553"/>
                  <a:gd name="T6" fmla="*/ 0 w 1363"/>
                  <a:gd name="T7" fmla="*/ 0 h 553"/>
                  <a:gd name="T8" fmla="*/ 0 w 1363"/>
                  <a:gd name="T9" fmla="*/ 30 h 553"/>
                </a:gdLst>
                <a:ahLst/>
                <a:cxnLst>
                  <a:cxn ang="0">
                    <a:pos x="T0" y="T1"/>
                  </a:cxn>
                  <a:cxn ang="0">
                    <a:pos x="T2" y="T3"/>
                  </a:cxn>
                  <a:cxn ang="0">
                    <a:pos x="T4" y="T5"/>
                  </a:cxn>
                  <a:cxn ang="0">
                    <a:pos x="T6" y="T7"/>
                  </a:cxn>
                  <a:cxn ang="0">
                    <a:pos x="T8" y="T9"/>
                  </a:cxn>
                </a:cxnLst>
                <a:rect l="0" t="0" r="r" b="b"/>
                <a:pathLst>
                  <a:path w="1363" h="553">
                    <a:moveTo>
                      <a:pt x="0" y="30"/>
                    </a:moveTo>
                    <a:lnTo>
                      <a:pt x="1363" y="553"/>
                    </a:lnTo>
                    <a:lnTo>
                      <a:pt x="1363" y="522"/>
                    </a:lnTo>
                    <a:lnTo>
                      <a:pt x="0" y="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9" name="2-63"/>
              <p:cNvSpPr/>
              <p:nvPr/>
            </p:nvSpPr>
            <p:spPr bwMode="auto">
              <a:xfrm>
                <a:off x="4384676" y="4090988"/>
                <a:ext cx="1765300" cy="750888"/>
              </a:xfrm>
              <a:custGeom>
                <a:avLst/>
                <a:gdLst>
                  <a:gd name="T0" fmla="*/ 9 w 1112"/>
                  <a:gd name="T1" fmla="*/ 0 h 473"/>
                  <a:gd name="T2" fmla="*/ 0 w 1112"/>
                  <a:gd name="T3" fmla="*/ 44 h 473"/>
                  <a:gd name="T4" fmla="*/ 1112 w 1112"/>
                  <a:gd name="T5" fmla="*/ 473 h 473"/>
                  <a:gd name="T6" fmla="*/ 1102 w 1112"/>
                  <a:gd name="T7" fmla="*/ 418 h 473"/>
                  <a:gd name="T8" fmla="*/ 591 w 1112"/>
                  <a:gd name="T9" fmla="*/ 223 h 473"/>
                  <a:gd name="T10" fmla="*/ 9 w 1112"/>
                  <a:gd name="T11" fmla="*/ 0 h 473"/>
                </a:gdLst>
                <a:ahLst/>
                <a:cxnLst>
                  <a:cxn ang="0">
                    <a:pos x="T0" y="T1"/>
                  </a:cxn>
                  <a:cxn ang="0">
                    <a:pos x="T2" y="T3"/>
                  </a:cxn>
                  <a:cxn ang="0">
                    <a:pos x="T4" y="T5"/>
                  </a:cxn>
                  <a:cxn ang="0">
                    <a:pos x="T6" y="T7"/>
                  </a:cxn>
                  <a:cxn ang="0">
                    <a:pos x="T8" y="T9"/>
                  </a:cxn>
                  <a:cxn ang="0">
                    <a:pos x="T10" y="T11"/>
                  </a:cxn>
                </a:cxnLst>
                <a:rect l="0" t="0" r="r" b="b"/>
                <a:pathLst>
                  <a:path w="1112" h="473">
                    <a:moveTo>
                      <a:pt x="9" y="0"/>
                    </a:moveTo>
                    <a:lnTo>
                      <a:pt x="0" y="44"/>
                    </a:lnTo>
                    <a:lnTo>
                      <a:pt x="1112" y="473"/>
                    </a:lnTo>
                    <a:lnTo>
                      <a:pt x="1102" y="418"/>
                    </a:lnTo>
                    <a:lnTo>
                      <a:pt x="591" y="223"/>
                    </a:lnTo>
                    <a:lnTo>
                      <a:pt x="9" y="0"/>
                    </a:lnTo>
                    <a:close/>
                  </a:path>
                </a:pathLst>
              </a:custGeom>
              <a:solidFill>
                <a:srgbClr val="E29A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0" name="2-64"/>
              <p:cNvSpPr/>
              <p:nvPr/>
            </p:nvSpPr>
            <p:spPr bwMode="auto">
              <a:xfrm>
                <a:off x="4384676" y="4090988"/>
                <a:ext cx="1765300" cy="750888"/>
              </a:xfrm>
              <a:custGeom>
                <a:avLst/>
                <a:gdLst>
                  <a:gd name="T0" fmla="*/ 9 w 1112"/>
                  <a:gd name="T1" fmla="*/ 0 h 473"/>
                  <a:gd name="T2" fmla="*/ 0 w 1112"/>
                  <a:gd name="T3" fmla="*/ 44 h 473"/>
                  <a:gd name="T4" fmla="*/ 1112 w 1112"/>
                  <a:gd name="T5" fmla="*/ 473 h 473"/>
                  <a:gd name="T6" fmla="*/ 1102 w 1112"/>
                  <a:gd name="T7" fmla="*/ 418 h 473"/>
                  <a:gd name="T8" fmla="*/ 591 w 1112"/>
                  <a:gd name="T9" fmla="*/ 223 h 473"/>
                  <a:gd name="T10" fmla="*/ 9 w 1112"/>
                  <a:gd name="T11" fmla="*/ 0 h 473"/>
                </a:gdLst>
                <a:ahLst/>
                <a:cxnLst>
                  <a:cxn ang="0">
                    <a:pos x="T0" y="T1"/>
                  </a:cxn>
                  <a:cxn ang="0">
                    <a:pos x="T2" y="T3"/>
                  </a:cxn>
                  <a:cxn ang="0">
                    <a:pos x="T4" y="T5"/>
                  </a:cxn>
                  <a:cxn ang="0">
                    <a:pos x="T6" y="T7"/>
                  </a:cxn>
                  <a:cxn ang="0">
                    <a:pos x="T8" y="T9"/>
                  </a:cxn>
                  <a:cxn ang="0">
                    <a:pos x="T10" y="T11"/>
                  </a:cxn>
                </a:cxnLst>
                <a:rect l="0" t="0" r="r" b="b"/>
                <a:pathLst>
                  <a:path w="1112" h="473">
                    <a:moveTo>
                      <a:pt x="9" y="0"/>
                    </a:moveTo>
                    <a:lnTo>
                      <a:pt x="0" y="44"/>
                    </a:lnTo>
                    <a:lnTo>
                      <a:pt x="1112" y="473"/>
                    </a:lnTo>
                    <a:lnTo>
                      <a:pt x="1102" y="418"/>
                    </a:lnTo>
                    <a:lnTo>
                      <a:pt x="591" y="223"/>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1" name="2-65"/>
              <p:cNvSpPr/>
              <p:nvPr/>
            </p:nvSpPr>
            <p:spPr bwMode="auto">
              <a:xfrm>
                <a:off x="4398963" y="4090988"/>
                <a:ext cx="923925" cy="354013"/>
              </a:xfrm>
              <a:custGeom>
                <a:avLst/>
                <a:gdLst>
                  <a:gd name="T0" fmla="*/ 0 w 582"/>
                  <a:gd name="T1" fmla="*/ 0 h 223"/>
                  <a:gd name="T2" fmla="*/ 0 w 582"/>
                  <a:gd name="T3" fmla="*/ 0 h 223"/>
                  <a:gd name="T4" fmla="*/ 582 w 582"/>
                  <a:gd name="T5" fmla="*/ 223 h 223"/>
                  <a:gd name="T6" fmla="*/ 219 w 582"/>
                  <a:gd name="T7" fmla="*/ 83 h 223"/>
                  <a:gd name="T8" fmla="*/ 0 w 582"/>
                  <a:gd name="T9" fmla="*/ 0 h 223"/>
                </a:gdLst>
                <a:ahLst/>
                <a:cxnLst>
                  <a:cxn ang="0">
                    <a:pos x="T0" y="T1"/>
                  </a:cxn>
                  <a:cxn ang="0">
                    <a:pos x="T2" y="T3"/>
                  </a:cxn>
                  <a:cxn ang="0">
                    <a:pos x="T4" y="T5"/>
                  </a:cxn>
                  <a:cxn ang="0">
                    <a:pos x="T6" y="T7"/>
                  </a:cxn>
                  <a:cxn ang="0">
                    <a:pos x="T8" y="T9"/>
                  </a:cxn>
                </a:cxnLst>
                <a:rect l="0" t="0" r="r" b="b"/>
                <a:pathLst>
                  <a:path w="582" h="223">
                    <a:moveTo>
                      <a:pt x="0" y="0"/>
                    </a:moveTo>
                    <a:lnTo>
                      <a:pt x="0" y="0"/>
                    </a:lnTo>
                    <a:lnTo>
                      <a:pt x="582" y="223"/>
                    </a:lnTo>
                    <a:lnTo>
                      <a:pt x="219" y="83"/>
                    </a:lnTo>
                    <a:lnTo>
                      <a:pt x="0" y="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2" name="2-66"/>
              <p:cNvSpPr/>
              <p:nvPr/>
            </p:nvSpPr>
            <p:spPr bwMode="auto">
              <a:xfrm>
                <a:off x="4398963" y="4090988"/>
                <a:ext cx="923925" cy="354013"/>
              </a:xfrm>
              <a:custGeom>
                <a:avLst/>
                <a:gdLst>
                  <a:gd name="T0" fmla="*/ 0 w 582"/>
                  <a:gd name="T1" fmla="*/ 0 h 223"/>
                  <a:gd name="T2" fmla="*/ 0 w 582"/>
                  <a:gd name="T3" fmla="*/ 0 h 223"/>
                  <a:gd name="T4" fmla="*/ 582 w 582"/>
                  <a:gd name="T5" fmla="*/ 223 h 223"/>
                  <a:gd name="T6" fmla="*/ 219 w 582"/>
                  <a:gd name="T7" fmla="*/ 83 h 223"/>
                  <a:gd name="T8" fmla="*/ 0 w 582"/>
                  <a:gd name="T9" fmla="*/ 0 h 223"/>
                </a:gdLst>
                <a:ahLst/>
                <a:cxnLst>
                  <a:cxn ang="0">
                    <a:pos x="T0" y="T1"/>
                  </a:cxn>
                  <a:cxn ang="0">
                    <a:pos x="T2" y="T3"/>
                  </a:cxn>
                  <a:cxn ang="0">
                    <a:pos x="T4" y="T5"/>
                  </a:cxn>
                  <a:cxn ang="0">
                    <a:pos x="T6" y="T7"/>
                  </a:cxn>
                  <a:cxn ang="0">
                    <a:pos x="T8" y="T9"/>
                  </a:cxn>
                </a:cxnLst>
                <a:rect l="0" t="0" r="r" b="b"/>
                <a:pathLst>
                  <a:path w="582" h="223">
                    <a:moveTo>
                      <a:pt x="0" y="0"/>
                    </a:moveTo>
                    <a:lnTo>
                      <a:pt x="0" y="0"/>
                    </a:lnTo>
                    <a:lnTo>
                      <a:pt x="582" y="223"/>
                    </a:lnTo>
                    <a:lnTo>
                      <a:pt x="219" y="8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3" name="2-67"/>
              <p:cNvSpPr/>
              <p:nvPr/>
            </p:nvSpPr>
            <p:spPr bwMode="auto">
              <a:xfrm>
                <a:off x="4398963" y="4090988"/>
                <a:ext cx="347663" cy="131763"/>
              </a:xfrm>
              <a:custGeom>
                <a:avLst/>
                <a:gdLst>
                  <a:gd name="T0" fmla="*/ 0 w 219"/>
                  <a:gd name="T1" fmla="*/ 0 h 83"/>
                  <a:gd name="T2" fmla="*/ 0 w 219"/>
                  <a:gd name="T3" fmla="*/ 0 h 83"/>
                  <a:gd name="T4" fmla="*/ 219 w 219"/>
                  <a:gd name="T5" fmla="*/ 83 h 83"/>
                  <a:gd name="T6" fmla="*/ 0 w 219"/>
                  <a:gd name="T7" fmla="*/ 0 h 83"/>
                </a:gdLst>
                <a:ahLst/>
                <a:cxnLst>
                  <a:cxn ang="0">
                    <a:pos x="T0" y="T1"/>
                  </a:cxn>
                  <a:cxn ang="0">
                    <a:pos x="T2" y="T3"/>
                  </a:cxn>
                  <a:cxn ang="0">
                    <a:pos x="T4" y="T5"/>
                  </a:cxn>
                  <a:cxn ang="0">
                    <a:pos x="T6" y="T7"/>
                  </a:cxn>
                </a:cxnLst>
                <a:rect l="0" t="0" r="r" b="b"/>
                <a:pathLst>
                  <a:path w="219" h="83">
                    <a:moveTo>
                      <a:pt x="0" y="0"/>
                    </a:moveTo>
                    <a:lnTo>
                      <a:pt x="0" y="0"/>
                    </a:lnTo>
                    <a:lnTo>
                      <a:pt x="219" y="83"/>
                    </a:lnTo>
                    <a:lnTo>
                      <a:pt x="0" y="0"/>
                    </a:lnTo>
                    <a:close/>
                  </a:path>
                </a:pathLst>
              </a:custGeom>
              <a:solidFill>
                <a:srgbClr val="4A4B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4" name="2-68"/>
              <p:cNvSpPr/>
              <p:nvPr/>
            </p:nvSpPr>
            <p:spPr bwMode="auto">
              <a:xfrm>
                <a:off x="4398963" y="4090988"/>
                <a:ext cx="347663" cy="131763"/>
              </a:xfrm>
              <a:custGeom>
                <a:avLst/>
                <a:gdLst>
                  <a:gd name="T0" fmla="*/ 0 w 219"/>
                  <a:gd name="T1" fmla="*/ 0 h 83"/>
                  <a:gd name="T2" fmla="*/ 0 w 219"/>
                  <a:gd name="T3" fmla="*/ 0 h 83"/>
                  <a:gd name="T4" fmla="*/ 219 w 219"/>
                  <a:gd name="T5" fmla="*/ 83 h 83"/>
                  <a:gd name="T6" fmla="*/ 0 w 219"/>
                  <a:gd name="T7" fmla="*/ 0 h 83"/>
                </a:gdLst>
                <a:ahLst/>
                <a:cxnLst>
                  <a:cxn ang="0">
                    <a:pos x="T0" y="T1"/>
                  </a:cxn>
                  <a:cxn ang="0">
                    <a:pos x="T2" y="T3"/>
                  </a:cxn>
                  <a:cxn ang="0">
                    <a:pos x="T4" y="T5"/>
                  </a:cxn>
                  <a:cxn ang="0">
                    <a:pos x="T6" y="T7"/>
                  </a:cxn>
                </a:cxnLst>
                <a:rect l="0" t="0" r="r" b="b"/>
                <a:pathLst>
                  <a:path w="219" h="83">
                    <a:moveTo>
                      <a:pt x="0" y="0"/>
                    </a:moveTo>
                    <a:lnTo>
                      <a:pt x="0" y="0"/>
                    </a:lnTo>
                    <a:lnTo>
                      <a:pt x="219" y="8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5" name="2-69"/>
              <p:cNvSpPr/>
              <p:nvPr/>
            </p:nvSpPr>
            <p:spPr bwMode="auto">
              <a:xfrm>
                <a:off x="4606926" y="3036888"/>
                <a:ext cx="3125788" cy="839788"/>
              </a:xfrm>
              <a:custGeom>
                <a:avLst/>
                <a:gdLst>
                  <a:gd name="T0" fmla="*/ 845 w 847"/>
                  <a:gd name="T1" fmla="*/ 0 h 228"/>
                  <a:gd name="T2" fmla="*/ 698 w 847"/>
                  <a:gd name="T3" fmla="*/ 122 h 228"/>
                  <a:gd name="T4" fmla="*/ 396 w 847"/>
                  <a:gd name="T5" fmla="*/ 192 h 228"/>
                  <a:gd name="T6" fmla="*/ 5 w 847"/>
                  <a:gd name="T7" fmla="*/ 38 h 228"/>
                  <a:gd name="T8" fmla="*/ 0 w 847"/>
                  <a:gd name="T9" fmla="*/ 58 h 228"/>
                  <a:gd name="T10" fmla="*/ 396 w 847"/>
                  <a:gd name="T11" fmla="*/ 228 h 228"/>
                  <a:gd name="T12" fmla="*/ 845 w 847"/>
                  <a:gd name="T13" fmla="*/ 30 h 228"/>
                  <a:gd name="T14" fmla="*/ 845 w 847"/>
                  <a:gd name="T15" fmla="*/ 0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7" h="228">
                    <a:moveTo>
                      <a:pt x="845" y="0"/>
                    </a:moveTo>
                    <a:cubicBezTo>
                      <a:pt x="840" y="34"/>
                      <a:pt x="783" y="82"/>
                      <a:pt x="698" y="122"/>
                    </a:cubicBezTo>
                    <a:cubicBezTo>
                      <a:pt x="616" y="161"/>
                      <a:pt x="508" y="192"/>
                      <a:pt x="396" y="192"/>
                    </a:cubicBezTo>
                    <a:cubicBezTo>
                      <a:pt x="186" y="192"/>
                      <a:pt x="35" y="105"/>
                      <a:pt x="5" y="38"/>
                    </a:cubicBezTo>
                    <a:cubicBezTo>
                      <a:pt x="0" y="58"/>
                      <a:pt x="0" y="58"/>
                      <a:pt x="0" y="58"/>
                    </a:cubicBezTo>
                    <a:cubicBezTo>
                      <a:pt x="10" y="126"/>
                      <a:pt x="169" y="228"/>
                      <a:pt x="396" y="228"/>
                    </a:cubicBezTo>
                    <a:cubicBezTo>
                      <a:pt x="629" y="228"/>
                      <a:pt x="847" y="95"/>
                      <a:pt x="845" y="30"/>
                    </a:cubicBezTo>
                    <a:cubicBezTo>
                      <a:pt x="845" y="29"/>
                      <a:pt x="845" y="15"/>
                      <a:pt x="845" y="0"/>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6" name="2-70"/>
              <p:cNvSpPr/>
              <p:nvPr/>
            </p:nvSpPr>
            <p:spPr bwMode="auto">
              <a:xfrm>
                <a:off x="4602163" y="1827213"/>
                <a:ext cx="3127375" cy="1916113"/>
              </a:xfrm>
              <a:custGeom>
                <a:avLst/>
                <a:gdLst>
                  <a:gd name="T0" fmla="*/ 846 w 847"/>
                  <a:gd name="T1" fmla="*/ 322 h 520"/>
                  <a:gd name="T2" fmla="*/ 699 w 847"/>
                  <a:gd name="T3" fmla="*/ 450 h 520"/>
                  <a:gd name="T4" fmla="*/ 397 w 847"/>
                  <a:gd name="T5" fmla="*/ 520 h 520"/>
                  <a:gd name="T6" fmla="*/ 0 w 847"/>
                  <a:gd name="T7" fmla="*/ 344 h 520"/>
                  <a:gd name="T8" fmla="*/ 0 w 847"/>
                  <a:gd name="T9" fmla="*/ 0 h 520"/>
                  <a:gd name="T10" fmla="*/ 845 w 847"/>
                  <a:gd name="T11" fmla="*/ 0 h 520"/>
                  <a:gd name="T12" fmla="*/ 846 w 847"/>
                  <a:gd name="T13" fmla="*/ 322 h 520"/>
                </a:gdLst>
                <a:ahLst/>
                <a:cxnLst>
                  <a:cxn ang="0">
                    <a:pos x="T0" y="T1"/>
                  </a:cxn>
                  <a:cxn ang="0">
                    <a:pos x="T2" y="T3"/>
                  </a:cxn>
                  <a:cxn ang="0">
                    <a:pos x="T4" y="T5"/>
                  </a:cxn>
                  <a:cxn ang="0">
                    <a:pos x="T6" y="T7"/>
                  </a:cxn>
                  <a:cxn ang="0">
                    <a:pos x="T8" y="T9"/>
                  </a:cxn>
                  <a:cxn ang="0">
                    <a:pos x="T10" y="T11"/>
                  </a:cxn>
                  <a:cxn ang="0">
                    <a:pos x="T12" y="T13"/>
                  </a:cxn>
                </a:cxnLst>
                <a:rect l="0" t="0" r="r" b="b"/>
                <a:pathLst>
                  <a:path w="847" h="520">
                    <a:moveTo>
                      <a:pt x="846" y="322"/>
                    </a:moveTo>
                    <a:cubicBezTo>
                      <a:pt x="847" y="356"/>
                      <a:pt x="789" y="408"/>
                      <a:pt x="699" y="450"/>
                    </a:cubicBezTo>
                    <a:cubicBezTo>
                      <a:pt x="617" y="489"/>
                      <a:pt x="509" y="520"/>
                      <a:pt x="397" y="520"/>
                    </a:cubicBezTo>
                    <a:cubicBezTo>
                      <a:pt x="163" y="520"/>
                      <a:pt x="1" y="412"/>
                      <a:pt x="0" y="344"/>
                    </a:cubicBezTo>
                    <a:cubicBezTo>
                      <a:pt x="0" y="0"/>
                      <a:pt x="0" y="0"/>
                      <a:pt x="0" y="0"/>
                    </a:cubicBezTo>
                    <a:cubicBezTo>
                      <a:pt x="845" y="0"/>
                      <a:pt x="845" y="0"/>
                      <a:pt x="845" y="0"/>
                    </a:cubicBezTo>
                    <a:cubicBezTo>
                      <a:pt x="845" y="0"/>
                      <a:pt x="846" y="320"/>
                      <a:pt x="846" y="322"/>
                    </a:cubicBezTo>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7" name="2-71"/>
              <p:cNvSpPr/>
              <p:nvPr/>
            </p:nvSpPr>
            <p:spPr bwMode="auto">
              <a:xfrm>
                <a:off x="6086476" y="1660526"/>
                <a:ext cx="2341563" cy="1150938"/>
              </a:xfrm>
              <a:custGeom>
                <a:avLst/>
                <a:gdLst>
                  <a:gd name="T0" fmla="*/ 1475 w 1475"/>
                  <a:gd name="T1" fmla="*/ 86 h 725"/>
                  <a:gd name="T2" fmla="*/ 0 w 1475"/>
                  <a:gd name="T3" fmla="*/ 725 h 725"/>
                  <a:gd name="T4" fmla="*/ 0 w 1475"/>
                  <a:gd name="T5" fmla="*/ 632 h 725"/>
                  <a:gd name="T6" fmla="*/ 1475 w 1475"/>
                  <a:gd name="T7" fmla="*/ 0 h 725"/>
                  <a:gd name="T8" fmla="*/ 1475 w 1475"/>
                  <a:gd name="T9" fmla="*/ 86 h 725"/>
                </a:gdLst>
                <a:ahLst/>
                <a:cxnLst>
                  <a:cxn ang="0">
                    <a:pos x="T0" y="T1"/>
                  </a:cxn>
                  <a:cxn ang="0">
                    <a:pos x="T2" y="T3"/>
                  </a:cxn>
                  <a:cxn ang="0">
                    <a:pos x="T4" y="T5"/>
                  </a:cxn>
                  <a:cxn ang="0">
                    <a:pos x="T6" y="T7"/>
                  </a:cxn>
                  <a:cxn ang="0">
                    <a:pos x="T8" y="T9"/>
                  </a:cxn>
                </a:cxnLst>
                <a:rect l="0" t="0" r="r" b="b"/>
                <a:pathLst>
                  <a:path w="1475" h="725">
                    <a:moveTo>
                      <a:pt x="1475" y="86"/>
                    </a:moveTo>
                    <a:lnTo>
                      <a:pt x="0" y="725"/>
                    </a:lnTo>
                    <a:lnTo>
                      <a:pt x="0" y="632"/>
                    </a:lnTo>
                    <a:lnTo>
                      <a:pt x="1475" y="0"/>
                    </a:lnTo>
                    <a:lnTo>
                      <a:pt x="1475" y="86"/>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8" name="2-72"/>
              <p:cNvSpPr/>
              <p:nvPr/>
            </p:nvSpPr>
            <p:spPr bwMode="auto">
              <a:xfrm>
                <a:off x="6086476" y="1660526"/>
                <a:ext cx="2341563" cy="1150938"/>
              </a:xfrm>
              <a:custGeom>
                <a:avLst/>
                <a:gdLst>
                  <a:gd name="T0" fmla="*/ 1475 w 1475"/>
                  <a:gd name="T1" fmla="*/ 86 h 725"/>
                  <a:gd name="T2" fmla="*/ 0 w 1475"/>
                  <a:gd name="T3" fmla="*/ 725 h 725"/>
                  <a:gd name="T4" fmla="*/ 0 w 1475"/>
                  <a:gd name="T5" fmla="*/ 632 h 725"/>
                  <a:gd name="T6" fmla="*/ 1475 w 1475"/>
                  <a:gd name="T7" fmla="*/ 0 h 725"/>
                  <a:gd name="T8" fmla="*/ 1475 w 1475"/>
                  <a:gd name="T9" fmla="*/ 86 h 725"/>
                </a:gdLst>
                <a:ahLst/>
                <a:cxnLst>
                  <a:cxn ang="0">
                    <a:pos x="T0" y="T1"/>
                  </a:cxn>
                  <a:cxn ang="0">
                    <a:pos x="T2" y="T3"/>
                  </a:cxn>
                  <a:cxn ang="0">
                    <a:pos x="T4" y="T5"/>
                  </a:cxn>
                  <a:cxn ang="0">
                    <a:pos x="T6" y="T7"/>
                  </a:cxn>
                  <a:cxn ang="0">
                    <a:pos x="T8" y="T9"/>
                  </a:cxn>
                </a:cxnLst>
                <a:rect l="0" t="0" r="r" b="b"/>
                <a:pathLst>
                  <a:path w="1475" h="725">
                    <a:moveTo>
                      <a:pt x="1475" y="86"/>
                    </a:moveTo>
                    <a:lnTo>
                      <a:pt x="0" y="725"/>
                    </a:lnTo>
                    <a:lnTo>
                      <a:pt x="0" y="632"/>
                    </a:lnTo>
                    <a:lnTo>
                      <a:pt x="1475" y="0"/>
                    </a:lnTo>
                    <a:lnTo>
                      <a:pt x="1475" y="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9" name="2-73"/>
              <p:cNvSpPr/>
              <p:nvPr/>
            </p:nvSpPr>
            <p:spPr bwMode="auto">
              <a:xfrm>
                <a:off x="3889376" y="982663"/>
                <a:ext cx="4541838" cy="1681163"/>
              </a:xfrm>
              <a:custGeom>
                <a:avLst/>
                <a:gdLst>
                  <a:gd name="T0" fmla="*/ 2861 w 2861"/>
                  <a:gd name="T1" fmla="*/ 427 h 1059"/>
                  <a:gd name="T2" fmla="*/ 2054 w 2861"/>
                  <a:gd name="T3" fmla="*/ 773 h 1059"/>
                  <a:gd name="T4" fmla="*/ 1384 w 2861"/>
                  <a:gd name="T5" fmla="*/ 1059 h 1059"/>
                  <a:gd name="T6" fmla="*/ 56 w 2861"/>
                  <a:gd name="T7" fmla="*/ 616 h 1059"/>
                  <a:gd name="T8" fmla="*/ 0 w 2861"/>
                  <a:gd name="T9" fmla="*/ 592 h 1059"/>
                  <a:gd name="T10" fmla="*/ 1519 w 2861"/>
                  <a:gd name="T11" fmla="*/ 0 h 1059"/>
                  <a:gd name="T12" fmla="*/ 2861 w 2861"/>
                  <a:gd name="T13" fmla="*/ 427 h 1059"/>
                </a:gdLst>
                <a:ahLst/>
                <a:cxnLst>
                  <a:cxn ang="0">
                    <a:pos x="T0" y="T1"/>
                  </a:cxn>
                  <a:cxn ang="0">
                    <a:pos x="T2" y="T3"/>
                  </a:cxn>
                  <a:cxn ang="0">
                    <a:pos x="T4" y="T5"/>
                  </a:cxn>
                  <a:cxn ang="0">
                    <a:pos x="T6" y="T7"/>
                  </a:cxn>
                  <a:cxn ang="0">
                    <a:pos x="T8" y="T9"/>
                  </a:cxn>
                  <a:cxn ang="0">
                    <a:pos x="T10" y="T11"/>
                  </a:cxn>
                  <a:cxn ang="0">
                    <a:pos x="T12" y="T13"/>
                  </a:cxn>
                </a:cxnLst>
                <a:rect l="0" t="0" r="r" b="b"/>
                <a:pathLst>
                  <a:path w="2861" h="1059">
                    <a:moveTo>
                      <a:pt x="2861" y="427"/>
                    </a:moveTo>
                    <a:lnTo>
                      <a:pt x="2054" y="773"/>
                    </a:lnTo>
                    <a:lnTo>
                      <a:pt x="1384" y="1059"/>
                    </a:lnTo>
                    <a:lnTo>
                      <a:pt x="56" y="616"/>
                    </a:lnTo>
                    <a:lnTo>
                      <a:pt x="0" y="592"/>
                    </a:lnTo>
                    <a:lnTo>
                      <a:pt x="1519" y="0"/>
                    </a:lnTo>
                    <a:lnTo>
                      <a:pt x="2861" y="427"/>
                    </a:ln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0" name="2-74"/>
              <p:cNvSpPr/>
              <p:nvPr/>
            </p:nvSpPr>
            <p:spPr bwMode="auto">
              <a:xfrm>
                <a:off x="3889376" y="982663"/>
                <a:ext cx="4541838" cy="1681163"/>
              </a:xfrm>
              <a:custGeom>
                <a:avLst/>
                <a:gdLst>
                  <a:gd name="T0" fmla="*/ 2861 w 2861"/>
                  <a:gd name="T1" fmla="*/ 427 h 1059"/>
                  <a:gd name="T2" fmla="*/ 2054 w 2861"/>
                  <a:gd name="T3" fmla="*/ 773 h 1059"/>
                  <a:gd name="T4" fmla="*/ 1384 w 2861"/>
                  <a:gd name="T5" fmla="*/ 1059 h 1059"/>
                  <a:gd name="T6" fmla="*/ 56 w 2861"/>
                  <a:gd name="T7" fmla="*/ 616 h 1059"/>
                  <a:gd name="T8" fmla="*/ 0 w 2861"/>
                  <a:gd name="T9" fmla="*/ 592 h 1059"/>
                  <a:gd name="T10" fmla="*/ 1519 w 2861"/>
                  <a:gd name="T11" fmla="*/ 0 h 1059"/>
                  <a:gd name="T12" fmla="*/ 2861 w 2861"/>
                  <a:gd name="T13" fmla="*/ 427 h 1059"/>
                </a:gdLst>
                <a:ahLst/>
                <a:cxnLst>
                  <a:cxn ang="0">
                    <a:pos x="T0" y="T1"/>
                  </a:cxn>
                  <a:cxn ang="0">
                    <a:pos x="T2" y="T3"/>
                  </a:cxn>
                  <a:cxn ang="0">
                    <a:pos x="T4" y="T5"/>
                  </a:cxn>
                  <a:cxn ang="0">
                    <a:pos x="T6" y="T7"/>
                  </a:cxn>
                  <a:cxn ang="0">
                    <a:pos x="T8" y="T9"/>
                  </a:cxn>
                  <a:cxn ang="0">
                    <a:pos x="T10" y="T11"/>
                  </a:cxn>
                  <a:cxn ang="0">
                    <a:pos x="T12" y="T13"/>
                  </a:cxn>
                </a:cxnLst>
                <a:rect l="0" t="0" r="r" b="b"/>
                <a:pathLst>
                  <a:path w="2861" h="1059">
                    <a:moveTo>
                      <a:pt x="2861" y="427"/>
                    </a:moveTo>
                    <a:lnTo>
                      <a:pt x="2054" y="773"/>
                    </a:lnTo>
                    <a:lnTo>
                      <a:pt x="1384" y="1059"/>
                    </a:lnTo>
                    <a:lnTo>
                      <a:pt x="56" y="616"/>
                    </a:lnTo>
                    <a:lnTo>
                      <a:pt x="0" y="592"/>
                    </a:lnTo>
                    <a:lnTo>
                      <a:pt x="1519" y="0"/>
                    </a:lnTo>
                    <a:lnTo>
                      <a:pt x="2861" y="4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1" name="2-75"/>
              <p:cNvSpPr/>
              <p:nvPr/>
            </p:nvSpPr>
            <p:spPr bwMode="auto">
              <a:xfrm>
                <a:off x="3889376" y="1922463"/>
                <a:ext cx="2197100" cy="889000"/>
              </a:xfrm>
              <a:custGeom>
                <a:avLst/>
                <a:gdLst>
                  <a:gd name="T0" fmla="*/ 0 w 1384"/>
                  <a:gd name="T1" fmla="*/ 82 h 560"/>
                  <a:gd name="T2" fmla="*/ 1384 w 1384"/>
                  <a:gd name="T3" fmla="*/ 560 h 560"/>
                  <a:gd name="T4" fmla="*/ 1384 w 1384"/>
                  <a:gd name="T5" fmla="*/ 467 h 560"/>
                  <a:gd name="T6" fmla="*/ 0 w 1384"/>
                  <a:gd name="T7" fmla="*/ 0 h 560"/>
                  <a:gd name="T8" fmla="*/ 0 w 1384"/>
                  <a:gd name="T9" fmla="*/ 82 h 560"/>
                </a:gdLst>
                <a:ahLst/>
                <a:cxnLst>
                  <a:cxn ang="0">
                    <a:pos x="T0" y="T1"/>
                  </a:cxn>
                  <a:cxn ang="0">
                    <a:pos x="T2" y="T3"/>
                  </a:cxn>
                  <a:cxn ang="0">
                    <a:pos x="T4" y="T5"/>
                  </a:cxn>
                  <a:cxn ang="0">
                    <a:pos x="T6" y="T7"/>
                  </a:cxn>
                  <a:cxn ang="0">
                    <a:pos x="T8" y="T9"/>
                  </a:cxn>
                </a:cxnLst>
                <a:rect l="0" t="0" r="r" b="b"/>
                <a:pathLst>
                  <a:path w="1384" h="560">
                    <a:moveTo>
                      <a:pt x="0" y="82"/>
                    </a:moveTo>
                    <a:lnTo>
                      <a:pt x="1384" y="560"/>
                    </a:lnTo>
                    <a:lnTo>
                      <a:pt x="1384" y="467"/>
                    </a:lnTo>
                    <a:lnTo>
                      <a:pt x="0" y="0"/>
                    </a:lnTo>
                    <a:lnTo>
                      <a:pt x="0" y="82"/>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2" name="2-76"/>
              <p:cNvSpPr/>
              <p:nvPr/>
            </p:nvSpPr>
            <p:spPr bwMode="auto">
              <a:xfrm>
                <a:off x="3889376" y="1922463"/>
                <a:ext cx="2197100" cy="889000"/>
              </a:xfrm>
              <a:custGeom>
                <a:avLst/>
                <a:gdLst>
                  <a:gd name="T0" fmla="*/ 0 w 1384"/>
                  <a:gd name="T1" fmla="*/ 82 h 560"/>
                  <a:gd name="T2" fmla="*/ 1384 w 1384"/>
                  <a:gd name="T3" fmla="*/ 560 h 560"/>
                  <a:gd name="T4" fmla="*/ 1384 w 1384"/>
                  <a:gd name="T5" fmla="*/ 467 h 560"/>
                  <a:gd name="T6" fmla="*/ 0 w 1384"/>
                  <a:gd name="T7" fmla="*/ 0 h 560"/>
                  <a:gd name="T8" fmla="*/ 0 w 1384"/>
                  <a:gd name="T9" fmla="*/ 82 h 560"/>
                </a:gdLst>
                <a:ahLst/>
                <a:cxnLst>
                  <a:cxn ang="0">
                    <a:pos x="T0" y="T1"/>
                  </a:cxn>
                  <a:cxn ang="0">
                    <a:pos x="T2" y="T3"/>
                  </a:cxn>
                  <a:cxn ang="0">
                    <a:pos x="T4" y="T5"/>
                  </a:cxn>
                  <a:cxn ang="0">
                    <a:pos x="T6" y="T7"/>
                  </a:cxn>
                  <a:cxn ang="0">
                    <a:pos x="T8" y="T9"/>
                  </a:cxn>
                </a:cxnLst>
                <a:rect l="0" t="0" r="r" b="b"/>
                <a:pathLst>
                  <a:path w="1384" h="560">
                    <a:moveTo>
                      <a:pt x="0" y="82"/>
                    </a:moveTo>
                    <a:lnTo>
                      <a:pt x="1384" y="560"/>
                    </a:lnTo>
                    <a:lnTo>
                      <a:pt x="1384" y="467"/>
                    </a:lnTo>
                    <a:lnTo>
                      <a:pt x="0" y="0"/>
                    </a:lnTo>
                    <a:lnTo>
                      <a:pt x="0" y="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3" name="2-77"/>
              <p:cNvSpPr/>
              <p:nvPr/>
            </p:nvSpPr>
            <p:spPr bwMode="auto">
              <a:xfrm>
                <a:off x="7080251" y="1660526"/>
                <a:ext cx="1350963" cy="579438"/>
              </a:xfrm>
              <a:custGeom>
                <a:avLst/>
                <a:gdLst>
                  <a:gd name="T0" fmla="*/ 19 w 366"/>
                  <a:gd name="T1" fmla="*/ 149 h 157"/>
                  <a:gd name="T2" fmla="*/ 0 w 366"/>
                  <a:gd name="T3" fmla="*/ 157 h 157"/>
                  <a:gd name="T4" fmla="*/ 0 w 366"/>
                  <a:gd name="T5" fmla="*/ 157 h 157"/>
                  <a:gd name="T6" fmla="*/ 19 w 366"/>
                  <a:gd name="T7" fmla="*/ 149 h 157"/>
                  <a:gd name="T8" fmla="*/ 365 w 366"/>
                  <a:gd name="T9" fmla="*/ 0 h 157"/>
                  <a:gd name="T10" fmla="*/ 365 w 366"/>
                  <a:gd name="T11" fmla="*/ 0 h 157"/>
                  <a:gd name="T12" fmla="*/ 366 w 366"/>
                  <a:gd name="T13" fmla="*/ 0 h 157"/>
                  <a:gd name="T14" fmla="*/ 365 w 366"/>
                  <a:gd name="T15" fmla="*/ 0 h 157"/>
                  <a:gd name="T16" fmla="*/ 366 w 366"/>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157">
                    <a:moveTo>
                      <a:pt x="19" y="149"/>
                    </a:moveTo>
                    <a:cubicBezTo>
                      <a:pt x="0" y="157"/>
                      <a:pt x="0" y="157"/>
                      <a:pt x="0" y="157"/>
                    </a:cubicBezTo>
                    <a:cubicBezTo>
                      <a:pt x="0" y="157"/>
                      <a:pt x="0" y="157"/>
                      <a:pt x="0" y="157"/>
                    </a:cubicBezTo>
                    <a:cubicBezTo>
                      <a:pt x="19" y="149"/>
                      <a:pt x="19" y="149"/>
                      <a:pt x="19" y="149"/>
                    </a:cubicBezTo>
                    <a:moveTo>
                      <a:pt x="365" y="0"/>
                    </a:moveTo>
                    <a:cubicBezTo>
                      <a:pt x="365" y="0"/>
                      <a:pt x="365" y="0"/>
                      <a:pt x="365" y="0"/>
                    </a:cubicBezTo>
                    <a:cubicBezTo>
                      <a:pt x="366" y="0"/>
                      <a:pt x="366" y="0"/>
                      <a:pt x="366" y="0"/>
                    </a:cubicBezTo>
                    <a:cubicBezTo>
                      <a:pt x="365" y="0"/>
                      <a:pt x="365" y="0"/>
                      <a:pt x="365" y="0"/>
                    </a:cubicBezTo>
                    <a:cubicBezTo>
                      <a:pt x="366" y="0"/>
                      <a:pt x="366" y="0"/>
                      <a:pt x="366" y="0"/>
                    </a:cubicBezTo>
                  </a:path>
                </a:pathLst>
              </a:custGeom>
              <a:solidFill>
                <a:srgbClr val="2D2D2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4" name="2-78"/>
              <p:cNvSpPr/>
              <p:nvPr/>
            </p:nvSpPr>
            <p:spPr bwMode="auto">
              <a:xfrm>
                <a:off x="6300788" y="982663"/>
                <a:ext cx="2130425" cy="1257300"/>
              </a:xfrm>
              <a:custGeom>
                <a:avLst/>
                <a:gdLst>
                  <a:gd name="T0" fmla="*/ 0 w 577"/>
                  <a:gd name="T1" fmla="*/ 0 h 341"/>
                  <a:gd name="T2" fmla="*/ 211 w 577"/>
                  <a:gd name="T3" fmla="*/ 341 h 341"/>
                  <a:gd name="T4" fmla="*/ 230 w 577"/>
                  <a:gd name="T5" fmla="*/ 333 h 341"/>
                  <a:gd name="T6" fmla="*/ 577 w 577"/>
                  <a:gd name="T7" fmla="*/ 184 h 341"/>
                  <a:gd name="T8" fmla="*/ 0 w 577"/>
                  <a:gd name="T9" fmla="*/ 0 h 341"/>
                </a:gdLst>
                <a:ahLst/>
                <a:cxnLst>
                  <a:cxn ang="0">
                    <a:pos x="T0" y="T1"/>
                  </a:cxn>
                  <a:cxn ang="0">
                    <a:pos x="T2" y="T3"/>
                  </a:cxn>
                  <a:cxn ang="0">
                    <a:pos x="T4" y="T5"/>
                  </a:cxn>
                  <a:cxn ang="0">
                    <a:pos x="T6" y="T7"/>
                  </a:cxn>
                  <a:cxn ang="0">
                    <a:pos x="T8" y="T9"/>
                  </a:cxn>
                </a:cxnLst>
                <a:rect l="0" t="0" r="r" b="b"/>
                <a:pathLst>
                  <a:path w="577" h="341">
                    <a:moveTo>
                      <a:pt x="0" y="0"/>
                    </a:moveTo>
                    <a:cubicBezTo>
                      <a:pt x="0" y="0"/>
                      <a:pt x="371" y="153"/>
                      <a:pt x="211" y="341"/>
                    </a:cubicBezTo>
                    <a:cubicBezTo>
                      <a:pt x="230" y="333"/>
                      <a:pt x="230" y="333"/>
                      <a:pt x="230" y="333"/>
                    </a:cubicBezTo>
                    <a:cubicBezTo>
                      <a:pt x="577" y="184"/>
                      <a:pt x="577" y="184"/>
                      <a:pt x="577" y="184"/>
                    </a:cubicBezTo>
                    <a:cubicBezTo>
                      <a:pt x="0" y="0"/>
                      <a:pt x="0" y="0"/>
                      <a:pt x="0" y="0"/>
                    </a:cubicBezTo>
                  </a:path>
                </a:pathLst>
              </a:custGeom>
              <a:solidFill>
                <a:srgbClr val="36363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5" name="2-79"/>
              <p:cNvSpPr/>
              <p:nvPr/>
            </p:nvSpPr>
            <p:spPr bwMode="auto">
              <a:xfrm>
                <a:off x="7183438" y="2103438"/>
                <a:ext cx="542925" cy="1382713"/>
              </a:xfrm>
              <a:custGeom>
                <a:avLst/>
                <a:gdLst>
                  <a:gd name="T0" fmla="*/ 146 w 147"/>
                  <a:gd name="T1" fmla="*/ 0 h 375"/>
                  <a:gd name="T2" fmla="*/ 1 w 147"/>
                  <a:gd name="T3" fmla="*/ 63 h 375"/>
                  <a:gd name="T4" fmla="*/ 75 w 147"/>
                  <a:gd name="T5" fmla="*/ 204 h 375"/>
                  <a:gd name="T6" fmla="*/ 0 w 147"/>
                  <a:gd name="T7" fmla="*/ 375 h 375"/>
                  <a:gd name="T8" fmla="*/ 147 w 147"/>
                  <a:gd name="T9" fmla="*/ 248 h 375"/>
                  <a:gd name="T10" fmla="*/ 147 w 147"/>
                  <a:gd name="T11" fmla="*/ 247 h 375"/>
                  <a:gd name="T12" fmla="*/ 147 w 147"/>
                  <a:gd name="T13" fmla="*/ 247 h 375"/>
                  <a:gd name="T14" fmla="*/ 146 w 147"/>
                  <a:gd name="T15" fmla="*/ 0 h 3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375">
                    <a:moveTo>
                      <a:pt x="146" y="0"/>
                    </a:moveTo>
                    <a:cubicBezTo>
                      <a:pt x="1" y="63"/>
                      <a:pt x="1" y="63"/>
                      <a:pt x="1" y="63"/>
                    </a:cubicBezTo>
                    <a:cubicBezTo>
                      <a:pt x="1" y="63"/>
                      <a:pt x="75" y="93"/>
                      <a:pt x="75" y="204"/>
                    </a:cubicBezTo>
                    <a:cubicBezTo>
                      <a:pt x="75" y="287"/>
                      <a:pt x="0" y="375"/>
                      <a:pt x="0" y="375"/>
                    </a:cubicBezTo>
                    <a:cubicBezTo>
                      <a:pt x="89" y="334"/>
                      <a:pt x="147" y="282"/>
                      <a:pt x="147" y="248"/>
                    </a:cubicBezTo>
                    <a:cubicBezTo>
                      <a:pt x="147" y="248"/>
                      <a:pt x="147" y="248"/>
                      <a:pt x="147" y="247"/>
                    </a:cubicBezTo>
                    <a:cubicBezTo>
                      <a:pt x="147" y="247"/>
                      <a:pt x="147" y="247"/>
                      <a:pt x="147" y="247"/>
                    </a:cubicBezTo>
                    <a:cubicBezTo>
                      <a:pt x="147" y="245"/>
                      <a:pt x="146" y="0"/>
                      <a:pt x="146" y="0"/>
                    </a:cubicBezTo>
                  </a:path>
                </a:pathLst>
              </a:custGeom>
              <a:solidFill>
                <a:srgbClr val="39393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6" name="2-80"/>
              <p:cNvSpPr/>
              <p:nvPr/>
            </p:nvSpPr>
            <p:spPr bwMode="auto">
              <a:xfrm>
                <a:off x="6061076" y="1687513"/>
                <a:ext cx="295275" cy="147638"/>
              </a:xfrm>
              <a:custGeom>
                <a:avLst/>
                <a:gdLst>
                  <a:gd name="T0" fmla="*/ 80 w 80"/>
                  <a:gd name="T1" fmla="*/ 20 h 40"/>
                  <a:gd name="T2" fmla="*/ 74 w 80"/>
                  <a:gd name="T3" fmla="*/ 31 h 40"/>
                  <a:gd name="T4" fmla="*/ 40 w 80"/>
                  <a:gd name="T5" fmla="*/ 40 h 40"/>
                  <a:gd name="T6" fmla="*/ 0 w 80"/>
                  <a:gd name="T7" fmla="*/ 20 h 40"/>
                  <a:gd name="T8" fmla="*/ 23 w 80"/>
                  <a:gd name="T9" fmla="*/ 2 h 40"/>
                  <a:gd name="T10" fmla="*/ 40 w 80"/>
                  <a:gd name="T11" fmla="*/ 0 h 40"/>
                  <a:gd name="T12" fmla="*/ 80 w 80"/>
                  <a:gd name="T13" fmla="*/ 20 h 40"/>
                </a:gdLst>
                <a:ahLst/>
                <a:cxnLst>
                  <a:cxn ang="0">
                    <a:pos x="T0" y="T1"/>
                  </a:cxn>
                  <a:cxn ang="0">
                    <a:pos x="T2" y="T3"/>
                  </a:cxn>
                  <a:cxn ang="0">
                    <a:pos x="T4" y="T5"/>
                  </a:cxn>
                  <a:cxn ang="0">
                    <a:pos x="T6" y="T7"/>
                  </a:cxn>
                  <a:cxn ang="0">
                    <a:pos x="T8" y="T9"/>
                  </a:cxn>
                  <a:cxn ang="0">
                    <a:pos x="T10" y="T11"/>
                  </a:cxn>
                  <a:cxn ang="0">
                    <a:pos x="T12" y="T13"/>
                  </a:cxn>
                </a:cxnLst>
                <a:rect l="0" t="0" r="r" b="b"/>
                <a:pathLst>
                  <a:path w="80" h="40">
                    <a:moveTo>
                      <a:pt x="80" y="20"/>
                    </a:moveTo>
                    <a:cubicBezTo>
                      <a:pt x="80" y="24"/>
                      <a:pt x="78" y="28"/>
                      <a:pt x="74" y="31"/>
                    </a:cubicBezTo>
                    <a:cubicBezTo>
                      <a:pt x="66" y="37"/>
                      <a:pt x="54" y="40"/>
                      <a:pt x="40" y="40"/>
                    </a:cubicBezTo>
                    <a:cubicBezTo>
                      <a:pt x="18" y="40"/>
                      <a:pt x="0" y="31"/>
                      <a:pt x="0" y="20"/>
                    </a:cubicBezTo>
                    <a:cubicBezTo>
                      <a:pt x="0" y="12"/>
                      <a:pt x="9" y="5"/>
                      <a:pt x="23" y="2"/>
                    </a:cubicBezTo>
                    <a:cubicBezTo>
                      <a:pt x="28" y="0"/>
                      <a:pt x="34" y="0"/>
                      <a:pt x="40" y="0"/>
                    </a:cubicBezTo>
                    <a:cubicBezTo>
                      <a:pt x="62" y="0"/>
                      <a:pt x="80" y="9"/>
                      <a:pt x="80" y="20"/>
                    </a:cubicBez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7" name="2-81"/>
              <p:cNvSpPr/>
              <p:nvPr/>
            </p:nvSpPr>
            <p:spPr bwMode="auto">
              <a:xfrm>
                <a:off x="4841876" y="1746251"/>
                <a:ext cx="1374775" cy="1171575"/>
              </a:xfrm>
              <a:custGeom>
                <a:avLst/>
                <a:gdLst>
                  <a:gd name="T0" fmla="*/ 368 w 372"/>
                  <a:gd name="T1" fmla="*/ 0 h 318"/>
                  <a:gd name="T2" fmla="*/ 61 w 372"/>
                  <a:gd name="T3" fmla="*/ 128 h 318"/>
                  <a:gd name="T4" fmla="*/ 0 w 372"/>
                  <a:gd name="T5" fmla="*/ 220 h 318"/>
                  <a:gd name="T6" fmla="*/ 0 w 372"/>
                  <a:gd name="T7" fmla="*/ 318 h 318"/>
                  <a:gd name="T8" fmla="*/ 9 w 372"/>
                  <a:gd name="T9" fmla="*/ 318 h 318"/>
                  <a:gd name="T10" fmla="*/ 9 w 372"/>
                  <a:gd name="T11" fmla="*/ 220 h 318"/>
                  <a:gd name="T12" fmla="*/ 65 w 372"/>
                  <a:gd name="T13" fmla="*/ 136 h 318"/>
                  <a:gd name="T14" fmla="*/ 372 w 372"/>
                  <a:gd name="T15" fmla="*/ 8 h 318"/>
                  <a:gd name="T16" fmla="*/ 368 w 372"/>
                  <a:gd name="T17"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318">
                    <a:moveTo>
                      <a:pt x="368" y="0"/>
                    </a:moveTo>
                    <a:cubicBezTo>
                      <a:pt x="61" y="128"/>
                      <a:pt x="61" y="128"/>
                      <a:pt x="61" y="128"/>
                    </a:cubicBezTo>
                    <a:cubicBezTo>
                      <a:pt x="24" y="143"/>
                      <a:pt x="0" y="180"/>
                      <a:pt x="0" y="220"/>
                    </a:cubicBezTo>
                    <a:cubicBezTo>
                      <a:pt x="0" y="318"/>
                      <a:pt x="0" y="318"/>
                      <a:pt x="0" y="318"/>
                    </a:cubicBezTo>
                    <a:cubicBezTo>
                      <a:pt x="9" y="318"/>
                      <a:pt x="9" y="318"/>
                      <a:pt x="9" y="318"/>
                    </a:cubicBezTo>
                    <a:cubicBezTo>
                      <a:pt x="9" y="220"/>
                      <a:pt x="9" y="220"/>
                      <a:pt x="9" y="220"/>
                    </a:cubicBezTo>
                    <a:cubicBezTo>
                      <a:pt x="9" y="183"/>
                      <a:pt x="31" y="150"/>
                      <a:pt x="65" y="136"/>
                    </a:cubicBezTo>
                    <a:cubicBezTo>
                      <a:pt x="372" y="8"/>
                      <a:pt x="372" y="8"/>
                      <a:pt x="372" y="8"/>
                    </a:cubicBezTo>
                    <a:cubicBezTo>
                      <a:pt x="368" y="0"/>
                      <a:pt x="368" y="0"/>
                      <a:pt x="368" y="0"/>
                    </a:cubicBez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8" name="2-82"/>
              <p:cNvSpPr/>
              <p:nvPr/>
            </p:nvSpPr>
            <p:spPr bwMode="auto">
              <a:xfrm>
                <a:off x="4760913" y="2951163"/>
                <a:ext cx="195263" cy="914400"/>
              </a:xfrm>
              <a:custGeom>
                <a:avLst/>
                <a:gdLst>
                  <a:gd name="T0" fmla="*/ 53 w 53"/>
                  <a:gd name="T1" fmla="*/ 124 h 248"/>
                  <a:gd name="T2" fmla="*/ 27 w 53"/>
                  <a:gd name="T3" fmla="*/ 248 h 248"/>
                  <a:gd name="T4" fmla="*/ 0 w 53"/>
                  <a:gd name="T5" fmla="*/ 124 h 248"/>
                  <a:gd name="T6" fmla="*/ 27 w 53"/>
                  <a:gd name="T7" fmla="*/ 0 h 248"/>
                  <a:gd name="T8" fmla="*/ 38 w 53"/>
                  <a:gd name="T9" fmla="*/ 12 h 248"/>
                  <a:gd name="T10" fmla="*/ 53 w 53"/>
                  <a:gd name="T11" fmla="*/ 124 h 248"/>
                </a:gdLst>
                <a:ahLst/>
                <a:cxnLst>
                  <a:cxn ang="0">
                    <a:pos x="T0" y="T1"/>
                  </a:cxn>
                  <a:cxn ang="0">
                    <a:pos x="T2" y="T3"/>
                  </a:cxn>
                  <a:cxn ang="0">
                    <a:pos x="T4" y="T5"/>
                  </a:cxn>
                  <a:cxn ang="0">
                    <a:pos x="T6" y="T7"/>
                  </a:cxn>
                  <a:cxn ang="0">
                    <a:pos x="T8" y="T9"/>
                  </a:cxn>
                  <a:cxn ang="0">
                    <a:pos x="T10" y="T11"/>
                  </a:cxn>
                </a:cxnLst>
                <a:rect l="0" t="0" r="r" b="b"/>
                <a:pathLst>
                  <a:path w="53" h="248">
                    <a:moveTo>
                      <a:pt x="53" y="124"/>
                    </a:moveTo>
                    <a:cubicBezTo>
                      <a:pt x="53" y="193"/>
                      <a:pt x="41" y="248"/>
                      <a:pt x="27" y="248"/>
                    </a:cubicBezTo>
                    <a:cubicBezTo>
                      <a:pt x="12" y="248"/>
                      <a:pt x="0" y="193"/>
                      <a:pt x="0" y="124"/>
                    </a:cubicBezTo>
                    <a:cubicBezTo>
                      <a:pt x="0" y="55"/>
                      <a:pt x="12" y="0"/>
                      <a:pt x="27" y="0"/>
                    </a:cubicBezTo>
                    <a:cubicBezTo>
                      <a:pt x="31" y="0"/>
                      <a:pt x="35" y="4"/>
                      <a:pt x="38" y="12"/>
                    </a:cubicBezTo>
                    <a:cubicBezTo>
                      <a:pt x="47" y="32"/>
                      <a:pt x="53" y="74"/>
                      <a:pt x="53" y="124"/>
                    </a:cubicBez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9" name="2-83"/>
              <p:cNvSpPr/>
              <p:nvPr/>
            </p:nvSpPr>
            <p:spPr bwMode="auto">
              <a:xfrm>
                <a:off x="6145213" y="1687513"/>
                <a:ext cx="211138" cy="114300"/>
              </a:xfrm>
              <a:custGeom>
                <a:avLst/>
                <a:gdLst>
                  <a:gd name="T0" fmla="*/ 57 w 57"/>
                  <a:gd name="T1" fmla="*/ 20 h 31"/>
                  <a:gd name="T2" fmla="*/ 51 w 57"/>
                  <a:gd name="T3" fmla="*/ 31 h 31"/>
                  <a:gd name="T4" fmla="*/ 0 w 57"/>
                  <a:gd name="T5" fmla="*/ 2 h 31"/>
                  <a:gd name="T6" fmla="*/ 17 w 57"/>
                  <a:gd name="T7" fmla="*/ 0 h 31"/>
                  <a:gd name="T8" fmla="*/ 57 w 57"/>
                  <a:gd name="T9" fmla="*/ 20 h 31"/>
                </a:gdLst>
                <a:ahLst/>
                <a:cxnLst>
                  <a:cxn ang="0">
                    <a:pos x="T0" y="T1"/>
                  </a:cxn>
                  <a:cxn ang="0">
                    <a:pos x="T2" y="T3"/>
                  </a:cxn>
                  <a:cxn ang="0">
                    <a:pos x="T4" y="T5"/>
                  </a:cxn>
                  <a:cxn ang="0">
                    <a:pos x="T6" y="T7"/>
                  </a:cxn>
                  <a:cxn ang="0">
                    <a:pos x="T8" y="T9"/>
                  </a:cxn>
                </a:cxnLst>
                <a:rect l="0" t="0" r="r" b="b"/>
                <a:pathLst>
                  <a:path w="57" h="31">
                    <a:moveTo>
                      <a:pt x="57" y="20"/>
                    </a:moveTo>
                    <a:cubicBezTo>
                      <a:pt x="57" y="24"/>
                      <a:pt x="55" y="28"/>
                      <a:pt x="51" y="31"/>
                    </a:cubicBezTo>
                    <a:cubicBezTo>
                      <a:pt x="37" y="5"/>
                      <a:pt x="12" y="2"/>
                      <a:pt x="0" y="2"/>
                    </a:cubicBezTo>
                    <a:cubicBezTo>
                      <a:pt x="5" y="0"/>
                      <a:pt x="11" y="0"/>
                      <a:pt x="17" y="0"/>
                    </a:cubicBezTo>
                    <a:cubicBezTo>
                      <a:pt x="39" y="0"/>
                      <a:pt x="57" y="9"/>
                      <a:pt x="57" y="20"/>
                    </a:cubicBez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0" name="2-84"/>
              <p:cNvSpPr/>
              <p:nvPr/>
            </p:nvSpPr>
            <p:spPr bwMode="auto">
              <a:xfrm>
                <a:off x="4841876" y="2995613"/>
                <a:ext cx="141288" cy="869950"/>
              </a:xfrm>
              <a:custGeom>
                <a:avLst/>
                <a:gdLst>
                  <a:gd name="T0" fmla="*/ 31 w 38"/>
                  <a:gd name="T1" fmla="*/ 112 h 236"/>
                  <a:gd name="T2" fmla="*/ 5 w 38"/>
                  <a:gd name="T3" fmla="*/ 236 h 236"/>
                  <a:gd name="T4" fmla="*/ 0 w 38"/>
                  <a:gd name="T5" fmla="*/ 9 h 236"/>
                  <a:gd name="T6" fmla="*/ 16 w 38"/>
                  <a:gd name="T7" fmla="*/ 0 h 236"/>
                  <a:gd name="T8" fmla="*/ 31 w 38"/>
                  <a:gd name="T9" fmla="*/ 112 h 236"/>
                </a:gdLst>
                <a:ahLst/>
                <a:cxnLst>
                  <a:cxn ang="0">
                    <a:pos x="T0" y="T1"/>
                  </a:cxn>
                  <a:cxn ang="0">
                    <a:pos x="T2" y="T3"/>
                  </a:cxn>
                  <a:cxn ang="0">
                    <a:pos x="T4" y="T5"/>
                  </a:cxn>
                  <a:cxn ang="0">
                    <a:pos x="T6" y="T7"/>
                  </a:cxn>
                  <a:cxn ang="0">
                    <a:pos x="T8" y="T9"/>
                  </a:cxn>
                </a:cxnLst>
                <a:rect l="0" t="0" r="r" b="b"/>
                <a:pathLst>
                  <a:path w="38" h="236">
                    <a:moveTo>
                      <a:pt x="31" y="112"/>
                    </a:moveTo>
                    <a:cubicBezTo>
                      <a:pt x="31" y="181"/>
                      <a:pt x="19" y="236"/>
                      <a:pt x="5" y="236"/>
                    </a:cubicBezTo>
                    <a:cubicBezTo>
                      <a:pt x="38" y="92"/>
                      <a:pt x="0" y="9"/>
                      <a:pt x="0" y="9"/>
                    </a:cubicBezTo>
                    <a:cubicBezTo>
                      <a:pt x="16" y="0"/>
                      <a:pt x="16" y="0"/>
                      <a:pt x="16" y="0"/>
                    </a:cubicBezTo>
                    <a:cubicBezTo>
                      <a:pt x="25" y="20"/>
                      <a:pt x="31" y="62"/>
                      <a:pt x="31" y="112"/>
                    </a:cubicBez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1" name="2-85"/>
              <p:cNvSpPr/>
              <p:nvPr/>
            </p:nvSpPr>
            <p:spPr bwMode="auto">
              <a:xfrm>
                <a:off x="4760913" y="2867026"/>
                <a:ext cx="195263" cy="198438"/>
              </a:xfrm>
              <a:custGeom>
                <a:avLst/>
                <a:gdLst>
                  <a:gd name="T0" fmla="*/ 53 w 53"/>
                  <a:gd name="T1" fmla="*/ 27 h 54"/>
                  <a:gd name="T2" fmla="*/ 39 w 53"/>
                  <a:gd name="T3" fmla="*/ 51 h 54"/>
                  <a:gd name="T4" fmla="*/ 27 w 53"/>
                  <a:gd name="T5" fmla="*/ 54 h 54"/>
                  <a:gd name="T6" fmla="*/ 0 w 53"/>
                  <a:gd name="T7" fmla="*/ 27 h 54"/>
                  <a:gd name="T8" fmla="*/ 13 w 53"/>
                  <a:gd name="T9" fmla="*/ 4 h 54"/>
                  <a:gd name="T10" fmla="*/ 27 w 53"/>
                  <a:gd name="T11" fmla="*/ 0 h 54"/>
                  <a:gd name="T12" fmla="*/ 53 w 53"/>
                  <a:gd name="T13" fmla="*/ 27 h 54"/>
                </a:gdLst>
                <a:ahLst/>
                <a:cxnLst>
                  <a:cxn ang="0">
                    <a:pos x="T0" y="T1"/>
                  </a:cxn>
                  <a:cxn ang="0">
                    <a:pos x="T2" y="T3"/>
                  </a:cxn>
                  <a:cxn ang="0">
                    <a:pos x="T4" y="T5"/>
                  </a:cxn>
                  <a:cxn ang="0">
                    <a:pos x="T6" y="T7"/>
                  </a:cxn>
                  <a:cxn ang="0">
                    <a:pos x="T8" y="T9"/>
                  </a:cxn>
                  <a:cxn ang="0">
                    <a:pos x="T10" y="T11"/>
                  </a:cxn>
                  <a:cxn ang="0">
                    <a:pos x="T12" y="T13"/>
                  </a:cxn>
                </a:cxnLst>
                <a:rect l="0" t="0" r="r" b="b"/>
                <a:pathLst>
                  <a:path w="53" h="54">
                    <a:moveTo>
                      <a:pt x="53" y="27"/>
                    </a:moveTo>
                    <a:cubicBezTo>
                      <a:pt x="53" y="37"/>
                      <a:pt x="48" y="46"/>
                      <a:pt x="39" y="51"/>
                    </a:cubicBezTo>
                    <a:cubicBezTo>
                      <a:pt x="36" y="53"/>
                      <a:pt x="31" y="54"/>
                      <a:pt x="27" y="54"/>
                    </a:cubicBezTo>
                    <a:cubicBezTo>
                      <a:pt x="12" y="54"/>
                      <a:pt x="0" y="42"/>
                      <a:pt x="0" y="27"/>
                    </a:cubicBezTo>
                    <a:cubicBezTo>
                      <a:pt x="0" y="17"/>
                      <a:pt x="5" y="9"/>
                      <a:pt x="13" y="4"/>
                    </a:cubicBezTo>
                    <a:cubicBezTo>
                      <a:pt x="17" y="2"/>
                      <a:pt x="22" y="0"/>
                      <a:pt x="27" y="0"/>
                    </a:cubicBezTo>
                    <a:cubicBezTo>
                      <a:pt x="41" y="0"/>
                      <a:pt x="53" y="12"/>
                      <a:pt x="53" y="27"/>
                    </a:cubicBez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2" name="2-86"/>
              <p:cNvSpPr/>
              <p:nvPr/>
            </p:nvSpPr>
            <p:spPr bwMode="auto">
              <a:xfrm>
                <a:off x="4808538" y="2867026"/>
                <a:ext cx="147638" cy="187325"/>
              </a:xfrm>
              <a:custGeom>
                <a:avLst/>
                <a:gdLst>
                  <a:gd name="T0" fmla="*/ 40 w 40"/>
                  <a:gd name="T1" fmla="*/ 27 h 51"/>
                  <a:gd name="T2" fmla="*/ 26 w 40"/>
                  <a:gd name="T3" fmla="*/ 51 h 51"/>
                  <a:gd name="T4" fmla="*/ 26 w 40"/>
                  <a:gd name="T5" fmla="*/ 47 h 51"/>
                  <a:gd name="T6" fmla="*/ 0 w 40"/>
                  <a:gd name="T7" fmla="*/ 4 h 51"/>
                  <a:gd name="T8" fmla="*/ 14 w 40"/>
                  <a:gd name="T9" fmla="*/ 0 h 51"/>
                  <a:gd name="T10" fmla="*/ 40 w 40"/>
                  <a:gd name="T11" fmla="*/ 27 h 51"/>
                </a:gdLst>
                <a:ahLst/>
                <a:cxnLst>
                  <a:cxn ang="0">
                    <a:pos x="T0" y="T1"/>
                  </a:cxn>
                  <a:cxn ang="0">
                    <a:pos x="T2" y="T3"/>
                  </a:cxn>
                  <a:cxn ang="0">
                    <a:pos x="T4" y="T5"/>
                  </a:cxn>
                  <a:cxn ang="0">
                    <a:pos x="T6" y="T7"/>
                  </a:cxn>
                  <a:cxn ang="0">
                    <a:pos x="T8" y="T9"/>
                  </a:cxn>
                  <a:cxn ang="0">
                    <a:pos x="T10" y="T11"/>
                  </a:cxn>
                </a:cxnLst>
                <a:rect l="0" t="0" r="r" b="b"/>
                <a:pathLst>
                  <a:path w="40" h="51">
                    <a:moveTo>
                      <a:pt x="40" y="27"/>
                    </a:moveTo>
                    <a:cubicBezTo>
                      <a:pt x="40" y="37"/>
                      <a:pt x="35" y="46"/>
                      <a:pt x="26" y="51"/>
                    </a:cubicBezTo>
                    <a:cubicBezTo>
                      <a:pt x="26" y="50"/>
                      <a:pt x="26" y="49"/>
                      <a:pt x="26" y="47"/>
                    </a:cubicBezTo>
                    <a:cubicBezTo>
                      <a:pt x="25" y="11"/>
                      <a:pt x="5" y="5"/>
                      <a:pt x="0" y="4"/>
                    </a:cubicBezTo>
                    <a:cubicBezTo>
                      <a:pt x="4" y="2"/>
                      <a:pt x="9" y="0"/>
                      <a:pt x="14" y="0"/>
                    </a:cubicBezTo>
                    <a:cubicBezTo>
                      <a:pt x="28" y="0"/>
                      <a:pt x="40" y="12"/>
                      <a:pt x="40" y="27"/>
                    </a:cubicBez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3" name="2-87"/>
              <p:cNvSpPr/>
              <p:nvPr/>
            </p:nvSpPr>
            <p:spPr bwMode="auto">
              <a:xfrm>
                <a:off x="3398838" y="5097463"/>
                <a:ext cx="738188" cy="279400"/>
              </a:xfrm>
              <a:custGeom>
                <a:avLst/>
                <a:gdLst>
                  <a:gd name="T0" fmla="*/ 25 w 200"/>
                  <a:gd name="T1" fmla="*/ 0 h 76"/>
                  <a:gd name="T2" fmla="*/ 23 w 200"/>
                  <a:gd name="T3" fmla="*/ 2 h 76"/>
                  <a:gd name="T4" fmla="*/ 111 w 200"/>
                  <a:gd name="T5" fmla="*/ 76 h 76"/>
                  <a:gd name="T6" fmla="*/ 200 w 200"/>
                  <a:gd name="T7" fmla="*/ 36 h 76"/>
                  <a:gd name="T8" fmla="*/ 198 w 200"/>
                  <a:gd name="T9" fmla="*/ 28 h 76"/>
                  <a:gd name="T10" fmla="*/ 198 w 200"/>
                  <a:gd name="T11" fmla="*/ 30 h 76"/>
                  <a:gd name="T12" fmla="*/ 191 w 200"/>
                  <a:gd name="T13" fmla="*/ 40 h 76"/>
                  <a:gd name="T14" fmla="*/ 174 w 200"/>
                  <a:gd name="T15" fmla="*/ 51 h 76"/>
                  <a:gd name="T16" fmla="*/ 135 w 200"/>
                  <a:gd name="T17" fmla="*/ 57 h 76"/>
                  <a:gd name="T18" fmla="*/ 30 w 200"/>
                  <a:gd name="T19" fmla="*/ 9 h 76"/>
                  <a:gd name="T20" fmla="*/ 28 w 200"/>
                  <a:gd name="T21" fmla="*/ 7 h 76"/>
                  <a:gd name="T22" fmla="*/ 25 w 200"/>
                  <a:gd name="T2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 h="76">
                    <a:moveTo>
                      <a:pt x="25" y="0"/>
                    </a:moveTo>
                    <a:cubicBezTo>
                      <a:pt x="24" y="1"/>
                      <a:pt x="23" y="2"/>
                      <a:pt x="23" y="2"/>
                    </a:cubicBezTo>
                    <a:cubicBezTo>
                      <a:pt x="0" y="29"/>
                      <a:pt x="61" y="76"/>
                      <a:pt x="111" y="76"/>
                    </a:cubicBezTo>
                    <a:cubicBezTo>
                      <a:pt x="161" y="76"/>
                      <a:pt x="200" y="60"/>
                      <a:pt x="200" y="36"/>
                    </a:cubicBezTo>
                    <a:cubicBezTo>
                      <a:pt x="200" y="33"/>
                      <a:pt x="200" y="30"/>
                      <a:pt x="198" y="28"/>
                    </a:cubicBezTo>
                    <a:cubicBezTo>
                      <a:pt x="198" y="30"/>
                      <a:pt x="198" y="30"/>
                      <a:pt x="198" y="30"/>
                    </a:cubicBezTo>
                    <a:cubicBezTo>
                      <a:pt x="197" y="34"/>
                      <a:pt x="195" y="37"/>
                      <a:pt x="191" y="40"/>
                    </a:cubicBezTo>
                    <a:cubicBezTo>
                      <a:pt x="187" y="45"/>
                      <a:pt x="181" y="50"/>
                      <a:pt x="174" y="51"/>
                    </a:cubicBezTo>
                    <a:cubicBezTo>
                      <a:pt x="160" y="55"/>
                      <a:pt x="147" y="57"/>
                      <a:pt x="135" y="57"/>
                    </a:cubicBezTo>
                    <a:cubicBezTo>
                      <a:pt x="80" y="57"/>
                      <a:pt x="45" y="25"/>
                      <a:pt x="30" y="9"/>
                    </a:cubicBezTo>
                    <a:cubicBezTo>
                      <a:pt x="30" y="9"/>
                      <a:pt x="29" y="8"/>
                      <a:pt x="28" y="7"/>
                    </a:cubicBezTo>
                    <a:cubicBezTo>
                      <a:pt x="26" y="5"/>
                      <a:pt x="25" y="3"/>
                      <a:pt x="25" y="0"/>
                    </a:cubicBezTo>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4" name="2-88"/>
              <p:cNvSpPr/>
              <p:nvPr/>
            </p:nvSpPr>
            <p:spPr bwMode="auto">
              <a:xfrm>
                <a:off x="4130676" y="4938713"/>
                <a:ext cx="61913" cy="261938"/>
              </a:xfrm>
              <a:custGeom>
                <a:avLst/>
                <a:gdLst>
                  <a:gd name="T0" fmla="*/ 6 w 17"/>
                  <a:gd name="T1" fmla="*/ 42 h 71"/>
                  <a:gd name="T2" fmla="*/ 0 w 17"/>
                  <a:gd name="T3" fmla="*/ 69 h 71"/>
                  <a:gd name="T4" fmla="*/ 0 w 17"/>
                  <a:gd name="T5" fmla="*/ 71 h 71"/>
                  <a:gd name="T6" fmla="*/ 7 w 17"/>
                  <a:gd name="T7" fmla="*/ 42 h 71"/>
                  <a:gd name="T8" fmla="*/ 6 w 17"/>
                  <a:gd name="T9" fmla="*/ 42 h 71"/>
                  <a:gd name="T10" fmla="*/ 16 w 17"/>
                  <a:gd name="T11" fmla="*/ 0 h 71"/>
                  <a:gd name="T12" fmla="*/ 16 w 17"/>
                  <a:gd name="T13" fmla="*/ 0 h 71"/>
                  <a:gd name="T14" fmla="*/ 17 w 17"/>
                  <a:gd name="T15" fmla="*/ 1 h 71"/>
                  <a:gd name="T16" fmla="*/ 17 w 17"/>
                  <a:gd name="T17" fmla="*/ 1 h 71"/>
                  <a:gd name="T18" fmla="*/ 16 w 17"/>
                  <a:gd name="T1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71">
                    <a:moveTo>
                      <a:pt x="6" y="42"/>
                    </a:moveTo>
                    <a:cubicBezTo>
                      <a:pt x="0" y="69"/>
                      <a:pt x="0" y="69"/>
                      <a:pt x="0" y="69"/>
                    </a:cubicBezTo>
                    <a:cubicBezTo>
                      <a:pt x="0" y="69"/>
                      <a:pt x="0" y="70"/>
                      <a:pt x="0" y="71"/>
                    </a:cubicBezTo>
                    <a:cubicBezTo>
                      <a:pt x="7" y="42"/>
                      <a:pt x="7" y="42"/>
                      <a:pt x="7" y="42"/>
                    </a:cubicBezTo>
                    <a:cubicBezTo>
                      <a:pt x="6" y="42"/>
                      <a:pt x="6" y="42"/>
                      <a:pt x="6" y="42"/>
                    </a:cubicBezTo>
                    <a:moveTo>
                      <a:pt x="16" y="0"/>
                    </a:moveTo>
                    <a:cubicBezTo>
                      <a:pt x="16" y="0"/>
                      <a:pt x="16" y="0"/>
                      <a:pt x="16" y="0"/>
                    </a:cubicBezTo>
                    <a:cubicBezTo>
                      <a:pt x="17" y="1"/>
                      <a:pt x="17" y="1"/>
                      <a:pt x="17" y="1"/>
                    </a:cubicBezTo>
                    <a:cubicBezTo>
                      <a:pt x="17" y="1"/>
                      <a:pt x="17" y="1"/>
                      <a:pt x="17" y="1"/>
                    </a:cubicBezTo>
                    <a:cubicBezTo>
                      <a:pt x="16" y="0"/>
                      <a:pt x="16" y="0"/>
                      <a:pt x="16" y="0"/>
                    </a:cubicBezTo>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5" name="2-89"/>
              <p:cNvSpPr/>
              <p:nvPr/>
            </p:nvSpPr>
            <p:spPr bwMode="auto">
              <a:xfrm>
                <a:off x="4314826" y="4156076"/>
                <a:ext cx="69850" cy="247650"/>
              </a:xfrm>
              <a:custGeom>
                <a:avLst/>
                <a:gdLst>
                  <a:gd name="T0" fmla="*/ 37 w 44"/>
                  <a:gd name="T1" fmla="*/ 0 h 156"/>
                  <a:gd name="T2" fmla="*/ 0 w 44"/>
                  <a:gd name="T3" fmla="*/ 154 h 156"/>
                  <a:gd name="T4" fmla="*/ 7 w 44"/>
                  <a:gd name="T5" fmla="*/ 156 h 156"/>
                  <a:gd name="T6" fmla="*/ 44 w 44"/>
                  <a:gd name="T7" fmla="*/ 3 h 156"/>
                  <a:gd name="T8" fmla="*/ 37 w 44"/>
                  <a:gd name="T9" fmla="*/ 0 h 156"/>
                </a:gdLst>
                <a:ahLst/>
                <a:cxnLst>
                  <a:cxn ang="0">
                    <a:pos x="T0" y="T1"/>
                  </a:cxn>
                  <a:cxn ang="0">
                    <a:pos x="T2" y="T3"/>
                  </a:cxn>
                  <a:cxn ang="0">
                    <a:pos x="T4" y="T5"/>
                  </a:cxn>
                  <a:cxn ang="0">
                    <a:pos x="T6" y="T7"/>
                  </a:cxn>
                  <a:cxn ang="0">
                    <a:pos x="T8" y="T9"/>
                  </a:cxn>
                </a:cxnLst>
                <a:rect l="0" t="0" r="r" b="b"/>
                <a:pathLst>
                  <a:path w="44" h="156">
                    <a:moveTo>
                      <a:pt x="37" y="0"/>
                    </a:moveTo>
                    <a:lnTo>
                      <a:pt x="0" y="154"/>
                    </a:lnTo>
                    <a:lnTo>
                      <a:pt x="7" y="156"/>
                    </a:lnTo>
                    <a:lnTo>
                      <a:pt x="44" y="3"/>
                    </a:lnTo>
                    <a:lnTo>
                      <a:pt x="37" y="0"/>
                    </a:lnTo>
                    <a:close/>
                  </a:path>
                </a:pathLst>
              </a:custGeom>
              <a:solidFill>
                <a:srgbClr val="C8882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6" name="2-90"/>
              <p:cNvSpPr/>
              <p:nvPr/>
            </p:nvSpPr>
            <p:spPr bwMode="auto">
              <a:xfrm>
                <a:off x="4314826" y="4156076"/>
                <a:ext cx="69850" cy="247650"/>
              </a:xfrm>
              <a:custGeom>
                <a:avLst/>
                <a:gdLst>
                  <a:gd name="T0" fmla="*/ 37 w 44"/>
                  <a:gd name="T1" fmla="*/ 0 h 156"/>
                  <a:gd name="T2" fmla="*/ 0 w 44"/>
                  <a:gd name="T3" fmla="*/ 154 h 156"/>
                  <a:gd name="T4" fmla="*/ 7 w 44"/>
                  <a:gd name="T5" fmla="*/ 156 h 156"/>
                  <a:gd name="T6" fmla="*/ 44 w 44"/>
                  <a:gd name="T7" fmla="*/ 3 h 156"/>
                  <a:gd name="T8" fmla="*/ 37 w 44"/>
                  <a:gd name="T9" fmla="*/ 0 h 156"/>
                </a:gdLst>
                <a:ahLst/>
                <a:cxnLst>
                  <a:cxn ang="0">
                    <a:pos x="T0" y="T1"/>
                  </a:cxn>
                  <a:cxn ang="0">
                    <a:pos x="T2" y="T3"/>
                  </a:cxn>
                  <a:cxn ang="0">
                    <a:pos x="T4" y="T5"/>
                  </a:cxn>
                  <a:cxn ang="0">
                    <a:pos x="T6" y="T7"/>
                  </a:cxn>
                  <a:cxn ang="0">
                    <a:pos x="T8" y="T9"/>
                  </a:cxn>
                </a:cxnLst>
                <a:rect l="0" t="0" r="r" b="b"/>
                <a:pathLst>
                  <a:path w="44" h="156">
                    <a:moveTo>
                      <a:pt x="37" y="0"/>
                    </a:moveTo>
                    <a:lnTo>
                      <a:pt x="0" y="154"/>
                    </a:lnTo>
                    <a:lnTo>
                      <a:pt x="7" y="156"/>
                    </a:lnTo>
                    <a:lnTo>
                      <a:pt x="44" y="3"/>
                    </a:lnTo>
                    <a:lnTo>
                      <a:pt x="3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7" name="2-91"/>
              <p:cNvSpPr/>
              <p:nvPr/>
            </p:nvSpPr>
            <p:spPr bwMode="auto">
              <a:xfrm>
                <a:off x="4200526" y="4456113"/>
                <a:ext cx="111125" cy="430213"/>
              </a:xfrm>
              <a:custGeom>
                <a:avLst/>
                <a:gdLst>
                  <a:gd name="T0" fmla="*/ 11 w 70"/>
                  <a:gd name="T1" fmla="*/ 227 h 271"/>
                  <a:gd name="T2" fmla="*/ 0 w 70"/>
                  <a:gd name="T3" fmla="*/ 269 h 271"/>
                  <a:gd name="T4" fmla="*/ 4 w 70"/>
                  <a:gd name="T5" fmla="*/ 271 h 271"/>
                  <a:gd name="T6" fmla="*/ 14 w 70"/>
                  <a:gd name="T7" fmla="*/ 229 h 271"/>
                  <a:gd name="T8" fmla="*/ 11 w 70"/>
                  <a:gd name="T9" fmla="*/ 227 h 271"/>
                  <a:gd name="T10" fmla="*/ 21 w 70"/>
                  <a:gd name="T11" fmla="*/ 185 h 271"/>
                  <a:gd name="T12" fmla="*/ 14 w 70"/>
                  <a:gd name="T13" fmla="*/ 211 h 271"/>
                  <a:gd name="T14" fmla="*/ 18 w 70"/>
                  <a:gd name="T15" fmla="*/ 213 h 271"/>
                  <a:gd name="T16" fmla="*/ 25 w 70"/>
                  <a:gd name="T17" fmla="*/ 188 h 271"/>
                  <a:gd name="T18" fmla="*/ 21 w 70"/>
                  <a:gd name="T19" fmla="*/ 185 h 271"/>
                  <a:gd name="T20" fmla="*/ 30 w 70"/>
                  <a:gd name="T21" fmla="*/ 141 h 271"/>
                  <a:gd name="T22" fmla="*/ 25 w 70"/>
                  <a:gd name="T23" fmla="*/ 169 h 271"/>
                  <a:gd name="T24" fmla="*/ 30 w 70"/>
                  <a:gd name="T25" fmla="*/ 169 h 271"/>
                  <a:gd name="T26" fmla="*/ 35 w 70"/>
                  <a:gd name="T27" fmla="*/ 144 h 271"/>
                  <a:gd name="T28" fmla="*/ 30 w 70"/>
                  <a:gd name="T29" fmla="*/ 141 h 271"/>
                  <a:gd name="T30" fmla="*/ 42 w 70"/>
                  <a:gd name="T31" fmla="*/ 99 h 271"/>
                  <a:gd name="T32" fmla="*/ 35 w 70"/>
                  <a:gd name="T33" fmla="*/ 125 h 271"/>
                  <a:gd name="T34" fmla="*/ 39 w 70"/>
                  <a:gd name="T35" fmla="*/ 127 h 271"/>
                  <a:gd name="T36" fmla="*/ 46 w 70"/>
                  <a:gd name="T37" fmla="*/ 102 h 271"/>
                  <a:gd name="T38" fmla="*/ 42 w 70"/>
                  <a:gd name="T39" fmla="*/ 99 h 271"/>
                  <a:gd name="T40" fmla="*/ 51 w 70"/>
                  <a:gd name="T41" fmla="*/ 58 h 271"/>
                  <a:gd name="T42" fmla="*/ 44 w 70"/>
                  <a:gd name="T43" fmla="*/ 83 h 271"/>
                  <a:gd name="T44" fmla="*/ 51 w 70"/>
                  <a:gd name="T45" fmla="*/ 85 h 271"/>
                  <a:gd name="T46" fmla="*/ 56 w 70"/>
                  <a:gd name="T47" fmla="*/ 58 h 271"/>
                  <a:gd name="T48" fmla="*/ 51 w 70"/>
                  <a:gd name="T49" fmla="*/ 58 h 271"/>
                  <a:gd name="T50" fmla="*/ 65 w 70"/>
                  <a:gd name="T51" fmla="*/ 0 h 271"/>
                  <a:gd name="T52" fmla="*/ 56 w 70"/>
                  <a:gd name="T53" fmla="*/ 39 h 271"/>
                  <a:gd name="T54" fmla="*/ 60 w 70"/>
                  <a:gd name="T55" fmla="*/ 41 h 271"/>
                  <a:gd name="T56" fmla="*/ 70 w 70"/>
                  <a:gd name="T57" fmla="*/ 2 h 271"/>
                  <a:gd name="T58" fmla="*/ 65 w 70"/>
                  <a:gd name="T59"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0" h="271">
                    <a:moveTo>
                      <a:pt x="11" y="227"/>
                    </a:moveTo>
                    <a:lnTo>
                      <a:pt x="0" y="269"/>
                    </a:lnTo>
                    <a:lnTo>
                      <a:pt x="4" y="271"/>
                    </a:lnTo>
                    <a:lnTo>
                      <a:pt x="14" y="229"/>
                    </a:lnTo>
                    <a:lnTo>
                      <a:pt x="11" y="227"/>
                    </a:lnTo>
                    <a:close/>
                    <a:moveTo>
                      <a:pt x="21" y="185"/>
                    </a:moveTo>
                    <a:lnTo>
                      <a:pt x="14" y="211"/>
                    </a:lnTo>
                    <a:lnTo>
                      <a:pt x="18" y="213"/>
                    </a:lnTo>
                    <a:lnTo>
                      <a:pt x="25" y="188"/>
                    </a:lnTo>
                    <a:lnTo>
                      <a:pt x="21" y="185"/>
                    </a:lnTo>
                    <a:close/>
                    <a:moveTo>
                      <a:pt x="30" y="141"/>
                    </a:moveTo>
                    <a:lnTo>
                      <a:pt x="25" y="169"/>
                    </a:lnTo>
                    <a:lnTo>
                      <a:pt x="30" y="169"/>
                    </a:lnTo>
                    <a:lnTo>
                      <a:pt x="35" y="144"/>
                    </a:lnTo>
                    <a:lnTo>
                      <a:pt x="30" y="141"/>
                    </a:lnTo>
                    <a:close/>
                    <a:moveTo>
                      <a:pt x="42" y="99"/>
                    </a:moveTo>
                    <a:lnTo>
                      <a:pt x="35" y="125"/>
                    </a:lnTo>
                    <a:lnTo>
                      <a:pt x="39" y="127"/>
                    </a:lnTo>
                    <a:lnTo>
                      <a:pt x="46" y="102"/>
                    </a:lnTo>
                    <a:lnTo>
                      <a:pt x="42" y="99"/>
                    </a:lnTo>
                    <a:close/>
                    <a:moveTo>
                      <a:pt x="51" y="58"/>
                    </a:moveTo>
                    <a:lnTo>
                      <a:pt x="44" y="83"/>
                    </a:lnTo>
                    <a:lnTo>
                      <a:pt x="51" y="85"/>
                    </a:lnTo>
                    <a:lnTo>
                      <a:pt x="56" y="58"/>
                    </a:lnTo>
                    <a:lnTo>
                      <a:pt x="51" y="58"/>
                    </a:lnTo>
                    <a:close/>
                    <a:moveTo>
                      <a:pt x="65" y="0"/>
                    </a:moveTo>
                    <a:lnTo>
                      <a:pt x="56" y="39"/>
                    </a:lnTo>
                    <a:lnTo>
                      <a:pt x="60" y="41"/>
                    </a:lnTo>
                    <a:lnTo>
                      <a:pt x="70" y="2"/>
                    </a:lnTo>
                    <a:lnTo>
                      <a:pt x="65" y="0"/>
                    </a:ln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8" name="2-92"/>
              <p:cNvSpPr/>
              <p:nvPr/>
            </p:nvSpPr>
            <p:spPr bwMode="auto">
              <a:xfrm>
                <a:off x="4200526" y="4456113"/>
                <a:ext cx="111125" cy="430213"/>
              </a:xfrm>
              <a:custGeom>
                <a:avLst/>
                <a:gdLst>
                  <a:gd name="T0" fmla="*/ 11 w 70"/>
                  <a:gd name="T1" fmla="*/ 227 h 271"/>
                  <a:gd name="T2" fmla="*/ 0 w 70"/>
                  <a:gd name="T3" fmla="*/ 269 h 271"/>
                  <a:gd name="T4" fmla="*/ 4 w 70"/>
                  <a:gd name="T5" fmla="*/ 271 h 271"/>
                  <a:gd name="T6" fmla="*/ 14 w 70"/>
                  <a:gd name="T7" fmla="*/ 229 h 271"/>
                  <a:gd name="T8" fmla="*/ 11 w 70"/>
                  <a:gd name="T9" fmla="*/ 227 h 271"/>
                  <a:gd name="T10" fmla="*/ 21 w 70"/>
                  <a:gd name="T11" fmla="*/ 185 h 271"/>
                  <a:gd name="T12" fmla="*/ 14 w 70"/>
                  <a:gd name="T13" fmla="*/ 211 h 271"/>
                  <a:gd name="T14" fmla="*/ 18 w 70"/>
                  <a:gd name="T15" fmla="*/ 213 h 271"/>
                  <a:gd name="T16" fmla="*/ 25 w 70"/>
                  <a:gd name="T17" fmla="*/ 188 h 271"/>
                  <a:gd name="T18" fmla="*/ 21 w 70"/>
                  <a:gd name="T19" fmla="*/ 185 h 271"/>
                  <a:gd name="T20" fmla="*/ 30 w 70"/>
                  <a:gd name="T21" fmla="*/ 141 h 271"/>
                  <a:gd name="T22" fmla="*/ 25 w 70"/>
                  <a:gd name="T23" fmla="*/ 169 h 271"/>
                  <a:gd name="T24" fmla="*/ 30 w 70"/>
                  <a:gd name="T25" fmla="*/ 169 h 271"/>
                  <a:gd name="T26" fmla="*/ 35 w 70"/>
                  <a:gd name="T27" fmla="*/ 144 h 271"/>
                  <a:gd name="T28" fmla="*/ 30 w 70"/>
                  <a:gd name="T29" fmla="*/ 141 h 271"/>
                  <a:gd name="T30" fmla="*/ 42 w 70"/>
                  <a:gd name="T31" fmla="*/ 99 h 271"/>
                  <a:gd name="T32" fmla="*/ 35 w 70"/>
                  <a:gd name="T33" fmla="*/ 125 h 271"/>
                  <a:gd name="T34" fmla="*/ 39 w 70"/>
                  <a:gd name="T35" fmla="*/ 127 h 271"/>
                  <a:gd name="T36" fmla="*/ 46 w 70"/>
                  <a:gd name="T37" fmla="*/ 102 h 271"/>
                  <a:gd name="T38" fmla="*/ 42 w 70"/>
                  <a:gd name="T39" fmla="*/ 99 h 271"/>
                  <a:gd name="T40" fmla="*/ 51 w 70"/>
                  <a:gd name="T41" fmla="*/ 58 h 271"/>
                  <a:gd name="T42" fmla="*/ 44 w 70"/>
                  <a:gd name="T43" fmla="*/ 83 h 271"/>
                  <a:gd name="T44" fmla="*/ 51 w 70"/>
                  <a:gd name="T45" fmla="*/ 85 h 271"/>
                  <a:gd name="T46" fmla="*/ 56 w 70"/>
                  <a:gd name="T47" fmla="*/ 58 h 271"/>
                  <a:gd name="T48" fmla="*/ 51 w 70"/>
                  <a:gd name="T49" fmla="*/ 58 h 271"/>
                  <a:gd name="T50" fmla="*/ 65 w 70"/>
                  <a:gd name="T51" fmla="*/ 0 h 271"/>
                  <a:gd name="T52" fmla="*/ 56 w 70"/>
                  <a:gd name="T53" fmla="*/ 39 h 271"/>
                  <a:gd name="T54" fmla="*/ 60 w 70"/>
                  <a:gd name="T55" fmla="*/ 41 h 271"/>
                  <a:gd name="T56" fmla="*/ 70 w 70"/>
                  <a:gd name="T57" fmla="*/ 2 h 271"/>
                  <a:gd name="T58" fmla="*/ 65 w 70"/>
                  <a:gd name="T59"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0" h="271">
                    <a:moveTo>
                      <a:pt x="11" y="227"/>
                    </a:moveTo>
                    <a:lnTo>
                      <a:pt x="0" y="269"/>
                    </a:lnTo>
                    <a:lnTo>
                      <a:pt x="4" y="271"/>
                    </a:lnTo>
                    <a:lnTo>
                      <a:pt x="14" y="229"/>
                    </a:lnTo>
                    <a:lnTo>
                      <a:pt x="11" y="227"/>
                    </a:lnTo>
                    <a:moveTo>
                      <a:pt x="21" y="185"/>
                    </a:moveTo>
                    <a:lnTo>
                      <a:pt x="14" y="211"/>
                    </a:lnTo>
                    <a:lnTo>
                      <a:pt x="18" y="213"/>
                    </a:lnTo>
                    <a:lnTo>
                      <a:pt x="25" y="188"/>
                    </a:lnTo>
                    <a:lnTo>
                      <a:pt x="21" y="185"/>
                    </a:lnTo>
                    <a:moveTo>
                      <a:pt x="30" y="141"/>
                    </a:moveTo>
                    <a:lnTo>
                      <a:pt x="25" y="169"/>
                    </a:lnTo>
                    <a:lnTo>
                      <a:pt x="30" y="169"/>
                    </a:lnTo>
                    <a:lnTo>
                      <a:pt x="35" y="144"/>
                    </a:lnTo>
                    <a:lnTo>
                      <a:pt x="30" y="141"/>
                    </a:lnTo>
                    <a:moveTo>
                      <a:pt x="42" y="99"/>
                    </a:moveTo>
                    <a:lnTo>
                      <a:pt x="35" y="125"/>
                    </a:lnTo>
                    <a:lnTo>
                      <a:pt x="39" y="127"/>
                    </a:lnTo>
                    <a:lnTo>
                      <a:pt x="46" y="102"/>
                    </a:lnTo>
                    <a:lnTo>
                      <a:pt x="42" y="99"/>
                    </a:lnTo>
                    <a:moveTo>
                      <a:pt x="51" y="58"/>
                    </a:moveTo>
                    <a:lnTo>
                      <a:pt x="44" y="83"/>
                    </a:lnTo>
                    <a:lnTo>
                      <a:pt x="51" y="85"/>
                    </a:lnTo>
                    <a:lnTo>
                      <a:pt x="56" y="58"/>
                    </a:lnTo>
                    <a:lnTo>
                      <a:pt x="51" y="58"/>
                    </a:lnTo>
                    <a:moveTo>
                      <a:pt x="65" y="0"/>
                    </a:moveTo>
                    <a:lnTo>
                      <a:pt x="56" y="39"/>
                    </a:lnTo>
                    <a:lnTo>
                      <a:pt x="60" y="41"/>
                    </a:lnTo>
                    <a:lnTo>
                      <a:pt x="70" y="2"/>
                    </a:lnTo>
                    <a:lnTo>
                      <a:pt x="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9" name="2-93"/>
              <p:cNvSpPr/>
              <p:nvPr/>
            </p:nvSpPr>
            <p:spPr bwMode="auto">
              <a:xfrm>
                <a:off x="4303713" y="4400551"/>
                <a:ext cx="22225" cy="58738"/>
              </a:xfrm>
              <a:custGeom>
                <a:avLst/>
                <a:gdLst>
                  <a:gd name="T0" fmla="*/ 7 w 14"/>
                  <a:gd name="T1" fmla="*/ 0 h 37"/>
                  <a:gd name="T2" fmla="*/ 0 w 14"/>
                  <a:gd name="T3" fmla="*/ 35 h 37"/>
                  <a:gd name="T4" fmla="*/ 5 w 14"/>
                  <a:gd name="T5" fmla="*/ 37 h 37"/>
                  <a:gd name="T6" fmla="*/ 14 w 14"/>
                  <a:gd name="T7" fmla="*/ 2 h 37"/>
                  <a:gd name="T8" fmla="*/ 7 w 14"/>
                  <a:gd name="T9" fmla="*/ 0 h 37"/>
                </a:gdLst>
                <a:ahLst/>
                <a:cxnLst>
                  <a:cxn ang="0">
                    <a:pos x="T0" y="T1"/>
                  </a:cxn>
                  <a:cxn ang="0">
                    <a:pos x="T2" y="T3"/>
                  </a:cxn>
                  <a:cxn ang="0">
                    <a:pos x="T4" y="T5"/>
                  </a:cxn>
                  <a:cxn ang="0">
                    <a:pos x="T6" y="T7"/>
                  </a:cxn>
                  <a:cxn ang="0">
                    <a:pos x="T8" y="T9"/>
                  </a:cxn>
                </a:cxnLst>
                <a:rect l="0" t="0" r="r" b="b"/>
                <a:pathLst>
                  <a:path w="14" h="37">
                    <a:moveTo>
                      <a:pt x="7" y="0"/>
                    </a:moveTo>
                    <a:lnTo>
                      <a:pt x="0" y="35"/>
                    </a:lnTo>
                    <a:lnTo>
                      <a:pt x="5" y="37"/>
                    </a:lnTo>
                    <a:lnTo>
                      <a:pt x="14" y="2"/>
                    </a:lnTo>
                    <a:lnTo>
                      <a:pt x="7" y="0"/>
                    </a:lnTo>
                    <a:close/>
                  </a:path>
                </a:pathLst>
              </a:custGeom>
              <a:solidFill>
                <a:srgbClr val="96671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0" name="2-94"/>
              <p:cNvSpPr/>
              <p:nvPr/>
            </p:nvSpPr>
            <p:spPr bwMode="auto">
              <a:xfrm>
                <a:off x="4303713" y="4400551"/>
                <a:ext cx="22225" cy="58738"/>
              </a:xfrm>
              <a:custGeom>
                <a:avLst/>
                <a:gdLst>
                  <a:gd name="T0" fmla="*/ 7 w 14"/>
                  <a:gd name="T1" fmla="*/ 0 h 37"/>
                  <a:gd name="T2" fmla="*/ 0 w 14"/>
                  <a:gd name="T3" fmla="*/ 35 h 37"/>
                  <a:gd name="T4" fmla="*/ 5 w 14"/>
                  <a:gd name="T5" fmla="*/ 37 h 37"/>
                  <a:gd name="T6" fmla="*/ 14 w 14"/>
                  <a:gd name="T7" fmla="*/ 2 h 37"/>
                  <a:gd name="T8" fmla="*/ 7 w 14"/>
                  <a:gd name="T9" fmla="*/ 0 h 37"/>
                </a:gdLst>
                <a:ahLst/>
                <a:cxnLst>
                  <a:cxn ang="0">
                    <a:pos x="T0" y="T1"/>
                  </a:cxn>
                  <a:cxn ang="0">
                    <a:pos x="T2" y="T3"/>
                  </a:cxn>
                  <a:cxn ang="0">
                    <a:pos x="T4" y="T5"/>
                  </a:cxn>
                  <a:cxn ang="0">
                    <a:pos x="T6" y="T7"/>
                  </a:cxn>
                  <a:cxn ang="0">
                    <a:pos x="T8" y="T9"/>
                  </a:cxn>
                </a:cxnLst>
                <a:rect l="0" t="0" r="r" b="b"/>
                <a:pathLst>
                  <a:path w="14" h="37">
                    <a:moveTo>
                      <a:pt x="7" y="0"/>
                    </a:moveTo>
                    <a:lnTo>
                      <a:pt x="0" y="35"/>
                    </a:lnTo>
                    <a:lnTo>
                      <a:pt x="5" y="37"/>
                    </a:lnTo>
                    <a:lnTo>
                      <a:pt x="14" y="2"/>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1" name="2-95"/>
              <p:cNvSpPr/>
              <p:nvPr/>
            </p:nvSpPr>
            <p:spPr bwMode="auto">
              <a:xfrm>
                <a:off x="4281488" y="4518026"/>
                <a:ext cx="14288" cy="30163"/>
              </a:xfrm>
              <a:custGeom>
                <a:avLst/>
                <a:gdLst>
                  <a:gd name="T0" fmla="*/ 5 w 9"/>
                  <a:gd name="T1" fmla="*/ 0 h 19"/>
                  <a:gd name="T2" fmla="*/ 0 w 9"/>
                  <a:gd name="T3" fmla="*/ 19 h 19"/>
                  <a:gd name="T4" fmla="*/ 5 w 9"/>
                  <a:gd name="T5" fmla="*/ 19 h 19"/>
                  <a:gd name="T6" fmla="*/ 9 w 9"/>
                  <a:gd name="T7" fmla="*/ 2 h 19"/>
                  <a:gd name="T8" fmla="*/ 5 w 9"/>
                  <a:gd name="T9" fmla="*/ 0 h 19"/>
                </a:gdLst>
                <a:ahLst/>
                <a:cxnLst>
                  <a:cxn ang="0">
                    <a:pos x="T0" y="T1"/>
                  </a:cxn>
                  <a:cxn ang="0">
                    <a:pos x="T2" y="T3"/>
                  </a:cxn>
                  <a:cxn ang="0">
                    <a:pos x="T4" y="T5"/>
                  </a:cxn>
                  <a:cxn ang="0">
                    <a:pos x="T6" y="T7"/>
                  </a:cxn>
                  <a:cxn ang="0">
                    <a:pos x="T8" y="T9"/>
                  </a:cxn>
                </a:cxnLst>
                <a:rect l="0" t="0" r="r" b="b"/>
                <a:pathLst>
                  <a:path w="9" h="19">
                    <a:moveTo>
                      <a:pt x="5" y="0"/>
                    </a:moveTo>
                    <a:lnTo>
                      <a:pt x="0" y="19"/>
                    </a:lnTo>
                    <a:lnTo>
                      <a:pt x="5" y="19"/>
                    </a:lnTo>
                    <a:lnTo>
                      <a:pt x="9" y="2"/>
                    </a:lnTo>
                    <a:lnTo>
                      <a:pt x="5"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2" name="2-96"/>
              <p:cNvSpPr/>
              <p:nvPr/>
            </p:nvSpPr>
            <p:spPr bwMode="auto">
              <a:xfrm>
                <a:off x="4281488" y="4518026"/>
                <a:ext cx="14288" cy="30163"/>
              </a:xfrm>
              <a:custGeom>
                <a:avLst/>
                <a:gdLst>
                  <a:gd name="T0" fmla="*/ 5 w 9"/>
                  <a:gd name="T1" fmla="*/ 0 h 19"/>
                  <a:gd name="T2" fmla="*/ 0 w 9"/>
                  <a:gd name="T3" fmla="*/ 19 h 19"/>
                  <a:gd name="T4" fmla="*/ 5 w 9"/>
                  <a:gd name="T5" fmla="*/ 19 h 19"/>
                  <a:gd name="T6" fmla="*/ 9 w 9"/>
                  <a:gd name="T7" fmla="*/ 2 h 19"/>
                  <a:gd name="T8" fmla="*/ 5 w 9"/>
                  <a:gd name="T9" fmla="*/ 0 h 19"/>
                </a:gdLst>
                <a:ahLst/>
                <a:cxnLst>
                  <a:cxn ang="0">
                    <a:pos x="T0" y="T1"/>
                  </a:cxn>
                  <a:cxn ang="0">
                    <a:pos x="T2" y="T3"/>
                  </a:cxn>
                  <a:cxn ang="0">
                    <a:pos x="T4" y="T5"/>
                  </a:cxn>
                  <a:cxn ang="0">
                    <a:pos x="T6" y="T7"/>
                  </a:cxn>
                  <a:cxn ang="0">
                    <a:pos x="T8" y="T9"/>
                  </a:cxn>
                </a:cxnLst>
                <a:rect l="0" t="0" r="r" b="b"/>
                <a:pathLst>
                  <a:path w="9" h="19">
                    <a:moveTo>
                      <a:pt x="5" y="0"/>
                    </a:moveTo>
                    <a:lnTo>
                      <a:pt x="0" y="19"/>
                    </a:lnTo>
                    <a:lnTo>
                      <a:pt x="5" y="19"/>
                    </a:lnTo>
                    <a:lnTo>
                      <a:pt x="9"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3" name="2-97"/>
              <p:cNvSpPr/>
              <p:nvPr/>
            </p:nvSpPr>
            <p:spPr bwMode="auto">
              <a:xfrm>
                <a:off x="4267201" y="4587876"/>
                <a:ext cx="14288" cy="30163"/>
              </a:xfrm>
              <a:custGeom>
                <a:avLst/>
                <a:gdLst>
                  <a:gd name="T0" fmla="*/ 2 w 9"/>
                  <a:gd name="T1" fmla="*/ 0 h 19"/>
                  <a:gd name="T2" fmla="*/ 0 w 9"/>
                  <a:gd name="T3" fmla="*/ 16 h 19"/>
                  <a:gd name="T4" fmla="*/ 4 w 9"/>
                  <a:gd name="T5" fmla="*/ 19 h 19"/>
                  <a:gd name="T6" fmla="*/ 9 w 9"/>
                  <a:gd name="T7" fmla="*/ 2 h 19"/>
                  <a:gd name="T8" fmla="*/ 2 w 9"/>
                  <a:gd name="T9" fmla="*/ 0 h 19"/>
                </a:gdLst>
                <a:ahLst/>
                <a:cxnLst>
                  <a:cxn ang="0">
                    <a:pos x="T0" y="T1"/>
                  </a:cxn>
                  <a:cxn ang="0">
                    <a:pos x="T2" y="T3"/>
                  </a:cxn>
                  <a:cxn ang="0">
                    <a:pos x="T4" y="T5"/>
                  </a:cxn>
                  <a:cxn ang="0">
                    <a:pos x="T6" y="T7"/>
                  </a:cxn>
                  <a:cxn ang="0">
                    <a:pos x="T8" y="T9"/>
                  </a:cxn>
                </a:cxnLst>
                <a:rect l="0" t="0" r="r" b="b"/>
                <a:pathLst>
                  <a:path w="9" h="19">
                    <a:moveTo>
                      <a:pt x="2" y="0"/>
                    </a:moveTo>
                    <a:lnTo>
                      <a:pt x="0" y="16"/>
                    </a:lnTo>
                    <a:lnTo>
                      <a:pt x="4" y="19"/>
                    </a:lnTo>
                    <a:lnTo>
                      <a:pt x="9" y="2"/>
                    </a:lnTo>
                    <a:lnTo>
                      <a:pt x="2"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4" name="2-98"/>
              <p:cNvSpPr/>
              <p:nvPr/>
            </p:nvSpPr>
            <p:spPr bwMode="auto">
              <a:xfrm>
                <a:off x="4267201" y="4587876"/>
                <a:ext cx="14288" cy="30163"/>
              </a:xfrm>
              <a:custGeom>
                <a:avLst/>
                <a:gdLst>
                  <a:gd name="T0" fmla="*/ 2 w 9"/>
                  <a:gd name="T1" fmla="*/ 0 h 19"/>
                  <a:gd name="T2" fmla="*/ 0 w 9"/>
                  <a:gd name="T3" fmla="*/ 16 h 19"/>
                  <a:gd name="T4" fmla="*/ 4 w 9"/>
                  <a:gd name="T5" fmla="*/ 19 h 19"/>
                  <a:gd name="T6" fmla="*/ 9 w 9"/>
                  <a:gd name="T7" fmla="*/ 2 h 19"/>
                  <a:gd name="T8" fmla="*/ 2 w 9"/>
                  <a:gd name="T9" fmla="*/ 0 h 19"/>
                </a:gdLst>
                <a:ahLst/>
                <a:cxnLst>
                  <a:cxn ang="0">
                    <a:pos x="T0" y="T1"/>
                  </a:cxn>
                  <a:cxn ang="0">
                    <a:pos x="T2" y="T3"/>
                  </a:cxn>
                  <a:cxn ang="0">
                    <a:pos x="T4" y="T5"/>
                  </a:cxn>
                  <a:cxn ang="0">
                    <a:pos x="T6" y="T7"/>
                  </a:cxn>
                  <a:cxn ang="0">
                    <a:pos x="T8" y="T9"/>
                  </a:cxn>
                </a:cxnLst>
                <a:rect l="0" t="0" r="r" b="b"/>
                <a:pathLst>
                  <a:path w="9" h="19">
                    <a:moveTo>
                      <a:pt x="2" y="0"/>
                    </a:moveTo>
                    <a:lnTo>
                      <a:pt x="0" y="16"/>
                    </a:lnTo>
                    <a:lnTo>
                      <a:pt x="4" y="19"/>
                    </a:lnTo>
                    <a:lnTo>
                      <a:pt x="9"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5" name="2-99"/>
              <p:cNvSpPr/>
              <p:nvPr/>
            </p:nvSpPr>
            <p:spPr bwMode="auto">
              <a:xfrm>
                <a:off x="4248151" y="4654551"/>
                <a:ext cx="14288" cy="30163"/>
              </a:xfrm>
              <a:custGeom>
                <a:avLst/>
                <a:gdLst>
                  <a:gd name="T0" fmla="*/ 5 w 9"/>
                  <a:gd name="T1" fmla="*/ 0 h 19"/>
                  <a:gd name="T2" fmla="*/ 0 w 9"/>
                  <a:gd name="T3" fmla="*/ 16 h 19"/>
                  <a:gd name="T4" fmla="*/ 5 w 9"/>
                  <a:gd name="T5" fmla="*/ 19 h 19"/>
                  <a:gd name="T6" fmla="*/ 9 w 9"/>
                  <a:gd name="T7" fmla="*/ 2 h 19"/>
                  <a:gd name="T8" fmla="*/ 5 w 9"/>
                  <a:gd name="T9" fmla="*/ 0 h 19"/>
                </a:gdLst>
                <a:ahLst/>
                <a:cxnLst>
                  <a:cxn ang="0">
                    <a:pos x="T0" y="T1"/>
                  </a:cxn>
                  <a:cxn ang="0">
                    <a:pos x="T2" y="T3"/>
                  </a:cxn>
                  <a:cxn ang="0">
                    <a:pos x="T4" y="T5"/>
                  </a:cxn>
                  <a:cxn ang="0">
                    <a:pos x="T6" y="T7"/>
                  </a:cxn>
                  <a:cxn ang="0">
                    <a:pos x="T8" y="T9"/>
                  </a:cxn>
                </a:cxnLst>
                <a:rect l="0" t="0" r="r" b="b"/>
                <a:pathLst>
                  <a:path w="9" h="19">
                    <a:moveTo>
                      <a:pt x="5" y="0"/>
                    </a:moveTo>
                    <a:lnTo>
                      <a:pt x="0" y="16"/>
                    </a:lnTo>
                    <a:lnTo>
                      <a:pt x="5" y="19"/>
                    </a:lnTo>
                    <a:lnTo>
                      <a:pt x="9" y="2"/>
                    </a:lnTo>
                    <a:lnTo>
                      <a:pt x="5"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6" name="2-100"/>
              <p:cNvSpPr/>
              <p:nvPr/>
            </p:nvSpPr>
            <p:spPr bwMode="auto">
              <a:xfrm>
                <a:off x="4248151" y="4654551"/>
                <a:ext cx="14288" cy="30163"/>
              </a:xfrm>
              <a:custGeom>
                <a:avLst/>
                <a:gdLst>
                  <a:gd name="T0" fmla="*/ 5 w 9"/>
                  <a:gd name="T1" fmla="*/ 0 h 19"/>
                  <a:gd name="T2" fmla="*/ 0 w 9"/>
                  <a:gd name="T3" fmla="*/ 16 h 19"/>
                  <a:gd name="T4" fmla="*/ 5 w 9"/>
                  <a:gd name="T5" fmla="*/ 19 h 19"/>
                  <a:gd name="T6" fmla="*/ 9 w 9"/>
                  <a:gd name="T7" fmla="*/ 2 h 19"/>
                  <a:gd name="T8" fmla="*/ 5 w 9"/>
                  <a:gd name="T9" fmla="*/ 0 h 19"/>
                </a:gdLst>
                <a:ahLst/>
                <a:cxnLst>
                  <a:cxn ang="0">
                    <a:pos x="T0" y="T1"/>
                  </a:cxn>
                  <a:cxn ang="0">
                    <a:pos x="T2" y="T3"/>
                  </a:cxn>
                  <a:cxn ang="0">
                    <a:pos x="T4" y="T5"/>
                  </a:cxn>
                  <a:cxn ang="0">
                    <a:pos x="T6" y="T7"/>
                  </a:cxn>
                  <a:cxn ang="0">
                    <a:pos x="T8" y="T9"/>
                  </a:cxn>
                </a:cxnLst>
                <a:rect l="0" t="0" r="r" b="b"/>
                <a:pathLst>
                  <a:path w="9" h="19">
                    <a:moveTo>
                      <a:pt x="5" y="0"/>
                    </a:moveTo>
                    <a:lnTo>
                      <a:pt x="0" y="16"/>
                    </a:lnTo>
                    <a:lnTo>
                      <a:pt x="5" y="19"/>
                    </a:lnTo>
                    <a:lnTo>
                      <a:pt x="9"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7" name="2-101"/>
              <p:cNvSpPr/>
              <p:nvPr/>
            </p:nvSpPr>
            <p:spPr bwMode="auto">
              <a:xfrm>
                <a:off x="4233863" y="4724401"/>
                <a:ext cx="14288" cy="30163"/>
              </a:xfrm>
              <a:custGeom>
                <a:avLst/>
                <a:gdLst>
                  <a:gd name="T0" fmla="*/ 4 w 9"/>
                  <a:gd name="T1" fmla="*/ 0 h 19"/>
                  <a:gd name="T2" fmla="*/ 0 w 9"/>
                  <a:gd name="T3" fmla="*/ 16 h 19"/>
                  <a:gd name="T4" fmla="*/ 4 w 9"/>
                  <a:gd name="T5" fmla="*/ 19 h 19"/>
                  <a:gd name="T6" fmla="*/ 9 w 9"/>
                  <a:gd name="T7" fmla="*/ 0 h 19"/>
                  <a:gd name="T8" fmla="*/ 4 w 9"/>
                  <a:gd name="T9" fmla="*/ 0 h 19"/>
                </a:gdLst>
                <a:ahLst/>
                <a:cxnLst>
                  <a:cxn ang="0">
                    <a:pos x="T0" y="T1"/>
                  </a:cxn>
                  <a:cxn ang="0">
                    <a:pos x="T2" y="T3"/>
                  </a:cxn>
                  <a:cxn ang="0">
                    <a:pos x="T4" y="T5"/>
                  </a:cxn>
                  <a:cxn ang="0">
                    <a:pos x="T6" y="T7"/>
                  </a:cxn>
                  <a:cxn ang="0">
                    <a:pos x="T8" y="T9"/>
                  </a:cxn>
                </a:cxnLst>
                <a:rect l="0" t="0" r="r" b="b"/>
                <a:pathLst>
                  <a:path w="9" h="19">
                    <a:moveTo>
                      <a:pt x="4" y="0"/>
                    </a:moveTo>
                    <a:lnTo>
                      <a:pt x="0" y="16"/>
                    </a:lnTo>
                    <a:lnTo>
                      <a:pt x="4" y="19"/>
                    </a:lnTo>
                    <a:lnTo>
                      <a:pt x="9" y="0"/>
                    </a:lnTo>
                    <a:lnTo>
                      <a:pt x="4"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8" name="2-102"/>
              <p:cNvSpPr/>
              <p:nvPr/>
            </p:nvSpPr>
            <p:spPr bwMode="auto">
              <a:xfrm>
                <a:off x="4233863" y="4724401"/>
                <a:ext cx="14288" cy="30163"/>
              </a:xfrm>
              <a:custGeom>
                <a:avLst/>
                <a:gdLst>
                  <a:gd name="T0" fmla="*/ 4 w 9"/>
                  <a:gd name="T1" fmla="*/ 0 h 19"/>
                  <a:gd name="T2" fmla="*/ 0 w 9"/>
                  <a:gd name="T3" fmla="*/ 16 h 19"/>
                  <a:gd name="T4" fmla="*/ 4 w 9"/>
                  <a:gd name="T5" fmla="*/ 19 h 19"/>
                  <a:gd name="T6" fmla="*/ 9 w 9"/>
                  <a:gd name="T7" fmla="*/ 0 h 19"/>
                  <a:gd name="T8" fmla="*/ 4 w 9"/>
                  <a:gd name="T9" fmla="*/ 0 h 19"/>
                </a:gdLst>
                <a:ahLst/>
                <a:cxnLst>
                  <a:cxn ang="0">
                    <a:pos x="T0" y="T1"/>
                  </a:cxn>
                  <a:cxn ang="0">
                    <a:pos x="T2" y="T3"/>
                  </a:cxn>
                  <a:cxn ang="0">
                    <a:pos x="T4" y="T5"/>
                  </a:cxn>
                  <a:cxn ang="0">
                    <a:pos x="T6" y="T7"/>
                  </a:cxn>
                  <a:cxn ang="0">
                    <a:pos x="T8" y="T9"/>
                  </a:cxn>
                </a:cxnLst>
                <a:rect l="0" t="0" r="r" b="b"/>
                <a:pathLst>
                  <a:path w="9" h="19">
                    <a:moveTo>
                      <a:pt x="4" y="0"/>
                    </a:moveTo>
                    <a:lnTo>
                      <a:pt x="0" y="16"/>
                    </a:lnTo>
                    <a:lnTo>
                      <a:pt x="4" y="19"/>
                    </a:lnTo>
                    <a:lnTo>
                      <a:pt x="9" y="0"/>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9" name="2-103"/>
              <p:cNvSpPr/>
              <p:nvPr/>
            </p:nvSpPr>
            <p:spPr bwMode="auto">
              <a:xfrm>
                <a:off x="4217988" y="4791076"/>
                <a:ext cx="11113" cy="28575"/>
              </a:xfrm>
              <a:custGeom>
                <a:avLst/>
                <a:gdLst>
                  <a:gd name="T0" fmla="*/ 3 w 7"/>
                  <a:gd name="T1" fmla="*/ 0 h 18"/>
                  <a:gd name="T2" fmla="*/ 0 w 7"/>
                  <a:gd name="T3" fmla="*/ 16 h 18"/>
                  <a:gd name="T4" fmla="*/ 3 w 7"/>
                  <a:gd name="T5" fmla="*/ 18 h 18"/>
                  <a:gd name="T6" fmla="*/ 7 w 7"/>
                  <a:gd name="T7" fmla="*/ 2 h 18"/>
                  <a:gd name="T8" fmla="*/ 3 w 7"/>
                  <a:gd name="T9" fmla="*/ 0 h 18"/>
                </a:gdLst>
                <a:ahLst/>
                <a:cxnLst>
                  <a:cxn ang="0">
                    <a:pos x="T0" y="T1"/>
                  </a:cxn>
                  <a:cxn ang="0">
                    <a:pos x="T2" y="T3"/>
                  </a:cxn>
                  <a:cxn ang="0">
                    <a:pos x="T4" y="T5"/>
                  </a:cxn>
                  <a:cxn ang="0">
                    <a:pos x="T6" y="T7"/>
                  </a:cxn>
                  <a:cxn ang="0">
                    <a:pos x="T8" y="T9"/>
                  </a:cxn>
                </a:cxnLst>
                <a:rect l="0" t="0" r="r" b="b"/>
                <a:pathLst>
                  <a:path w="7" h="18">
                    <a:moveTo>
                      <a:pt x="3" y="0"/>
                    </a:moveTo>
                    <a:lnTo>
                      <a:pt x="0" y="16"/>
                    </a:lnTo>
                    <a:lnTo>
                      <a:pt x="3" y="18"/>
                    </a:lnTo>
                    <a:lnTo>
                      <a:pt x="7" y="2"/>
                    </a:lnTo>
                    <a:lnTo>
                      <a:pt x="3"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0" name="2-104"/>
              <p:cNvSpPr/>
              <p:nvPr/>
            </p:nvSpPr>
            <p:spPr bwMode="auto">
              <a:xfrm>
                <a:off x="4217988" y="4791076"/>
                <a:ext cx="11113" cy="28575"/>
              </a:xfrm>
              <a:custGeom>
                <a:avLst/>
                <a:gdLst>
                  <a:gd name="T0" fmla="*/ 3 w 7"/>
                  <a:gd name="T1" fmla="*/ 0 h 18"/>
                  <a:gd name="T2" fmla="*/ 0 w 7"/>
                  <a:gd name="T3" fmla="*/ 16 h 18"/>
                  <a:gd name="T4" fmla="*/ 3 w 7"/>
                  <a:gd name="T5" fmla="*/ 18 h 18"/>
                  <a:gd name="T6" fmla="*/ 7 w 7"/>
                  <a:gd name="T7" fmla="*/ 2 h 18"/>
                  <a:gd name="T8" fmla="*/ 3 w 7"/>
                  <a:gd name="T9" fmla="*/ 0 h 18"/>
                </a:gdLst>
                <a:ahLst/>
                <a:cxnLst>
                  <a:cxn ang="0">
                    <a:pos x="T0" y="T1"/>
                  </a:cxn>
                  <a:cxn ang="0">
                    <a:pos x="T2" y="T3"/>
                  </a:cxn>
                  <a:cxn ang="0">
                    <a:pos x="T4" y="T5"/>
                  </a:cxn>
                  <a:cxn ang="0">
                    <a:pos x="T6" y="T7"/>
                  </a:cxn>
                  <a:cxn ang="0">
                    <a:pos x="T8" y="T9"/>
                  </a:cxn>
                </a:cxnLst>
                <a:rect l="0" t="0" r="r" b="b"/>
                <a:pathLst>
                  <a:path w="7" h="18">
                    <a:moveTo>
                      <a:pt x="3" y="0"/>
                    </a:moveTo>
                    <a:lnTo>
                      <a:pt x="0" y="16"/>
                    </a:lnTo>
                    <a:lnTo>
                      <a:pt x="3" y="18"/>
                    </a:lnTo>
                    <a:lnTo>
                      <a:pt x="7"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1" name="2-105"/>
              <p:cNvSpPr/>
              <p:nvPr/>
            </p:nvSpPr>
            <p:spPr bwMode="auto">
              <a:xfrm>
                <a:off x="4189413" y="4883151"/>
                <a:ext cx="17463" cy="58738"/>
              </a:xfrm>
              <a:custGeom>
                <a:avLst/>
                <a:gdLst>
                  <a:gd name="T0" fmla="*/ 7 w 11"/>
                  <a:gd name="T1" fmla="*/ 0 h 37"/>
                  <a:gd name="T2" fmla="*/ 0 w 11"/>
                  <a:gd name="T3" fmla="*/ 35 h 37"/>
                  <a:gd name="T4" fmla="*/ 2 w 11"/>
                  <a:gd name="T5" fmla="*/ 37 h 37"/>
                  <a:gd name="T6" fmla="*/ 11 w 11"/>
                  <a:gd name="T7" fmla="*/ 2 h 37"/>
                  <a:gd name="T8" fmla="*/ 7 w 11"/>
                  <a:gd name="T9" fmla="*/ 0 h 37"/>
                </a:gdLst>
                <a:ahLst/>
                <a:cxnLst>
                  <a:cxn ang="0">
                    <a:pos x="T0" y="T1"/>
                  </a:cxn>
                  <a:cxn ang="0">
                    <a:pos x="T2" y="T3"/>
                  </a:cxn>
                  <a:cxn ang="0">
                    <a:pos x="T4" y="T5"/>
                  </a:cxn>
                  <a:cxn ang="0">
                    <a:pos x="T6" y="T7"/>
                  </a:cxn>
                  <a:cxn ang="0">
                    <a:pos x="T8" y="T9"/>
                  </a:cxn>
                </a:cxnLst>
                <a:rect l="0" t="0" r="r" b="b"/>
                <a:pathLst>
                  <a:path w="11" h="37">
                    <a:moveTo>
                      <a:pt x="7" y="0"/>
                    </a:moveTo>
                    <a:lnTo>
                      <a:pt x="0" y="35"/>
                    </a:lnTo>
                    <a:lnTo>
                      <a:pt x="2" y="37"/>
                    </a:lnTo>
                    <a:lnTo>
                      <a:pt x="11" y="2"/>
                    </a:lnTo>
                    <a:lnTo>
                      <a:pt x="7" y="0"/>
                    </a:lnTo>
                    <a:close/>
                  </a:path>
                </a:pathLst>
              </a:custGeom>
              <a:solidFill>
                <a:srgbClr val="96671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2" name="2-106"/>
              <p:cNvSpPr/>
              <p:nvPr/>
            </p:nvSpPr>
            <p:spPr bwMode="auto">
              <a:xfrm>
                <a:off x="4189413" y="4883151"/>
                <a:ext cx="17463" cy="58738"/>
              </a:xfrm>
              <a:custGeom>
                <a:avLst/>
                <a:gdLst>
                  <a:gd name="T0" fmla="*/ 7 w 11"/>
                  <a:gd name="T1" fmla="*/ 0 h 37"/>
                  <a:gd name="T2" fmla="*/ 0 w 11"/>
                  <a:gd name="T3" fmla="*/ 35 h 37"/>
                  <a:gd name="T4" fmla="*/ 2 w 11"/>
                  <a:gd name="T5" fmla="*/ 37 h 37"/>
                  <a:gd name="T6" fmla="*/ 11 w 11"/>
                  <a:gd name="T7" fmla="*/ 2 h 37"/>
                  <a:gd name="T8" fmla="*/ 7 w 11"/>
                  <a:gd name="T9" fmla="*/ 0 h 37"/>
                </a:gdLst>
                <a:ahLst/>
                <a:cxnLst>
                  <a:cxn ang="0">
                    <a:pos x="T0" y="T1"/>
                  </a:cxn>
                  <a:cxn ang="0">
                    <a:pos x="T2" y="T3"/>
                  </a:cxn>
                  <a:cxn ang="0">
                    <a:pos x="T4" y="T5"/>
                  </a:cxn>
                  <a:cxn ang="0">
                    <a:pos x="T6" y="T7"/>
                  </a:cxn>
                  <a:cxn ang="0">
                    <a:pos x="T8" y="T9"/>
                  </a:cxn>
                </a:cxnLst>
                <a:rect l="0" t="0" r="r" b="b"/>
                <a:pathLst>
                  <a:path w="11" h="37">
                    <a:moveTo>
                      <a:pt x="7" y="0"/>
                    </a:moveTo>
                    <a:lnTo>
                      <a:pt x="0" y="35"/>
                    </a:lnTo>
                    <a:lnTo>
                      <a:pt x="2" y="37"/>
                    </a:lnTo>
                    <a:lnTo>
                      <a:pt x="11" y="2"/>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3" name="2-107"/>
              <p:cNvSpPr/>
              <p:nvPr/>
            </p:nvSpPr>
            <p:spPr bwMode="auto">
              <a:xfrm>
                <a:off x="4152901" y="4938713"/>
                <a:ext cx="39688" cy="153988"/>
              </a:xfrm>
              <a:custGeom>
                <a:avLst/>
                <a:gdLst>
                  <a:gd name="T0" fmla="*/ 23 w 25"/>
                  <a:gd name="T1" fmla="*/ 0 h 97"/>
                  <a:gd name="T2" fmla="*/ 0 w 25"/>
                  <a:gd name="T3" fmla="*/ 97 h 97"/>
                  <a:gd name="T4" fmla="*/ 2 w 25"/>
                  <a:gd name="T5" fmla="*/ 97 h 97"/>
                  <a:gd name="T6" fmla="*/ 25 w 25"/>
                  <a:gd name="T7" fmla="*/ 2 h 97"/>
                  <a:gd name="T8" fmla="*/ 23 w 25"/>
                  <a:gd name="T9" fmla="*/ 0 h 97"/>
                </a:gdLst>
                <a:ahLst/>
                <a:cxnLst>
                  <a:cxn ang="0">
                    <a:pos x="T0" y="T1"/>
                  </a:cxn>
                  <a:cxn ang="0">
                    <a:pos x="T2" y="T3"/>
                  </a:cxn>
                  <a:cxn ang="0">
                    <a:pos x="T4" y="T5"/>
                  </a:cxn>
                  <a:cxn ang="0">
                    <a:pos x="T6" y="T7"/>
                  </a:cxn>
                  <a:cxn ang="0">
                    <a:pos x="T8" y="T9"/>
                  </a:cxn>
                </a:cxnLst>
                <a:rect l="0" t="0" r="r" b="b"/>
                <a:pathLst>
                  <a:path w="25" h="97">
                    <a:moveTo>
                      <a:pt x="23" y="0"/>
                    </a:moveTo>
                    <a:lnTo>
                      <a:pt x="0" y="97"/>
                    </a:lnTo>
                    <a:lnTo>
                      <a:pt x="2" y="97"/>
                    </a:lnTo>
                    <a:lnTo>
                      <a:pt x="25" y="2"/>
                    </a:lnTo>
                    <a:lnTo>
                      <a:pt x="23" y="0"/>
                    </a:lnTo>
                    <a:close/>
                  </a:path>
                </a:pathLst>
              </a:custGeom>
              <a:solidFill>
                <a:srgbClr val="9D9D9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4" name="2-108"/>
              <p:cNvSpPr/>
              <p:nvPr/>
            </p:nvSpPr>
            <p:spPr bwMode="auto">
              <a:xfrm>
                <a:off x="4152901" y="4938713"/>
                <a:ext cx="39688" cy="153988"/>
              </a:xfrm>
              <a:custGeom>
                <a:avLst/>
                <a:gdLst>
                  <a:gd name="T0" fmla="*/ 23 w 25"/>
                  <a:gd name="T1" fmla="*/ 0 h 97"/>
                  <a:gd name="T2" fmla="*/ 0 w 25"/>
                  <a:gd name="T3" fmla="*/ 97 h 97"/>
                  <a:gd name="T4" fmla="*/ 2 w 25"/>
                  <a:gd name="T5" fmla="*/ 97 h 97"/>
                  <a:gd name="T6" fmla="*/ 25 w 25"/>
                  <a:gd name="T7" fmla="*/ 2 h 97"/>
                  <a:gd name="T8" fmla="*/ 23 w 25"/>
                  <a:gd name="T9" fmla="*/ 0 h 97"/>
                </a:gdLst>
                <a:ahLst/>
                <a:cxnLst>
                  <a:cxn ang="0">
                    <a:pos x="T0" y="T1"/>
                  </a:cxn>
                  <a:cxn ang="0">
                    <a:pos x="T2" y="T3"/>
                  </a:cxn>
                  <a:cxn ang="0">
                    <a:pos x="T4" y="T5"/>
                  </a:cxn>
                  <a:cxn ang="0">
                    <a:pos x="T6" y="T7"/>
                  </a:cxn>
                  <a:cxn ang="0">
                    <a:pos x="T8" y="T9"/>
                  </a:cxn>
                </a:cxnLst>
                <a:rect l="0" t="0" r="r" b="b"/>
                <a:pathLst>
                  <a:path w="25" h="97">
                    <a:moveTo>
                      <a:pt x="23" y="0"/>
                    </a:moveTo>
                    <a:lnTo>
                      <a:pt x="0" y="97"/>
                    </a:lnTo>
                    <a:lnTo>
                      <a:pt x="2" y="97"/>
                    </a:lnTo>
                    <a:lnTo>
                      <a:pt x="25" y="2"/>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5" name="2-109"/>
              <p:cNvSpPr/>
              <p:nvPr/>
            </p:nvSpPr>
            <p:spPr bwMode="auto">
              <a:xfrm>
                <a:off x="4498976" y="3205163"/>
                <a:ext cx="107950" cy="420688"/>
              </a:xfrm>
              <a:custGeom>
                <a:avLst/>
                <a:gdLst>
                  <a:gd name="T0" fmla="*/ 28 w 29"/>
                  <a:gd name="T1" fmla="*/ 0 h 114"/>
                  <a:gd name="T2" fmla="*/ 26 w 29"/>
                  <a:gd name="T3" fmla="*/ 7 h 114"/>
                  <a:gd name="T4" fmla="*/ 26 w 29"/>
                  <a:gd name="T5" fmla="*/ 7 h 114"/>
                  <a:gd name="T6" fmla="*/ 26 w 29"/>
                  <a:gd name="T7" fmla="*/ 7 h 114"/>
                  <a:gd name="T8" fmla="*/ 26 w 29"/>
                  <a:gd name="T9" fmla="*/ 7 h 114"/>
                  <a:gd name="T10" fmla="*/ 24 w 29"/>
                  <a:gd name="T11" fmla="*/ 16 h 114"/>
                  <a:gd name="T12" fmla="*/ 6 w 29"/>
                  <a:gd name="T13" fmla="*/ 88 h 114"/>
                  <a:gd name="T14" fmla="*/ 6 w 29"/>
                  <a:gd name="T15" fmla="*/ 88 h 114"/>
                  <a:gd name="T16" fmla="*/ 0 w 29"/>
                  <a:gd name="T17" fmla="*/ 113 h 114"/>
                  <a:gd name="T18" fmla="*/ 4 w 29"/>
                  <a:gd name="T19" fmla="*/ 114 h 114"/>
                  <a:gd name="T20" fmla="*/ 29 w 29"/>
                  <a:gd name="T21" fmla="*/ 12 h 114"/>
                  <a:gd name="T22" fmla="*/ 28 w 29"/>
                  <a:gd name="T23" fmla="*/ 6 h 114"/>
                  <a:gd name="T24" fmla="*/ 28 w 29"/>
                  <a:gd name="T2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114">
                    <a:moveTo>
                      <a:pt x="28" y="0"/>
                    </a:moveTo>
                    <a:cubicBezTo>
                      <a:pt x="26" y="7"/>
                      <a:pt x="26" y="7"/>
                      <a:pt x="26" y="7"/>
                    </a:cubicBezTo>
                    <a:cubicBezTo>
                      <a:pt x="26" y="7"/>
                      <a:pt x="26" y="7"/>
                      <a:pt x="26" y="7"/>
                    </a:cubicBezTo>
                    <a:cubicBezTo>
                      <a:pt x="26" y="7"/>
                      <a:pt x="26" y="7"/>
                      <a:pt x="26" y="7"/>
                    </a:cubicBezTo>
                    <a:cubicBezTo>
                      <a:pt x="26" y="7"/>
                      <a:pt x="26" y="7"/>
                      <a:pt x="26" y="7"/>
                    </a:cubicBezTo>
                    <a:cubicBezTo>
                      <a:pt x="24" y="16"/>
                      <a:pt x="24" y="16"/>
                      <a:pt x="24" y="16"/>
                    </a:cubicBezTo>
                    <a:cubicBezTo>
                      <a:pt x="6" y="88"/>
                      <a:pt x="6" y="88"/>
                      <a:pt x="6" y="88"/>
                    </a:cubicBezTo>
                    <a:cubicBezTo>
                      <a:pt x="6" y="88"/>
                      <a:pt x="6" y="88"/>
                      <a:pt x="6" y="88"/>
                    </a:cubicBezTo>
                    <a:cubicBezTo>
                      <a:pt x="0" y="113"/>
                      <a:pt x="0" y="113"/>
                      <a:pt x="0" y="113"/>
                    </a:cubicBezTo>
                    <a:cubicBezTo>
                      <a:pt x="4" y="114"/>
                      <a:pt x="4" y="114"/>
                      <a:pt x="4" y="114"/>
                    </a:cubicBezTo>
                    <a:cubicBezTo>
                      <a:pt x="29" y="12"/>
                      <a:pt x="29" y="12"/>
                      <a:pt x="29" y="12"/>
                    </a:cubicBezTo>
                    <a:cubicBezTo>
                      <a:pt x="28" y="10"/>
                      <a:pt x="28" y="8"/>
                      <a:pt x="28" y="6"/>
                    </a:cubicBezTo>
                    <a:cubicBezTo>
                      <a:pt x="28" y="0"/>
                      <a:pt x="28" y="0"/>
                      <a:pt x="28" y="0"/>
                    </a:cubicBezTo>
                  </a:path>
                </a:pathLst>
              </a:custGeom>
              <a:solidFill>
                <a:srgbClr val="5859B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6" name="2-110"/>
              <p:cNvSpPr/>
              <p:nvPr/>
            </p:nvSpPr>
            <p:spPr bwMode="auto">
              <a:xfrm>
                <a:off x="4398963" y="3667126"/>
                <a:ext cx="103188" cy="379413"/>
              </a:xfrm>
              <a:custGeom>
                <a:avLst/>
                <a:gdLst>
                  <a:gd name="T0" fmla="*/ 12 w 65"/>
                  <a:gd name="T1" fmla="*/ 195 h 239"/>
                  <a:gd name="T2" fmla="*/ 0 w 65"/>
                  <a:gd name="T3" fmla="*/ 236 h 239"/>
                  <a:gd name="T4" fmla="*/ 7 w 65"/>
                  <a:gd name="T5" fmla="*/ 239 h 239"/>
                  <a:gd name="T6" fmla="*/ 19 w 65"/>
                  <a:gd name="T7" fmla="*/ 197 h 239"/>
                  <a:gd name="T8" fmla="*/ 12 w 65"/>
                  <a:gd name="T9" fmla="*/ 195 h 239"/>
                  <a:gd name="T10" fmla="*/ 19 w 65"/>
                  <a:gd name="T11" fmla="*/ 158 h 239"/>
                  <a:gd name="T12" fmla="*/ 14 w 65"/>
                  <a:gd name="T13" fmla="*/ 181 h 239"/>
                  <a:gd name="T14" fmla="*/ 21 w 65"/>
                  <a:gd name="T15" fmla="*/ 183 h 239"/>
                  <a:gd name="T16" fmla="*/ 28 w 65"/>
                  <a:gd name="T17" fmla="*/ 160 h 239"/>
                  <a:gd name="T18" fmla="*/ 19 w 65"/>
                  <a:gd name="T19" fmla="*/ 158 h 239"/>
                  <a:gd name="T20" fmla="*/ 28 w 65"/>
                  <a:gd name="T21" fmla="*/ 120 h 239"/>
                  <a:gd name="T22" fmla="*/ 24 w 65"/>
                  <a:gd name="T23" fmla="*/ 144 h 239"/>
                  <a:gd name="T24" fmla="*/ 31 w 65"/>
                  <a:gd name="T25" fmla="*/ 146 h 239"/>
                  <a:gd name="T26" fmla="*/ 35 w 65"/>
                  <a:gd name="T27" fmla="*/ 125 h 239"/>
                  <a:gd name="T28" fmla="*/ 28 w 65"/>
                  <a:gd name="T29" fmla="*/ 120 h 239"/>
                  <a:gd name="T30" fmla="*/ 38 w 65"/>
                  <a:gd name="T31" fmla="*/ 83 h 239"/>
                  <a:gd name="T32" fmla="*/ 33 w 65"/>
                  <a:gd name="T33" fmla="*/ 106 h 239"/>
                  <a:gd name="T34" fmla="*/ 40 w 65"/>
                  <a:gd name="T35" fmla="*/ 109 h 239"/>
                  <a:gd name="T36" fmla="*/ 45 w 65"/>
                  <a:gd name="T37" fmla="*/ 88 h 239"/>
                  <a:gd name="T38" fmla="*/ 38 w 65"/>
                  <a:gd name="T39" fmla="*/ 83 h 239"/>
                  <a:gd name="T40" fmla="*/ 47 w 65"/>
                  <a:gd name="T41" fmla="*/ 46 h 239"/>
                  <a:gd name="T42" fmla="*/ 40 w 65"/>
                  <a:gd name="T43" fmla="*/ 69 h 239"/>
                  <a:gd name="T44" fmla="*/ 49 w 65"/>
                  <a:gd name="T45" fmla="*/ 72 h 239"/>
                  <a:gd name="T46" fmla="*/ 54 w 65"/>
                  <a:gd name="T47" fmla="*/ 51 h 239"/>
                  <a:gd name="T48" fmla="*/ 47 w 65"/>
                  <a:gd name="T49" fmla="*/ 46 h 239"/>
                  <a:gd name="T50" fmla="*/ 56 w 65"/>
                  <a:gd name="T51" fmla="*/ 0 h 239"/>
                  <a:gd name="T52" fmla="*/ 49 w 65"/>
                  <a:gd name="T53" fmla="*/ 32 h 239"/>
                  <a:gd name="T54" fmla="*/ 58 w 65"/>
                  <a:gd name="T55" fmla="*/ 34 h 239"/>
                  <a:gd name="T56" fmla="*/ 65 w 65"/>
                  <a:gd name="T57" fmla="*/ 4 h 239"/>
                  <a:gd name="T58" fmla="*/ 56 w 65"/>
                  <a:gd name="T5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239">
                    <a:moveTo>
                      <a:pt x="12" y="195"/>
                    </a:moveTo>
                    <a:lnTo>
                      <a:pt x="0" y="236"/>
                    </a:lnTo>
                    <a:lnTo>
                      <a:pt x="7" y="239"/>
                    </a:lnTo>
                    <a:lnTo>
                      <a:pt x="19" y="197"/>
                    </a:lnTo>
                    <a:lnTo>
                      <a:pt x="12" y="195"/>
                    </a:lnTo>
                    <a:close/>
                    <a:moveTo>
                      <a:pt x="19" y="158"/>
                    </a:moveTo>
                    <a:lnTo>
                      <a:pt x="14" y="181"/>
                    </a:lnTo>
                    <a:lnTo>
                      <a:pt x="21" y="183"/>
                    </a:lnTo>
                    <a:lnTo>
                      <a:pt x="28" y="160"/>
                    </a:lnTo>
                    <a:lnTo>
                      <a:pt x="19" y="158"/>
                    </a:lnTo>
                    <a:close/>
                    <a:moveTo>
                      <a:pt x="28" y="120"/>
                    </a:moveTo>
                    <a:lnTo>
                      <a:pt x="24" y="144"/>
                    </a:lnTo>
                    <a:lnTo>
                      <a:pt x="31" y="146"/>
                    </a:lnTo>
                    <a:lnTo>
                      <a:pt x="35" y="125"/>
                    </a:lnTo>
                    <a:lnTo>
                      <a:pt x="28" y="120"/>
                    </a:lnTo>
                    <a:close/>
                    <a:moveTo>
                      <a:pt x="38" y="83"/>
                    </a:moveTo>
                    <a:lnTo>
                      <a:pt x="33" y="106"/>
                    </a:lnTo>
                    <a:lnTo>
                      <a:pt x="40" y="109"/>
                    </a:lnTo>
                    <a:lnTo>
                      <a:pt x="45" y="88"/>
                    </a:lnTo>
                    <a:lnTo>
                      <a:pt x="38" y="83"/>
                    </a:lnTo>
                    <a:close/>
                    <a:moveTo>
                      <a:pt x="47" y="46"/>
                    </a:moveTo>
                    <a:lnTo>
                      <a:pt x="40" y="69"/>
                    </a:lnTo>
                    <a:lnTo>
                      <a:pt x="49" y="72"/>
                    </a:lnTo>
                    <a:lnTo>
                      <a:pt x="54" y="51"/>
                    </a:lnTo>
                    <a:lnTo>
                      <a:pt x="47" y="46"/>
                    </a:lnTo>
                    <a:close/>
                    <a:moveTo>
                      <a:pt x="56" y="0"/>
                    </a:moveTo>
                    <a:lnTo>
                      <a:pt x="49" y="32"/>
                    </a:lnTo>
                    <a:lnTo>
                      <a:pt x="58" y="34"/>
                    </a:lnTo>
                    <a:lnTo>
                      <a:pt x="65" y="4"/>
                    </a:lnTo>
                    <a:lnTo>
                      <a:pt x="56" y="0"/>
                    </a:ln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7" name="2-111"/>
              <p:cNvSpPr/>
              <p:nvPr/>
            </p:nvSpPr>
            <p:spPr bwMode="auto">
              <a:xfrm>
                <a:off x="4398963" y="3667126"/>
                <a:ext cx="103188" cy="379413"/>
              </a:xfrm>
              <a:custGeom>
                <a:avLst/>
                <a:gdLst>
                  <a:gd name="T0" fmla="*/ 12 w 65"/>
                  <a:gd name="T1" fmla="*/ 195 h 239"/>
                  <a:gd name="T2" fmla="*/ 0 w 65"/>
                  <a:gd name="T3" fmla="*/ 236 h 239"/>
                  <a:gd name="T4" fmla="*/ 7 w 65"/>
                  <a:gd name="T5" fmla="*/ 239 h 239"/>
                  <a:gd name="T6" fmla="*/ 19 w 65"/>
                  <a:gd name="T7" fmla="*/ 197 h 239"/>
                  <a:gd name="T8" fmla="*/ 12 w 65"/>
                  <a:gd name="T9" fmla="*/ 195 h 239"/>
                  <a:gd name="T10" fmla="*/ 19 w 65"/>
                  <a:gd name="T11" fmla="*/ 158 h 239"/>
                  <a:gd name="T12" fmla="*/ 14 w 65"/>
                  <a:gd name="T13" fmla="*/ 181 h 239"/>
                  <a:gd name="T14" fmla="*/ 21 w 65"/>
                  <a:gd name="T15" fmla="*/ 183 h 239"/>
                  <a:gd name="T16" fmla="*/ 28 w 65"/>
                  <a:gd name="T17" fmla="*/ 160 h 239"/>
                  <a:gd name="T18" fmla="*/ 19 w 65"/>
                  <a:gd name="T19" fmla="*/ 158 h 239"/>
                  <a:gd name="T20" fmla="*/ 28 w 65"/>
                  <a:gd name="T21" fmla="*/ 120 h 239"/>
                  <a:gd name="T22" fmla="*/ 24 w 65"/>
                  <a:gd name="T23" fmla="*/ 144 h 239"/>
                  <a:gd name="T24" fmla="*/ 31 w 65"/>
                  <a:gd name="T25" fmla="*/ 146 h 239"/>
                  <a:gd name="T26" fmla="*/ 35 w 65"/>
                  <a:gd name="T27" fmla="*/ 125 h 239"/>
                  <a:gd name="T28" fmla="*/ 28 w 65"/>
                  <a:gd name="T29" fmla="*/ 120 h 239"/>
                  <a:gd name="T30" fmla="*/ 38 w 65"/>
                  <a:gd name="T31" fmla="*/ 83 h 239"/>
                  <a:gd name="T32" fmla="*/ 33 w 65"/>
                  <a:gd name="T33" fmla="*/ 106 h 239"/>
                  <a:gd name="T34" fmla="*/ 40 w 65"/>
                  <a:gd name="T35" fmla="*/ 109 h 239"/>
                  <a:gd name="T36" fmla="*/ 45 w 65"/>
                  <a:gd name="T37" fmla="*/ 88 h 239"/>
                  <a:gd name="T38" fmla="*/ 38 w 65"/>
                  <a:gd name="T39" fmla="*/ 83 h 239"/>
                  <a:gd name="T40" fmla="*/ 47 w 65"/>
                  <a:gd name="T41" fmla="*/ 46 h 239"/>
                  <a:gd name="T42" fmla="*/ 40 w 65"/>
                  <a:gd name="T43" fmla="*/ 69 h 239"/>
                  <a:gd name="T44" fmla="*/ 49 w 65"/>
                  <a:gd name="T45" fmla="*/ 72 h 239"/>
                  <a:gd name="T46" fmla="*/ 54 w 65"/>
                  <a:gd name="T47" fmla="*/ 51 h 239"/>
                  <a:gd name="T48" fmla="*/ 47 w 65"/>
                  <a:gd name="T49" fmla="*/ 46 h 239"/>
                  <a:gd name="T50" fmla="*/ 56 w 65"/>
                  <a:gd name="T51" fmla="*/ 0 h 239"/>
                  <a:gd name="T52" fmla="*/ 49 w 65"/>
                  <a:gd name="T53" fmla="*/ 32 h 239"/>
                  <a:gd name="T54" fmla="*/ 58 w 65"/>
                  <a:gd name="T55" fmla="*/ 34 h 239"/>
                  <a:gd name="T56" fmla="*/ 65 w 65"/>
                  <a:gd name="T57" fmla="*/ 4 h 239"/>
                  <a:gd name="T58" fmla="*/ 56 w 65"/>
                  <a:gd name="T5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239">
                    <a:moveTo>
                      <a:pt x="12" y="195"/>
                    </a:moveTo>
                    <a:lnTo>
                      <a:pt x="0" y="236"/>
                    </a:lnTo>
                    <a:lnTo>
                      <a:pt x="7" y="239"/>
                    </a:lnTo>
                    <a:lnTo>
                      <a:pt x="19" y="197"/>
                    </a:lnTo>
                    <a:lnTo>
                      <a:pt x="12" y="195"/>
                    </a:lnTo>
                    <a:moveTo>
                      <a:pt x="19" y="158"/>
                    </a:moveTo>
                    <a:lnTo>
                      <a:pt x="14" y="181"/>
                    </a:lnTo>
                    <a:lnTo>
                      <a:pt x="21" y="183"/>
                    </a:lnTo>
                    <a:lnTo>
                      <a:pt x="28" y="160"/>
                    </a:lnTo>
                    <a:lnTo>
                      <a:pt x="19" y="158"/>
                    </a:lnTo>
                    <a:moveTo>
                      <a:pt x="28" y="120"/>
                    </a:moveTo>
                    <a:lnTo>
                      <a:pt x="24" y="144"/>
                    </a:lnTo>
                    <a:lnTo>
                      <a:pt x="31" y="146"/>
                    </a:lnTo>
                    <a:lnTo>
                      <a:pt x="35" y="125"/>
                    </a:lnTo>
                    <a:lnTo>
                      <a:pt x="28" y="120"/>
                    </a:lnTo>
                    <a:moveTo>
                      <a:pt x="38" y="83"/>
                    </a:moveTo>
                    <a:lnTo>
                      <a:pt x="33" y="106"/>
                    </a:lnTo>
                    <a:lnTo>
                      <a:pt x="40" y="109"/>
                    </a:lnTo>
                    <a:lnTo>
                      <a:pt x="45" y="88"/>
                    </a:lnTo>
                    <a:lnTo>
                      <a:pt x="38" y="83"/>
                    </a:lnTo>
                    <a:moveTo>
                      <a:pt x="47" y="46"/>
                    </a:moveTo>
                    <a:lnTo>
                      <a:pt x="40" y="69"/>
                    </a:lnTo>
                    <a:lnTo>
                      <a:pt x="49" y="72"/>
                    </a:lnTo>
                    <a:lnTo>
                      <a:pt x="54" y="51"/>
                    </a:lnTo>
                    <a:lnTo>
                      <a:pt x="47" y="46"/>
                    </a:lnTo>
                    <a:moveTo>
                      <a:pt x="56" y="0"/>
                    </a:moveTo>
                    <a:lnTo>
                      <a:pt x="49" y="32"/>
                    </a:lnTo>
                    <a:lnTo>
                      <a:pt x="58" y="34"/>
                    </a:lnTo>
                    <a:lnTo>
                      <a:pt x="65" y="4"/>
                    </a:lnTo>
                    <a:lnTo>
                      <a:pt x="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8" name="2-112"/>
              <p:cNvSpPr/>
              <p:nvPr/>
            </p:nvSpPr>
            <p:spPr bwMode="auto">
              <a:xfrm>
                <a:off x="4473576" y="3717926"/>
                <a:ext cx="17463" cy="30163"/>
              </a:xfrm>
              <a:custGeom>
                <a:avLst/>
                <a:gdLst>
                  <a:gd name="T0" fmla="*/ 2 w 11"/>
                  <a:gd name="T1" fmla="*/ 0 h 19"/>
                  <a:gd name="T2" fmla="*/ 0 w 11"/>
                  <a:gd name="T3" fmla="*/ 14 h 19"/>
                  <a:gd name="T4" fmla="*/ 7 w 11"/>
                  <a:gd name="T5" fmla="*/ 19 h 19"/>
                  <a:gd name="T6" fmla="*/ 11 w 11"/>
                  <a:gd name="T7" fmla="*/ 2 h 19"/>
                  <a:gd name="T8" fmla="*/ 2 w 11"/>
                  <a:gd name="T9" fmla="*/ 0 h 19"/>
                </a:gdLst>
                <a:ahLst/>
                <a:cxnLst>
                  <a:cxn ang="0">
                    <a:pos x="T0" y="T1"/>
                  </a:cxn>
                  <a:cxn ang="0">
                    <a:pos x="T2" y="T3"/>
                  </a:cxn>
                  <a:cxn ang="0">
                    <a:pos x="T4" y="T5"/>
                  </a:cxn>
                  <a:cxn ang="0">
                    <a:pos x="T6" y="T7"/>
                  </a:cxn>
                  <a:cxn ang="0">
                    <a:pos x="T8" y="T9"/>
                  </a:cxn>
                </a:cxnLst>
                <a:rect l="0" t="0" r="r" b="b"/>
                <a:pathLst>
                  <a:path w="11" h="19">
                    <a:moveTo>
                      <a:pt x="2" y="0"/>
                    </a:moveTo>
                    <a:lnTo>
                      <a:pt x="0" y="14"/>
                    </a:lnTo>
                    <a:lnTo>
                      <a:pt x="7" y="19"/>
                    </a:lnTo>
                    <a:lnTo>
                      <a:pt x="11" y="2"/>
                    </a:lnTo>
                    <a:lnTo>
                      <a:pt x="2" y="0"/>
                    </a:lnTo>
                    <a:close/>
                  </a:path>
                </a:pathLst>
              </a:custGeom>
              <a:solidFill>
                <a:srgbClr val="9090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9" name="2-113"/>
              <p:cNvSpPr/>
              <p:nvPr/>
            </p:nvSpPr>
            <p:spPr bwMode="auto">
              <a:xfrm>
                <a:off x="4473576" y="3717926"/>
                <a:ext cx="17463" cy="30163"/>
              </a:xfrm>
              <a:custGeom>
                <a:avLst/>
                <a:gdLst>
                  <a:gd name="T0" fmla="*/ 2 w 11"/>
                  <a:gd name="T1" fmla="*/ 0 h 19"/>
                  <a:gd name="T2" fmla="*/ 0 w 11"/>
                  <a:gd name="T3" fmla="*/ 14 h 19"/>
                  <a:gd name="T4" fmla="*/ 7 w 11"/>
                  <a:gd name="T5" fmla="*/ 19 h 19"/>
                  <a:gd name="T6" fmla="*/ 11 w 11"/>
                  <a:gd name="T7" fmla="*/ 2 h 19"/>
                  <a:gd name="T8" fmla="*/ 2 w 11"/>
                  <a:gd name="T9" fmla="*/ 0 h 19"/>
                </a:gdLst>
                <a:ahLst/>
                <a:cxnLst>
                  <a:cxn ang="0">
                    <a:pos x="T0" y="T1"/>
                  </a:cxn>
                  <a:cxn ang="0">
                    <a:pos x="T2" y="T3"/>
                  </a:cxn>
                  <a:cxn ang="0">
                    <a:pos x="T4" y="T5"/>
                  </a:cxn>
                  <a:cxn ang="0">
                    <a:pos x="T6" y="T7"/>
                  </a:cxn>
                  <a:cxn ang="0">
                    <a:pos x="T8" y="T9"/>
                  </a:cxn>
                </a:cxnLst>
                <a:rect l="0" t="0" r="r" b="b"/>
                <a:pathLst>
                  <a:path w="11" h="19">
                    <a:moveTo>
                      <a:pt x="2" y="0"/>
                    </a:moveTo>
                    <a:lnTo>
                      <a:pt x="0" y="14"/>
                    </a:lnTo>
                    <a:lnTo>
                      <a:pt x="7" y="19"/>
                    </a:lnTo>
                    <a:lnTo>
                      <a:pt x="11"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0" name="2-114"/>
              <p:cNvSpPr/>
              <p:nvPr/>
            </p:nvSpPr>
            <p:spPr bwMode="auto">
              <a:xfrm>
                <a:off x="4459288" y="3776663"/>
                <a:ext cx="17463" cy="30163"/>
              </a:xfrm>
              <a:custGeom>
                <a:avLst/>
                <a:gdLst>
                  <a:gd name="T0" fmla="*/ 2 w 11"/>
                  <a:gd name="T1" fmla="*/ 0 h 19"/>
                  <a:gd name="T2" fmla="*/ 0 w 11"/>
                  <a:gd name="T3" fmla="*/ 14 h 19"/>
                  <a:gd name="T4" fmla="*/ 7 w 11"/>
                  <a:gd name="T5" fmla="*/ 19 h 19"/>
                  <a:gd name="T6" fmla="*/ 11 w 11"/>
                  <a:gd name="T7" fmla="*/ 3 h 19"/>
                  <a:gd name="T8" fmla="*/ 2 w 11"/>
                  <a:gd name="T9" fmla="*/ 0 h 19"/>
                </a:gdLst>
                <a:ahLst/>
                <a:cxnLst>
                  <a:cxn ang="0">
                    <a:pos x="T0" y="T1"/>
                  </a:cxn>
                  <a:cxn ang="0">
                    <a:pos x="T2" y="T3"/>
                  </a:cxn>
                  <a:cxn ang="0">
                    <a:pos x="T4" y="T5"/>
                  </a:cxn>
                  <a:cxn ang="0">
                    <a:pos x="T6" y="T7"/>
                  </a:cxn>
                  <a:cxn ang="0">
                    <a:pos x="T8" y="T9"/>
                  </a:cxn>
                </a:cxnLst>
                <a:rect l="0" t="0" r="r" b="b"/>
                <a:pathLst>
                  <a:path w="11" h="19">
                    <a:moveTo>
                      <a:pt x="2" y="0"/>
                    </a:moveTo>
                    <a:lnTo>
                      <a:pt x="0" y="14"/>
                    </a:lnTo>
                    <a:lnTo>
                      <a:pt x="7" y="19"/>
                    </a:lnTo>
                    <a:lnTo>
                      <a:pt x="11" y="3"/>
                    </a:lnTo>
                    <a:lnTo>
                      <a:pt x="2" y="0"/>
                    </a:lnTo>
                    <a:close/>
                  </a:path>
                </a:pathLst>
              </a:custGeom>
              <a:solidFill>
                <a:srgbClr val="9090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1" name="2-115"/>
              <p:cNvSpPr/>
              <p:nvPr/>
            </p:nvSpPr>
            <p:spPr bwMode="auto">
              <a:xfrm>
                <a:off x="4459288" y="3776663"/>
                <a:ext cx="17463" cy="30163"/>
              </a:xfrm>
              <a:custGeom>
                <a:avLst/>
                <a:gdLst>
                  <a:gd name="T0" fmla="*/ 2 w 11"/>
                  <a:gd name="T1" fmla="*/ 0 h 19"/>
                  <a:gd name="T2" fmla="*/ 0 w 11"/>
                  <a:gd name="T3" fmla="*/ 14 h 19"/>
                  <a:gd name="T4" fmla="*/ 7 w 11"/>
                  <a:gd name="T5" fmla="*/ 19 h 19"/>
                  <a:gd name="T6" fmla="*/ 11 w 11"/>
                  <a:gd name="T7" fmla="*/ 3 h 19"/>
                  <a:gd name="T8" fmla="*/ 2 w 11"/>
                  <a:gd name="T9" fmla="*/ 0 h 19"/>
                </a:gdLst>
                <a:ahLst/>
                <a:cxnLst>
                  <a:cxn ang="0">
                    <a:pos x="T0" y="T1"/>
                  </a:cxn>
                  <a:cxn ang="0">
                    <a:pos x="T2" y="T3"/>
                  </a:cxn>
                  <a:cxn ang="0">
                    <a:pos x="T4" y="T5"/>
                  </a:cxn>
                  <a:cxn ang="0">
                    <a:pos x="T6" y="T7"/>
                  </a:cxn>
                  <a:cxn ang="0">
                    <a:pos x="T8" y="T9"/>
                  </a:cxn>
                </a:cxnLst>
                <a:rect l="0" t="0" r="r" b="b"/>
                <a:pathLst>
                  <a:path w="11" h="19">
                    <a:moveTo>
                      <a:pt x="2" y="0"/>
                    </a:moveTo>
                    <a:lnTo>
                      <a:pt x="0" y="14"/>
                    </a:lnTo>
                    <a:lnTo>
                      <a:pt x="7" y="19"/>
                    </a:lnTo>
                    <a:lnTo>
                      <a:pt x="11" y="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2" name="2-116"/>
              <p:cNvSpPr/>
              <p:nvPr/>
            </p:nvSpPr>
            <p:spPr bwMode="auto">
              <a:xfrm>
                <a:off x="4443413" y="3835401"/>
                <a:ext cx="19050" cy="30163"/>
              </a:xfrm>
              <a:custGeom>
                <a:avLst/>
                <a:gdLst>
                  <a:gd name="T0" fmla="*/ 5 w 12"/>
                  <a:gd name="T1" fmla="*/ 0 h 19"/>
                  <a:gd name="T2" fmla="*/ 0 w 12"/>
                  <a:gd name="T3" fmla="*/ 14 h 19"/>
                  <a:gd name="T4" fmla="*/ 7 w 12"/>
                  <a:gd name="T5" fmla="*/ 19 h 19"/>
                  <a:gd name="T6" fmla="*/ 12 w 12"/>
                  <a:gd name="T7" fmla="*/ 3 h 19"/>
                  <a:gd name="T8" fmla="*/ 5 w 12"/>
                  <a:gd name="T9" fmla="*/ 0 h 19"/>
                </a:gdLst>
                <a:ahLst/>
                <a:cxnLst>
                  <a:cxn ang="0">
                    <a:pos x="T0" y="T1"/>
                  </a:cxn>
                  <a:cxn ang="0">
                    <a:pos x="T2" y="T3"/>
                  </a:cxn>
                  <a:cxn ang="0">
                    <a:pos x="T4" y="T5"/>
                  </a:cxn>
                  <a:cxn ang="0">
                    <a:pos x="T6" y="T7"/>
                  </a:cxn>
                  <a:cxn ang="0">
                    <a:pos x="T8" y="T9"/>
                  </a:cxn>
                </a:cxnLst>
                <a:rect l="0" t="0" r="r" b="b"/>
                <a:pathLst>
                  <a:path w="12" h="19">
                    <a:moveTo>
                      <a:pt x="5" y="0"/>
                    </a:moveTo>
                    <a:lnTo>
                      <a:pt x="0" y="14"/>
                    </a:lnTo>
                    <a:lnTo>
                      <a:pt x="7" y="19"/>
                    </a:lnTo>
                    <a:lnTo>
                      <a:pt x="12" y="3"/>
                    </a:lnTo>
                    <a:lnTo>
                      <a:pt x="5" y="0"/>
                    </a:lnTo>
                    <a:close/>
                  </a:path>
                </a:pathLst>
              </a:custGeom>
              <a:solidFill>
                <a:srgbClr val="9090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3" name="2-117"/>
              <p:cNvSpPr/>
              <p:nvPr/>
            </p:nvSpPr>
            <p:spPr bwMode="auto">
              <a:xfrm>
                <a:off x="4443413" y="3835401"/>
                <a:ext cx="19050" cy="30163"/>
              </a:xfrm>
              <a:custGeom>
                <a:avLst/>
                <a:gdLst>
                  <a:gd name="T0" fmla="*/ 5 w 12"/>
                  <a:gd name="T1" fmla="*/ 0 h 19"/>
                  <a:gd name="T2" fmla="*/ 0 w 12"/>
                  <a:gd name="T3" fmla="*/ 14 h 19"/>
                  <a:gd name="T4" fmla="*/ 7 w 12"/>
                  <a:gd name="T5" fmla="*/ 19 h 19"/>
                  <a:gd name="T6" fmla="*/ 12 w 12"/>
                  <a:gd name="T7" fmla="*/ 3 h 19"/>
                  <a:gd name="T8" fmla="*/ 5 w 12"/>
                  <a:gd name="T9" fmla="*/ 0 h 19"/>
                </a:gdLst>
                <a:ahLst/>
                <a:cxnLst>
                  <a:cxn ang="0">
                    <a:pos x="T0" y="T1"/>
                  </a:cxn>
                  <a:cxn ang="0">
                    <a:pos x="T2" y="T3"/>
                  </a:cxn>
                  <a:cxn ang="0">
                    <a:pos x="T4" y="T5"/>
                  </a:cxn>
                  <a:cxn ang="0">
                    <a:pos x="T6" y="T7"/>
                  </a:cxn>
                  <a:cxn ang="0">
                    <a:pos x="T8" y="T9"/>
                  </a:cxn>
                </a:cxnLst>
                <a:rect l="0" t="0" r="r" b="b"/>
                <a:pathLst>
                  <a:path w="12" h="19">
                    <a:moveTo>
                      <a:pt x="5" y="0"/>
                    </a:moveTo>
                    <a:lnTo>
                      <a:pt x="0" y="14"/>
                    </a:lnTo>
                    <a:lnTo>
                      <a:pt x="7" y="19"/>
                    </a:lnTo>
                    <a:lnTo>
                      <a:pt x="12" y="3"/>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4" name="2-118"/>
              <p:cNvSpPr/>
              <p:nvPr/>
            </p:nvSpPr>
            <p:spPr bwMode="auto">
              <a:xfrm>
                <a:off x="4429126" y="3895726"/>
                <a:ext cx="19050" cy="25400"/>
              </a:xfrm>
              <a:custGeom>
                <a:avLst/>
                <a:gdLst>
                  <a:gd name="T0" fmla="*/ 5 w 12"/>
                  <a:gd name="T1" fmla="*/ 0 h 16"/>
                  <a:gd name="T2" fmla="*/ 0 w 12"/>
                  <a:gd name="T3" fmla="*/ 14 h 16"/>
                  <a:gd name="T4" fmla="*/ 9 w 12"/>
                  <a:gd name="T5" fmla="*/ 16 h 16"/>
                  <a:gd name="T6" fmla="*/ 12 w 12"/>
                  <a:gd name="T7" fmla="*/ 2 h 16"/>
                  <a:gd name="T8" fmla="*/ 5 w 12"/>
                  <a:gd name="T9" fmla="*/ 0 h 16"/>
                </a:gdLst>
                <a:ahLst/>
                <a:cxnLst>
                  <a:cxn ang="0">
                    <a:pos x="T0" y="T1"/>
                  </a:cxn>
                  <a:cxn ang="0">
                    <a:pos x="T2" y="T3"/>
                  </a:cxn>
                  <a:cxn ang="0">
                    <a:pos x="T4" y="T5"/>
                  </a:cxn>
                  <a:cxn ang="0">
                    <a:pos x="T6" y="T7"/>
                  </a:cxn>
                  <a:cxn ang="0">
                    <a:pos x="T8" y="T9"/>
                  </a:cxn>
                </a:cxnLst>
                <a:rect l="0" t="0" r="r" b="b"/>
                <a:pathLst>
                  <a:path w="12" h="16">
                    <a:moveTo>
                      <a:pt x="5" y="0"/>
                    </a:moveTo>
                    <a:lnTo>
                      <a:pt x="0" y="14"/>
                    </a:lnTo>
                    <a:lnTo>
                      <a:pt x="9" y="16"/>
                    </a:lnTo>
                    <a:lnTo>
                      <a:pt x="12" y="2"/>
                    </a:lnTo>
                    <a:lnTo>
                      <a:pt x="5" y="0"/>
                    </a:lnTo>
                    <a:close/>
                  </a:path>
                </a:pathLst>
              </a:custGeom>
              <a:solidFill>
                <a:srgbClr val="9090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5" name="2-119"/>
              <p:cNvSpPr/>
              <p:nvPr/>
            </p:nvSpPr>
            <p:spPr bwMode="auto">
              <a:xfrm>
                <a:off x="4429126" y="3895726"/>
                <a:ext cx="19050" cy="25400"/>
              </a:xfrm>
              <a:custGeom>
                <a:avLst/>
                <a:gdLst>
                  <a:gd name="T0" fmla="*/ 5 w 12"/>
                  <a:gd name="T1" fmla="*/ 0 h 16"/>
                  <a:gd name="T2" fmla="*/ 0 w 12"/>
                  <a:gd name="T3" fmla="*/ 14 h 16"/>
                  <a:gd name="T4" fmla="*/ 9 w 12"/>
                  <a:gd name="T5" fmla="*/ 16 h 16"/>
                  <a:gd name="T6" fmla="*/ 12 w 12"/>
                  <a:gd name="T7" fmla="*/ 2 h 16"/>
                  <a:gd name="T8" fmla="*/ 5 w 12"/>
                  <a:gd name="T9" fmla="*/ 0 h 16"/>
                </a:gdLst>
                <a:ahLst/>
                <a:cxnLst>
                  <a:cxn ang="0">
                    <a:pos x="T0" y="T1"/>
                  </a:cxn>
                  <a:cxn ang="0">
                    <a:pos x="T2" y="T3"/>
                  </a:cxn>
                  <a:cxn ang="0">
                    <a:pos x="T4" y="T5"/>
                  </a:cxn>
                  <a:cxn ang="0">
                    <a:pos x="T6" y="T7"/>
                  </a:cxn>
                  <a:cxn ang="0">
                    <a:pos x="T8" y="T9"/>
                  </a:cxn>
                </a:cxnLst>
                <a:rect l="0" t="0" r="r" b="b"/>
                <a:pathLst>
                  <a:path w="12" h="16">
                    <a:moveTo>
                      <a:pt x="5" y="0"/>
                    </a:moveTo>
                    <a:lnTo>
                      <a:pt x="0" y="14"/>
                    </a:lnTo>
                    <a:lnTo>
                      <a:pt x="9" y="16"/>
                    </a:lnTo>
                    <a:lnTo>
                      <a:pt x="12"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6" name="2-120"/>
              <p:cNvSpPr/>
              <p:nvPr/>
            </p:nvSpPr>
            <p:spPr bwMode="auto">
              <a:xfrm>
                <a:off x="4418013" y="3954463"/>
                <a:ext cx="14288" cy="25400"/>
              </a:xfrm>
              <a:custGeom>
                <a:avLst/>
                <a:gdLst>
                  <a:gd name="T0" fmla="*/ 2 w 9"/>
                  <a:gd name="T1" fmla="*/ 0 h 16"/>
                  <a:gd name="T2" fmla="*/ 0 w 9"/>
                  <a:gd name="T3" fmla="*/ 14 h 16"/>
                  <a:gd name="T4" fmla="*/ 7 w 9"/>
                  <a:gd name="T5" fmla="*/ 16 h 16"/>
                  <a:gd name="T6" fmla="*/ 9 w 9"/>
                  <a:gd name="T7" fmla="*/ 2 h 16"/>
                  <a:gd name="T8" fmla="*/ 2 w 9"/>
                  <a:gd name="T9" fmla="*/ 0 h 16"/>
                </a:gdLst>
                <a:ahLst/>
                <a:cxnLst>
                  <a:cxn ang="0">
                    <a:pos x="T0" y="T1"/>
                  </a:cxn>
                  <a:cxn ang="0">
                    <a:pos x="T2" y="T3"/>
                  </a:cxn>
                  <a:cxn ang="0">
                    <a:pos x="T4" y="T5"/>
                  </a:cxn>
                  <a:cxn ang="0">
                    <a:pos x="T6" y="T7"/>
                  </a:cxn>
                  <a:cxn ang="0">
                    <a:pos x="T8" y="T9"/>
                  </a:cxn>
                </a:cxnLst>
                <a:rect l="0" t="0" r="r" b="b"/>
                <a:pathLst>
                  <a:path w="9" h="16">
                    <a:moveTo>
                      <a:pt x="2" y="0"/>
                    </a:moveTo>
                    <a:lnTo>
                      <a:pt x="0" y="14"/>
                    </a:lnTo>
                    <a:lnTo>
                      <a:pt x="7" y="16"/>
                    </a:lnTo>
                    <a:lnTo>
                      <a:pt x="9" y="2"/>
                    </a:lnTo>
                    <a:lnTo>
                      <a:pt x="2" y="0"/>
                    </a:lnTo>
                    <a:close/>
                  </a:path>
                </a:pathLst>
              </a:custGeom>
              <a:solidFill>
                <a:srgbClr val="9090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7" name="2-121"/>
              <p:cNvSpPr/>
              <p:nvPr/>
            </p:nvSpPr>
            <p:spPr bwMode="auto">
              <a:xfrm>
                <a:off x="4418013" y="3954463"/>
                <a:ext cx="14288" cy="25400"/>
              </a:xfrm>
              <a:custGeom>
                <a:avLst/>
                <a:gdLst>
                  <a:gd name="T0" fmla="*/ 2 w 9"/>
                  <a:gd name="T1" fmla="*/ 0 h 16"/>
                  <a:gd name="T2" fmla="*/ 0 w 9"/>
                  <a:gd name="T3" fmla="*/ 14 h 16"/>
                  <a:gd name="T4" fmla="*/ 7 w 9"/>
                  <a:gd name="T5" fmla="*/ 16 h 16"/>
                  <a:gd name="T6" fmla="*/ 9 w 9"/>
                  <a:gd name="T7" fmla="*/ 2 h 16"/>
                  <a:gd name="T8" fmla="*/ 2 w 9"/>
                  <a:gd name="T9" fmla="*/ 0 h 16"/>
                </a:gdLst>
                <a:ahLst/>
                <a:cxnLst>
                  <a:cxn ang="0">
                    <a:pos x="T0" y="T1"/>
                  </a:cxn>
                  <a:cxn ang="0">
                    <a:pos x="T2" y="T3"/>
                  </a:cxn>
                  <a:cxn ang="0">
                    <a:pos x="T4" y="T5"/>
                  </a:cxn>
                  <a:cxn ang="0">
                    <a:pos x="T6" y="T7"/>
                  </a:cxn>
                  <a:cxn ang="0">
                    <a:pos x="T8" y="T9"/>
                  </a:cxn>
                </a:cxnLst>
                <a:rect l="0" t="0" r="r" b="b"/>
                <a:pathLst>
                  <a:path w="9" h="16">
                    <a:moveTo>
                      <a:pt x="2" y="0"/>
                    </a:moveTo>
                    <a:lnTo>
                      <a:pt x="0" y="14"/>
                    </a:lnTo>
                    <a:lnTo>
                      <a:pt x="7" y="16"/>
                    </a:lnTo>
                    <a:lnTo>
                      <a:pt x="9"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8" name="2-122"/>
              <p:cNvSpPr/>
              <p:nvPr/>
            </p:nvSpPr>
            <p:spPr bwMode="auto">
              <a:xfrm>
                <a:off x="4487863" y="3622676"/>
                <a:ext cx="25400" cy="50800"/>
              </a:xfrm>
              <a:custGeom>
                <a:avLst/>
                <a:gdLst>
                  <a:gd name="T0" fmla="*/ 7 w 16"/>
                  <a:gd name="T1" fmla="*/ 0 h 32"/>
                  <a:gd name="T2" fmla="*/ 0 w 16"/>
                  <a:gd name="T3" fmla="*/ 28 h 32"/>
                  <a:gd name="T4" fmla="*/ 9 w 16"/>
                  <a:gd name="T5" fmla="*/ 32 h 32"/>
                  <a:gd name="T6" fmla="*/ 16 w 16"/>
                  <a:gd name="T7" fmla="*/ 2 h 32"/>
                  <a:gd name="T8" fmla="*/ 7 w 16"/>
                  <a:gd name="T9" fmla="*/ 0 h 32"/>
                </a:gdLst>
                <a:ahLst/>
                <a:cxnLst>
                  <a:cxn ang="0">
                    <a:pos x="T0" y="T1"/>
                  </a:cxn>
                  <a:cxn ang="0">
                    <a:pos x="T2" y="T3"/>
                  </a:cxn>
                  <a:cxn ang="0">
                    <a:pos x="T4" y="T5"/>
                  </a:cxn>
                  <a:cxn ang="0">
                    <a:pos x="T6" y="T7"/>
                  </a:cxn>
                  <a:cxn ang="0">
                    <a:pos x="T8" y="T9"/>
                  </a:cxn>
                </a:cxnLst>
                <a:rect l="0" t="0" r="r" b="b"/>
                <a:pathLst>
                  <a:path w="16" h="32">
                    <a:moveTo>
                      <a:pt x="7" y="0"/>
                    </a:moveTo>
                    <a:lnTo>
                      <a:pt x="0" y="28"/>
                    </a:lnTo>
                    <a:lnTo>
                      <a:pt x="9" y="32"/>
                    </a:lnTo>
                    <a:lnTo>
                      <a:pt x="16" y="2"/>
                    </a:lnTo>
                    <a:lnTo>
                      <a:pt x="7" y="0"/>
                    </a:lnTo>
                    <a:close/>
                  </a:path>
                </a:pathLst>
              </a:custGeom>
              <a:solidFill>
                <a:srgbClr val="4243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9" name="2-123"/>
              <p:cNvSpPr/>
              <p:nvPr/>
            </p:nvSpPr>
            <p:spPr bwMode="auto">
              <a:xfrm>
                <a:off x="4487863" y="3622676"/>
                <a:ext cx="25400" cy="50800"/>
              </a:xfrm>
              <a:custGeom>
                <a:avLst/>
                <a:gdLst>
                  <a:gd name="T0" fmla="*/ 7 w 16"/>
                  <a:gd name="T1" fmla="*/ 0 h 32"/>
                  <a:gd name="T2" fmla="*/ 0 w 16"/>
                  <a:gd name="T3" fmla="*/ 28 h 32"/>
                  <a:gd name="T4" fmla="*/ 9 w 16"/>
                  <a:gd name="T5" fmla="*/ 32 h 32"/>
                  <a:gd name="T6" fmla="*/ 16 w 16"/>
                  <a:gd name="T7" fmla="*/ 2 h 32"/>
                  <a:gd name="T8" fmla="*/ 7 w 16"/>
                  <a:gd name="T9" fmla="*/ 0 h 32"/>
                </a:gdLst>
                <a:ahLst/>
                <a:cxnLst>
                  <a:cxn ang="0">
                    <a:pos x="T0" y="T1"/>
                  </a:cxn>
                  <a:cxn ang="0">
                    <a:pos x="T2" y="T3"/>
                  </a:cxn>
                  <a:cxn ang="0">
                    <a:pos x="T4" y="T5"/>
                  </a:cxn>
                  <a:cxn ang="0">
                    <a:pos x="T6" y="T7"/>
                  </a:cxn>
                  <a:cxn ang="0">
                    <a:pos x="T8" y="T9"/>
                  </a:cxn>
                </a:cxnLst>
                <a:rect l="0" t="0" r="r" b="b"/>
                <a:pathLst>
                  <a:path w="16" h="32">
                    <a:moveTo>
                      <a:pt x="7" y="0"/>
                    </a:moveTo>
                    <a:lnTo>
                      <a:pt x="0" y="28"/>
                    </a:lnTo>
                    <a:lnTo>
                      <a:pt x="9" y="32"/>
                    </a:lnTo>
                    <a:lnTo>
                      <a:pt x="16" y="2"/>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0" name="2-124"/>
              <p:cNvSpPr/>
              <p:nvPr/>
            </p:nvSpPr>
            <p:spPr bwMode="auto">
              <a:xfrm>
                <a:off x="4392613" y="4041776"/>
                <a:ext cx="17463" cy="49213"/>
              </a:xfrm>
              <a:custGeom>
                <a:avLst/>
                <a:gdLst>
                  <a:gd name="T0" fmla="*/ 4 w 11"/>
                  <a:gd name="T1" fmla="*/ 0 h 31"/>
                  <a:gd name="T2" fmla="*/ 0 w 11"/>
                  <a:gd name="T3" fmla="*/ 28 h 31"/>
                  <a:gd name="T4" fmla="*/ 4 w 11"/>
                  <a:gd name="T5" fmla="*/ 31 h 31"/>
                  <a:gd name="T6" fmla="*/ 11 w 11"/>
                  <a:gd name="T7" fmla="*/ 3 h 31"/>
                  <a:gd name="T8" fmla="*/ 4 w 11"/>
                  <a:gd name="T9" fmla="*/ 0 h 31"/>
                </a:gdLst>
                <a:ahLst/>
                <a:cxnLst>
                  <a:cxn ang="0">
                    <a:pos x="T0" y="T1"/>
                  </a:cxn>
                  <a:cxn ang="0">
                    <a:pos x="T2" y="T3"/>
                  </a:cxn>
                  <a:cxn ang="0">
                    <a:pos x="T4" y="T5"/>
                  </a:cxn>
                  <a:cxn ang="0">
                    <a:pos x="T6" y="T7"/>
                  </a:cxn>
                  <a:cxn ang="0">
                    <a:pos x="T8" y="T9"/>
                  </a:cxn>
                </a:cxnLst>
                <a:rect l="0" t="0" r="r" b="b"/>
                <a:pathLst>
                  <a:path w="11" h="31">
                    <a:moveTo>
                      <a:pt x="4" y="0"/>
                    </a:moveTo>
                    <a:lnTo>
                      <a:pt x="0" y="28"/>
                    </a:lnTo>
                    <a:lnTo>
                      <a:pt x="4" y="31"/>
                    </a:lnTo>
                    <a:lnTo>
                      <a:pt x="11" y="3"/>
                    </a:lnTo>
                    <a:lnTo>
                      <a:pt x="4" y="0"/>
                    </a:lnTo>
                    <a:close/>
                  </a:path>
                </a:pathLst>
              </a:custGeom>
              <a:solidFill>
                <a:srgbClr val="42438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1" name="2-125"/>
              <p:cNvSpPr/>
              <p:nvPr/>
            </p:nvSpPr>
            <p:spPr bwMode="auto">
              <a:xfrm>
                <a:off x="4392613" y="4041776"/>
                <a:ext cx="17463" cy="49213"/>
              </a:xfrm>
              <a:custGeom>
                <a:avLst/>
                <a:gdLst>
                  <a:gd name="T0" fmla="*/ 4 w 11"/>
                  <a:gd name="T1" fmla="*/ 0 h 31"/>
                  <a:gd name="T2" fmla="*/ 0 w 11"/>
                  <a:gd name="T3" fmla="*/ 28 h 31"/>
                  <a:gd name="T4" fmla="*/ 4 w 11"/>
                  <a:gd name="T5" fmla="*/ 31 h 31"/>
                  <a:gd name="T6" fmla="*/ 11 w 11"/>
                  <a:gd name="T7" fmla="*/ 3 h 31"/>
                  <a:gd name="T8" fmla="*/ 4 w 11"/>
                  <a:gd name="T9" fmla="*/ 0 h 31"/>
                </a:gdLst>
                <a:ahLst/>
                <a:cxnLst>
                  <a:cxn ang="0">
                    <a:pos x="T0" y="T1"/>
                  </a:cxn>
                  <a:cxn ang="0">
                    <a:pos x="T2" y="T3"/>
                  </a:cxn>
                  <a:cxn ang="0">
                    <a:pos x="T4" y="T5"/>
                  </a:cxn>
                  <a:cxn ang="0">
                    <a:pos x="T6" y="T7"/>
                  </a:cxn>
                  <a:cxn ang="0">
                    <a:pos x="T8" y="T9"/>
                  </a:cxn>
                </a:cxnLst>
                <a:rect l="0" t="0" r="r" b="b"/>
                <a:pathLst>
                  <a:path w="11" h="31">
                    <a:moveTo>
                      <a:pt x="4" y="0"/>
                    </a:moveTo>
                    <a:lnTo>
                      <a:pt x="0" y="28"/>
                    </a:lnTo>
                    <a:lnTo>
                      <a:pt x="4" y="31"/>
                    </a:lnTo>
                    <a:lnTo>
                      <a:pt x="11" y="3"/>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2" name="2-126"/>
              <p:cNvSpPr/>
              <p:nvPr/>
            </p:nvSpPr>
            <p:spPr bwMode="auto">
              <a:xfrm>
                <a:off x="4373563" y="4086226"/>
                <a:ext cx="25400" cy="74613"/>
              </a:xfrm>
              <a:custGeom>
                <a:avLst/>
                <a:gdLst>
                  <a:gd name="T0" fmla="*/ 9 w 16"/>
                  <a:gd name="T1" fmla="*/ 0 h 47"/>
                  <a:gd name="T2" fmla="*/ 0 w 16"/>
                  <a:gd name="T3" fmla="*/ 44 h 47"/>
                  <a:gd name="T4" fmla="*/ 7 w 16"/>
                  <a:gd name="T5" fmla="*/ 47 h 47"/>
                  <a:gd name="T6" fmla="*/ 16 w 16"/>
                  <a:gd name="T7" fmla="*/ 3 h 47"/>
                  <a:gd name="T8" fmla="*/ 9 w 16"/>
                  <a:gd name="T9" fmla="*/ 0 h 47"/>
                </a:gdLst>
                <a:ahLst/>
                <a:cxnLst>
                  <a:cxn ang="0">
                    <a:pos x="T0" y="T1"/>
                  </a:cxn>
                  <a:cxn ang="0">
                    <a:pos x="T2" y="T3"/>
                  </a:cxn>
                  <a:cxn ang="0">
                    <a:pos x="T4" y="T5"/>
                  </a:cxn>
                  <a:cxn ang="0">
                    <a:pos x="T6" y="T7"/>
                  </a:cxn>
                  <a:cxn ang="0">
                    <a:pos x="T8" y="T9"/>
                  </a:cxn>
                </a:cxnLst>
                <a:rect l="0" t="0" r="r" b="b"/>
                <a:pathLst>
                  <a:path w="16" h="47">
                    <a:moveTo>
                      <a:pt x="9" y="0"/>
                    </a:moveTo>
                    <a:lnTo>
                      <a:pt x="0" y="44"/>
                    </a:lnTo>
                    <a:lnTo>
                      <a:pt x="7" y="47"/>
                    </a:lnTo>
                    <a:lnTo>
                      <a:pt x="16" y="3"/>
                    </a:lnTo>
                    <a:lnTo>
                      <a:pt x="9" y="0"/>
                    </a:lnTo>
                    <a:close/>
                  </a:path>
                </a:pathLst>
              </a:custGeom>
              <a:solidFill>
                <a:srgbClr val="B1792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3" name="2-127"/>
              <p:cNvSpPr/>
              <p:nvPr/>
            </p:nvSpPr>
            <p:spPr bwMode="auto">
              <a:xfrm>
                <a:off x="4373563" y="4086226"/>
                <a:ext cx="25400" cy="74613"/>
              </a:xfrm>
              <a:custGeom>
                <a:avLst/>
                <a:gdLst>
                  <a:gd name="T0" fmla="*/ 9 w 16"/>
                  <a:gd name="T1" fmla="*/ 0 h 47"/>
                  <a:gd name="T2" fmla="*/ 0 w 16"/>
                  <a:gd name="T3" fmla="*/ 44 h 47"/>
                  <a:gd name="T4" fmla="*/ 7 w 16"/>
                  <a:gd name="T5" fmla="*/ 47 h 47"/>
                  <a:gd name="T6" fmla="*/ 16 w 16"/>
                  <a:gd name="T7" fmla="*/ 3 h 47"/>
                  <a:gd name="T8" fmla="*/ 9 w 16"/>
                  <a:gd name="T9" fmla="*/ 0 h 47"/>
                </a:gdLst>
                <a:ahLst/>
                <a:cxnLst>
                  <a:cxn ang="0">
                    <a:pos x="T0" y="T1"/>
                  </a:cxn>
                  <a:cxn ang="0">
                    <a:pos x="T2" y="T3"/>
                  </a:cxn>
                  <a:cxn ang="0">
                    <a:pos x="T4" y="T5"/>
                  </a:cxn>
                  <a:cxn ang="0">
                    <a:pos x="T6" y="T7"/>
                  </a:cxn>
                  <a:cxn ang="0">
                    <a:pos x="T8" y="T9"/>
                  </a:cxn>
                </a:cxnLst>
                <a:rect l="0" t="0" r="r" b="b"/>
                <a:pathLst>
                  <a:path w="16" h="47">
                    <a:moveTo>
                      <a:pt x="9" y="0"/>
                    </a:moveTo>
                    <a:lnTo>
                      <a:pt x="0" y="44"/>
                    </a:lnTo>
                    <a:lnTo>
                      <a:pt x="7" y="47"/>
                    </a:lnTo>
                    <a:lnTo>
                      <a:pt x="16" y="3"/>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4" name="2-128"/>
              <p:cNvSpPr/>
              <p:nvPr/>
            </p:nvSpPr>
            <p:spPr bwMode="auto">
              <a:xfrm>
                <a:off x="4387851" y="4086226"/>
                <a:ext cx="11113" cy="4763"/>
              </a:xfrm>
              <a:custGeom>
                <a:avLst/>
                <a:gdLst>
                  <a:gd name="T0" fmla="*/ 3 w 7"/>
                  <a:gd name="T1" fmla="*/ 0 h 3"/>
                  <a:gd name="T2" fmla="*/ 0 w 7"/>
                  <a:gd name="T3" fmla="*/ 0 h 3"/>
                  <a:gd name="T4" fmla="*/ 7 w 7"/>
                  <a:gd name="T5" fmla="*/ 3 h 3"/>
                  <a:gd name="T6" fmla="*/ 7 w 7"/>
                  <a:gd name="T7" fmla="*/ 3 h 3"/>
                  <a:gd name="T8" fmla="*/ 3 w 7"/>
                  <a:gd name="T9" fmla="*/ 0 h 3"/>
                </a:gdLst>
                <a:ahLst/>
                <a:cxnLst>
                  <a:cxn ang="0">
                    <a:pos x="T0" y="T1"/>
                  </a:cxn>
                  <a:cxn ang="0">
                    <a:pos x="T2" y="T3"/>
                  </a:cxn>
                  <a:cxn ang="0">
                    <a:pos x="T4" y="T5"/>
                  </a:cxn>
                  <a:cxn ang="0">
                    <a:pos x="T6" y="T7"/>
                  </a:cxn>
                  <a:cxn ang="0">
                    <a:pos x="T8" y="T9"/>
                  </a:cxn>
                </a:cxnLst>
                <a:rect l="0" t="0" r="r" b="b"/>
                <a:pathLst>
                  <a:path w="7" h="3">
                    <a:moveTo>
                      <a:pt x="3" y="0"/>
                    </a:moveTo>
                    <a:lnTo>
                      <a:pt x="0" y="0"/>
                    </a:lnTo>
                    <a:lnTo>
                      <a:pt x="7" y="3"/>
                    </a:lnTo>
                    <a:lnTo>
                      <a:pt x="7" y="3"/>
                    </a:lnTo>
                    <a:lnTo>
                      <a:pt x="3" y="0"/>
                    </a:lnTo>
                    <a:close/>
                  </a:path>
                </a:pathLst>
              </a:custGeom>
              <a:solidFill>
                <a:srgbClr val="B1B1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5" name="2-129"/>
              <p:cNvSpPr/>
              <p:nvPr/>
            </p:nvSpPr>
            <p:spPr bwMode="auto">
              <a:xfrm>
                <a:off x="4387851" y="4086226"/>
                <a:ext cx="11113" cy="4763"/>
              </a:xfrm>
              <a:custGeom>
                <a:avLst/>
                <a:gdLst>
                  <a:gd name="T0" fmla="*/ 3 w 7"/>
                  <a:gd name="T1" fmla="*/ 0 h 3"/>
                  <a:gd name="T2" fmla="*/ 0 w 7"/>
                  <a:gd name="T3" fmla="*/ 0 h 3"/>
                  <a:gd name="T4" fmla="*/ 7 w 7"/>
                  <a:gd name="T5" fmla="*/ 3 h 3"/>
                  <a:gd name="T6" fmla="*/ 7 w 7"/>
                  <a:gd name="T7" fmla="*/ 3 h 3"/>
                  <a:gd name="T8" fmla="*/ 3 w 7"/>
                  <a:gd name="T9" fmla="*/ 0 h 3"/>
                </a:gdLst>
                <a:ahLst/>
                <a:cxnLst>
                  <a:cxn ang="0">
                    <a:pos x="T0" y="T1"/>
                  </a:cxn>
                  <a:cxn ang="0">
                    <a:pos x="T2" y="T3"/>
                  </a:cxn>
                  <a:cxn ang="0">
                    <a:pos x="T4" y="T5"/>
                  </a:cxn>
                  <a:cxn ang="0">
                    <a:pos x="T6" y="T7"/>
                  </a:cxn>
                  <a:cxn ang="0">
                    <a:pos x="T8" y="T9"/>
                  </a:cxn>
                </a:cxnLst>
                <a:rect l="0" t="0" r="r" b="b"/>
                <a:pathLst>
                  <a:path w="7" h="3">
                    <a:moveTo>
                      <a:pt x="3" y="0"/>
                    </a:moveTo>
                    <a:lnTo>
                      <a:pt x="0" y="0"/>
                    </a:lnTo>
                    <a:lnTo>
                      <a:pt x="7" y="3"/>
                    </a:lnTo>
                    <a:lnTo>
                      <a:pt x="7" y="3"/>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6" name="2-130"/>
              <p:cNvSpPr/>
              <p:nvPr/>
            </p:nvSpPr>
            <p:spPr bwMode="auto">
              <a:xfrm>
                <a:off x="4392613" y="4086226"/>
                <a:ext cx="6350" cy="4763"/>
              </a:xfrm>
              <a:custGeom>
                <a:avLst/>
                <a:gdLst>
                  <a:gd name="T0" fmla="*/ 0 w 4"/>
                  <a:gd name="T1" fmla="*/ 0 h 3"/>
                  <a:gd name="T2" fmla="*/ 0 w 4"/>
                  <a:gd name="T3" fmla="*/ 0 h 3"/>
                  <a:gd name="T4" fmla="*/ 4 w 4"/>
                  <a:gd name="T5" fmla="*/ 3 h 3"/>
                  <a:gd name="T6" fmla="*/ 4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lnTo>
                      <a:pt x="0" y="0"/>
                    </a:lnTo>
                    <a:lnTo>
                      <a:pt x="4" y="3"/>
                    </a:lnTo>
                    <a:lnTo>
                      <a:pt x="4" y="3"/>
                    </a:lnTo>
                    <a:lnTo>
                      <a:pt x="0" y="0"/>
                    </a:lnTo>
                    <a:close/>
                  </a:path>
                </a:pathLst>
              </a:custGeom>
              <a:solidFill>
                <a:srgbClr val="3A3B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7" name="2-131"/>
              <p:cNvSpPr/>
              <p:nvPr/>
            </p:nvSpPr>
            <p:spPr bwMode="auto">
              <a:xfrm>
                <a:off x="4392613" y="4086226"/>
                <a:ext cx="6350" cy="4763"/>
              </a:xfrm>
              <a:custGeom>
                <a:avLst/>
                <a:gdLst>
                  <a:gd name="T0" fmla="*/ 0 w 4"/>
                  <a:gd name="T1" fmla="*/ 0 h 3"/>
                  <a:gd name="T2" fmla="*/ 0 w 4"/>
                  <a:gd name="T3" fmla="*/ 0 h 3"/>
                  <a:gd name="T4" fmla="*/ 4 w 4"/>
                  <a:gd name="T5" fmla="*/ 3 h 3"/>
                  <a:gd name="T6" fmla="*/ 4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lnTo>
                      <a:pt x="0" y="0"/>
                    </a:lnTo>
                    <a:lnTo>
                      <a:pt x="4" y="3"/>
                    </a:lnTo>
                    <a:lnTo>
                      <a:pt x="4"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8" name="2-132"/>
              <p:cNvSpPr/>
              <p:nvPr/>
            </p:nvSpPr>
            <p:spPr bwMode="auto">
              <a:xfrm>
                <a:off x="4602163" y="3157538"/>
                <a:ext cx="22225" cy="92075"/>
              </a:xfrm>
              <a:custGeom>
                <a:avLst/>
                <a:gdLst>
                  <a:gd name="T0" fmla="*/ 3 w 6"/>
                  <a:gd name="T1" fmla="*/ 0 h 25"/>
                  <a:gd name="T2" fmla="*/ 0 w 6"/>
                  <a:gd name="T3" fmla="*/ 13 h 25"/>
                  <a:gd name="T4" fmla="*/ 0 w 6"/>
                  <a:gd name="T5" fmla="*/ 19 h 25"/>
                  <a:gd name="T6" fmla="*/ 1 w 6"/>
                  <a:gd name="T7" fmla="*/ 25 h 25"/>
                  <a:gd name="T8" fmla="*/ 6 w 6"/>
                  <a:gd name="T9" fmla="*/ 5 h 25"/>
                  <a:gd name="T10" fmla="*/ 3 w 6"/>
                  <a:gd name="T11" fmla="*/ 0 h 25"/>
                </a:gdLst>
                <a:ahLst/>
                <a:cxnLst>
                  <a:cxn ang="0">
                    <a:pos x="T0" y="T1"/>
                  </a:cxn>
                  <a:cxn ang="0">
                    <a:pos x="T2" y="T3"/>
                  </a:cxn>
                  <a:cxn ang="0">
                    <a:pos x="T4" y="T5"/>
                  </a:cxn>
                  <a:cxn ang="0">
                    <a:pos x="T6" y="T7"/>
                  </a:cxn>
                  <a:cxn ang="0">
                    <a:pos x="T8" y="T9"/>
                  </a:cxn>
                  <a:cxn ang="0">
                    <a:pos x="T10" y="T11"/>
                  </a:cxn>
                </a:cxnLst>
                <a:rect l="0" t="0" r="r" b="b"/>
                <a:pathLst>
                  <a:path w="6" h="25">
                    <a:moveTo>
                      <a:pt x="3" y="0"/>
                    </a:moveTo>
                    <a:cubicBezTo>
                      <a:pt x="0" y="13"/>
                      <a:pt x="0" y="13"/>
                      <a:pt x="0" y="13"/>
                    </a:cubicBezTo>
                    <a:cubicBezTo>
                      <a:pt x="0" y="19"/>
                      <a:pt x="0" y="19"/>
                      <a:pt x="0" y="19"/>
                    </a:cubicBezTo>
                    <a:cubicBezTo>
                      <a:pt x="0" y="21"/>
                      <a:pt x="0" y="23"/>
                      <a:pt x="1" y="25"/>
                    </a:cubicBezTo>
                    <a:cubicBezTo>
                      <a:pt x="6" y="5"/>
                      <a:pt x="6" y="5"/>
                      <a:pt x="6" y="5"/>
                    </a:cubicBezTo>
                    <a:cubicBezTo>
                      <a:pt x="5" y="3"/>
                      <a:pt x="4" y="2"/>
                      <a:pt x="3" y="0"/>
                    </a:cubicBezTo>
                  </a:path>
                </a:pathLst>
              </a:custGeom>
              <a:solidFill>
                <a:srgbClr val="4E4E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9" name="2-133"/>
              <p:cNvSpPr/>
              <p:nvPr/>
            </p:nvSpPr>
            <p:spPr bwMode="auto">
              <a:xfrm>
                <a:off x="4613276" y="2365376"/>
                <a:ext cx="206375" cy="811213"/>
              </a:xfrm>
              <a:custGeom>
                <a:avLst/>
                <a:gdLst>
                  <a:gd name="T0" fmla="*/ 50 w 56"/>
                  <a:gd name="T1" fmla="*/ 0 h 220"/>
                  <a:gd name="T2" fmla="*/ 0 w 56"/>
                  <a:gd name="T3" fmla="*/ 210 h 220"/>
                  <a:gd name="T4" fmla="*/ 1 w 56"/>
                  <a:gd name="T5" fmla="*/ 210 h 220"/>
                  <a:gd name="T6" fmla="*/ 1 w 56"/>
                  <a:gd name="T7" fmla="*/ 210 h 220"/>
                  <a:gd name="T8" fmla="*/ 1 w 56"/>
                  <a:gd name="T9" fmla="*/ 210 h 220"/>
                  <a:gd name="T10" fmla="*/ 0 w 56"/>
                  <a:gd name="T11" fmla="*/ 215 h 220"/>
                  <a:gd name="T12" fmla="*/ 3 w 56"/>
                  <a:gd name="T13" fmla="*/ 220 h 220"/>
                  <a:gd name="T14" fmla="*/ 56 w 56"/>
                  <a:gd name="T15" fmla="*/ 2 h 220"/>
                  <a:gd name="T16" fmla="*/ 50 w 56"/>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220">
                    <a:moveTo>
                      <a:pt x="50" y="0"/>
                    </a:moveTo>
                    <a:cubicBezTo>
                      <a:pt x="0" y="210"/>
                      <a:pt x="0" y="210"/>
                      <a:pt x="0" y="210"/>
                    </a:cubicBezTo>
                    <a:cubicBezTo>
                      <a:pt x="0" y="210"/>
                      <a:pt x="1" y="210"/>
                      <a:pt x="1" y="210"/>
                    </a:cubicBezTo>
                    <a:cubicBezTo>
                      <a:pt x="1" y="210"/>
                      <a:pt x="1" y="210"/>
                      <a:pt x="1" y="210"/>
                    </a:cubicBezTo>
                    <a:cubicBezTo>
                      <a:pt x="1" y="210"/>
                      <a:pt x="1" y="210"/>
                      <a:pt x="1" y="210"/>
                    </a:cubicBezTo>
                    <a:cubicBezTo>
                      <a:pt x="0" y="215"/>
                      <a:pt x="0" y="215"/>
                      <a:pt x="0" y="215"/>
                    </a:cubicBezTo>
                    <a:cubicBezTo>
                      <a:pt x="1" y="217"/>
                      <a:pt x="2" y="218"/>
                      <a:pt x="3" y="220"/>
                    </a:cubicBezTo>
                    <a:cubicBezTo>
                      <a:pt x="56" y="2"/>
                      <a:pt x="56" y="2"/>
                      <a:pt x="56" y="2"/>
                    </a:cubicBezTo>
                    <a:cubicBezTo>
                      <a:pt x="50" y="0"/>
                      <a:pt x="50" y="0"/>
                      <a:pt x="50" y="0"/>
                    </a:cubicBezTo>
                  </a:path>
                </a:pathLst>
              </a:custGeom>
              <a:solidFill>
                <a:srgbClr val="3030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0" name="2-134"/>
              <p:cNvSpPr/>
              <p:nvPr/>
            </p:nvSpPr>
            <p:spPr bwMode="auto">
              <a:xfrm>
                <a:off x="4827588" y="1701801"/>
                <a:ext cx="144463" cy="546100"/>
              </a:xfrm>
              <a:custGeom>
                <a:avLst/>
                <a:gdLst>
                  <a:gd name="T0" fmla="*/ 34 w 39"/>
                  <a:gd name="T1" fmla="*/ 0 h 148"/>
                  <a:gd name="T2" fmla="*/ 0 w 39"/>
                  <a:gd name="T3" fmla="*/ 146 h 148"/>
                  <a:gd name="T4" fmla="*/ 6 w 39"/>
                  <a:gd name="T5" fmla="*/ 148 h 148"/>
                  <a:gd name="T6" fmla="*/ 38 w 39"/>
                  <a:gd name="T7" fmla="*/ 14 h 148"/>
                  <a:gd name="T8" fmla="*/ 35 w 39"/>
                  <a:gd name="T9" fmla="*/ 2 h 148"/>
                  <a:gd name="T10" fmla="*/ 34 w 39"/>
                  <a:gd name="T11" fmla="*/ 0 h 148"/>
                </a:gdLst>
                <a:ahLst/>
                <a:cxnLst>
                  <a:cxn ang="0">
                    <a:pos x="T0" y="T1"/>
                  </a:cxn>
                  <a:cxn ang="0">
                    <a:pos x="T2" y="T3"/>
                  </a:cxn>
                  <a:cxn ang="0">
                    <a:pos x="T4" y="T5"/>
                  </a:cxn>
                  <a:cxn ang="0">
                    <a:pos x="T6" y="T7"/>
                  </a:cxn>
                  <a:cxn ang="0">
                    <a:pos x="T8" y="T9"/>
                  </a:cxn>
                  <a:cxn ang="0">
                    <a:pos x="T10" y="T11"/>
                  </a:cxn>
                </a:cxnLst>
                <a:rect l="0" t="0" r="r" b="b"/>
                <a:pathLst>
                  <a:path w="39" h="148">
                    <a:moveTo>
                      <a:pt x="34" y="0"/>
                    </a:moveTo>
                    <a:cubicBezTo>
                      <a:pt x="0" y="146"/>
                      <a:pt x="0" y="146"/>
                      <a:pt x="0" y="146"/>
                    </a:cubicBezTo>
                    <a:cubicBezTo>
                      <a:pt x="6" y="148"/>
                      <a:pt x="6" y="148"/>
                      <a:pt x="6" y="148"/>
                    </a:cubicBezTo>
                    <a:cubicBezTo>
                      <a:pt x="38" y="14"/>
                      <a:pt x="38" y="14"/>
                      <a:pt x="38" y="14"/>
                    </a:cubicBezTo>
                    <a:cubicBezTo>
                      <a:pt x="39" y="10"/>
                      <a:pt x="38" y="5"/>
                      <a:pt x="35" y="2"/>
                    </a:cubicBezTo>
                    <a:cubicBezTo>
                      <a:pt x="35" y="1"/>
                      <a:pt x="34" y="1"/>
                      <a:pt x="34" y="0"/>
                    </a:cubicBezTo>
                  </a:path>
                </a:pathLst>
              </a:custGeom>
              <a:solidFill>
                <a:srgbClr val="3030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1" name="2-135"/>
              <p:cNvSpPr/>
              <p:nvPr/>
            </p:nvSpPr>
            <p:spPr bwMode="auto">
              <a:xfrm>
                <a:off x="4797426" y="2239963"/>
                <a:ext cx="52388" cy="133350"/>
              </a:xfrm>
              <a:custGeom>
                <a:avLst/>
                <a:gdLst>
                  <a:gd name="T0" fmla="*/ 19 w 33"/>
                  <a:gd name="T1" fmla="*/ 0 h 84"/>
                  <a:gd name="T2" fmla="*/ 0 w 33"/>
                  <a:gd name="T3" fmla="*/ 79 h 84"/>
                  <a:gd name="T4" fmla="*/ 14 w 33"/>
                  <a:gd name="T5" fmla="*/ 84 h 84"/>
                  <a:gd name="T6" fmla="*/ 33 w 33"/>
                  <a:gd name="T7" fmla="*/ 5 h 84"/>
                  <a:gd name="T8" fmla="*/ 19 w 33"/>
                  <a:gd name="T9" fmla="*/ 0 h 84"/>
                </a:gdLst>
                <a:ahLst/>
                <a:cxnLst>
                  <a:cxn ang="0">
                    <a:pos x="T0" y="T1"/>
                  </a:cxn>
                  <a:cxn ang="0">
                    <a:pos x="T2" y="T3"/>
                  </a:cxn>
                  <a:cxn ang="0">
                    <a:pos x="T4" y="T5"/>
                  </a:cxn>
                  <a:cxn ang="0">
                    <a:pos x="T6" y="T7"/>
                  </a:cxn>
                  <a:cxn ang="0">
                    <a:pos x="T8" y="T9"/>
                  </a:cxn>
                </a:cxnLst>
                <a:rect l="0" t="0" r="r" b="b"/>
                <a:pathLst>
                  <a:path w="33" h="84">
                    <a:moveTo>
                      <a:pt x="19" y="0"/>
                    </a:moveTo>
                    <a:lnTo>
                      <a:pt x="0" y="79"/>
                    </a:lnTo>
                    <a:lnTo>
                      <a:pt x="14" y="84"/>
                    </a:lnTo>
                    <a:lnTo>
                      <a:pt x="33" y="5"/>
                    </a:lnTo>
                    <a:lnTo>
                      <a:pt x="19" y="0"/>
                    </a:lnTo>
                    <a:close/>
                  </a:path>
                </a:pathLst>
              </a:custGeom>
              <a:solidFill>
                <a:srgbClr val="2828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2" name="2-136"/>
              <p:cNvSpPr/>
              <p:nvPr/>
            </p:nvSpPr>
            <p:spPr bwMode="auto">
              <a:xfrm>
                <a:off x="4797426" y="2239963"/>
                <a:ext cx="52388" cy="133350"/>
              </a:xfrm>
              <a:custGeom>
                <a:avLst/>
                <a:gdLst>
                  <a:gd name="T0" fmla="*/ 19 w 33"/>
                  <a:gd name="T1" fmla="*/ 0 h 84"/>
                  <a:gd name="T2" fmla="*/ 0 w 33"/>
                  <a:gd name="T3" fmla="*/ 79 h 84"/>
                  <a:gd name="T4" fmla="*/ 14 w 33"/>
                  <a:gd name="T5" fmla="*/ 84 h 84"/>
                  <a:gd name="T6" fmla="*/ 33 w 33"/>
                  <a:gd name="T7" fmla="*/ 5 h 84"/>
                  <a:gd name="T8" fmla="*/ 19 w 33"/>
                  <a:gd name="T9" fmla="*/ 0 h 84"/>
                </a:gdLst>
                <a:ahLst/>
                <a:cxnLst>
                  <a:cxn ang="0">
                    <a:pos x="T0" y="T1"/>
                  </a:cxn>
                  <a:cxn ang="0">
                    <a:pos x="T2" y="T3"/>
                  </a:cxn>
                  <a:cxn ang="0">
                    <a:pos x="T4" y="T5"/>
                  </a:cxn>
                  <a:cxn ang="0">
                    <a:pos x="T6" y="T7"/>
                  </a:cxn>
                  <a:cxn ang="0">
                    <a:pos x="T8" y="T9"/>
                  </a:cxn>
                </a:cxnLst>
                <a:rect l="0" t="0" r="r" b="b"/>
                <a:pathLst>
                  <a:path w="33" h="84">
                    <a:moveTo>
                      <a:pt x="19" y="0"/>
                    </a:moveTo>
                    <a:lnTo>
                      <a:pt x="0" y="79"/>
                    </a:lnTo>
                    <a:lnTo>
                      <a:pt x="14" y="84"/>
                    </a:lnTo>
                    <a:lnTo>
                      <a:pt x="33" y="5"/>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3" name="2-137"/>
              <p:cNvSpPr/>
              <p:nvPr/>
            </p:nvSpPr>
            <p:spPr bwMode="auto">
              <a:xfrm>
                <a:off x="4103688" y="5192713"/>
                <a:ext cx="26988" cy="50800"/>
              </a:xfrm>
              <a:custGeom>
                <a:avLst/>
                <a:gdLst>
                  <a:gd name="T0" fmla="*/ 7 w 7"/>
                  <a:gd name="T1" fmla="*/ 0 h 14"/>
                  <a:gd name="T2" fmla="*/ 6 w 7"/>
                  <a:gd name="T3" fmla="*/ 1 h 14"/>
                  <a:gd name="T4" fmla="*/ 0 w 7"/>
                  <a:gd name="T5" fmla="*/ 14 h 14"/>
                  <a:gd name="T6" fmla="*/ 7 w 7"/>
                  <a:gd name="T7" fmla="*/ 4 h 14"/>
                  <a:gd name="T8" fmla="*/ 7 w 7"/>
                  <a:gd name="T9" fmla="*/ 2 h 14"/>
                  <a:gd name="T10" fmla="*/ 7 w 7"/>
                  <a:gd name="T11" fmla="*/ 0 h 14"/>
                </a:gdLst>
                <a:ahLst/>
                <a:cxnLst>
                  <a:cxn ang="0">
                    <a:pos x="T0" y="T1"/>
                  </a:cxn>
                  <a:cxn ang="0">
                    <a:pos x="T2" y="T3"/>
                  </a:cxn>
                  <a:cxn ang="0">
                    <a:pos x="T4" y="T5"/>
                  </a:cxn>
                  <a:cxn ang="0">
                    <a:pos x="T6" y="T7"/>
                  </a:cxn>
                  <a:cxn ang="0">
                    <a:pos x="T8" y="T9"/>
                  </a:cxn>
                  <a:cxn ang="0">
                    <a:pos x="T10" y="T11"/>
                  </a:cxn>
                </a:cxnLst>
                <a:rect l="0" t="0" r="r" b="b"/>
                <a:pathLst>
                  <a:path w="7" h="14">
                    <a:moveTo>
                      <a:pt x="7" y="0"/>
                    </a:moveTo>
                    <a:cubicBezTo>
                      <a:pt x="6" y="1"/>
                      <a:pt x="6" y="1"/>
                      <a:pt x="6" y="1"/>
                    </a:cubicBezTo>
                    <a:cubicBezTo>
                      <a:pt x="5" y="6"/>
                      <a:pt x="3" y="10"/>
                      <a:pt x="0" y="14"/>
                    </a:cubicBezTo>
                    <a:cubicBezTo>
                      <a:pt x="4" y="11"/>
                      <a:pt x="6" y="8"/>
                      <a:pt x="7" y="4"/>
                    </a:cubicBezTo>
                    <a:cubicBezTo>
                      <a:pt x="7" y="2"/>
                      <a:pt x="7" y="2"/>
                      <a:pt x="7" y="2"/>
                    </a:cubicBezTo>
                    <a:cubicBezTo>
                      <a:pt x="7" y="1"/>
                      <a:pt x="7" y="0"/>
                      <a:pt x="7" y="0"/>
                    </a:cubicBezTo>
                  </a:path>
                </a:pathLst>
              </a:custGeom>
              <a:solidFill>
                <a:srgbClr val="9D9D9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4" name="2-138"/>
              <p:cNvSpPr/>
              <p:nvPr/>
            </p:nvSpPr>
            <p:spPr bwMode="auto">
              <a:xfrm>
                <a:off x="3487738" y="1138238"/>
                <a:ext cx="1524000" cy="4224338"/>
              </a:xfrm>
              <a:custGeom>
                <a:avLst/>
                <a:gdLst>
                  <a:gd name="T0" fmla="*/ 237 w 413"/>
                  <a:gd name="T1" fmla="*/ 55 h 1146"/>
                  <a:gd name="T2" fmla="*/ 1 w 413"/>
                  <a:gd name="T3" fmla="*/ 1068 h 1146"/>
                  <a:gd name="T4" fmla="*/ 4 w 413"/>
                  <a:gd name="T5" fmla="*/ 1081 h 1146"/>
                  <a:gd name="T6" fmla="*/ 150 w 413"/>
                  <a:gd name="T7" fmla="*/ 1125 h 1146"/>
                  <a:gd name="T8" fmla="*/ 173 w 413"/>
                  <a:gd name="T9" fmla="*/ 1101 h 1146"/>
                  <a:gd name="T10" fmla="*/ 412 w 413"/>
                  <a:gd name="T11" fmla="*/ 90 h 1146"/>
                  <a:gd name="T12" fmla="*/ 409 w 413"/>
                  <a:gd name="T13" fmla="*/ 78 h 1146"/>
                  <a:gd name="T14" fmla="*/ 245 w 413"/>
                  <a:gd name="T15" fmla="*/ 45 h 1146"/>
                  <a:gd name="T16" fmla="*/ 237 w 413"/>
                  <a:gd name="T17" fmla="*/ 55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3" h="1146">
                    <a:moveTo>
                      <a:pt x="237" y="55"/>
                    </a:moveTo>
                    <a:cubicBezTo>
                      <a:pt x="1" y="1068"/>
                      <a:pt x="1" y="1068"/>
                      <a:pt x="1" y="1068"/>
                    </a:cubicBezTo>
                    <a:cubicBezTo>
                      <a:pt x="0" y="1073"/>
                      <a:pt x="1" y="1077"/>
                      <a:pt x="4" y="1081"/>
                    </a:cubicBezTo>
                    <a:cubicBezTo>
                      <a:pt x="19" y="1098"/>
                      <a:pt x="69" y="1146"/>
                      <a:pt x="150" y="1125"/>
                    </a:cubicBezTo>
                    <a:cubicBezTo>
                      <a:pt x="161" y="1122"/>
                      <a:pt x="171" y="1113"/>
                      <a:pt x="173" y="1101"/>
                    </a:cubicBezTo>
                    <a:cubicBezTo>
                      <a:pt x="412" y="90"/>
                      <a:pt x="412" y="90"/>
                      <a:pt x="412" y="90"/>
                    </a:cubicBezTo>
                    <a:cubicBezTo>
                      <a:pt x="413" y="86"/>
                      <a:pt x="412" y="81"/>
                      <a:pt x="409" y="78"/>
                    </a:cubicBezTo>
                    <a:cubicBezTo>
                      <a:pt x="393" y="58"/>
                      <a:pt x="334" y="0"/>
                      <a:pt x="245" y="45"/>
                    </a:cubicBezTo>
                    <a:cubicBezTo>
                      <a:pt x="241" y="47"/>
                      <a:pt x="238" y="51"/>
                      <a:pt x="237" y="5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5" name="2-139"/>
              <p:cNvSpPr/>
              <p:nvPr/>
            </p:nvSpPr>
            <p:spPr bwMode="auto">
              <a:xfrm>
                <a:off x="3978276" y="1266826"/>
                <a:ext cx="801688" cy="1895475"/>
              </a:xfrm>
              <a:custGeom>
                <a:avLst/>
                <a:gdLst>
                  <a:gd name="T0" fmla="*/ 177 w 217"/>
                  <a:gd name="T1" fmla="*/ 0 h 514"/>
                  <a:gd name="T2" fmla="*/ 114 w 217"/>
                  <a:gd name="T3" fmla="*/ 12 h 514"/>
                  <a:gd name="T4" fmla="*/ 104 w 217"/>
                  <a:gd name="T5" fmla="*/ 22 h 514"/>
                  <a:gd name="T6" fmla="*/ 0 w 217"/>
                  <a:gd name="T7" fmla="*/ 468 h 514"/>
                  <a:gd name="T8" fmla="*/ 80 w 217"/>
                  <a:gd name="T9" fmla="*/ 514 h 514"/>
                  <a:gd name="T10" fmla="*/ 208 w 217"/>
                  <a:gd name="T11" fmla="*/ 36 h 514"/>
                  <a:gd name="T12" fmla="*/ 191 w 217"/>
                  <a:gd name="T13" fmla="*/ 1 h 514"/>
                  <a:gd name="T14" fmla="*/ 177 w 217"/>
                  <a:gd name="T15" fmla="*/ 0 h 5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514">
                    <a:moveTo>
                      <a:pt x="177" y="0"/>
                    </a:moveTo>
                    <a:cubicBezTo>
                      <a:pt x="153" y="0"/>
                      <a:pt x="127" y="10"/>
                      <a:pt x="114" y="12"/>
                    </a:cubicBezTo>
                    <a:cubicBezTo>
                      <a:pt x="109" y="13"/>
                      <a:pt x="105" y="17"/>
                      <a:pt x="104" y="22"/>
                    </a:cubicBezTo>
                    <a:cubicBezTo>
                      <a:pt x="0" y="468"/>
                      <a:pt x="0" y="468"/>
                      <a:pt x="0" y="468"/>
                    </a:cubicBezTo>
                    <a:cubicBezTo>
                      <a:pt x="4" y="475"/>
                      <a:pt x="26" y="505"/>
                      <a:pt x="80" y="514"/>
                    </a:cubicBezTo>
                    <a:cubicBezTo>
                      <a:pt x="208" y="36"/>
                      <a:pt x="208" y="36"/>
                      <a:pt x="208" y="36"/>
                    </a:cubicBezTo>
                    <a:cubicBezTo>
                      <a:pt x="217" y="10"/>
                      <a:pt x="203" y="3"/>
                      <a:pt x="191" y="1"/>
                    </a:cubicBezTo>
                    <a:cubicBezTo>
                      <a:pt x="186" y="0"/>
                      <a:pt x="182" y="0"/>
                      <a:pt x="177" y="0"/>
                    </a:cubicBezTo>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6" name="2-140"/>
              <p:cNvSpPr/>
              <p:nvPr/>
            </p:nvSpPr>
            <p:spPr bwMode="auto">
              <a:xfrm>
                <a:off x="3487738" y="3773488"/>
                <a:ext cx="306388" cy="1323975"/>
              </a:xfrm>
              <a:custGeom>
                <a:avLst/>
                <a:gdLst>
                  <a:gd name="T0" fmla="*/ 15 w 83"/>
                  <a:gd name="T1" fmla="*/ 292 h 359"/>
                  <a:gd name="T2" fmla="*/ 1 w 83"/>
                  <a:gd name="T3" fmla="*/ 353 h 359"/>
                  <a:gd name="T4" fmla="*/ 1 w 83"/>
                  <a:gd name="T5" fmla="*/ 359 h 359"/>
                  <a:gd name="T6" fmla="*/ 1 w 83"/>
                  <a:gd name="T7" fmla="*/ 359 h 359"/>
                  <a:gd name="T8" fmla="*/ 1 w 83"/>
                  <a:gd name="T9" fmla="*/ 353 h 359"/>
                  <a:gd name="T10" fmla="*/ 15 w 83"/>
                  <a:gd name="T11" fmla="*/ 292 h 359"/>
                  <a:gd name="T12" fmla="*/ 15 w 83"/>
                  <a:gd name="T13" fmla="*/ 292 h 359"/>
                  <a:gd name="T14" fmla="*/ 41 w 83"/>
                  <a:gd name="T15" fmla="*/ 181 h 359"/>
                  <a:gd name="T16" fmla="*/ 20 w 83"/>
                  <a:gd name="T17" fmla="*/ 269 h 359"/>
                  <a:gd name="T18" fmla="*/ 20 w 83"/>
                  <a:gd name="T19" fmla="*/ 269 h 359"/>
                  <a:gd name="T20" fmla="*/ 41 w 83"/>
                  <a:gd name="T21" fmla="*/ 181 h 359"/>
                  <a:gd name="T22" fmla="*/ 41 w 83"/>
                  <a:gd name="T23" fmla="*/ 181 h 359"/>
                  <a:gd name="T24" fmla="*/ 83 w 83"/>
                  <a:gd name="T25" fmla="*/ 0 h 359"/>
                  <a:gd name="T26" fmla="*/ 62 w 83"/>
                  <a:gd name="T27" fmla="*/ 91 h 359"/>
                  <a:gd name="T28" fmla="*/ 62 w 83"/>
                  <a:gd name="T29" fmla="*/ 91 h 359"/>
                  <a:gd name="T30" fmla="*/ 83 w 83"/>
                  <a:gd name="T3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359">
                    <a:moveTo>
                      <a:pt x="15" y="292"/>
                    </a:moveTo>
                    <a:cubicBezTo>
                      <a:pt x="1" y="353"/>
                      <a:pt x="1" y="353"/>
                      <a:pt x="1" y="353"/>
                    </a:cubicBezTo>
                    <a:cubicBezTo>
                      <a:pt x="0" y="355"/>
                      <a:pt x="0" y="357"/>
                      <a:pt x="1" y="359"/>
                    </a:cubicBezTo>
                    <a:cubicBezTo>
                      <a:pt x="1" y="359"/>
                      <a:pt x="1" y="359"/>
                      <a:pt x="1" y="359"/>
                    </a:cubicBezTo>
                    <a:cubicBezTo>
                      <a:pt x="0" y="357"/>
                      <a:pt x="0" y="355"/>
                      <a:pt x="1" y="353"/>
                    </a:cubicBezTo>
                    <a:cubicBezTo>
                      <a:pt x="15" y="292"/>
                      <a:pt x="15" y="292"/>
                      <a:pt x="15" y="292"/>
                    </a:cubicBezTo>
                    <a:cubicBezTo>
                      <a:pt x="15" y="292"/>
                      <a:pt x="15" y="292"/>
                      <a:pt x="15" y="292"/>
                    </a:cubicBezTo>
                    <a:moveTo>
                      <a:pt x="41" y="181"/>
                    </a:moveTo>
                    <a:cubicBezTo>
                      <a:pt x="20" y="269"/>
                      <a:pt x="20" y="269"/>
                      <a:pt x="20" y="269"/>
                    </a:cubicBezTo>
                    <a:cubicBezTo>
                      <a:pt x="20" y="269"/>
                      <a:pt x="20" y="269"/>
                      <a:pt x="20" y="269"/>
                    </a:cubicBezTo>
                    <a:cubicBezTo>
                      <a:pt x="41" y="181"/>
                      <a:pt x="41" y="181"/>
                      <a:pt x="41" y="181"/>
                    </a:cubicBezTo>
                    <a:cubicBezTo>
                      <a:pt x="41" y="181"/>
                      <a:pt x="41" y="181"/>
                      <a:pt x="41" y="181"/>
                    </a:cubicBezTo>
                    <a:moveTo>
                      <a:pt x="83" y="0"/>
                    </a:moveTo>
                    <a:cubicBezTo>
                      <a:pt x="62" y="91"/>
                      <a:pt x="62" y="91"/>
                      <a:pt x="62" y="91"/>
                    </a:cubicBezTo>
                    <a:cubicBezTo>
                      <a:pt x="62" y="91"/>
                      <a:pt x="62" y="91"/>
                      <a:pt x="62" y="91"/>
                    </a:cubicBezTo>
                    <a:cubicBezTo>
                      <a:pt x="83" y="0"/>
                      <a:pt x="83" y="0"/>
                      <a:pt x="83" y="0"/>
                    </a:cubicBezTo>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7" name="2-141"/>
              <p:cNvSpPr/>
              <p:nvPr/>
            </p:nvSpPr>
            <p:spPr bwMode="auto">
              <a:xfrm>
                <a:off x="3702051" y="4108451"/>
                <a:ext cx="14288" cy="58738"/>
              </a:xfrm>
              <a:custGeom>
                <a:avLst/>
                <a:gdLst>
                  <a:gd name="T0" fmla="*/ 9 w 9"/>
                  <a:gd name="T1" fmla="*/ 0 h 37"/>
                  <a:gd name="T2" fmla="*/ 9 w 9"/>
                  <a:gd name="T3" fmla="*/ 0 h 37"/>
                  <a:gd name="T4" fmla="*/ 0 w 9"/>
                  <a:gd name="T5" fmla="*/ 37 h 37"/>
                  <a:gd name="T6" fmla="*/ 0 w 9"/>
                  <a:gd name="T7" fmla="*/ 37 h 37"/>
                  <a:gd name="T8" fmla="*/ 9 w 9"/>
                  <a:gd name="T9" fmla="*/ 0 h 37"/>
                </a:gdLst>
                <a:ahLst/>
                <a:cxnLst>
                  <a:cxn ang="0">
                    <a:pos x="T0" y="T1"/>
                  </a:cxn>
                  <a:cxn ang="0">
                    <a:pos x="T2" y="T3"/>
                  </a:cxn>
                  <a:cxn ang="0">
                    <a:pos x="T4" y="T5"/>
                  </a:cxn>
                  <a:cxn ang="0">
                    <a:pos x="T6" y="T7"/>
                  </a:cxn>
                  <a:cxn ang="0">
                    <a:pos x="T8" y="T9"/>
                  </a:cxn>
                </a:cxnLst>
                <a:rect l="0" t="0" r="r" b="b"/>
                <a:pathLst>
                  <a:path w="9" h="37">
                    <a:moveTo>
                      <a:pt x="9" y="0"/>
                    </a:moveTo>
                    <a:lnTo>
                      <a:pt x="9" y="0"/>
                    </a:lnTo>
                    <a:lnTo>
                      <a:pt x="0" y="37"/>
                    </a:lnTo>
                    <a:lnTo>
                      <a:pt x="0" y="37"/>
                    </a:lnTo>
                    <a:lnTo>
                      <a:pt x="9" y="0"/>
                    </a:lnTo>
                    <a:close/>
                  </a:path>
                </a:pathLst>
              </a:custGeom>
              <a:solidFill>
                <a:srgbClr val="E29A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8" name="2-142"/>
              <p:cNvSpPr/>
              <p:nvPr/>
            </p:nvSpPr>
            <p:spPr bwMode="auto">
              <a:xfrm>
                <a:off x="3702051" y="4108451"/>
                <a:ext cx="14288" cy="58738"/>
              </a:xfrm>
              <a:custGeom>
                <a:avLst/>
                <a:gdLst>
                  <a:gd name="T0" fmla="*/ 9 w 9"/>
                  <a:gd name="T1" fmla="*/ 0 h 37"/>
                  <a:gd name="T2" fmla="*/ 9 w 9"/>
                  <a:gd name="T3" fmla="*/ 0 h 37"/>
                  <a:gd name="T4" fmla="*/ 0 w 9"/>
                  <a:gd name="T5" fmla="*/ 37 h 37"/>
                  <a:gd name="T6" fmla="*/ 0 w 9"/>
                  <a:gd name="T7" fmla="*/ 37 h 37"/>
                  <a:gd name="T8" fmla="*/ 9 w 9"/>
                  <a:gd name="T9" fmla="*/ 0 h 37"/>
                </a:gdLst>
                <a:ahLst/>
                <a:cxnLst>
                  <a:cxn ang="0">
                    <a:pos x="T0" y="T1"/>
                  </a:cxn>
                  <a:cxn ang="0">
                    <a:pos x="T2" y="T3"/>
                  </a:cxn>
                  <a:cxn ang="0">
                    <a:pos x="T4" y="T5"/>
                  </a:cxn>
                  <a:cxn ang="0">
                    <a:pos x="T6" y="T7"/>
                  </a:cxn>
                  <a:cxn ang="0">
                    <a:pos x="T8" y="T9"/>
                  </a:cxn>
                </a:cxnLst>
                <a:rect l="0" t="0" r="r" b="b"/>
                <a:pathLst>
                  <a:path w="9" h="37">
                    <a:moveTo>
                      <a:pt x="9" y="0"/>
                    </a:moveTo>
                    <a:lnTo>
                      <a:pt x="9" y="0"/>
                    </a:lnTo>
                    <a:lnTo>
                      <a:pt x="0" y="37"/>
                    </a:lnTo>
                    <a:lnTo>
                      <a:pt x="0" y="37"/>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9" name="2-143"/>
              <p:cNvSpPr/>
              <p:nvPr/>
            </p:nvSpPr>
            <p:spPr bwMode="auto">
              <a:xfrm>
                <a:off x="3643313" y="4219576"/>
                <a:ext cx="47625" cy="203200"/>
              </a:xfrm>
              <a:custGeom>
                <a:avLst/>
                <a:gdLst>
                  <a:gd name="T0" fmla="*/ 7 w 30"/>
                  <a:gd name="T1" fmla="*/ 100 h 128"/>
                  <a:gd name="T2" fmla="*/ 0 w 30"/>
                  <a:gd name="T3" fmla="*/ 128 h 128"/>
                  <a:gd name="T4" fmla="*/ 0 w 30"/>
                  <a:gd name="T5" fmla="*/ 128 h 128"/>
                  <a:gd name="T6" fmla="*/ 7 w 30"/>
                  <a:gd name="T7" fmla="*/ 100 h 128"/>
                  <a:gd name="T8" fmla="*/ 7 w 30"/>
                  <a:gd name="T9" fmla="*/ 100 h 128"/>
                  <a:gd name="T10" fmla="*/ 16 w 30"/>
                  <a:gd name="T11" fmla="*/ 58 h 128"/>
                  <a:gd name="T12" fmla="*/ 11 w 30"/>
                  <a:gd name="T13" fmla="*/ 84 h 128"/>
                  <a:gd name="T14" fmla="*/ 11 w 30"/>
                  <a:gd name="T15" fmla="*/ 84 h 128"/>
                  <a:gd name="T16" fmla="*/ 16 w 30"/>
                  <a:gd name="T17" fmla="*/ 58 h 128"/>
                  <a:gd name="T18" fmla="*/ 16 w 30"/>
                  <a:gd name="T19" fmla="*/ 58 h 128"/>
                  <a:gd name="T20" fmla="*/ 30 w 30"/>
                  <a:gd name="T21" fmla="*/ 0 h 128"/>
                  <a:gd name="T22" fmla="*/ 21 w 30"/>
                  <a:gd name="T23" fmla="*/ 42 h 128"/>
                  <a:gd name="T24" fmla="*/ 21 w 30"/>
                  <a:gd name="T25" fmla="*/ 42 h 128"/>
                  <a:gd name="T26" fmla="*/ 30 w 30"/>
                  <a:gd name="T27" fmla="*/ 0 h 128"/>
                  <a:gd name="T28" fmla="*/ 30 w 3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28">
                    <a:moveTo>
                      <a:pt x="7" y="100"/>
                    </a:moveTo>
                    <a:lnTo>
                      <a:pt x="0" y="128"/>
                    </a:lnTo>
                    <a:lnTo>
                      <a:pt x="0" y="128"/>
                    </a:lnTo>
                    <a:lnTo>
                      <a:pt x="7" y="100"/>
                    </a:lnTo>
                    <a:lnTo>
                      <a:pt x="7" y="100"/>
                    </a:lnTo>
                    <a:close/>
                    <a:moveTo>
                      <a:pt x="16" y="58"/>
                    </a:moveTo>
                    <a:lnTo>
                      <a:pt x="11" y="84"/>
                    </a:lnTo>
                    <a:lnTo>
                      <a:pt x="11" y="84"/>
                    </a:lnTo>
                    <a:lnTo>
                      <a:pt x="16" y="58"/>
                    </a:lnTo>
                    <a:lnTo>
                      <a:pt x="16" y="58"/>
                    </a:lnTo>
                    <a:close/>
                    <a:moveTo>
                      <a:pt x="30" y="0"/>
                    </a:moveTo>
                    <a:lnTo>
                      <a:pt x="21" y="42"/>
                    </a:lnTo>
                    <a:lnTo>
                      <a:pt x="21" y="42"/>
                    </a:lnTo>
                    <a:lnTo>
                      <a:pt x="30" y="0"/>
                    </a:lnTo>
                    <a:lnTo>
                      <a:pt x="30" y="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0" name="2-144"/>
              <p:cNvSpPr/>
              <p:nvPr/>
            </p:nvSpPr>
            <p:spPr bwMode="auto">
              <a:xfrm>
                <a:off x="3643313" y="4219576"/>
                <a:ext cx="47625" cy="203200"/>
              </a:xfrm>
              <a:custGeom>
                <a:avLst/>
                <a:gdLst>
                  <a:gd name="T0" fmla="*/ 7 w 30"/>
                  <a:gd name="T1" fmla="*/ 100 h 128"/>
                  <a:gd name="T2" fmla="*/ 0 w 30"/>
                  <a:gd name="T3" fmla="*/ 128 h 128"/>
                  <a:gd name="T4" fmla="*/ 0 w 30"/>
                  <a:gd name="T5" fmla="*/ 128 h 128"/>
                  <a:gd name="T6" fmla="*/ 7 w 30"/>
                  <a:gd name="T7" fmla="*/ 100 h 128"/>
                  <a:gd name="T8" fmla="*/ 7 w 30"/>
                  <a:gd name="T9" fmla="*/ 100 h 128"/>
                  <a:gd name="T10" fmla="*/ 16 w 30"/>
                  <a:gd name="T11" fmla="*/ 58 h 128"/>
                  <a:gd name="T12" fmla="*/ 11 w 30"/>
                  <a:gd name="T13" fmla="*/ 84 h 128"/>
                  <a:gd name="T14" fmla="*/ 11 w 30"/>
                  <a:gd name="T15" fmla="*/ 84 h 128"/>
                  <a:gd name="T16" fmla="*/ 16 w 30"/>
                  <a:gd name="T17" fmla="*/ 58 h 128"/>
                  <a:gd name="T18" fmla="*/ 16 w 30"/>
                  <a:gd name="T19" fmla="*/ 58 h 128"/>
                  <a:gd name="T20" fmla="*/ 30 w 30"/>
                  <a:gd name="T21" fmla="*/ 0 h 128"/>
                  <a:gd name="T22" fmla="*/ 21 w 30"/>
                  <a:gd name="T23" fmla="*/ 42 h 128"/>
                  <a:gd name="T24" fmla="*/ 21 w 30"/>
                  <a:gd name="T25" fmla="*/ 42 h 128"/>
                  <a:gd name="T26" fmla="*/ 30 w 30"/>
                  <a:gd name="T27" fmla="*/ 0 h 128"/>
                  <a:gd name="T28" fmla="*/ 30 w 3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28">
                    <a:moveTo>
                      <a:pt x="7" y="100"/>
                    </a:moveTo>
                    <a:lnTo>
                      <a:pt x="0" y="128"/>
                    </a:lnTo>
                    <a:lnTo>
                      <a:pt x="0" y="128"/>
                    </a:lnTo>
                    <a:lnTo>
                      <a:pt x="7" y="100"/>
                    </a:lnTo>
                    <a:lnTo>
                      <a:pt x="7" y="100"/>
                    </a:lnTo>
                    <a:moveTo>
                      <a:pt x="16" y="58"/>
                    </a:moveTo>
                    <a:lnTo>
                      <a:pt x="11" y="84"/>
                    </a:lnTo>
                    <a:lnTo>
                      <a:pt x="11" y="84"/>
                    </a:lnTo>
                    <a:lnTo>
                      <a:pt x="16" y="58"/>
                    </a:lnTo>
                    <a:lnTo>
                      <a:pt x="16" y="58"/>
                    </a:lnTo>
                    <a:moveTo>
                      <a:pt x="30" y="0"/>
                    </a:moveTo>
                    <a:lnTo>
                      <a:pt x="21" y="42"/>
                    </a:lnTo>
                    <a:lnTo>
                      <a:pt x="21" y="42"/>
                    </a:lnTo>
                    <a:lnTo>
                      <a:pt x="30" y="0"/>
                    </a:lnTo>
                    <a:lnTo>
                      <a:pt x="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1" name="2-145"/>
              <p:cNvSpPr/>
              <p:nvPr/>
            </p:nvSpPr>
            <p:spPr bwMode="auto">
              <a:xfrm>
                <a:off x="3690938" y="4167188"/>
                <a:ext cx="11113" cy="52388"/>
              </a:xfrm>
              <a:custGeom>
                <a:avLst/>
                <a:gdLst>
                  <a:gd name="T0" fmla="*/ 7 w 7"/>
                  <a:gd name="T1" fmla="*/ 0 h 33"/>
                  <a:gd name="T2" fmla="*/ 0 w 7"/>
                  <a:gd name="T3" fmla="*/ 33 h 33"/>
                  <a:gd name="T4" fmla="*/ 0 w 7"/>
                  <a:gd name="T5" fmla="*/ 33 h 33"/>
                  <a:gd name="T6" fmla="*/ 7 w 7"/>
                  <a:gd name="T7" fmla="*/ 0 h 33"/>
                  <a:gd name="T8" fmla="*/ 7 w 7"/>
                  <a:gd name="T9" fmla="*/ 0 h 33"/>
                </a:gdLst>
                <a:ahLst/>
                <a:cxnLst>
                  <a:cxn ang="0">
                    <a:pos x="T0" y="T1"/>
                  </a:cxn>
                  <a:cxn ang="0">
                    <a:pos x="T2" y="T3"/>
                  </a:cxn>
                  <a:cxn ang="0">
                    <a:pos x="T4" y="T5"/>
                  </a:cxn>
                  <a:cxn ang="0">
                    <a:pos x="T6" y="T7"/>
                  </a:cxn>
                  <a:cxn ang="0">
                    <a:pos x="T8" y="T9"/>
                  </a:cxn>
                </a:cxnLst>
                <a:rect l="0" t="0" r="r" b="b"/>
                <a:pathLst>
                  <a:path w="7" h="33">
                    <a:moveTo>
                      <a:pt x="7" y="0"/>
                    </a:moveTo>
                    <a:lnTo>
                      <a:pt x="0" y="33"/>
                    </a:lnTo>
                    <a:lnTo>
                      <a:pt x="0" y="33"/>
                    </a:lnTo>
                    <a:lnTo>
                      <a:pt x="7" y="0"/>
                    </a:lnTo>
                    <a:lnTo>
                      <a:pt x="7" y="0"/>
                    </a:lnTo>
                    <a:close/>
                  </a:path>
                </a:pathLst>
              </a:custGeom>
              <a:solidFill>
                <a:srgbClr val="A9742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2" name="2-146"/>
              <p:cNvSpPr/>
              <p:nvPr/>
            </p:nvSpPr>
            <p:spPr bwMode="auto">
              <a:xfrm>
                <a:off x="3690938" y="4167188"/>
                <a:ext cx="11113" cy="52388"/>
              </a:xfrm>
              <a:custGeom>
                <a:avLst/>
                <a:gdLst>
                  <a:gd name="T0" fmla="*/ 7 w 7"/>
                  <a:gd name="T1" fmla="*/ 0 h 33"/>
                  <a:gd name="T2" fmla="*/ 0 w 7"/>
                  <a:gd name="T3" fmla="*/ 33 h 33"/>
                  <a:gd name="T4" fmla="*/ 0 w 7"/>
                  <a:gd name="T5" fmla="*/ 33 h 33"/>
                  <a:gd name="T6" fmla="*/ 7 w 7"/>
                  <a:gd name="T7" fmla="*/ 0 h 33"/>
                  <a:gd name="T8" fmla="*/ 7 w 7"/>
                  <a:gd name="T9" fmla="*/ 0 h 33"/>
                </a:gdLst>
                <a:ahLst/>
                <a:cxnLst>
                  <a:cxn ang="0">
                    <a:pos x="T0" y="T1"/>
                  </a:cxn>
                  <a:cxn ang="0">
                    <a:pos x="T2" y="T3"/>
                  </a:cxn>
                  <a:cxn ang="0">
                    <a:pos x="T4" y="T5"/>
                  </a:cxn>
                  <a:cxn ang="0">
                    <a:pos x="T6" y="T7"/>
                  </a:cxn>
                  <a:cxn ang="0">
                    <a:pos x="T8" y="T9"/>
                  </a:cxn>
                </a:cxnLst>
                <a:rect l="0" t="0" r="r" b="b"/>
                <a:pathLst>
                  <a:path w="7" h="33">
                    <a:moveTo>
                      <a:pt x="7" y="0"/>
                    </a:moveTo>
                    <a:lnTo>
                      <a:pt x="0" y="33"/>
                    </a:lnTo>
                    <a:lnTo>
                      <a:pt x="0" y="33"/>
                    </a:lnTo>
                    <a:lnTo>
                      <a:pt x="7"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3" name="2-147"/>
              <p:cNvSpPr/>
              <p:nvPr/>
            </p:nvSpPr>
            <p:spPr bwMode="auto">
              <a:xfrm>
                <a:off x="3668713" y="4286251"/>
                <a:ext cx="7938" cy="25400"/>
              </a:xfrm>
              <a:custGeom>
                <a:avLst/>
                <a:gdLst>
                  <a:gd name="T0" fmla="*/ 5 w 5"/>
                  <a:gd name="T1" fmla="*/ 0 h 16"/>
                  <a:gd name="T2" fmla="*/ 0 w 5"/>
                  <a:gd name="T3" fmla="*/ 16 h 16"/>
                  <a:gd name="T4" fmla="*/ 0 w 5"/>
                  <a:gd name="T5" fmla="*/ 16 h 16"/>
                  <a:gd name="T6" fmla="*/ 5 w 5"/>
                  <a:gd name="T7" fmla="*/ 0 h 16"/>
                  <a:gd name="T8" fmla="*/ 5 w 5"/>
                  <a:gd name="T9" fmla="*/ 0 h 16"/>
                </a:gdLst>
                <a:ahLst/>
                <a:cxnLst>
                  <a:cxn ang="0">
                    <a:pos x="T0" y="T1"/>
                  </a:cxn>
                  <a:cxn ang="0">
                    <a:pos x="T2" y="T3"/>
                  </a:cxn>
                  <a:cxn ang="0">
                    <a:pos x="T4" y="T5"/>
                  </a:cxn>
                  <a:cxn ang="0">
                    <a:pos x="T6" y="T7"/>
                  </a:cxn>
                  <a:cxn ang="0">
                    <a:pos x="T8" y="T9"/>
                  </a:cxn>
                </a:cxnLst>
                <a:rect l="0" t="0" r="r" b="b"/>
                <a:pathLst>
                  <a:path w="5" h="16">
                    <a:moveTo>
                      <a:pt x="5" y="0"/>
                    </a:moveTo>
                    <a:lnTo>
                      <a:pt x="0" y="16"/>
                    </a:lnTo>
                    <a:lnTo>
                      <a:pt x="0" y="16"/>
                    </a:lnTo>
                    <a:lnTo>
                      <a:pt x="5" y="0"/>
                    </a:lnTo>
                    <a:lnTo>
                      <a:pt x="5" y="0"/>
                    </a:lnTo>
                    <a:close/>
                  </a:path>
                </a:pathLst>
              </a:custGeom>
              <a:solidFill>
                <a:srgbClr val="CBAE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4" name="2-148"/>
              <p:cNvSpPr/>
              <p:nvPr/>
            </p:nvSpPr>
            <p:spPr bwMode="auto">
              <a:xfrm>
                <a:off x="3668713" y="4286251"/>
                <a:ext cx="7938" cy="25400"/>
              </a:xfrm>
              <a:custGeom>
                <a:avLst/>
                <a:gdLst>
                  <a:gd name="T0" fmla="*/ 5 w 5"/>
                  <a:gd name="T1" fmla="*/ 0 h 16"/>
                  <a:gd name="T2" fmla="*/ 0 w 5"/>
                  <a:gd name="T3" fmla="*/ 16 h 16"/>
                  <a:gd name="T4" fmla="*/ 0 w 5"/>
                  <a:gd name="T5" fmla="*/ 16 h 16"/>
                  <a:gd name="T6" fmla="*/ 5 w 5"/>
                  <a:gd name="T7" fmla="*/ 0 h 16"/>
                  <a:gd name="T8" fmla="*/ 5 w 5"/>
                  <a:gd name="T9" fmla="*/ 0 h 16"/>
                </a:gdLst>
                <a:ahLst/>
                <a:cxnLst>
                  <a:cxn ang="0">
                    <a:pos x="T0" y="T1"/>
                  </a:cxn>
                  <a:cxn ang="0">
                    <a:pos x="T2" y="T3"/>
                  </a:cxn>
                  <a:cxn ang="0">
                    <a:pos x="T4" y="T5"/>
                  </a:cxn>
                  <a:cxn ang="0">
                    <a:pos x="T6" y="T7"/>
                  </a:cxn>
                  <a:cxn ang="0">
                    <a:pos x="T8" y="T9"/>
                  </a:cxn>
                </a:cxnLst>
                <a:rect l="0" t="0" r="r" b="b"/>
                <a:pathLst>
                  <a:path w="5" h="16">
                    <a:moveTo>
                      <a:pt x="5" y="0"/>
                    </a:moveTo>
                    <a:lnTo>
                      <a:pt x="0" y="16"/>
                    </a:lnTo>
                    <a:lnTo>
                      <a:pt x="0" y="16"/>
                    </a:lnTo>
                    <a:lnTo>
                      <a:pt x="5" y="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5" name="2-149"/>
              <p:cNvSpPr/>
              <p:nvPr/>
            </p:nvSpPr>
            <p:spPr bwMode="auto">
              <a:xfrm>
                <a:off x="3654426" y="4352926"/>
                <a:ext cx="6350" cy="25400"/>
              </a:xfrm>
              <a:custGeom>
                <a:avLst/>
                <a:gdLst>
                  <a:gd name="T0" fmla="*/ 4 w 4"/>
                  <a:gd name="T1" fmla="*/ 0 h 16"/>
                  <a:gd name="T2" fmla="*/ 0 w 4"/>
                  <a:gd name="T3" fmla="*/ 16 h 16"/>
                  <a:gd name="T4" fmla="*/ 0 w 4"/>
                  <a:gd name="T5" fmla="*/ 16 h 16"/>
                  <a:gd name="T6" fmla="*/ 4 w 4"/>
                  <a:gd name="T7" fmla="*/ 0 h 16"/>
                  <a:gd name="T8" fmla="*/ 4 w 4"/>
                  <a:gd name="T9" fmla="*/ 0 h 16"/>
                </a:gdLst>
                <a:ahLst/>
                <a:cxnLst>
                  <a:cxn ang="0">
                    <a:pos x="T0" y="T1"/>
                  </a:cxn>
                  <a:cxn ang="0">
                    <a:pos x="T2" y="T3"/>
                  </a:cxn>
                  <a:cxn ang="0">
                    <a:pos x="T4" y="T5"/>
                  </a:cxn>
                  <a:cxn ang="0">
                    <a:pos x="T6" y="T7"/>
                  </a:cxn>
                  <a:cxn ang="0">
                    <a:pos x="T8" y="T9"/>
                  </a:cxn>
                </a:cxnLst>
                <a:rect l="0" t="0" r="r" b="b"/>
                <a:pathLst>
                  <a:path w="4" h="16">
                    <a:moveTo>
                      <a:pt x="4" y="0"/>
                    </a:moveTo>
                    <a:lnTo>
                      <a:pt x="0" y="16"/>
                    </a:lnTo>
                    <a:lnTo>
                      <a:pt x="0" y="16"/>
                    </a:lnTo>
                    <a:lnTo>
                      <a:pt x="4" y="0"/>
                    </a:lnTo>
                    <a:lnTo>
                      <a:pt x="4" y="0"/>
                    </a:lnTo>
                    <a:close/>
                  </a:path>
                </a:pathLst>
              </a:custGeom>
              <a:solidFill>
                <a:srgbClr val="CBAE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6" name="2-150"/>
              <p:cNvSpPr/>
              <p:nvPr/>
            </p:nvSpPr>
            <p:spPr bwMode="auto">
              <a:xfrm>
                <a:off x="3654426" y="4352926"/>
                <a:ext cx="6350" cy="25400"/>
              </a:xfrm>
              <a:custGeom>
                <a:avLst/>
                <a:gdLst>
                  <a:gd name="T0" fmla="*/ 4 w 4"/>
                  <a:gd name="T1" fmla="*/ 0 h 16"/>
                  <a:gd name="T2" fmla="*/ 0 w 4"/>
                  <a:gd name="T3" fmla="*/ 16 h 16"/>
                  <a:gd name="T4" fmla="*/ 0 w 4"/>
                  <a:gd name="T5" fmla="*/ 16 h 16"/>
                  <a:gd name="T6" fmla="*/ 4 w 4"/>
                  <a:gd name="T7" fmla="*/ 0 h 16"/>
                  <a:gd name="T8" fmla="*/ 4 w 4"/>
                  <a:gd name="T9" fmla="*/ 0 h 16"/>
                </a:gdLst>
                <a:ahLst/>
                <a:cxnLst>
                  <a:cxn ang="0">
                    <a:pos x="T0" y="T1"/>
                  </a:cxn>
                  <a:cxn ang="0">
                    <a:pos x="T2" y="T3"/>
                  </a:cxn>
                  <a:cxn ang="0">
                    <a:pos x="T4" y="T5"/>
                  </a:cxn>
                  <a:cxn ang="0">
                    <a:pos x="T6" y="T7"/>
                  </a:cxn>
                  <a:cxn ang="0">
                    <a:pos x="T8" y="T9"/>
                  </a:cxn>
                </a:cxnLst>
                <a:rect l="0" t="0" r="r" b="b"/>
                <a:pathLst>
                  <a:path w="4" h="16">
                    <a:moveTo>
                      <a:pt x="4" y="0"/>
                    </a:moveTo>
                    <a:lnTo>
                      <a:pt x="0" y="16"/>
                    </a:lnTo>
                    <a:lnTo>
                      <a:pt x="0" y="16"/>
                    </a:lnTo>
                    <a:lnTo>
                      <a:pt x="4" y="0"/>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7" name="2-151"/>
              <p:cNvSpPr/>
              <p:nvPr/>
            </p:nvSpPr>
            <p:spPr bwMode="auto">
              <a:xfrm>
                <a:off x="3638551" y="4422776"/>
                <a:ext cx="4763" cy="17463"/>
              </a:xfrm>
              <a:custGeom>
                <a:avLst/>
                <a:gdLst>
                  <a:gd name="T0" fmla="*/ 3 w 3"/>
                  <a:gd name="T1" fmla="*/ 0 h 11"/>
                  <a:gd name="T2" fmla="*/ 0 w 3"/>
                  <a:gd name="T3" fmla="*/ 11 h 11"/>
                  <a:gd name="T4" fmla="*/ 0 w 3"/>
                  <a:gd name="T5" fmla="*/ 11 h 11"/>
                  <a:gd name="T6" fmla="*/ 3 w 3"/>
                  <a:gd name="T7" fmla="*/ 0 h 11"/>
                  <a:gd name="T8" fmla="*/ 3 w 3"/>
                  <a:gd name="T9" fmla="*/ 0 h 11"/>
                </a:gdLst>
                <a:ahLst/>
                <a:cxnLst>
                  <a:cxn ang="0">
                    <a:pos x="T0" y="T1"/>
                  </a:cxn>
                  <a:cxn ang="0">
                    <a:pos x="T2" y="T3"/>
                  </a:cxn>
                  <a:cxn ang="0">
                    <a:pos x="T4" y="T5"/>
                  </a:cxn>
                  <a:cxn ang="0">
                    <a:pos x="T6" y="T7"/>
                  </a:cxn>
                  <a:cxn ang="0">
                    <a:pos x="T8" y="T9"/>
                  </a:cxn>
                </a:cxnLst>
                <a:rect l="0" t="0" r="r" b="b"/>
                <a:pathLst>
                  <a:path w="3" h="11">
                    <a:moveTo>
                      <a:pt x="3" y="0"/>
                    </a:moveTo>
                    <a:lnTo>
                      <a:pt x="0" y="11"/>
                    </a:lnTo>
                    <a:lnTo>
                      <a:pt x="0" y="11"/>
                    </a:lnTo>
                    <a:lnTo>
                      <a:pt x="3" y="0"/>
                    </a:lnTo>
                    <a:lnTo>
                      <a:pt x="3" y="0"/>
                    </a:lnTo>
                    <a:close/>
                  </a:path>
                </a:pathLst>
              </a:custGeom>
              <a:solidFill>
                <a:srgbClr val="CBAE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8" name="2-152"/>
              <p:cNvSpPr/>
              <p:nvPr/>
            </p:nvSpPr>
            <p:spPr bwMode="auto">
              <a:xfrm>
                <a:off x="3638551" y="4422776"/>
                <a:ext cx="4763" cy="17463"/>
              </a:xfrm>
              <a:custGeom>
                <a:avLst/>
                <a:gdLst>
                  <a:gd name="T0" fmla="*/ 3 w 3"/>
                  <a:gd name="T1" fmla="*/ 0 h 11"/>
                  <a:gd name="T2" fmla="*/ 0 w 3"/>
                  <a:gd name="T3" fmla="*/ 11 h 11"/>
                  <a:gd name="T4" fmla="*/ 0 w 3"/>
                  <a:gd name="T5" fmla="*/ 11 h 11"/>
                  <a:gd name="T6" fmla="*/ 3 w 3"/>
                  <a:gd name="T7" fmla="*/ 0 h 11"/>
                  <a:gd name="T8" fmla="*/ 3 w 3"/>
                  <a:gd name="T9" fmla="*/ 0 h 11"/>
                </a:gdLst>
                <a:ahLst/>
                <a:cxnLst>
                  <a:cxn ang="0">
                    <a:pos x="T0" y="T1"/>
                  </a:cxn>
                  <a:cxn ang="0">
                    <a:pos x="T2" y="T3"/>
                  </a:cxn>
                  <a:cxn ang="0">
                    <a:pos x="T4" y="T5"/>
                  </a:cxn>
                  <a:cxn ang="0">
                    <a:pos x="T6" y="T7"/>
                  </a:cxn>
                  <a:cxn ang="0">
                    <a:pos x="T8" y="T9"/>
                  </a:cxn>
                </a:cxnLst>
                <a:rect l="0" t="0" r="r" b="b"/>
                <a:pathLst>
                  <a:path w="3" h="11">
                    <a:moveTo>
                      <a:pt x="3" y="0"/>
                    </a:moveTo>
                    <a:lnTo>
                      <a:pt x="0" y="11"/>
                    </a:lnTo>
                    <a:lnTo>
                      <a:pt x="0" y="11"/>
                    </a:lnTo>
                    <a:lnTo>
                      <a:pt x="3"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69" name="2-153"/>
              <p:cNvSpPr/>
              <p:nvPr/>
            </p:nvSpPr>
            <p:spPr bwMode="auto">
              <a:xfrm>
                <a:off x="3543301" y="4765676"/>
                <a:ext cx="17463" cy="84138"/>
              </a:xfrm>
              <a:custGeom>
                <a:avLst/>
                <a:gdLst>
                  <a:gd name="T0" fmla="*/ 11 w 11"/>
                  <a:gd name="T1" fmla="*/ 0 h 53"/>
                  <a:gd name="T2" fmla="*/ 11 w 11"/>
                  <a:gd name="T3" fmla="*/ 0 h 53"/>
                  <a:gd name="T4" fmla="*/ 0 w 11"/>
                  <a:gd name="T5" fmla="*/ 53 h 53"/>
                  <a:gd name="T6" fmla="*/ 0 w 11"/>
                  <a:gd name="T7" fmla="*/ 53 h 53"/>
                  <a:gd name="T8" fmla="*/ 11 w 11"/>
                  <a:gd name="T9" fmla="*/ 0 h 53"/>
                </a:gdLst>
                <a:ahLst/>
                <a:cxnLst>
                  <a:cxn ang="0">
                    <a:pos x="T0" y="T1"/>
                  </a:cxn>
                  <a:cxn ang="0">
                    <a:pos x="T2" y="T3"/>
                  </a:cxn>
                  <a:cxn ang="0">
                    <a:pos x="T4" y="T5"/>
                  </a:cxn>
                  <a:cxn ang="0">
                    <a:pos x="T6" y="T7"/>
                  </a:cxn>
                  <a:cxn ang="0">
                    <a:pos x="T8" y="T9"/>
                  </a:cxn>
                </a:cxnLst>
                <a:rect l="0" t="0" r="r" b="b"/>
                <a:pathLst>
                  <a:path w="11" h="53">
                    <a:moveTo>
                      <a:pt x="11" y="0"/>
                    </a:moveTo>
                    <a:lnTo>
                      <a:pt x="11" y="0"/>
                    </a:lnTo>
                    <a:lnTo>
                      <a:pt x="0" y="53"/>
                    </a:lnTo>
                    <a:lnTo>
                      <a:pt x="0" y="53"/>
                    </a:lnTo>
                    <a:lnTo>
                      <a:pt x="11" y="0"/>
                    </a:lnTo>
                    <a:close/>
                  </a:path>
                </a:pathLst>
              </a:custGeom>
              <a:solidFill>
                <a:srgbClr val="B1B1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0" name="2-154"/>
              <p:cNvSpPr/>
              <p:nvPr/>
            </p:nvSpPr>
            <p:spPr bwMode="auto">
              <a:xfrm>
                <a:off x="3543301" y="4765676"/>
                <a:ext cx="17463" cy="84138"/>
              </a:xfrm>
              <a:custGeom>
                <a:avLst/>
                <a:gdLst>
                  <a:gd name="T0" fmla="*/ 11 w 11"/>
                  <a:gd name="T1" fmla="*/ 0 h 53"/>
                  <a:gd name="T2" fmla="*/ 11 w 11"/>
                  <a:gd name="T3" fmla="*/ 0 h 53"/>
                  <a:gd name="T4" fmla="*/ 0 w 11"/>
                  <a:gd name="T5" fmla="*/ 53 h 53"/>
                  <a:gd name="T6" fmla="*/ 0 w 11"/>
                  <a:gd name="T7" fmla="*/ 53 h 53"/>
                  <a:gd name="T8" fmla="*/ 11 w 11"/>
                  <a:gd name="T9" fmla="*/ 0 h 53"/>
                </a:gdLst>
                <a:ahLst/>
                <a:cxnLst>
                  <a:cxn ang="0">
                    <a:pos x="T0" y="T1"/>
                  </a:cxn>
                  <a:cxn ang="0">
                    <a:pos x="T2" y="T3"/>
                  </a:cxn>
                  <a:cxn ang="0">
                    <a:pos x="T4" y="T5"/>
                  </a:cxn>
                  <a:cxn ang="0">
                    <a:pos x="T6" y="T7"/>
                  </a:cxn>
                  <a:cxn ang="0">
                    <a:pos x="T8" y="T9"/>
                  </a:cxn>
                </a:cxnLst>
                <a:rect l="0" t="0" r="r" b="b"/>
                <a:pathLst>
                  <a:path w="11" h="53">
                    <a:moveTo>
                      <a:pt x="11" y="0"/>
                    </a:moveTo>
                    <a:lnTo>
                      <a:pt x="11" y="0"/>
                    </a:lnTo>
                    <a:lnTo>
                      <a:pt x="0" y="53"/>
                    </a:lnTo>
                    <a:lnTo>
                      <a:pt x="0" y="53"/>
                    </a:lnTo>
                    <a:lnTo>
                      <a:pt x="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1" name="2-155"/>
              <p:cNvSpPr/>
              <p:nvPr/>
            </p:nvSpPr>
            <p:spPr bwMode="auto">
              <a:xfrm>
                <a:off x="3490913" y="5097463"/>
                <a:ext cx="19050" cy="31750"/>
              </a:xfrm>
              <a:custGeom>
                <a:avLst/>
                <a:gdLst>
                  <a:gd name="T0" fmla="*/ 0 w 5"/>
                  <a:gd name="T1" fmla="*/ 0 h 9"/>
                  <a:gd name="T2" fmla="*/ 0 w 5"/>
                  <a:gd name="T3" fmla="*/ 0 h 9"/>
                  <a:gd name="T4" fmla="*/ 3 w 5"/>
                  <a:gd name="T5" fmla="*/ 7 h 9"/>
                  <a:gd name="T6" fmla="*/ 5 w 5"/>
                  <a:gd name="T7" fmla="*/ 9 h 9"/>
                  <a:gd name="T8" fmla="*/ 3 w 5"/>
                  <a:gd name="T9" fmla="*/ 7 h 9"/>
                  <a:gd name="T10" fmla="*/ 0 w 5"/>
                  <a:gd name="T11" fmla="*/ 0 h 9"/>
                </a:gdLst>
                <a:ahLst/>
                <a:cxnLst>
                  <a:cxn ang="0">
                    <a:pos x="T0" y="T1"/>
                  </a:cxn>
                  <a:cxn ang="0">
                    <a:pos x="T2" y="T3"/>
                  </a:cxn>
                  <a:cxn ang="0">
                    <a:pos x="T4" y="T5"/>
                  </a:cxn>
                  <a:cxn ang="0">
                    <a:pos x="T6" y="T7"/>
                  </a:cxn>
                  <a:cxn ang="0">
                    <a:pos x="T8" y="T9"/>
                  </a:cxn>
                  <a:cxn ang="0">
                    <a:pos x="T10" y="T11"/>
                  </a:cxn>
                </a:cxnLst>
                <a:rect l="0" t="0" r="r" b="b"/>
                <a:pathLst>
                  <a:path w="5" h="9">
                    <a:moveTo>
                      <a:pt x="0" y="0"/>
                    </a:moveTo>
                    <a:cubicBezTo>
                      <a:pt x="0" y="0"/>
                      <a:pt x="0" y="0"/>
                      <a:pt x="0" y="0"/>
                    </a:cubicBezTo>
                    <a:cubicBezTo>
                      <a:pt x="0" y="3"/>
                      <a:pt x="1" y="5"/>
                      <a:pt x="3" y="7"/>
                    </a:cubicBezTo>
                    <a:cubicBezTo>
                      <a:pt x="4" y="8"/>
                      <a:pt x="5" y="9"/>
                      <a:pt x="5" y="9"/>
                    </a:cubicBezTo>
                    <a:cubicBezTo>
                      <a:pt x="4" y="9"/>
                      <a:pt x="4" y="8"/>
                      <a:pt x="3" y="7"/>
                    </a:cubicBezTo>
                    <a:cubicBezTo>
                      <a:pt x="1" y="5"/>
                      <a:pt x="0" y="3"/>
                      <a:pt x="0" y="0"/>
                    </a:cubicBezTo>
                  </a:path>
                </a:pathLst>
              </a:custGeom>
              <a:solidFill>
                <a:srgbClr val="B1B1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2" name="2-156"/>
              <p:cNvSpPr/>
              <p:nvPr/>
            </p:nvSpPr>
            <p:spPr bwMode="auto">
              <a:xfrm>
                <a:off x="3487738" y="3346451"/>
                <a:ext cx="685800" cy="1854200"/>
              </a:xfrm>
              <a:custGeom>
                <a:avLst/>
                <a:gdLst>
                  <a:gd name="T0" fmla="*/ 110 w 186"/>
                  <a:gd name="T1" fmla="*/ 0 h 503"/>
                  <a:gd name="T2" fmla="*/ 83 w 186"/>
                  <a:gd name="T3" fmla="*/ 116 h 503"/>
                  <a:gd name="T4" fmla="*/ 62 w 186"/>
                  <a:gd name="T5" fmla="*/ 207 h 503"/>
                  <a:gd name="T6" fmla="*/ 58 w 186"/>
                  <a:gd name="T7" fmla="*/ 223 h 503"/>
                  <a:gd name="T8" fmla="*/ 55 w 186"/>
                  <a:gd name="T9" fmla="*/ 237 h 503"/>
                  <a:gd name="T10" fmla="*/ 51 w 186"/>
                  <a:gd name="T11" fmla="*/ 255 h 503"/>
                  <a:gd name="T12" fmla="*/ 49 w 186"/>
                  <a:gd name="T13" fmla="*/ 262 h 503"/>
                  <a:gd name="T14" fmla="*/ 47 w 186"/>
                  <a:gd name="T15" fmla="*/ 273 h 503"/>
                  <a:gd name="T16" fmla="*/ 45 w 186"/>
                  <a:gd name="T17" fmla="*/ 280 h 503"/>
                  <a:gd name="T18" fmla="*/ 42 w 186"/>
                  <a:gd name="T19" fmla="*/ 292 h 503"/>
                  <a:gd name="T20" fmla="*/ 41 w 186"/>
                  <a:gd name="T21" fmla="*/ 297 h 503"/>
                  <a:gd name="T22" fmla="*/ 20 w 186"/>
                  <a:gd name="T23" fmla="*/ 385 h 503"/>
                  <a:gd name="T24" fmla="*/ 15 w 186"/>
                  <a:gd name="T25" fmla="*/ 408 h 503"/>
                  <a:gd name="T26" fmla="*/ 1 w 186"/>
                  <a:gd name="T27" fmla="*/ 469 h 503"/>
                  <a:gd name="T28" fmla="*/ 1 w 186"/>
                  <a:gd name="T29" fmla="*/ 475 h 503"/>
                  <a:gd name="T30" fmla="*/ 4 w 186"/>
                  <a:gd name="T31" fmla="*/ 482 h 503"/>
                  <a:gd name="T32" fmla="*/ 6 w 186"/>
                  <a:gd name="T33" fmla="*/ 484 h 503"/>
                  <a:gd name="T34" fmla="*/ 33 w 186"/>
                  <a:gd name="T35" fmla="*/ 501 h 503"/>
                  <a:gd name="T36" fmla="*/ 43 w 186"/>
                  <a:gd name="T37" fmla="*/ 503 h 503"/>
                  <a:gd name="T38" fmla="*/ 69 w 186"/>
                  <a:gd name="T39" fmla="*/ 485 h 503"/>
                  <a:gd name="T40" fmla="*/ 186 w 186"/>
                  <a:gd name="T41" fmla="*/ 47 h 503"/>
                  <a:gd name="T42" fmla="*/ 110 w 186"/>
                  <a:gd name="T43" fmla="*/ 0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6" h="503">
                    <a:moveTo>
                      <a:pt x="110" y="0"/>
                    </a:moveTo>
                    <a:cubicBezTo>
                      <a:pt x="83" y="116"/>
                      <a:pt x="83" y="116"/>
                      <a:pt x="83" y="116"/>
                    </a:cubicBezTo>
                    <a:cubicBezTo>
                      <a:pt x="62" y="207"/>
                      <a:pt x="62" y="207"/>
                      <a:pt x="62" y="207"/>
                    </a:cubicBezTo>
                    <a:cubicBezTo>
                      <a:pt x="58" y="223"/>
                      <a:pt x="58" y="223"/>
                      <a:pt x="58" y="223"/>
                    </a:cubicBezTo>
                    <a:cubicBezTo>
                      <a:pt x="55" y="237"/>
                      <a:pt x="55" y="237"/>
                      <a:pt x="55" y="237"/>
                    </a:cubicBezTo>
                    <a:cubicBezTo>
                      <a:pt x="51" y="255"/>
                      <a:pt x="51" y="255"/>
                      <a:pt x="51" y="255"/>
                    </a:cubicBezTo>
                    <a:cubicBezTo>
                      <a:pt x="49" y="262"/>
                      <a:pt x="49" y="262"/>
                      <a:pt x="49" y="262"/>
                    </a:cubicBezTo>
                    <a:cubicBezTo>
                      <a:pt x="47" y="273"/>
                      <a:pt x="47" y="273"/>
                      <a:pt x="47" y="273"/>
                    </a:cubicBezTo>
                    <a:cubicBezTo>
                      <a:pt x="45" y="280"/>
                      <a:pt x="45" y="280"/>
                      <a:pt x="45" y="280"/>
                    </a:cubicBezTo>
                    <a:cubicBezTo>
                      <a:pt x="42" y="292"/>
                      <a:pt x="42" y="292"/>
                      <a:pt x="42" y="292"/>
                    </a:cubicBezTo>
                    <a:cubicBezTo>
                      <a:pt x="41" y="297"/>
                      <a:pt x="41" y="297"/>
                      <a:pt x="41" y="297"/>
                    </a:cubicBezTo>
                    <a:cubicBezTo>
                      <a:pt x="20" y="385"/>
                      <a:pt x="20" y="385"/>
                      <a:pt x="20" y="385"/>
                    </a:cubicBezTo>
                    <a:cubicBezTo>
                      <a:pt x="15" y="408"/>
                      <a:pt x="15" y="408"/>
                      <a:pt x="15" y="408"/>
                    </a:cubicBezTo>
                    <a:cubicBezTo>
                      <a:pt x="1" y="469"/>
                      <a:pt x="1" y="469"/>
                      <a:pt x="1" y="469"/>
                    </a:cubicBezTo>
                    <a:cubicBezTo>
                      <a:pt x="0" y="471"/>
                      <a:pt x="0" y="473"/>
                      <a:pt x="1" y="475"/>
                    </a:cubicBezTo>
                    <a:cubicBezTo>
                      <a:pt x="1" y="478"/>
                      <a:pt x="2" y="480"/>
                      <a:pt x="4" y="482"/>
                    </a:cubicBezTo>
                    <a:cubicBezTo>
                      <a:pt x="5" y="483"/>
                      <a:pt x="5" y="484"/>
                      <a:pt x="6" y="484"/>
                    </a:cubicBezTo>
                    <a:cubicBezTo>
                      <a:pt x="14" y="491"/>
                      <a:pt x="23" y="497"/>
                      <a:pt x="33" y="501"/>
                    </a:cubicBezTo>
                    <a:cubicBezTo>
                      <a:pt x="36" y="502"/>
                      <a:pt x="40" y="503"/>
                      <a:pt x="43" y="503"/>
                    </a:cubicBezTo>
                    <a:cubicBezTo>
                      <a:pt x="54" y="503"/>
                      <a:pt x="65" y="496"/>
                      <a:pt x="69" y="485"/>
                    </a:cubicBezTo>
                    <a:cubicBezTo>
                      <a:pt x="186" y="47"/>
                      <a:pt x="186" y="47"/>
                      <a:pt x="186" y="47"/>
                    </a:cubicBezTo>
                    <a:cubicBezTo>
                      <a:pt x="157" y="40"/>
                      <a:pt x="128" y="27"/>
                      <a:pt x="110" y="0"/>
                    </a:cubicBezTo>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3" name="2-157"/>
              <p:cNvSpPr/>
              <p:nvPr/>
            </p:nvSpPr>
            <p:spPr bwMode="auto">
              <a:xfrm>
                <a:off x="3738563" y="1400176"/>
                <a:ext cx="1108075" cy="3759200"/>
              </a:xfrm>
              <a:custGeom>
                <a:avLst/>
                <a:gdLst>
                  <a:gd name="T0" fmla="*/ 119 w 300"/>
                  <a:gd name="T1" fmla="*/ 575 h 1020"/>
                  <a:gd name="T2" fmla="*/ 2 w 300"/>
                  <a:gd name="T3" fmla="*/ 1011 h 1020"/>
                  <a:gd name="T4" fmla="*/ 1 w 300"/>
                  <a:gd name="T5" fmla="*/ 1013 h 1020"/>
                  <a:gd name="T6" fmla="*/ 0 w 300"/>
                  <a:gd name="T7" fmla="*/ 1017 h 1020"/>
                  <a:gd name="T8" fmla="*/ 3 w 300"/>
                  <a:gd name="T9" fmla="*/ 1018 h 1020"/>
                  <a:gd name="T10" fmla="*/ 12 w 300"/>
                  <a:gd name="T11" fmla="*/ 1020 h 1020"/>
                  <a:gd name="T12" fmla="*/ 32 w 300"/>
                  <a:gd name="T13" fmla="*/ 1005 h 1020"/>
                  <a:gd name="T14" fmla="*/ 148 w 300"/>
                  <a:gd name="T15" fmla="*/ 579 h 1020"/>
                  <a:gd name="T16" fmla="*/ 119 w 300"/>
                  <a:gd name="T17" fmla="*/ 575 h 1020"/>
                  <a:gd name="T18" fmla="*/ 273 w 300"/>
                  <a:gd name="T19" fmla="*/ 0 h 1020"/>
                  <a:gd name="T20" fmla="*/ 273 w 300"/>
                  <a:gd name="T21" fmla="*/ 0 h 1020"/>
                  <a:gd name="T22" fmla="*/ 145 w 300"/>
                  <a:gd name="T23" fmla="*/ 478 h 1020"/>
                  <a:gd name="T24" fmla="*/ 175 w 300"/>
                  <a:gd name="T25" fmla="*/ 480 h 1020"/>
                  <a:gd name="T26" fmla="*/ 297 w 300"/>
                  <a:gd name="T27" fmla="*/ 31 h 1020"/>
                  <a:gd name="T28" fmla="*/ 282 w 300"/>
                  <a:gd name="T29" fmla="*/ 3 h 1020"/>
                  <a:gd name="T30" fmla="*/ 273 w 300"/>
                  <a:gd name="T31" fmla="*/ 0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0" h="1020">
                    <a:moveTo>
                      <a:pt x="119" y="575"/>
                    </a:moveTo>
                    <a:cubicBezTo>
                      <a:pt x="2" y="1011"/>
                      <a:pt x="2" y="1011"/>
                      <a:pt x="2" y="1011"/>
                    </a:cubicBezTo>
                    <a:cubicBezTo>
                      <a:pt x="1" y="1012"/>
                      <a:pt x="1" y="1012"/>
                      <a:pt x="1" y="1013"/>
                    </a:cubicBezTo>
                    <a:cubicBezTo>
                      <a:pt x="0" y="1017"/>
                      <a:pt x="0" y="1017"/>
                      <a:pt x="0" y="1017"/>
                    </a:cubicBezTo>
                    <a:cubicBezTo>
                      <a:pt x="3" y="1018"/>
                      <a:pt x="3" y="1018"/>
                      <a:pt x="3" y="1018"/>
                    </a:cubicBezTo>
                    <a:cubicBezTo>
                      <a:pt x="6" y="1020"/>
                      <a:pt x="9" y="1020"/>
                      <a:pt x="12" y="1020"/>
                    </a:cubicBezTo>
                    <a:cubicBezTo>
                      <a:pt x="21" y="1020"/>
                      <a:pt x="30" y="1015"/>
                      <a:pt x="32" y="1005"/>
                    </a:cubicBezTo>
                    <a:cubicBezTo>
                      <a:pt x="148" y="579"/>
                      <a:pt x="148" y="579"/>
                      <a:pt x="148" y="579"/>
                    </a:cubicBezTo>
                    <a:cubicBezTo>
                      <a:pt x="138" y="579"/>
                      <a:pt x="128" y="577"/>
                      <a:pt x="119" y="575"/>
                    </a:cubicBezTo>
                    <a:moveTo>
                      <a:pt x="273" y="0"/>
                    </a:moveTo>
                    <a:cubicBezTo>
                      <a:pt x="273" y="0"/>
                      <a:pt x="273" y="0"/>
                      <a:pt x="273" y="0"/>
                    </a:cubicBezTo>
                    <a:cubicBezTo>
                      <a:pt x="145" y="478"/>
                      <a:pt x="145" y="478"/>
                      <a:pt x="145" y="478"/>
                    </a:cubicBezTo>
                    <a:cubicBezTo>
                      <a:pt x="154" y="479"/>
                      <a:pt x="164" y="480"/>
                      <a:pt x="175" y="480"/>
                    </a:cubicBezTo>
                    <a:cubicBezTo>
                      <a:pt x="297" y="31"/>
                      <a:pt x="297" y="31"/>
                      <a:pt x="297" y="31"/>
                    </a:cubicBezTo>
                    <a:cubicBezTo>
                      <a:pt x="300" y="19"/>
                      <a:pt x="294" y="7"/>
                      <a:pt x="282" y="3"/>
                    </a:cubicBezTo>
                    <a:cubicBezTo>
                      <a:pt x="273" y="0"/>
                      <a:pt x="273" y="0"/>
                      <a:pt x="273" y="0"/>
                    </a:cubicBezTo>
                  </a:path>
                </a:pathLst>
              </a:custGeom>
              <a:solidFill>
                <a:srgbClr val="EEEEE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4" name="2-158"/>
              <p:cNvSpPr/>
              <p:nvPr/>
            </p:nvSpPr>
            <p:spPr bwMode="auto">
              <a:xfrm>
                <a:off x="3741738" y="1400176"/>
                <a:ext cx="1004888" cy="3733800"/>
              </a:xfrm>
              <a:custGeom>
                <a:avLst/>
                <a:gdLst>
                  <a:gd name="T0" fmla="*/ 117 w 272"/>
                  <a:gd name="T1" fmla="*/ 575 h 1013"/>
                  <a:gd name="T2" fmla="*/ 0 w 272"/>
                  <a:gd name="T3" fmla="*/ 1013 h 1013"/>
                  <a:gd name="T4" fmla="*/ 1 w 272"/>
                  <a:gd name="T5" fmla="*/ 1011 h 1013"/>
                  <a:gd name="T6" fmla="*/ 118 w 272"/>
                  <a:gd name="T7" fmla="*/ 575 h 1013"/>
                  <a:gd name="T8" fmla="*/ 117 w 272"/>
                  <a:gd name="T9" fmla="*/ 575 h 1013"/>
                  <a:gd name="T10" fmla="*/ 272 w 272"/>
                  <a:gd name="T11" fmla="*/ 0 h 1013"/>
                  <a:gd name="T12" fmla="*/ 144 w 272"/>
                  <a:gd name="T13" fmla="*/ 478 h 1013"/>
                  <a:gd name="T14" fmla="*/ 144 w 272"/>
                  <a:gd name="T15" fmla="*/ 478 h 1013"/>
                  <a:gd name="T16" fmla="*/ 272 w 272"/>
                  <a:gd name="T17" fmla="*/ 0 h 1013"/>
                  <a:gd name="T18" fmla="*/ 272 w 272"/>
                  <a:gd name="T19" fmla="*/ 0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1013">
                    <a:moveTo>
                      <a:pt x="117" y="575"/>
                    </a:moveTo>
                    <a:cubicBezTo>
                      <a:pt x="0" y="1013"/>
                      <a:pt x="0" y="1013"/>
                      <a:pt x="0" y="1013"/>
                    </a:cubicBezTo>
                    <a:cubicBezTo>
                      <a:pt x="0" y="1012"/>
                      <a:pt x="0" y="1012"/>
                      <a:pt x="1" y="1011"/>
                    </a:cubicBezTo>
                    <a:cubicBezTo>
                      <a:pt x="118" y="575"/>
                      <a:pt x="118" y="575"/>
                      <a:pt x="118" y="575"/>
                    </a:cubicBezTo>
                    <a:cubicBezTo>
                      <a:pt x="117" y="575"/>
                      <a:pt x="117" y="575"/>
                      <a:pt x="117" y="575"/>
                    </a:cubicBezTo>
                    <a:moveTo>
                      <a:pt x="272" y="0"/>
                    </a:moveTo>
                    <a:cubicBezTo>
                      <a:pt x="144" y="478"/>
                      <a:pt x="144" y="478"/>
                      <a:pt x="144" y="478"/>
                    </a:cubicBezTo>
                    <a:cubicBezTo>
                      <a:pt x="144" y="478"/>
                      <a:pt x="144" y="478"/>
                      <a:pt x="144" y="478"/>
                    </a:cubicBezTo>
                    <a:cubicBezTo>
                      <a:pt x="272" y="0"/>
                      <a:pt x="272" y="0"/>
                      <a:pt x="272" y="0"/>
                    </a:cubicBezTo>
                    <a:cubicBezTo>
                      <a:pt x="272" y="0"/>
                      <a:pt x="272" y="0"/>
                      <a:pt x="272" y="0"/>
                    </a:cubicBezTo>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5" name="2-159"/>
              <p:cNvSpPr/>
              <p:nvPr/>
            </p:nvSpPr>
            <p:spPr bwMode="auto">
              <a:xfrm>
                <a:off x="3889376" y="2984501"/>
                <a:ext cx="728663" cy="619125"/>
              </a:xfrm>
              <a:custGeom>
                <a:avLst/>
                <a:gdLst>
                  <a:gd name="T0" fmla="*/ 23 w 197"/>
                  <a:gd name="T1" fmla="*/ 0 h 168"/>
                  <a:gd name="T2" fmla="*/ 197 w 197"/>
                  <a:gd name="T3" fmla="*/ 42 h 168"/>
                  <a:gd name="T4" fmla="*/ 171 w 197"/>
                  <a:gd name="T5" fmla="*/ 148 h 168"/>
                  <a:gd name="T6" fmla="*/ 0 w 197"/>
                  <a:gd name="T7" fmla="*/ 96 h 168"/>
                  <a:gd name="T8" fmla="*/ 23 w 197"/>
                  <a:gd name="T9" fmla="*/ 0 h 168"/>
                </a:gdLst>
                <a:ahLst/>
                <a:cxnLst>
                  <a:cxn ang="0">
                    <a:pos x="T0" y="T1"/>
                  </a:cxn>
                  <a:cxn ang="0">
                    <a:pos x="T2" y="T3"/>
                  </a:cxn>
                  <a:cxn ang="0">
                    <a:pos x="T4" y="T5"/>
                  </a:cxn>
                  <a:cxn ang="0">
                    <a:pos x="T6" y="T7"/>
                  </a:cxn>
                  <a:cxn ang="0">
                    <a:pos x="T8" y="T9"/>
                  </a:cxn>
                </a:cxnLst>
                <a:rect l="0" t="0" r="r" b="b"/>
                <a:pathLst>
                  <a:path w="197" h="168">
                    <a:moveTo>
                      <a:pt x="23" y="0"/>
                    </a:moveTo>
                    <a:cubicBezTo>
                      <a:pt x="23" y="0"/>
                      <a:pt x="61" y="74"/>
                      <a:pt x="197" y="42"/>
                    </a:cubicBezTo>
                    <a:cubicBezTo>
                      <a:pt x="171" y="148"/>
                      <a:pt x="171" y="148"/>
                      <a:pt x="171" y="148"/>
                    </a:cubicBezTo>
                    <a:cubicBezTo>
                      <a:pt x="171" y="148"/>
                      <a:pt x="46" y="168"/>
                      <a:pt x="0" y="96"/>
                    </a:cubicBezTo>
                    <a:cubicBezTo>
                      <a:pt x="23" y="0"/>
                      <a:pt x="23" y="0"/>
                      <a:pt x="23" y="0"/>
                    </a:cubicBezTo>
                  </a:path>
                </a:pathLst>
              </a:custGeom>
              <a:solidFill>
                <a:srgbClr val="CD1D2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6" name="2-160"/>
              <p:cNvSpPr/>
              <p:nvPr/>
            </p:nvSpPr>
            <p:spPr bwMode="auto">
              <a:xfrm>
                <a:off x="3941763" y="3079751"/>
                <a:ext cx="11113" cy="44450"/>
              </a:xfrm>
              <a:custGeom>
                <a:avLst/>
                <a:gdLst>
                  <a:gd name="T0" fmla="*/ 3 w 3"/>
                  <a:gd name="T1" fmla="*/ 0 h 12"/>
                  <a:gd name="T2" fmla="*/ 0 w 3"/>
                  <a:gd name="T3" fmla="*/ 12 h 12"/>
                  <a:gd name="T4" fmla="*/ 3 w 3"/>
                  <a:gd name="T5" fmla="*/ 0 h 12"/>
                  <a:gd name="T6" fmla="*/ 3 w 3"/>
                  <a:gd name="T7" fmla="*/ 0 h 12"/>
                </a:gdLst>
                <a:ahLst/>
                <a:cxnLst>
                  <a:cxn ang="0">
                    <a:pos x="T0" y="T1"/>
                  </a:cxn>
                  <a:cxn ang="0">
                    <a:pos x="T2" y="T3"/>
                  </a:cxn>
                  <a:cxn ang="0">
                    <a:pos x="T4" y="T5"/>
                  </a:cxn>
                  <a:cxn ang="0">
                    <a:pos x="T6" y="T7"/>
                  </a:cxn>
                </a:cxnLst>
                <a:rect l="0" t="0" r="r" b="b"/>
                <a:pathLst>
                  <a:path w="3" h="12">
                    <a:moveTo>
                      <a:pt x="3" y="0"/>
                    </a:moveTo>
                    <a:cubicBezTo>
                      <a:pt x="0" y="12"/>
                      <a:pt x="0" y="12"/>
                      <a:pt x="0" y="12"/>
                    </a:cubicBezTo>
                    <a:cubicBezTo>
                      <a:pt x="3" y="0"/>
                      <a:pt x="3" y="0"/>
                      <a:pt x="3" y="0"/>
                    </a:cubicBezTo>
                    <a:cubicBezTo>
                      <a:pt x="3" y="0"/>
                      <a:pt x="3" y="0"/>
                      <a:pt x="3" y="0"/>
                    </a:cubicBezTo>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7" name="2-161"/>
              <p:cNvSpPr/>
              <p:nvPr/>
            </p:nvSpPr>
            <p:spPr bwMode="auto">
              <a:xfrm>
                <a:off x="4587876" y="3232151"/>
                <a:ext cx="7938" cy="33338"/>
              </a:xfrm>
              <a:custGeom>
                <a:avLst/>
                <a:gdLst>
                  <a:gd name="T0" fmla="*/ 2 w 2"/>
                  <a:gd name="T1" fmla="*/ 0 h 9"/>
                  <a:gd name="T2" fmla="*/ 2 w 2"/>
                  <a:gd name="T3" fmla="*/ 0 h 9"/>
                  <a:gd name="T4" fmla="*/ 0 w 2"/>
                  <a:gd name="T5" fmla="*/ 9 h 9"/>
                  <a:gd name="T6" fmla="*/ 2 w 2"/>
                  <a:gd name="T7" fmla="*/ 0 h 9"/>
                </a:gdLst>
                <a:ahLst/>
                <a:cxnLst>
                  <a:cxn ang="0">
                    <a:pos x="T0" y="T1"/>
                  </a:cxn>
                  <a:cxn ang="0">
                    <a:pos x="T2" y="T3"/>
                  </a:cxn>
                  <a:cxn ang="0">
                    <a:pos x="T4" y="T5"/>
                  </a:cxn>
                  <a:cxn ang="0">
                    <a:pos x="T6" y="T7"/>
                  </a:cxn>
                </a:cxnLst>
                <a:rect l="0" t="0" r="r" b="b"/>
                <a:pathLst>
                  <a:path w="2" h="9">
                    <a:moveTo>
                      <a:pt x="2" y="0"/>
                    </a:moveTo>
                    <a:cubicBezTo>
                      <a:pt x="2" y="0"/>
                      <a:pt x="2" y="0"/>
                      <a:pt x="2" y="0"/>
                    </a:cubicBezTo>
                    <a:cubicBezTo>
                      <a:pt x="0" y="9"/>
                      <a:pt x="0" y="9"/>
                      <a:pt x="0" y="9"/>
                    </a:cubicBezTo>
                    <a:cubicBezTo>
                      <a:pt x="2" y="0"/>
                      <a:pt x="2" y="0"/>
                      <a:pt x="2" y="0"/>
                    </a:cubicBezTo>
                  </a:path>
                </a:pathLst>
              </a:custGeom>
              <a:solidFill>
                <a:srgbClr val="4E4F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8" name="2-162"/>
              <p:cNvSpPr/>
              <p:nvPr/>
            </p:nvSpPr>
            <p:spPr bwMode="auto">
              <a:xfrm>
                <a:off x="3911601" y="3079751"/>
                <a:ext cx="684213" cy="369888"/>
              </a:xfrm>
              <a:custGeom>
                <a:avLst/>
                <a:gdLst>
                  <a:gd name="T0" fmla="*/ 11 w 185"/>
                  <a:gd name="T1" fmla="*/ 0 h 100"/>
                  <a:gd name="T2" fmla="*/ 8 w 185"/>
                  <a:gd name="T3" fmla="*/ 12 h 100"/>
                  <a:gd name="T4" fmla="*/ 0 w 185"/>
                  <a:gd name="T5" fmla="*/ 46 h 100"/>
                  <a:gd name="T6" fmla="*/ 132 w 185"/>
                  <a:gd name="T7" fmla="*/ 100 h 100"/>
                  <a:gd name="T8" fmla="*/ 171 w 185"/>
                  <a:gd name="T9" fmla="*/ 98 h 100"/>
                  <a:gd name="T10" fmla="*/ 183 w 185"/>
                  <a:gd name="T11" fmla="*/ 50 h 100"/>
                  <a:gd name="T12" fmla="*/ 185 w 185"/>
                  <a:gd name="T13" fmla="*/ 41 h 100"/>
                  <a:gd name="T14" fmla="*/ 122 w 185"/>
                  <a:gd name="T15" fmla="*/ 49 h 100"/>
                  <a:gd name="T16" fmla="*/ 11 w 185"/>
                  <a:gd name="T1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100">
                    <a:moveTo>
                      <a:pt x="11" y="0"/>
                    </a:moveTo>
                    <a:cubicBezTo>
                      <a:pt x="8" y="12"/>
                      <a:pt x="8" y="12"/>
                      <a:pt x="8" y="12"/>
                    </a:cubicBezTo>
                    <a:cubicBezTo>
                      <a:pt x="0" y="46"/>
                      <a:pt x="0" y="46"/>
                      <a:pt x="0" y="46"/>
                    </a:cubicBezTo>
                    <a:cubicBezTo>
                      <a:pt x="30" y="92"/>
                      <a:pt x="92" y="100"/>
                      <a:pt x="132" y="100"/>
                    </a:cubicBezTo>
                    <a:cubicBezTo>
                      <a:pt x="155" y="100"/>
                      <a:pt x="171" y="98"/>
                      <a:pt x="171" y="98"/>
                    </a:cubicBezTo>
                    <a:cubicBezTo>
                      <a:pt x="183" y="50"/>
                      <a:pt x="183" y="50"/>
                      <a:pt x="183" y="50"/>
                    </a:cubicBezTo>
                    <a:cubicBezTo>
                      <a:pt x="185" y="41"/>
                      <a:pt x="185" y="41"/>
                      <a:pt x="185" y="41"/>
                    </a:cubicBezTo>
                    <a:cubicBezTo>
                      <a:pt x="161" y="47"/>
                      <a:pt x="140" y="49"/>
                      <a:pt x="122" y="49"/>
                    </a:cubicBezTo>
                    <a:cubicBezTo>
                      <a:pt x="40" y="49"/>
                      <a:pt x="13" y="3"/>
                      <a:pt x="11" y="0"/>
                    </a:cubicBezTo>
                  </a:path>
                </a:pathLst>
              </a:custGeom>
              <a:solidFill>
                <a:srgbClr val="B61A1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79" name="2-163"/>
              <p:cNvSpPr/>
              <p:nvPr/>
            </p:nvSpPr>
            <p:spPr bwMode="auto">
              <a:xfrm>
                <a:off x="3900488" y="3079751"/>
                <a:ext cx="717550" cy="1025525"/>
              </a:xfrm>
              <a:custGeom>
                <a:avLst/>
                <a:gdLst>
                  <a:gd name="T0" fmla="*/ 14 w 194"/>
                  <a:gd name="T1" fmla="*/ 0 h 278"/>
                  <a:gd name="T2" fmla="*/ 194 w 194"/>
                  <a:gd name="T3" fmla="*/ 222 h 278"/>
                  <a:gd name="T4" fmla="*/ 126 w 194"/>
                  <a:gd name="T5" fmla="*/ 212 h 278"/>
                  <a:gd name="T6" fmla="*/ 184 w 194"/>
                  <a:gd name="T7" fmla="*/ 274 h 278"/>
                  <a:gd name="T8" fmla="*/ 69 w 194"/>
                  <a:gd name="T9" fmla="*/ 185 h 278"/>
                  <a:gd name="T10" fmla="*/ 0 w 194"/>
                  <a:gd name="T11" fmla="*/ 66 h 278"/>
                  <a:gd name="T12" fmla="*/ 14 w 194"/>
                  <a:gd name="T13" fmla="*/ 0 h 278"/>
                </a:gdLst>
                <a:ahLst/>
                <a:cxnLst>
                  <a:cxn ang="0">
                    <a:pos x="T0" y="T1"/>
                  </a:cxn>
                  <a:cxn ang="0">
                    <a:pos x="T2" y="T3"/>
                  </a:cxn>
                  <a:cxn ang="0">
                    <a:pos x="T4" y="T5"/>
                  </a:cxn>
                  <a:cxn ang="0">
                    <a:pos x="T6" y="T7"/>
                  </a:cxn>
                  <a:cxn ang="0">
                    <a:pos x="T8" y="T9"/>
                  </a:cxn>
                  <a:cxn ang="0">
                    <a:pos x="T10" y="T11"/>
                  </a:cxn>
                  <a:cxn ang="0">
                    <a:pos x="T12" y="T13"/>
                  </a:cxn>
                </a:cxnLst>
                <a:rect l="0" t="0" r="r" b="b"/>
                <a:pathLst>
                  <a:path w="194" h="278">
                    <a:moveTo>
                      <a:pt x="14" y="0"/>
                    </a:moveTo>
                    <a:cubicBezTo>
                      <a:pt x="14" y="0"/>
                      <a:pt x="126" y="191"/>
                      <a:pt x="194" y="222"/>
                    </a:cubicBezTo>
                    <a:cubicBezTo>
                      <a:pt x="194" y="222"/>
                      <a:pt x="151" y="226"/>
                      <a:pt x="126" y="212"/>
                    </a:cubicBezTo>
                    <a:cubicBezTo>
                      <a:pt x="126" y="212"/>
                      <a:pt x="165" y="267"/>
                      <a:pt x="184" y="274"/>
                    </a:cubicBezTo>
                    <a:cubicBezTo>
                      <a:pt x="184" y="274"/>
                      <a:pt x="125" y="278"/>
                      <a:pt x="69" y="185"/>
                    </a:cubicBezTo>
                    <a:cubicBezTo>
                      <a:pt x="13" y="93"/>
                      <a:pt x="0" y="66"/>
                      <a:pt x="0" y="66"/>
                    </a:cubicBezTo>
                    <a:lnTo>
                      <a:pt x="14" y="0"/>
                    </a:lnTo>
                    <a:close/>
                  </a:path>
                </a:pathLst>
              </a:custGeom>
              <a:solidFill>
                <a:srgbClr val="DB25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80" name="2-164"/>
              <p:cNvSpPr/>
              <p:nvPr/>
            </p:nvSpPr>
            <p:spPr bwMode="auto">
              <a:xfrm>
                <a:off x="3835401" y="3249613"/>
                <a:ext cx="755650" cy="738188"/>
              </a:xfrm>
              <a:custGeom>
                <a:avLst/>
                <a:gdLst>
                  <a:gd name="T0" fmla="*/ 205 w 205"/>
                  <a:gd name="T1" fmla="*/ 0 h 200"/>
                  <a:gd name="T2" fmla="*/ 0 w 205"/>
                  <a:gd name="T3" fmla="*/ 161 h 200"/>
                  <a:gd name="T4" fmla="*/ 68 w 205"/>
                  <a:gd name="T5" fmla="*/ 153 h 200"/>
                  <a:gd name="T6" fmla="*/ 11 w 205"/>
                  <a:gd name="T7" fmla="*/ 198 h 200"/>
                  <a:gd name="T8" fmla="*/ 126 w 205"/>
                  <a:gd name="T9" fmla="*/ 135 h 200"/>
                  <a:gd name="T10" fmla="*/ 192 w 205"/>
                  <a:gd name="T11" fmla="*/ 53 h 200"/>
                  <a:gd name="T12" fmla="*/ 205 w 205"/>
                  <a:gd name="T13" fmla="*/ 0 h 200"/>
                </a:gdLst>
                <a:ahLst/>
                <a:cxnLst>
                  <a:cxn ang="0">
                    <a:pos x="T0" y="T1"/>
                  </a:cxn>
                  <a:cxn ang="0">
                    <a:pos x="T2" y="T3"/>
                  </a:cxn>
                  <a:cxn ang="0">
                    <a:pos x="T4" y="T5"/>
                  </a:cxn>
                  <a:cxn ang="0">
                    <a:pos x="T6" y="T7"/>
                  </a:cxn>
                  <a:cxn ang="0">
                    <a:pos x="T8" y="T9"/>
                  </a:cxn>
                  <a:cxn ang="0">
                    <a:pos x="T10" y="T11"/>
                  </a:cxn>
                  <a:cxn ang="0">
                    <a:pos x="T12" y="T13"/>
                  </a:cxn>
                </a:cxnLst>
                <a:rect l="0" t="0" r="r" b="b"/>
                <a:pathLst>
                  <a:path w="205" h="200">
                    <a:moveTo>
                      <a:pt x="205" y="0"/>
                    </a:moveTo>
                    <a:cubicBezTo>
                      <a:pt x="205" y="0"/>
                      <a:pt x="66" y="163"/>
                      <a:pt x="0" y="161"/>
                    </a:cubicBezTo>
                    <a:cubicBezTo>
                      <a:pt x="0" y="161"/>
                      <a:pt x="44" y="163"/>
                      <a:pt x="68" y="153"/>
                    </a:cubicBezTo>
                    <a:cubicBezTo>
                      <a:pt x="68" y="153"/>
                      <a:pt x="30" y="193"/>
                      <a:pt x="11" y="198"/>
                    </a:cubicBezTo>
                    <a:cubicBezTo>
                      <a:pt x="11" y="198"/>
                      <a:pt x="70" y="200"/>
                      <a:pt x="126" y="135"/>
                    </a:cubicBezTo>
                    <a:cubicBezTo>
                      <a:pt x="182" y="69"/>
                      <a:pt x="192" y="53"/>
                      <a:pt x="192" y="53"/>
                    </a:cubicBezTo>
                    <a:lnTo>
                      <a:pt x="205" y="0"/>
                    </a:lnTo>
                    <a:close/>
                  </a:path>
                </a:pathLst>
              </a:custGeom>
              <a:solidFill>
                <a:srgbClr val="CA25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grpSp>
      </p:grpSp>
      <p:grpSp>
        <p:nvGrpSpPr>
          <p:cNvPr id="181" name="3"/>
          <p:cNvGrpSpPr/>
          <p:nvPr/>
        </p:nvGrpSpPr>
        <p:grpSpPr>
          <a:xfrm>
            <a:off x="1285058" y="2706632"/>
            <a:ext cx="10143473" cy="3732268"/>
            <a:chOff x="1510769" y="1154552"/>
            <a:chExt cx="6781016" cy="4300578"/>
          </a:xfrm>
        </p:grpSpPr>
        <p:sp>
          <p:nvSpPr>
            <p:cNvPr id="182" name="3-1"/>
            <p:cNvSpPr/>
            <p:nvPr/>
          </p:nvSpPr>
          <p:spPr>
            <a:xfrm>
              <a:off x="1622878" y="1265051"/>
              <a:ext cx="6668907" cy="4190079"/>
            </a:xfrm>
            <a:prstGeom prst="roundRect">
              <a:avLst/>
            </a:prstGeom>
            <a:pattFill prst="wdDnDiag">
              <a:fgClr>
                <a:srgbClr val="FFFFFF"/>
              </a:fgClr>
              <a:bgClr>
                <a:schemeClr val="accent1"/>
              </a:bgClr>
            </a:patt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183" name="3-2"/>
            <p:cNvSpPr/>
            <p:nvPr/>
          </p:nvSpPr>
          <p:spPr>
            <a:xfrm>
              <a:off x="1510769" y="1154552"/>
              <a:ext cx="6668907" cy="4190079"/>
            </a:xfrm>
            <a:prstGeom prst="roundRect">
              <a:avLst/>
            </a:prstGeom>
            <a:solidFill>
              <a:srgbClr val="FFFFFF"/>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grpSp>
      <p:grpSp>
        <p:nvGrpSpPr>
          <p:cNvPr id="184" name="4"/>
          <p:cNvGrpSpPr/>
          <p:nvPr/>
        </p:nvGrpSpPr>
        <p:grpSpPr>
          <a:xfrm>
            <a:off x="10007436" y="2431878"/>
            <a:ext cx="289086" cy="753975"/>
            <a:chOff x="6710182" y="1001205"/>
            <a:chExt cx="289086" cy="753975"/>
          </a:xfrm>
        </p:grpSpPr>
        <p:sp>
          <p:nvSpPr>
            <p:cNvPr id="185" name="4-1"/>
            <p:cNvSpPr/>
            <p:nvPr/>
          </p:nvSpPr>
          <p:spPr>
            <a:xfrm>
              <a:off x="6779878" y="1001205"/>
              <a:ext cx="149694" cy="578955"/>
            </a:xfrm>
            <a:prstGeom prst="roundRect">
              <a:avLst>
                <a:gd name="adj" fmla="val 50000"/>
              </a:avLst>
            </a:prstGeom>
            <a:solidFill>
              <a:srgbClr val="FFFFFF"/>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186" name="4-2"/>
            <p:cNvSpPr/>
            <p:nvPr/>
          </p:nvSpPr>
          <p:spPr>
            <a:xfrm>
              <a:off x="6710182" y="1489983"/>
              <a:ext cx="289086" cy="265197"/>
            </a:xfrm>
            <a:custGeom>
              <a:avLst/>
              <a:gdLst>
                <a:gd name="connsiteX0" fmla="*/ 69696 w 289086"/>
                <a:gd name="connsiteY0" fmla="*/ 0 h 265197"/>
                <a:gd name="connsiteX1" fmla="*/ 69696 w 289086"/>
                <a:gd name="connsiteY1" fmla="*/ 50673 h 265197"/>
                <a:gd name="connsiteX2" fmla="*/ 144543 w 289086"/>
                <a:gd name="connsiteY2" fmla="*/ 125520 h 265197"/>
                <a:gd name="connsiteX3" fmla="*/ 219390 w 289086"/>
                <a:gd name="connsiteY3" fmla="*/ 50673 h 265197"/>
                <a:gd name="connsiteX4" fmla="*/ 219390 w 289086"/>
                <a:gd name="connsiteY4" fmla="*/ 0 h 265197"/>
                <a:gd name="connsiteX5" fmla="*/ 246750 w 289086"/>
                <a:gd name="connsiteY5" fmla="*/ 18447 h 265197"/>
                <a:gd name="connsiteX6" fmla="*/ 289086 w 289086"/>
                <a:gd name="connsiteY6" fmla="*/ 120654 h 265197"/>
                <a:gd name="connsiteX7" fmla="*/ 144543 w 289086"/>
                <a:gd name="connsiteY7" fmla="*/ 265197 h 265197"/>
                <a:gd name="connsiteX8" fmla="*/ 0 w 289086"/>
                <a:gd name="connsiteY8" fmla="*/ 120654 h 265197"/>
                <a:gd name="connsiteX9" fmla="*/ 42336 w 289086"/>
                <a:gd name="connsiteY9" fmla="*/ 18447 h 265197"/>
                <a:gd name="connsiteX10" fmla="*/ 69696 w 289086"/>
                <a:gd name="connsiteY10" fmla="*/ 0 h 265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9086" h="265197">
                  <a:moveTo>
                    <a:pt x="69696" y="0"/>
                  </a:moveTo>
                  <a:lnTo>
                    <a:pt x="69696" y="50673"/>
                  </a:lnTo>
                  <a:cubicBezTo>
                    <a:pt x="69696" y="92010"/>
                    <a:pt x="103206" y="125520"/>
                    <a:pt x="144543" y="125520"/>
                  </a:cubicBezTo>
                  <a:cubicBezTo>
                    <a:pt x="185880" y="125520"/>
                    <a:pt x="219390" y="92010"/>
                    <a:pt x="219390" y="50673"/>
                  </a:cubicBezTo>
                  <a:lnTo>
                    <a:pt x="219390" y="0"/>
                  </a:lnTo>
                  <a:lnTo>
                    <a:pt x="246750" y="18447"/>
                  </a:lnTo>
                  <a:cubicBezTo>
                    <a:pt x="272908" y="44604"/>
                    <a:pt x="289086" y="80740"/>
                    <a:pt x="289086" y="120654"/>
                  </a:cubicBezTo>
                  <a:cubicBezTo>
                    <a:pt x="289086" y="200483"/>
                    <a:pt x="224372" y="265197"/>
                    <a:pt x="144543" y="265197"/>
                  </a:cubicBezTo>
                  <a:cubicBezTo>
                    <a:pt x="64714" y="265197"/>
                    <a:pt x="0" y="200483"/>
                    <a:pt x="0" y="120654"/>
                  </a:cubicBezTo>
                  <a:cubicBezTo>
                    <a:pt x="0" y="80740"/>
                    <a:pt x="16178" y="44604"/>
                    <a:pt x="42336" y="18447"/>
                  </a:cubicBezTo>
                  <a:lnTo>
                    <a:pt x="69696" y="0"/>
                  </a:lnTo>
                  <a:close/>
                </a:path>
              </a:pathLst>
            </a:custGeom>
            <a:solidFill>
              <a:srgbClr val="FFFFFF"/>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黑体" panose="02010609060101010101" pitchFamily="49" charset="-122"/>
              </a:endParaRPr>
            </a:p>
          </p:txBody>
        </p:sp>
      </p:grpSp>
      <p:grpSp>
        <p:nvGrpSpPr>
          <p:cNvPr id="187" name="5"/>
          <p:cNvGrpSpPr/>
          <p:nvPr/>
        </p:nvGrpSpPr>
        <p:grpSpPr>
          <a:xfrm>
            <a:off x="10393006" y="2431878"/>
            <a:ext cx="289086" cy="753975"/>
            <a:chOff x="6710182" y="1001205"/>
            <a:chExt cx="289086" cy="753975"/>
          </a:xfrm>
        </p:grpSpPr>
        <p:sp>
          <p:nvSpPr>
            <p:cNvPr id="188" name="5-1"/>
            <p:cNvSpPr/>
            <p:nvPr/>
          </p:nvSpPr>
          <p:spPr>
            <a:xfrm>
              <a:off x="6779878" y="1001205"/>
              <a:ext cx="149694" cy="578955"/>
            </a:xfrm>
            <a:prstGeom prst="roundRect">
              <a:avLst>
                <a:gd name="adj" fmla="val 50000"/>
              </a:avLst>
            </a:prstGeom>
            <a:solidFill>
              <a:srgbClr val="FFFFFF"/>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189" name="5-2"/>
            <p:cNvSpPr/>
            <p:nvPr/>
          </p:nvSpPr>
          <p:spPr>
            <a:xfrm>
              <a:off x="6710182" y="1489983"/>
              <a:ext cx="289086" cy="265197"/>
            </a:xfrm>
            <a:custGeom>
              <a:avLst/>
              <a:gdLst>
                <a:gd name="connsiteX0" fmla="*/ 69696 w 289086"/>
                <a:gd name="connsiteY0" fmla="*/ 0 h 265197"/>
                <a:gd name="connsiteX1" fmla="*/ 69696 w 289086"/>
                <a:gd name="connsiteY1" fmla="*/ 50673 h 265197"/>
                <a:gd name="connsiteX2" fmla="*/ 144543 w 289086"/>
                <a:gd name="connsiteY2" fmla="*/ 125520 h 265197"/>
                <a:gd name="connsiteX3" fmla="*/ 219390 w 289086"/>
                <a:gd name="connsiteY3" fmla="*/ 50673 h 265197"/>
                <a:gd name="connsiteX4" fmla="*/ 219390 w 289086"/>
                <a:gd name="connsiteY4" fmla="*/ 0 h 265197"/>
                <a:gd name="connsiteX5" fmla="*/ 246750 w 289086"/>
                <a:gd name="connsiteY5" fmla="*/ 18447 h 265197"/>
                <a:gd name="connsiteX6" fmla="*/ 289086 w 289086"/>
                <a:gd name="connsiteY6" fmla="*/ 120654 h 265197"/>
                <a:gd name="connsiteX7" fmla="*/ 144543 w 289086"/>
                <a:gd name="connsiteY7" fmla="*/ 265197 h 265197"/>
                <a:gd name="connsiteX8" fmla="*/ 0 w 289086"/>
                <a:gd name="connsiteY8" fmla="*/ 120654 h 265197"/>
                <a:gd name="connsiteX9" fmla="*/ 42336 w 289086"/>
                <a:gd name="connsiteY9" fmla="*/ 18447 h 265197"/>
                <a:gd name="connsiteX10" fmla="*/ 69696 w 289086"/>
                <a:gd name="connsiteY10" fmla="*/ 0 h 265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9086" h="265197">
                  <a:moveTo>
                    <a:pt x="69696" y="0"/>
                  </a:moveTo>
                  <a:lnTo>
                    <a:pt x="69696" y="50673"/>
                  </a:lnTo>
                  <a:cubicBezTo>
                    <a:pt x="69696" y="92010"/>
                    <a:pt x="103206" y="125520"/>
                    <a:pt x="144543" y="125520"/>
                  </a:cubicBezTo>
                  <a:cubicBezTo>
                    <a:pt x="185880" y="125520"/>
                    <a:pt x="219390" y="92010"/>
                    <a:pt x="219390" y="50673"/>
                  </a:cubicBezTo>
                  <a:lnTo>
                    <a:pt x="219390" y="0"/>
                  </a:lnTo>
                  <a:lnTo>
                    <a:pt x="246750" y="18447"/>
                  </a:lnTo>
                  <a:cubicBezTo>
                    <a:pt x="272908" y="44604"/>
                    <a:pt x="289086" y="80740"/>
                    <a:pt x="289086" y="120654"/>
                  </a:cubicBezTo>
                  <a:cubicBezTo>
                    <a:pt x="289086" y="200483"/>
                    <a:pt x="224372" y="265197"/>
                    <a:pt x="144543" y="265197"/>
                  </a:cubicBezTo>
                  <a:cubicBezTo>
                    <a:pt x="64714" y="265197"/>
                    <a:pt x="0" y="200483"/>
                    <a:pt x="0" y="120654"/>
                  </a:cubicBezTo>
                  <a:cubicBezTo>
                    <a:pt x="0" y="80740"/>
                    <a:pt x="16178" y="44604"/>
                    <a:pt x="42336" y="18447"/>
                  </a:cubicBezTo>
                  <a:lnTo>
                    <a:pt x="69696" y="0"/>
                  </a:lnTo>
                  <a:close/>
                </a:path>
              </a:pathLst>
            </a:custGeom>
            <a:solidFill>
              <a:srgbClr val="FFFFFF"/>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黑体" panose="02010609060101010101" pitchFamily="49" charset="-122"/>
              </a:endParaRPr>
            </a:p>
          </p:txBody>
        </p:sp>
      </p:grpSp>
      <p:grpSp>
        <p:nvGrpSpPr>
          <p:cNvPr id="190" name="6"/>
          <p:cNvGrpSpPr/>
          <p:nvPr/>
        </p:nvGrpSpPr>
        <p:grpSpPr>
          <a:xfrm>
            <a:off x="1905168" y="2431878"/>
            <a:ext cx="289086" cy="753975"/>
            <a:chOff x="6710182" y="1001205"/>
            <a:chExt cx="289086" cy="753975"/>
          </a:xfrm>
        </p:grpSpPr>
        <p:sp>
          <p:nvSpPr>
            <p:cNvPr id="191" name="6-1"/>
            <p:cNvSpPr/>
            <p:nvPr/>
          </p:nvSpPr>
          <p:spPr>
            <a:xfrm>
              <a:off x="6779878" y="1001205"/>
              <a:ext cx="149694" cy="578955"/>
            </a:xfrm>
            <a:prstGeom prst="roundRect">
              <a:avLst>
                <a:gd name="adj" fmla="val 50000"/>
              </a:avLst>
            </a:prstGeom>
            <a:solidFill>
              <a:srgbClr val="FFFFFF"/>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192" name="6-2"/>
            <p:cNvSpPr/>
            <p:nvPr/>
          </p:nvSpPr>
          <p:spPr>
            <a:xfrm>
              <a:off x="6710182" y="1489983"/>
              <a:ext cx="289086" cy="265197"/>
            </a:xfrm>
            <a:custGeom>
              <a:avLst/>
              <a:gdLst>
                <a:gd name="connsiteX0" fmla="*/ 69696 w 289086"/>
                <a:gd name="connsiteY0" fmla="*/ 0 h 265197"/>
                <a:gd name="connsiteX1" fmla="*/ 69696 w 289086"/>
                <a:gd name="connsiteY1" fmla="*/ 50673 h 265197"/>
                <a:gd name="connsiteX2" fmla="*/ 144543 w 289086"/>
                <a:gd name="connsiteY2" fmla="*/ 125520 h 265197"/>
                <a:gd name="connsiteX3" fmla="*/ 219390 w 289086"/>
                <a:gd name="connsiteY3" fmla="*/ 50673 h 265197"/>
                <a:gd name="connsiteX4" fmla="*/ 219390 w 289086"/>
                <a:gd name="connsiteY4" fmla="*/ 0 h 265197"/>
                <a:gd name="connsiteX5" fmla="*/ 246750 w 289086"/>
                <a:gd name="connsiteY5" fmla="*/ 18447 h 265197"/>
                <a:gd name="connsiteX6" fmla="*/ 289086 w 289086"/>
                <a:gd name="connsiteY6" fmla="*/ 120654 h 265197"/>
                <a:gd name="connsiteX7" fmla="*/ 144543 w 289086"/>
                <a:gd name="connsiteY7" fmla="*/ 265197 h 265197"/>
                <a:gd name="connsiteX8" fmla="*/ 0 w 289086"/>
                <a:gd name="connsiteY8" fmla="*/ 120654 h 265197"/>
                <a:gd name="connsiteX9" fmla="*/ 42336 w 289086"/>
                <a:gd name="connsiteY9" fmla="*/ 18447 h 265197"/>
                <a:gd name="connsiteX10" fmla="*/ 69696 w 289086"/>
                <a:gd name="connsiteY10" fmla="*/ 0 h 265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9086" h="265197">
                  <a:moveTo>
                    <a:pt x="69696" y="0"/>
                  </a:moveTo>
                  <a:lnTo>
                    <a:pt x="69696" y="50673"/>
                  </a:lnTo>
                  <a:cubicBezTo>
                    <a:pt x="69696" y="92010"/>
                    <a:pt x="103206" y="125520"/>
                    <a:pt x="144543" y="125520"/>
                  </a:cubicBezTo>
                  <a:cubicBezTo>
                    <a:pt x="185880" y="125520"/>
                    <a:pt x="219390" y="92010"/>
                    <a:pt x="219390" y="50673"/>
                  </a:cubicBezTo>
                  <a:lnTo>
                    <a:pt x="219390" y="0"/>
                  </a:lnTo>
                  <a:lnTo>
                    <a:pt x="246750" y="18447"/>
                  </a:lnTo>
                  <a:cubicBezTo>
                    <a:pt x="272908" y="44604"/>
                    <a:pt x="289086" y="80740"/>
                    <a:pt x="289086" y="120654"/>
                  </a:cubicBezTo>
                  <a:cubicBezTo>
                    <a:pt x="289086" y="200483"/>
                    <a:pt x="224372" y="265197"/>
                    <a:pt x="144543" y="265197"/>
                  </a:cubicBezTo>
                  <a:cubicBezTo>
                    <a:pt x="64714" y="265197"/>
                    <a:pt x="0" y="200483"/>
                    <a:pt x="0" y="120654"/>
                  </a:cubicBezTo>
                  <a:cubicBezTo>
                    <a:pt x="0" y="80740"/>
                    <a:pt x="16178" y="44604"/>
                    <a:pt x="42336" y="18447"/>
                  </a:cubicBezTo>
                  <a:lnTo>
                    <a:pt x="69696" y="0"/>
                  </a:lnTo>
                  <a:close/>
                </a:path>
              </a:pathLst>
            </a:custGeom>
            <a:solidFill>
              <a:srgbClr val="FFFFFF"/>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黑体" panose="02010609060101010101" pitchFamily="49" charset="-122"/>
              </a:endParaRPr>
            </a:p>
          </p:txBody>
        </p:sp>
      </p:grpSp>
      <p:grpSp>
        <p:nvGrpSpPr>
          <p:cNvPr id="193" name="7"/>
          <p:cNvGrpSpPr/>
          <p:nvPr/>
        </p:nvGrpSpPr>
        <p:grpSpPr>
          <a:xfrm>
            <a:off x="2290738" y="2431878"/>
            <a:ext cx="289086" cy="753975"/>
            <a:chOff x="6710182" y="1001205"/>
            <a:chExt cx="289086" cy="753975"/>
          </a:xfrm>
        </p:grpSpPr>
        <p:sp>
          <p:nvSpPr>
            <p:cNvPr id="194" name="7-1"/>
            <p:cNvSpPr/>
            <p:nvPr/>
          </p:nvSpPr>
          <p:spPr>
            <a:xfrm>
              <a:off x="6779878" y="1001205"/>
              <a:ext cx="149694" cy="578955"/>
            </a:xfrm>
            <a:prstGeom prst="roundRect">
              <a:avLst>
                <a:gd name="adj" fmla="val 50000"/>
              </a:avLst>
            </a:prstGeom>
            <a:solidFill>
              <a:srgbClr val="FFFFFF"/>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195" name="7-2"/>
            <p:cNvSpPr/>
            <p:nvPr/>
          </p:nvSpPr>
          <p:spPr>
            <a:xfrm>
              <a:off x="6710182" y="1489983"/>
              <a:ext cx="289086" cy="265197"/>
            </a:xfrm>
            <a:custGeom>
              <a:avLst/>
              <a:gdLst>
                <a:gd name="connsiteX0" fmla="*/ 69696 w 289086"/>
                <a:gd name="connsiteY0" fmla="*/ 0 h 265197"/>
                <a:gd name="connsiteX1" fmla="*/ 69696 w 289086"/>
                <a:gd name="connsiteY1" fmla="*/ 50673 h 265197"/>
                <a:gd name="connsiteX2" fmla="*/ 144543 w 289086"/>
                <a:gd name="connsiteY2" fmla="*/ 125520 h 265197"/>
                <a:gd name="connsiteX3" fmla="*/ 219390 w 289086"/>
                <a:gd name="connsiteY3" fmla="*/ 50673 h 265197"/>
                <a:gd name="connsiteX4" fmla="*/ 219390 w 289086"/>
                <a:gd name="connsiteY4" fmla="*/ 0 h 265197"/>
                <a:gd name="connsiteX5" fmla="*/ 246750 w 289086"/>
                <a:gd name="connsiteY5" fmla="*/ 18447 h 265197"/>
                <a:gd name="connsiteX6" fmla="*/ 289086 w 289086"/>
                <a:gd name="connsiteY6" fmla="*/ 120654 h 265197"/>
                <a:gd name="connsiteX7" fmla="*/ 144543 w 289086"/>
                <a:gd name="connsiteY7" fmla="*/ 265197 h 265197"/>
                <a:gd name="connsiteX8" fmla="*/ 0 w 289086"/>
                <a:gd name="connsiteY8" fmla="*/ 120654 h 265197"/>
                <a:gd name="connsiteX9" fmla="*/ 42336 w 289086"/>
                <a:gd name="connsiteY9" fmla="*/ 18447 h 265197"/>
                <a:gd name="connsiteX10" fmla="*/ 69696 w 289086"/>
                <a:gd name="connsiteY10" fmla="*/ 0 h 265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9086" h="265197">
                  <a:moveTo>
                    <a:pt x="69696" y="0"/>
                  </a:moveTo>
                  <a:lnTo>
                    <a:pt x="69696" y="50673"/>
                  </a:lnTo>
                  <a:cubicBezTo>
                    <a:pt x="69696" y="92010"/>
                    <a:pt x="103206" y="125520"/>
                    <a:pt x="144543" y="125520"/>
                  </a:cubicBezTo>
                  <a:cubicBezTo>
                    <a:pt x="185880" y="125520"/>
                    <a:pt x="219390" y="92010"/>
                    <a:pt x="219390" y="50673"/>
                  </a:cubicBezTo>
                  <a:lnTo>
                    <a:pt x="219390" y="0"/>
                  </a:lnTo>
                  <a:lnTo>
                    <a:pt x="246750" y="18447"/>
                  </a:lnTo>
                  <a:cubicBezTo>
                    <a:pt x="272908" y="44604"/>
                    <a:pt x="289086" y="80740"/>
                    <a:pt x="289086" y="120654"/>
                  </a:cubicBezTo>
                  <a:cubicBezTo>
                    <a:pt x="289086" y="200483"/>
                    <a:pt x="224372" y="265197"/>
                    <a:pt x="144543" y="265197"/>
                  </a:cubicBezTo>
                  <a:cubicBezTo>
                    <a:pt x="64714" y="265197"/>
                    <a:pt x="0" y="200483"/>
                    <a:pt x="0" y="120654"/>
                  </a:cubicBezTo>
                  <a:cubicBezTo>
                    <a:pt x="0" y="80740"/>
                    <a:pt x="16178" y="44604"/>
                    <a:pt x="42336" y="18447"/>
                  </a:cubicBezTo>
                  <a:lnTo>
                    <a:pt x="69696" y="0"/>
                  </a:lnTo>
                  <a:close/>
                </a:path>
              </a:pathLst>
            </a:custGeom>
            <a:solidFill>
              <a:srgbClr val="FFFFFF"/>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黑体" panose="02010609060101010101" pitchFamily="49" charset="-122"/>
              </a:endParaRPr>
            </a:p>
          </p:txBody>
        </p:sp>
      </p:grpSp>
      <p:sp>
        <p:nvSpPr>
          <p:cNvPr id="197" name="8"/>
          <p:cNvSpPr/>
          <p:nvPr/>
        </p:nvSpPr>
        <p:spPr>
          <a:xfrm>
            <a:off x="1111319" y="3136717"/>
            <a:ext cx="10566184" cy="400110"/>
          </a:xfrm>
          <a:prstGeom prst="rect">
            <a:avLst/>
          </a:prstGeom>
          <a:ln>
            <a:noFill/>
          </a:ln>
        </p:spPr>
        <p:txBody>
          <a:bodyPr wrap="square">
            <a:spAutoFit/>
          </a:bodyPr>
          <a:lstStyle/>
          <a:p>
            <a:pPr algn="ctr"/>
            <a:r>
              <a:rPr lang="zh-CN" altLang="en-US" sz="2000" dirty="0">
                <a:ea typeface="黑体" panose="02010609060101010101" pitchFamily="49" charset="-122"/>
                <a:cs typeface="+mn-ea"/>
                <a:sym typeface="+mn-lt"/>
              </a:rPr>
              <a:t>起步阶段，在部分“一流大学”建设高校范围内遴选高校开展试点。</a:t>
            </a:r>
            <a:endParaRPr lang="zh-CN" altLang="en-US" sz="2000" dirty="0">
              <a:ea typeface="黑体" panose="02010609060101010101" pitchFamily="49" charset="-122"/>
              <a:cs typeface="+mn-ea"/>
              <a:sym typeface="+mn-lt"/>
            </a:endParaRPr>
          </a:p>
        </p:txBody>
      </p:sp>
      <p:sp>
        <p:nvSpPr>
          <p:cNvPr id="198" name="9"/>
          <p:cNvSpPr/>
          <p:nvPr/>
        </p:nvSpPr>
        <p:spPr>
          <a:xfrm>
            <a:off x="3451912" y="3541774"/>
            <a:ext cx="5884998" cy="523220"/>
          </a:xfrm>
          <a:prstGeom prst="rect">
            <a:avLst/>
          </a:prstGeom>
          <a:ln>
            <a:noFill/>
          </a:ln>
        </p:spPr>
        <p:txBody>
          <a:bodyPr wrap="square">
            <a:spAutoFit/>
          </a:bodyPr>
          <a:lstStyle/>
          <a:p>
            <a:pPr algn="ctr"/>
            <a:r>
              <a:rPr lang="en-US" altLang="zh-CN" sz="2000" dirty="0">
                <a:ea typeface="黑体" panose="02010609060101010101" pitchFamily="49" charset="-122"/>
                <a:cs typeface="+mn-ea"/>
                <a:sym typeface="+mn-lt"/>
              </a:rPr>
              <a:t>2020</a:t>
            </a:r>
            <a:r>
              <a:rPr lang="zh-CN" altLang="en-US" sz="2000" dirty="0">
                <a:ea typeface="黑体" panose="02010609060101010101" pitchFamily="49" charset="-122"/>
                <a:cs typeface="+mn-ea"/>
                <a:sym typeface="+mn-lt"/>
              </a:rPr>
              <a:t>年共有</a:t>
            </a:r>
            <a:r>
              <a:rPr lang="en-US" altLang="zh-CN" sz="2800" b="1" dirty="0">
                <a:solidFill>
                  <a:schemeClr val="accent1"/>
                </a:solidFill>
                <a:ea typeface="黑体" panose="02010609060101010101" pitchFamily="49" charset="-122"/>
                <a:cs typeface="+mn-ea"/>
                <a:sym typeface="+mn-lt"/>
              </a:rPr>
              <a:t>36</a:t>
            </a:r>
            <a:r>
              <a:rPr lang="zh-CN" altLang="en-US" sz="2800" b="1" dirty="0">
                <a:solidFill>
                  <a:schemeClr val="accent1"/>
                </a:solidFill>
                <a:ea typeface="黑体" panose="02010609060101010101" pitchFamily="49" charset="-122"/>
                <a:cs typeface="+mn-ea"/>
                <a:sym typeface="+mn-lt"/>
              </a:rPr>
              <a:t>所</a:t>
            </a:r>
            <a:r>
              <a:rPr lang="zh-CN" altLang="en-US" sz="2000" dirty="0">
                <a:ea typeface="黑体" panose="02010609060101010101" pitchFamily="49" charset="-122"/>
                <a:cs typeface="+mn-ea"/>
                <a:sym typeface="+mn-lt"/>
              </a:rPr>
              <a:t>试点高校开展“强基计划”招生。</a:t>
            </a:r>
            <a:endParaRPr lang="zh-CN" altLang="en-US" sz="2000" dirty="0">
              <a:ea typeface="黑体" panose="02010609060101010101" pitchFamily="49" charset="-122"/>
              <a:cs typeface="+mn-ea"/>
              <a:sym typeface="+mn-lt"/>
            </a:endParaRPr>
          </a:p>
        </p:txBody>
      </p:sp>
      <p:sp>
        <p:nvSpPr>
          <p:cNvPr id="199" name="10"/>
          <p:cNvSpPr/>
          <p:nvPr/>
        </p:nvSpPr>
        <p:spPr>
          <a:xfrm>
            <a:off x="2238790" y="4281042"/>
            <a:ext cx="8464762" cy="1631216"/>
          </a:xfrm>
          <a:prstGeom prst="rect">
            <a:avLst/>
          </a:prstGeom>
          <a:ln>
            <a:noFill/>
          </a:ln>
        </p:spPr>
        <p:txBody>
          <a:bodyPr wrap="square">
            <a:spAutoFit/>
          </a:bodyPr>
          <a:lstStyle/>
          <a:p>
            <a:pPr algn="just"/>
            <a:r>
              <a:rPr lang="zh-CN" altLang="en-US" sz="2000" dirty="0">
                <a:ea typeface="黑体" panose="02010609060101010101" pitchFamily="49" charset="-122"/>
                <a:cs typeface="+mn-ea"/>
                <a:sym typeface="+mn-lt"/>
              </a:rPr>
              <a:t>北京大学、中国人民大学、清华大学、北京航空航天大学、北京理工大学、中国农业大学、北京师范大学、中央民族大学、南开大学、天津大学、大连理工大学、吉林大学、哈尔滨工业大学、复旦大学、同济大学、上海交通大学、华东师范大学、南京大学、东南大学、浙江大学、中国科学技术大学、厦门大学、山东大学</a:t>
            </a:r>
            <a:endParaRPr lang="zh-CN" altLang="en-US" sz="2000" dirty="0">
              <a:ea typeface="黑体" panose="02010609060101010101" pitchFamily="49" charset="-122"/>
              <a:cs typeface="+mn-ea"/>
              <a:sym typeface="+mn-lt"/>
            </a:endParaRPr>
          </a:p>
        </p:txBody>
      </p:sp>
      <p:sp>
        <p:nvSpPr>
          <p:cNvPr id="3" name="11"/>
          <p:cNvSpPr/>
          <p:nvPr/>
        </p:nvSpPr>
        <p:spPr>
          <a:xfrm>
            <a:off x="1472293" y="3536827"/>
            <a:ext cx="461665" cy="2368597"/>
          </a:xfrm>
          <a:prstGeom prst="rect">
            <a:avLst/>
          </a:prstGeom>
        </p:spPr>
        <p:txBody>
          <a:bodyPr vert="eaVert" wrap="none">
            <a:spAutoFit/>
          </a:bodyPr>
          <a:lstStyle/>
          <a:p>
            <a:r>
              <a:rPr lang="zh-CN" altLang="en-US" b="1" dirty="0">
                <a:solidFill>
                  <a:schemeClr val="accent1"/>
                </a:solidFill>
                <a:ea typeface="黑体" panose="02010609060101010101" pitchFamily="49" charset="-122"/>
                <a:cs typeface="+mn-ea"/>
                <a:sym typeface="+mn-lt"/>
              </a:rPr>
              <a:t>强基计划试点高校名单</a:t>
            </a:r>
            <a:endParaRPr lang="zh-CN" altLang="en-US" b="1" dirty="0">
              <a:solidFill>
                <a:schemeClr val="accent1"/>
              </a:solidFill>
            </a:endParaRPr>
          </a:p>
        </p:txBody>
      </p:sp>
      <p:grpSp>
        <p:nvGrpSpPr>
          <p:cNvPr id="202" name="12"/>
          <p:cNvGrpSpPr/>
          <p:nvPr/>
        </p:nvGrpSpPr>
        <p:grpSpPr>
          <a:xfrm>
            <a:off x="2124558" y="3499968"/>
            <a:ext cx="8641460" cy="2376348"/>
            <a:chOff x="1405734" y="3813179"/>
            <a:chExt cx="8641460" cy="2376348"/>
          </a:xfrm>
        </p:grpSpPr>
        <p:cxnSp>
          <p:nvCxnSpPr>
            <p:cNvPr id="6" name="12-1"/>
            <p:cNvCxnSpPr/>
            <p:nvPr/>
          </p:nvCxnSpPr>
          <p:spPr>
            <a:xfrm>
              <a:off x="1405734" y="4427969"/>
              <a:ext cx="864146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0" name="12-2"/>
            <p:cNvCxnSpPr/>
            <p:nvPr/>
          </p:nvCxnSpPr>
          <p:spPr>
            <a:xfrm>
              <a:off x="1405734" y="3813179"/>
              <a:ext cx="0" cy="2376348"/>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1"/>
          <p:cNvGrpSpPr/>
          <p:nvPr/>
        </p:nvGrpSpPr>
        <p:grpSpPr>
          <a:xfrm>
            <a:off x="3332384" y="889000"/>
            <a:ext cx="6781016" cy="4300578"/>
            <a:chOff x="1510769" y="1154552"/>
            <a:chExt cx="6781016" cy="4300578"/>
          </a:xfrm>
        </p:grpSpPr>
        <p:sp>
          <p:nvSpPr>
            <p:cNvPr id="5" name="1-1"/>
            <p:cNvSpPr/>
            <p:nvPr/>
          </p:nvSpPr>
          <p:spPr>
            <a:xfrm>
              <a:off x="1622878" y="1265051"/>
              <a:ext cx="6668907" cy="4190079"/>
            </a:xfrm>
            <a:prstGeom prst="roundRect">
              <a:avLst/>
            </a:prstGeom>
            <a:pattFill prst="wdDnDiag">
              <a:fgClr>
                <a:srgbClr val="FFFFFF"/>
              </a:fgClr>
              <a:bgClr>
                <a:schemeClr val="accent1"/>
              </a:bgClr>
            </a:patt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6" name="1-2"/>
            <p:cNvSpPr/>
            <p:nvPr/>
          </p:nvSpPr>
          <p:spPr>
            <a:xfrm>
              <a:off x="1510769" y="1154552"/>
              <a:ext cx="6668907" cy="4190079"/>
            </a:xfrm>
            <a:prstGeom prst="roundRect">
              <a:avLst/>
            </a:prstGeom>
            <a:solidFill>
              <a:srgbClr val="FFFFFF"/>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grpSp>
      <p:grpSp>
        <p:nvGrpSpPr>
          <p:cNvPr id="303" name="2"/>
          <p:cNvGrpSpPr/>
          <p:nvPr/>
        </p:nvGrpSpPr>
        <p:grpSpPr>
          <a:xfrm>
            <a:off x="251460" y="304800"/>
            <a:ext cx="11689080" cy="6248400"/>
            <a:chOff x="251460" y="304800"/>
            <a:chExt cx="11689080" cy="6248400"/>
          </a:xfrm>
        </p:grpSpPr>
        <p:sp>
          <p:nvSpPr>
            <p:cNvPr id="7" name="2-1"/>
            <p:cNvSpPr/>
            <p:nvPr/>
          </p:nvSpPr>
          <p:spPr>
            <a:xfrm>
              <a:off x="251460" y="304800"/>
              <a:ext cx="11689080" cy="6248400"/>
            </a:xfrm>
            <a:prstGeom prst="rect">
              <a:avLst/>
            </a:prstGeom>
            <a:noFill/>
            <a:ln w="38100">
              <a:solidFill>
                <a:srgbClr val="4394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8" name="2-2"/>
            <p:cNvSpPr/>
            <p:nvPr/>
          </p:nvSpPr>
          <p:spPr>
            <a:xfrm>
              <a:off x="403860" y="438150"/>
              <a:ext cx="11384280" cy="5981700"/>
            </a:xfrm>
            <a:prstGeom prst="rect">
              <a:avLst/>
            </a:prstGeom>
            <a:noFill/>
            <a:ln w="19050">
              <a:solidFill>
                <a:srgbClr val="43947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grpSp>
      <p:sp>
        <p:nvSpPr>
          <p:cNvPr id="9" name="3"/>
          <p:cNvSpPr/>
          <p:nvPr/>
        </p:nvSpPr>
        <p:spPr>
          <a:xfrm>
            <a:off x="0" y="5638800"/>
            <a:ext cx="12192000" cy="121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grpSp>
        <p:nvGrpSpPr>
          <p:cNvPr id="10" name="4"/>
          <p:cNvGrpSpPr/>
          <p:nvPr/>
        </p:nvGrpSpPr>
        <p:grpSpPr>
          <a:xfrm flipH="1">
            <a:off x="504248" y="783433"/>
            <a:ext cx="3386850" cy="5913654"/>
            <a:chOff x="3873500" y="2249487"/>
            <a:chExt cx="1612900" cy="2816225"/>
          </a:xfrm>
        </p:grpSpPr>
        <p:sp>
          <p:nvSpPr>
            <p:cNvPr id="11" name="4-1"/>
            <p:cNvSpPr/>
            <p:nvPr/>
          </p:nvSpPr>
          <p:spPr bwMode="auto">
            <a:xfrm>
              <a:off x="4964113" y="2725737"/>
              <a:ext cx="331788" cy="420688"/>
            </a:xfrm>
            <a:custGeom>
              <a:avLst/>
              <a:gdLst>
                <a:gd name="T0" fmla="*/ 0 w 131"/>
                <a:gd name="T1" fmla="*/ 0 h 167"/>
                <a:gd name="T2" fmla="*/ 51 w 131"/>
                <a:gd name="T3" fmla="*/ 21 h 167"/>
                <a:gd name="T4" fmla="*/ 131 w 131"/>
                <a:gd name="T5" fmla="*/ 134 h 167"/>
                <a:gd name="T6" fmla="*/ 94 w 131"/>
                <a:gd name="T7" fmla="*/ 164 h 167"/>
                <a:gd name="T8" fmla="*/ 43 w 131"/>
                <a:gd name="T9" fmla="*/ 103 h 167"/>
                <a:gd name="T10" fmla="*/ 0 w 131"/>
                <a:gd name="T11" fmla="*/ 0 h 167"/>
              </a:gdLst>
              <a:ahLst/>
              <a:cxnLst>
                <a:cxn ang="0">
                  <a:pos x="T0" y="T1"/>
                </a:cxn>
                <a:cxn ang="0">
                  <a:pos x="T2" y="T3"/>
                </a:cxn>
                <a:cxn ang="0">
                  <a:pos x="T4" y="T5"/>
                </a:cxn>
                <a:cxn ang="0">
                  <a:pos x="T6" y="T7"/>
                </a:cxn>
                <a:cxn ang="0">
                  <a:pos x="T8" y="T9"/>
                </a:cxn>
                <a:cxn ang="0">
                  <a:pos x="T10" y="T11"/>
                </a:cxn>
              </a:cxnLst>
              <a:rect l="0" t="0" r="r" b="b"/>
              <a:pathLst>
                <a:path w="131" h="167">
                  <a:moveTo>
                    <a:pt x="0" y="0"/>
                  </a:moveTo>
                  <a:cubicBezTo>
                    <a:pt x="26" y="2"/>
                    <a:pt x="38" y="6"/>
                    <a:pt x="51" y="21"/>
                  </a:cubicBezTo>
                  <a:cubicBezTo>
                    <a:pt x="64" y="37"/>
                    <a:pt x="131" y="134"/>
                    <a:pt x="131" y="134"/>
                  </a:cubicBezTo>
                  <a:cubicBezTo>
                    <a:pt x="131" y="134"/>
                    <a:pt x="120" y="167"/>
                    <a:pt x="94" y="164"/>
                  </a:cubicBezTo>
                  <a:cubicBezTo>
                    <a:pt x="43" y="103"/>
                    <a:pt x="43" y="103"/>
                    <a:pt x="43" y="103"/>
                  </a:cubicBezTo>
                  <a:cubicBezTo>
                    <a:pt x="0" y="0"/>
                    <a:pt x="0" y="0"/>
                    <a:pt x="0" y="0"/>
                  </a:cubicBezTo>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2" name="4-2"/>
            <p:cNvSpPr/>
            <p:nvPr/>
          </p:nvSpPr>
          <p:spPr bwMode="auto">
            <a:xfrm>
              <a:off x="4957763" y="2719387"/>
              <a:ext cx="217488" cy="276225"/>
            </a:xfrm>
            <a:custGeom>
              <a:avLst/>
              <a:gdLst>
                <a:gd name="T0" fmla="*/ 0 w 86"/>
                <a:gd name="T1" fmla="*/ 2 h 109"/>
                <a:gd name="T2" fmla="*/ 31 w 86"/>
                <a:gd name="T3" fmla="*/ 5 h 109"/>
                <a:gd name="T4" fmla="*/ 62 w 86"/>
                <a:gd name="T5" fmla="*/ 31 h 109"/>
                <a:gd name="T6" fmla="*/ 86 w 86"/>
                <a:gd name="T7" fmla="*/ 64 h 109"/>
                <a:gd name="T8" fmla="*/ 41 w 86"/>
                <a:gd name="T9" fmla="*/ 109 h 109"/>
                <a:gd name="T10" fmla="*/ 0 w 86"/>
                <a:gd name="T11" fmla="*/ 2 h 109"/>
              </a:gdLst>
              <a:ahLst/>
              <a:cxnLst>
                <a:cxn ang="0">
                  <a:pos x="T0" y="T1"/>
                </a:cxn>
                <a:cxn ang="0">
                  <a:pos x="T2" y="T3"/>
                </a:cxn>
                <a:cxn ang="0">
                  <a:pos x="T4" y="T5"/>
                </a:cxn>
                <a:cxn ang="0">
                  <a:pos x="T6" y="T7"/>
                </a:cxn>
                <a:cxn ang="0">
                  <a:pos x="T8" y="T9"/>
                </a:cxn>
                <a:cxn ang="0">
                  <a:pos x="T10" y="T11"/>
                </a:cxn>
              </a:cxnLst>
              <a:rect l="0" t="0" r="r" b="b"/>
              <a:pathLst>
                <a:path w="86" h="109">
                  <a:moveTo>
                    <a:pt x="0" y="2"/>
                  </a:moveTo>
                  <a:cubicBezTo>
                    <a:pt x="0" y="2"/>
                    <a:pt x="18" y="0"/>
                    <a:pt x="31" y="5"/>
                  </a:cubicBezTo>
                  <a:cubicBezTo>
                    <a:pt x="44" y="10"/>
                    <a:pt x="55" y="20"/>
                    <a:pt x="62" y="31"/>
                  </a:cubicBezTo>
                  <a:cubicBezTo>
                    <a:pt x="70" y="41"/>
                    <a:pt x="86" y="64"/>
                    <a:pt x="86" y="64"/>
                  </a:cubicBezTo>
                  <a:cubicBezTo>
                    <a:pt x="86" y="64"/>
                    <a:pt x="74" y="89"/>
                    <a:pt x="41" y="109"/>
                  </a:cubicBezTo>
                  <a:lnTo>
                    <a:pt x="0" y="2"/>
                  </a:ln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3" name="4-3"/>
            <p:cNvSpPr/>
            <p:nvPr/>
          </p:nvSpPr>
          <p:spPr bwMode="auto">
            <a:xfrm>
              <a:off x="4651375" y="2249487"/>
              <a:ext cx="434975" cy="407988"/>
            </a:xfrm>
            <a:custGeom>
              <a:avLst/>
              <a:gdLst>
                <a:gd name="T0" fmla="*/ 90 w 172"/>
                <a:gd name="T1" fmla="*/ 161 h 161"/>
                <a:gd name="T2" fmla="*/ 82 w 172"/>
                <a:gd name="T3" fmla="*/ 161 h 161"/>
                <a:gd name="T4" fmla="*/ 0 w 172"/>
                <a:gd name="T5" fmla="*/ 79 h 161"/>
                <a:gd name="T6" fmla="*/ 0 w 172"/>
                <a:gd name="T7" fmla="*/ 79 h 161"/>
                <a:gd name="T8" fmla="*/ 79 w 172"/>
                <a:gd name="T9" fmla="*/ 0 h 161"/>
                <a:gd name="T10" fmla="*/ 93 w 172"/>
                <a:gd name="T11" fmla="*/ 0 h 161"/>
                <a:gd name="T12" fmla="*/ 172 w 172"/>
                <a:gd name="T13" fmla="*/ 79 h 161"/>
                <a:gd name="T14" fmla="*/ 90 w 172"/>
                <a:gd name="T15" fmla="*/ 161 h 1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2" h="161">
                  <a:moveTo>
                    <a:pt x="90" y="161"/>
                  </a:moveTo>
                  <a:cubicBezTo>
                    <a:pt x="82" y="161"/>
                    <a:pt x="82" y="161"/>
                    <a:pt x="82" y="161"/>
                  </a:cubicBezTo>
                  <a:cubicBezTo>
                    <a:pt x="37" y="161"/>
                    <a:pt x="0" y="124"/>
                    <a:pt x="0" y="79"/>
                  </a:cubicBezTo>
                  <a:cubicBezTo>
                    <a:pt x="0" y="79"/>
                    <a:pt x="0" y="79"/>
                    <a:pt x="0" y="79"/>
                  </a:cubicBezTo>
                  <a:cubicBezTo>
                    <a:pt x="0" y="35"/>
                    <a:pt x="35" y="0"/>
                    <a:pt x="79" y="0"/>
                  </a:cubicBezTo>
                  <a:cubicBezTo>
                    <a:pt x="93" y="0"/>
                    <a:pt x="93" y="0"/>
                    <a:pt x="93" y="0"/>
                  </a:cubicBezTo>
                  <a:cubicBezTo>
                    <a:pt x="137" y="0"/>
                    <a:pt x="172" y="35"/>
                    <a:pt x="172" y="79"/>
                  </a:cubicBezTo>
                  <a:cubicBezTo>
                    <a:pt x="172" y="124"/>
                    <a:pt x="136" y="161"/>
                    <a:pt x="90" y="161"/>
                  </a:cubicBezTo>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4" name="4-4"/>
            <p:cNvSpPr/>
            <p:nvPr/>
          </p:nvSpPr>
          <p:spPr bwMode="auto">
            <a:xfrm>
              <a:off x="4664075" y="2611437"/>
              <a:ext cx="133350" cy="268288"/>
            </a:xfrm>
            <a:custGeom>
              <a:avLst/>
              <a:gdLst>
                <a:gd name="T0" fmla="*/ 0 w 53"/>
                <a:gd name="T1" fmla="*/ 106 h 106"/>
                <a:gd name="T2" fmla="*/ 0 w 53"/>
                <a:gd name="T3" fmla="*/ 106 h 106"/>
                <a:gd name="T4" fmla="*/ 53 w 53"/>
                <a:gd name="T5" fmla="*/ 53 h 106"/>
                <a:gd name="T6" fmla="*/ 53 w 53"/>
                <a:gd name="T7" fmla="*/ 0 h 106"/>
                <a:gd name="T8" fmla="*/ 0 w 53"/>
                <a:gd name="T9" fmla="*/ 53 h 106"/>
                <a:gd name="T10" fmla="*/ 0 w 53"/>
                <a:gd name="T11" fmla="*/ 106 h 106"/>
              </a:gdLst>
              <a:ahLst/>
              <a:cxnLst>
                <a:cxn ang="0">
                  <a:pos x="T0" y="T1"/>
                </a:cxn>
                <a:cxn ang="0">
                  <a:pos x="T2" y="T3"/>
                </a:cxn>
                <a:cxn ang="0">
                  <a:pos x="T4" y="T5"/>
                </a:cxn>
                <a:cxn ang="0">
                  <a:pos x="T6" y="T7"/>
                </a:cxn>
                <a:cxn ang="0">
                  <a:pos x="T8" y="T9"/>
                </a:cxn>
                <a:cxn ang="0">
                  <a:pos x="T10" y="T11"/>
                </a:cxn>
              </a:cxnLst>
              <a:rect l="0" t="0" r="r" b="b"/>
              <a:pathLst>
                <a:path w="53" h="106">
                  <a:moveTo>
                    <a:pt x="0" y="106"/>
                  </a:moveTo>
                  <a:cubicBezTo>
                    <a:pt x="0" y="106"/>
                    <a:pt x="0" y="106"/>
                    <a:pt x="0" y="106"/>
                  </a:cubicBezTo>
                  <a:cubicBezTo>
                    <a:pt x="30" y="106"/>
                    <a:pt x="53" y="83"/>
                    <a:pt x="53" y="53"/>
                  </a:cubicBezTo>
                  <a:cubicBezTo>
                    <a:pt x="53" y="0"/>
                    <a:pt x="53" y="0"/>
                    <a:pt x="53" y="0"/>
                  </a:cubicBezTo>
                  <a:cubicBezTo>
                    <a:pt x="24" y="0"/>
                    <a:pt x="0" y="24"/>
                    <a:pt x="0" y="53"/>
                  </a:cubicBezTo>
                  <a:lnTo>
                    <a:pt x="0" y="106"/>
                  </a:ln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5" name="4-5"/>
            <p:cNvSpPr/>
            <p:nvPr/>
          </p:nvSpPr>
          <p:spPr bwMode="auto">
            <a:xfrm>
              <a:off x="4613275" y="4808537"/>
              <a:ext cx="288925" cy="257175"/>
            </a:xfrm>
            <a:custGeom>
              <a:avLst/>
              <a:gdLst>
                <a:gd name="T0" fmla="*/ 48 w 114"/>
                <a:gd name="T1" fmla="*/ 6 h 102"/>
                <a:gd name="T2" fmla="*/ 48 w 114"/>
                <a:gd name="T3" fmla="*/ 0 h 102"/>
                <a:gd name="T4" fmla="*/ 76 w 114"/>
                <a:gd name="T5" fmla="*/ 49 h 102"/>
                <a:gd name="T6" fmla="*/ 109 w 114"/>
                <a:gd name="T7" fmla="*/ 85 h 102"/>
                <a:gd name="T8" fmla="*/ 75 w 114"/>
                <a:gd name="T9" fmla="*/ 100 h 102"/>
                <a:gd name="T10" fmla="*/ 35 w 114"/>
                <a:gd name="T11" fmla="*/ 79 h 102"/>
                <a:gd name="T12" fmla="*/ 20 w 114"/>
                <a:gd name="T13" fmla="*/ 55 h 102"/>
                <a:gd name="T14" fmla="*/ 1 w 114"/>
                <a:gd name="T15" fmla="*/ 34 h 102"/>
                <a:gd name="T16" fmla="*/ 4 w 114"/>
                <a:gd name="T17" fmla="*/ 14 h 102"/>
                <a:gd name="T18" fmla="*/ 10 w 114"/>
                <a:gd name="T19" fmla="*/ 0 h 102"/>
                <a:gd name="T20" fmla="*/ 10 w 114"/>
                <a:gd name="T21" fmla="*/ 5 h 102"/>
                <a:gd name="T22" fmla="*/ 29 w 114"/>
                <a:gd name="T23" fmla="*/ 11 h 102"/>
                <a:gd name="T24" fmla="*/ 48 w 114"/>
                <a:gd name="T25" fmla="*/ 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4" h="102">
                  <a:moveTo>
                    <a:pt x="48" y="6"/>
                  </a:moveTo>
                  <a:cubicBezTo>
                    <a:pt x="48" y="0"/>
                    <a:pt x="48" y="0"/>
                    <a:pt x="48" y="0"/>
                  </a:cubicBezTo>
                  <a:cubicBezTo>
                    <a:pt x="51" y="7"/>
                    <a:pt x="61" y="35"/>
                    <a:pt x="76" y="49"/>
                  </a:cubicBezTo>
                  <a:cubicBezTo>
                    <a:pt x="88" y="60"/>
                    <a:pt x="105" y="73"/>
                    <a:pt x="109" y="85"/>
                  </a:cubicBezTo>
                  <a:cubicBezTo>
                    <a:pt x="114" y="98"/>
                    <a:pt x="86" y="102"/>
                    <a:pt x="75" y="100"/>
                  </a:cubicBezTo>
                  <a:cubicBezTo>
                    <a:pt x="61" y="98"/>
                    <a:pt x="44" y="91"/>
                    <a:pt x="35" y="79"/>
                  </a:cubicBezTo>
                  <a:cubicBezTo>
                    <a:pt x="28" y="71"/>
                    <a:pt x="24" y="62"/>
                    <a:pt x="20" y="55"/>
                  </a:cubicBezTo>
                  <a:cubicBezTo>
                    <a:pt x="15" y="49"/>
                    <a:pt x="4" y="42"/>
                    <a:pt x="1" y="34"/>
                  </a:cubicBezTo>
                  <a:cubicBezTo>
                    <a:pt x="0" y="30"/>
                    <a:pt x="2" y="22"/>
                    <a:pt x="4" y="14"/>
                  </a:cubicBezTo>
                  <a:cubicBezTo>
                    <a:pt x="6" y="7"/>
                    <a:pt x="7" y="0"/>
                    <a:pt x="10" y="0"/>
                  </a:cubicBezTo>
                  <a:cubicBezTo>
                    <a:pt x="10" y="1"/>
                    <a:pt x="10" y="5"/>
                    <a:pt x="10" y="5"/>
                  </a:cubicBezTo>
                  <a:cubicBezTo>
                    <a:pt x="13" y="8"/>
                    <a:pt x="20" y="11"/>
                    <a:pt x="29" y="11"/>
                  </a:cubicBezTo>
                  <a:cubicBezTo>
                    <a:pt x="35" y="11"/>
                    <a:pt x="49" y="10"/>
                    <a:pt x="48" y="6"/>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6" name="4-6"/>
            <p:cNvSpPr/>
            <p:nvPr/>
          </p:nvSpPr>
          <p:spPr bwMode="auto">
            <a:xfrm>
              <a:off x="4638675" y="4729162"/>
              <a:ext cx="219075" cy="265113"/>
            </a:xfrm>
            <a:custGeom>
              <a:avLst/>
              <a:gdLst>
                <a:gd name="T0" fmla="*/ 77 w 87"/>
                <a:gd name="T1" fmla="*/ 90 h 105"/>
                <a:gd name="T2" fmla="*/ 66 w 87"/>
                <a:gd name="T3" fmla="*/ 80 h 105"/>
                <a:gd name="T4" fmla="*/ 43 w 87"/>
                <a:gd name="T5" fmla="*/ 42 h 105"/>
                <a:gd name="T6" fmla="*/ 38 w 87"/>
                <a:gd name="T7" fmla="*/ 22 h 105"/>
                <a:gd name="T8" fmla="*/ 38 w 87"/>
                <a:gd name="T9" fmla="*/ 0 h 105"/>
                <a:gd name="T10" fmla="*/ 0 w 87"/>
                <a:gd name="T11" fmla="*/ 0 h 105"/>
                <a:gd name="T12" fmla="*/ 0 w 87"/>
                <a:gd name="T13" fmla="*/ 36 h 105"/>
                <a:gd name="T14" fmla="*/ 0 w 87"/>
                <a:gd name="T15" fmla="*/ 36 h 105"/>
                <a:gd name="T16" fmla="*/ 0 w 87"/>
                <a:gd name="T17" fmla="*/ 37 h 105"/>
                <a:gd name="T18" fmla="*/ 0 w 87"/>
                <a:gd name="T19" fmla="*/ 37 h 105"/>
                <a:gd name="T20" fmla="*/ 30 w 87"/>
                <a:gd name="T21" fmla="*/ 80 h 105"/>
                <a:gd name="T22" fmla="*/ 65 w 87"/>
                <a:gd name="T23" fmla="*/ 103 h 105"/>
                <a:gd name="T24" fmla="*/ 77 w 87"/>
                <a:gd name="T25" fmla="*/ 9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105">
                  <a:moveTo>
                    <a:pt x="77" y="90"/>
                  </a:moveTo>
                  <a:cubicBezTo>
                    <a:pt x="73" y="86"/>
                    <a:pt x="70" y="83"/>
                    <a:pt x="66" y="80"/>
                  </a:cubicBezTo>
                  <a:cubicBezTo>
                    <a:pt x="55" y="70"/>
                    <a:pt x="47" y="53"/>
                    <a:pt x="43" y="42"/>
                  </a:cubicBezTo>
                  <a:cubicBezTo>
                    <a:pt x="40" y="36"/>
                    <a:pt x="38" y="29"/>
                    <a:pt x="38" y="22"/>
                  </a:cubicBezTo>
                  <a:cubicBezTo>
                    <a:pt x="38" y="0"/>
                    <a:pt x="38" y="0"/>
                    <a:pt x="38" y="0"/>
                  </a:cubicBezTo>
                  <a:cubicBezTo>
                    <a:pt x="0" y="0"/>
                    <a:pt x="0" y="0"/>
                    <a:pt x="0" y="0"/>
                  </a:cubicBezTo>
                  <a:cubicBezTo>
                    <a:pt x="0" y="36"/>
                    <a:pt x="0" y="36"/>
                    <a:pt x="0" y="36"/>
                  </a:cubicBezTo>
                  <a:cubicBezTo>
                    <a:pt x="0" y="36"/>
                    <a:pt x="0" y="36"/>
                    <a:pt x="0" y="36"/>
                  </a:cubicBezTo>
                  <a:cubicBezTo>
                    <a:pt x="0" y="37"/>
                    <a:pt x="0" y="37"/>
                    <a:pt x="0" y="37"/>
                  </a:cubicBezTo>
                  <a:cubicBezTo>
                    <a:pt x="0" y="37"/>
                    <a:pt x="0" y="37"/>
                    <a:pt x="0" y="37"/>
                  </a:cubicBezTo>
                  <a:cubicBezTo>
                    <a:pt x="2" y="45"/>
                    <a:pt x="20" y="66"/>
                    <a:pt x="30" y="80"/>
                  </a:cubicBezTo>
                  <a:cubicBezTo>
                    <a:pt x="36" y="89"/>
                    <a:pt x="49" y="101"/>
                    <a:pt x="65" y="103"/>
                  </a:cubicBezTo>
                  <a:cubicBezTo>
                    <a:pt x="79" y="105"/>
                    <a:pt x="87" y="101"/>
                    <a:pt x="77" y="90"/>
                  </a:cubicBezTo>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7" name="4-7"/>
            <p:cNvSpPr/>
            <p:nvPr/>
          </p:nvSpPr>
          <p:spPr bwMode="auto">
            <a:xfrm>
              <a:off x="4959350" y="4711700"/>
              <a:ext cx="287338" cy="258763"/>
            </a:xfrm>
            <a:custGeom>
              <a:avLst/>
              <a:gdLst>
                <a:gd name="T0" fmla="*/ 48 w 113"/>
                <a:gd name="T1" fmla="*/ 6 h 102"/>
                <a:gd name="T2" fmla="*/ 48 w 113"/>
                <a:gd name="T3" fmla="*/ 0 h 102"/>
                <a:gd name="T4" fmla="*/ 76 w 113"/>
                <a:gd name="T5" fmla="*/ 49 h 102"/>
                <a:gd name="T6" fmla="*/ 109 w 113"/>
                <a:gd name="T7" fmla="*/ 85 h 102"/>
                <a:gd name="T8" fmla="*/ 74 w 113"/>
                <a:gd name="T9" fmla="*/ 100 h 102"/>
                <a:gd name="T10" fmla="*/ 34 w 113"/>
                <a:gd name="T11" fmla="*/ 79 h 102"/>
                <a:gd name="T12" fmla="*/ 19 w 113"/>
                <a:gd name="T13" fmla="*/ 55 h 102"/>
                <a:gd name="T14" fmla="*/ 1 w 113"/>
                <a:gd name="T15" fmla="*/ 34 h 102"/>
                <a:gd name="T16" fmla="*/ 3 w 113"/>
                <a:gd name="T17" fmla="*/ 14 h 102"/>
                <a:gd name="T18" fmla="*/ 9 w 113"/>
                <a:gd name="T19" fmla="*/ 0 h 102"/>
                <a:gd name="T20" fmla="*/ 9 w 113"/>
                <a:gd name="T21" fmla="*/ 5 h 102"/>
                <a:gd name="T22" fmla="*/ 29 w 113"/>
                <a:gd name="T23" fmla="*/ 11 h 102"/>
                <a:gd name="T24" fmla="*/ 48 w 113"/>
                <a:gd name="T25" fmla="*/ 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3" h="102">
                  <a:moveTo>
                    <a:pt x="48" y="6"/>
                  </a:moveTo>
                  <a:cubicBezTo>
                    <a:pt x="48" y="0"/>
                    <a:pt x="48" y="0"/>
                    <a:pt x="48" y="0"/>
                  </a:cubicBezTo>
                  <a:cubicBezTo>
                    <a:pt x="50" y="7"/>
                    <a:pt x="60" y="35"/>
                    <a:pt x="76" y="49"/>
                  </a:cubicBezTo>
                  <a:cubicBezTo>
                    <a:pt x="88" y="60"/>
                    <a:pt x="104" y="73"/>
                    <a:pt x="109" y="85"/>
                  </a:cubicBezTo>
                  <a:cubicBezTo>
                    <a:pt x="113" y="98"/>
                    <a:pt x="86" y="102"/>
                    <a:pt x="74" y="100"/>
                  </a:cubicBezTo>
                  <a:cubicBezTo>
                    <a:pt x="61" y="98"/>
                    <a:pt x="44" y="90"/>
                    <a:pt x="34" y="79"/>
                  </a:cubicBezTo>
                  <a:cubicBezTo>
                    <a:pt x="28" y="71"/>
                    <a:pt x="24" y="61"/>
                    <a:pt x="19" y="55"/>
                  </a:cubicBezTo>
                  <a:cubicBezTo>
                    <a:pt x="14" y="49"/>
                    <a:pt x="4" y="42"/>
                    <a:pt x="1" y="34"/>
                  </a:cubicBezTo>
                  <a:cubicBezTo>
                    <a:pt x="0" y="30"/>
                    <a:pt x="1" y="21"/>
                    <a:pt x="3" y="14"/>
                  </a:cubicBezTo>
                  <a:cubicBezTo>
                    <a:pt x="5" y="7"/>
                    <a:pt x="7" y="0"/>
                    <a:pt x="9" y="0"/>
                  </a:cubicBezTo>
                  <a:cubicBezTo>
                    <a:pt x="9" y="1"/>
                    <a:pt x="9" y="5"/>
                    <a:pt x="9" y="5"/>
                  </a:cubicBezTo>
                  <a:cubicBezTo>
                    <a:pt x="12" y="8"/>
                    <a:pt x="20" y="11"/>
                    <a:pt x="29" y="11"/>
                  </a:cubicBezTo>
                  <a:cubicBezTo>
                    <a:pt x="34" y="11"/>
                    <a:pt x="48" y="10"/>
                    <a:pt x="48" y="6"/>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8" name="4-8"/>
            <p:cNvSpPr/>
            <p:nvPr/>
          </p:nvSpPr>
          <p:spPr bwMode="auto">
            <a:xfrm>
              <a:off x="4983163" y="4633912"/>
              <a:ext cx="219075" cy="265113"/>
            </a:xfrm>
            <a:custGeom>
              <a:avLst/>
              <a:gdLst>
                <a:gd name="T0" fmla="*/ 78 w 87"/>
                <a:gd name="T1" fmla="*/ 90 h 105"/>
                <a:gd name="T2" fmla="*/ 67 w 87"/>
                <a:gd name="T3" fmla="*/ 80 h 105"/>
                <a:gd name="T4" fmla="*/ 43 w 87"/>
                <a:gd name="T5" fmla="*/ 42 h 105"/>
                <a:gd name="T6" fmla="*/ 39 w 87"/>
                <a:gd name="T7" fmla="*/ 22 h 105"/>
                <a:gd name="T8" fmla="*/ 39 w 87"/>
                <a:gd name="T9" fmla="*/ 0 h 105"/>
                <a:gd name="T10" fmla="*/ 0 w 87"/>
                <a:gd name="T11" fmla="*/ 0 h 105"/>
                <a:gd name="T12" fmla="*/ 0 w 87"/>
                <a:gd name="T13" fmla="*/ 35 h 105"/>
                <a:gd name="T14" fmla="*/ 0 w 87"/>
                <a:gd name="T15" fmla="*/ 35 h 105"/>
                <a:gd name="T16" fmla="*/ 0 w 87"/>
                <a:gd name="T17" fmla="*/ 35 h 105"/>
                <a:gd name="T18" fmla="*/ 0 w 87"/>
                <a:gd name="T19" fmla="*/ 36 h 105"/>
                <a:gd name="T20" fmla="*/ 0 w 87"/>
                <a:gd name="T21" fmla="*/ 37 h 105"/>
                <a:gd name="T22" fmla="*/ 30 w 87"/>
                <a:gd name="T23" fmla="*/ 80 h 105"/>
                <a:gd name="T24" fmla="*/ 65 w 87"/>
                <a:gd name="T25" fmla="*/ 103 h 105"/>
                <a:gd name="T26" fmla="*/ 78 w 87"/>
                <a:gd name="T27" fmla="*/ 9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 h="105">
                  <a:moveTo>
                    <a:pt x="78" y="90"/>
                  </a:moveTo>
                  <a:cubicBezTo>
                    <a:pt x="74" y="86"/>
                    <a:pt x="70" y="83"/>
                    <a:pt x="67" y="80"/>
                  </a:cubicBezTo>
                  <a:cubicBezTo>
                    <a:pt x="56" y="70"/>
                    <a:pt x="48" y="53"/>
                    <a:pt x="43" y="42"/>
                  </a:cubicBezTo>
                  <a:cubicBezTo>
                    <a:pt x="40" y="36"/>
                    <a:pt x="39" y="29"/>
                    <a:pt x="39" y="22"/>
                  </a:cubicBezTo>
                  <a:cubicBezTo>
                    <a:pt x="39" y="0"/>
                    <a:pt x="39" y="0"/>
                    <a:pt x="39" y="0"/>
                  </a:cubicBezTo>
                  <a:cubicBezTo>
                    <a:pt x="0" y="0"/>
                    <a:pt x="0" y="0"/>
                    <a:pt x="0" y="0"/>
                  </a:cubicBezTo>
                  <a:cubicBezTo>
                    <a:pt x="0" y="35"/>
                    <a:pt x="0" y="35"/>
                    <a:pt x="0" y="35"/>
                  </a:cubicBezTo>
                  <a:cubicBezTo>
                    <a:pt x="0" y="35"/>
                    <a:pt x="0" y="35"/>
                    <a:pt x="0" y="35"/>
                  </a:cubicBezTo>
                  <a:cubicBezTo>
                    <a:pt x="0" y="35"/>
                    <a:pt x="0" y="35"/>
                    <a:pt x="0" y="35"/>
                  </a:cubicBezTo>
                  <a:cubicBezTo>
                    <a:pt x="0" y="36"/>
                    <a:pt x="0" y="36"/>
                    <a:pt x="0" y="36"/>
                  </a:cubicBezTo>
                  <a:cubicBezTo>
                    <a:pt x="0" y="37"/>
                    <a:pt x="0" y="37"/>
                    <a:pt x="0" y="37"/>
                  </a:cubicBezTo>
                  <a:cubicBezTo>
                    <a:pt x="2" y="45"/>
                    <a:pt x="20" y="66"/>
                    <a:pt x="30" y="80"/>
                  </a:cubicBezTo>
                  <a:cubicBezTo>
                    <a:pt x="37" y="89"/>
                    <a:pt x="50" y="101"/>
                    <a:pt x="65" y="103"/>
                  </a:cubicBezTo>
                  <a:cubicBezTo>
                    <a:pt x="80" y="105"/>
                    <a:pt x="87" y="101"/>
                    <a:pt x="78" y="90"/>
                  </a:cubicBezTo>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19" name="4-9"/>
            <p:cNvSpPr/>
            <p:nvPr/>
          </p:nvSpPr>
          <p:spPr bwMode="auto">
            <a:xfrm>
              <a:off x="4579938" y="3278187"/>
              <a:ext cx="549275" cy="1492250"/>
            </a:xfrm>
            <a:custGeom>
              <a:avLst/>
              <a:gdLst>
                <a:gd name="T0" fmla="*/ 30 w 217"/>
                <a:gd name="T1" fmla="*/ 10 h 590"/>
                <a:gd name="T2" fmla="*/ 32 w 217"/>
                <a:gd name="T3" fmla="*/ 306 h 590"/>
                <a:gd name="T4" fmla="*/ 14 w 217"/>
                <a:gd name="T5" fmla="*/ 384 h 590"/>
                <a:gd name="T6" fmla="*/ 22 w 217"/>
                <a:gd name="T7" fmla="*/ 578 h 590"/>
                <a:gd name="T8" fmla="*/ 61 w 217"/>
                <a:gd name="T9" fmla="*/ 580 h 590"/>
                <a:gd name="T10" fmla="*/ 105 w 217"/>
                <a:gd name="T11" fmla="*/ 316 h 590"/>
                <a:gd name="T12" fmla="*/ 123 w 217"/>
                <a:gd name="T13" fmla="*/ 163 h 590"/>
                <a:gd name="T14" fmla="*/ 142 w 217"/>
                <a:gd name="T15" fmla="*/ 316 h 590"/>
                <a:gd name="T16" fmla="*/ 131 w 217"/>
                <a:gd name="T17" fmla="*/ 363 h 590"/>
                <a:gd name="T18" fmla="*/ 159 w 217"/>
                <a:gd name="T19" fmla="*/ 546 h 590"/>
                <a:gd name="T20" fmla="*/ 198 w 217"/>
                <a:gd name="T21" fmla="*/ 547 h 590"/>
                <a:gd name="T22" fmla="*/ 212 w 217"/>
                <a:gd name="T23" fmla="*/ 308 h 590"/>
                <a:gd name="T24" fmla="*/ 202 w 217"/>
                <a:gd name="T25" fmla="*/ 0 h 590"/>
                <a:gd name="T26" fmla="*/ 30 w 217"/>
                <a:gd name="T27" fmla="*/ 1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7" h="590">
                  <a:moveTo>
                    <a:pt x="30" y="10"/>
                  </a:moveTo>
                  <a:cubicBezTo>
                    <a:pt x="0" y="75"/>
                    <a:pt x="32" y="306"/>
                    <a:pt x="32" y="306"/>
                  </a:cubicBezTo>
                  <a:cubicBezTo>
                    <a:pt x="31" y="317"/>
                    <a:pt x="19" y="338"/>
                    <a:pt x="14" y="384"/>
                  </a:cubicBezTo>
                  <a:cubicBezTo>
                    <a:pt x="9" y="440"/>
                    <a:pt x="22" y="578"/>
                    <a:pt x="22" y="578"/>
                  </a:cubicBezTo>
                  <a:cubicBezTo>
                    <a:pt x="22" y="578"/>
                    <a:pt x="40" y="590"/>
                    <a:pt x="61" y="580"/>
                  </a:cubicBezTo>
                  <a:cubicBezTo>
                    <a:pt x="61" y="580"/>
                    <a:pt x="98" y="371"/>
                    <a:pt x="105" y="316"/>
                  </a:cubicBezTo>
                  <a:cubicBezTo>
                    <a:pt x="111" y="268"/>
                    <a:pt x="123" y="163"/>
                    <a:pt x="123" y="163"/>
                  </a:cubicBezTo>
                  <a:cubicBezTo>
                    <a:pt x="142" y="316"/>
                    <a:pt x="142" y="316"/>
                    <a:pt x="142" y="316"/>
                  </a:cubicBezTo>
                  <a:cubicBezTo>
                    <a:pt x="142" y="316"/>
                    <a:pt x="133" y="343"/>
                    <a:pt x="131" y="363"/>
                  </a:cubicBezTo>
                  <a:cubicBezTo>
                    <a:pt x="128" y="395"/>
                    <a:pt x="159" y="546"/>
                    <a:pt x="159" y="546"/>
                  </a:cubicBezTo>
                  <a:cubicBezTo>
                    <a:pt x="159" y="546"/>
                    <a:pt x="173" y="551"/>
                    <a:pt x="198" y="547"/>
                  </a:cubicBezTo>
                  <a:cubicBezTo>
                    <a:pt x="198" y="547"/>
                    <a:pt x="209" y="347"/>
                    <a:pt x="212" y="308"/>
                  </a:cubicBezTo>
                  <a:cubicBezTo>
                    <a:pt x="217" y="243"/>
                    <a:pt x="214" y="39"/>
                    <a:pt x="202" y="0"/>
                  </a:cubicBezTo>
                  <a:cubicBezTo>
                    <a:pt x="30" y="10"/>
                    <a:pt x="30" y="10"/>
                    <a:pt x="30" y="10"/>
                  </a:cubicBezTo>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20" name="4-10"/>
            <p:cNvSpPr/>
            <p:nvPr/>
          </p:nvSpPr>
          <p:spPr bwMode="auto">
            <a:xfrm>
              <a:off x="4613275" y="3286125"/>
              <a:ext cx="508000" cy="1468438"/>
            </a:xfrm>
            <a:custGeom>
              <a:avLst/>
              <a:gdLst>
                <a:gd name="T0" fmla="*/ 127 w 201"/>
                <a:gd name="T1" fmla="*/ 303 h 581"/>
                <a:gd name="T2" fmla="*/ 110 w 201"/>
                <a:gd name="T3" fmla="*/ 160 h 581"/>
                <a:gd name="T4" fmla="*/ 120 w 201"/>
                <a:gd name="T5" fmla="*/ 99 h 581"/>
                <a:gd name="T6" fmla="*/ 179 w 201"/>
                <a:gd name="T7" fmla="*/ 73 h 581"/>
                <a:gd name="T8" fmla="*/ 131 w 201"/>
                <a:gd name="T9" fmla="*/ 105 h 581"/>
                <a:gd name="T10" fmla="*/ 120 w 201"/>
                <a:gd name="T11" fmla="*/ 152 h 581"/>
                <a:gd name="T12" fmla="*/ 127 w 201"/>
                <a:gd name="T13" fmla="*/ 303 h 581"/>
                <a:gd name="T14" fmla="*/ 187 w 201"/>
                <a:gd name="T15" fmla="*/ 0 h 581"/>
                <a:gd name="T16" fmla="*/ 100 w 201"/>
                <a:gd name="T17" fmla="*/ 28 h 581"/>
                <a:gd name="T18" fmla="*/ 17 w 201"/>
                <a:gd name="T19" fmla="*/ 7 h 581"/>
                <a:gd name="T20" fmla="*/ 17 w 201"/>
                <a:gd name="T21" fmla="*/ 7 h 581"/>
                <a:gd name="T22" fmla="*/ 14 w 201"/>
                <a:gd name="T23" fmla="*/ 18 h 581"/>
                <a:gd name="T24" fmla="*/ 4 w 201"/>
                <a:gd name="T25" fmla="*/ 110 h 581"/>
                <a:gd name="T26" fmla="*/ 19 w 201"/>
                <a:gd name="T27" fmla="*/ 303 h 581"/>
                <a:gd name="T28" fmla="*/ 19 w 201"/>
                <a:gd name="T29" fmla="*/ 303 h 581"/>
                <a:gd name="T30" fmla="*/ 19 w 201"/>
                <a:gd name="T31" fmla="*/ 303 h 581"/>
                <a:gd name="T32" fmla="*/ 1 w 201"/>
                <a:gd name="T33" fmla="*/ 381 h 581"/>
                <a:gd name="T34" fmla="*/ 0 w 201"/>
                <a:gd name="T35" fmla="*/ 414 h 581"/>
                <a:gd name="T36" fmla="*/ 9 w 201"/>
                <a:gd name="T37" fmla="*/ 575 h 581"/>
                <a:gd name="T38" fmla="*/ 31 w 201"/>
                <a:gd name="T39" fmla="*/ 581 h 581"/>
                <a:gd name="T40" fmla="*/ 48 w 201"/>
                <a:gd name="T41" fmla="*/ 577 h 581"/>
                <a:gd name="T42" fmla="*/ 92 w 201"/>
                <a:gd name="T43" fmla="*/ 313 h 581"/>
                <a:gd name="T44" fmla="*/ 110 w 201"/>
                <a:gd name="T45" fmla="*/ 160 h 581"/>
                <a:gd name="T46" fmla="*/ 129 w 201"/>
                <a:gd name="T47" fmla="*/ 313 h 581"/>
                <a:gd name="T48" fmla="*/ 129 w 201"/>
                <a:gd name="T49" fmla="*/ 313 h 581"/>
                <a:gd name="T50" fmla="*/ 118 w 201"/>
                <a:gd name="T51" fmla="*/ 360 h 581"/>
                <a:gd name="T52" fmla="*/ 118 w 201"/>
                <a:gd name="T53" fmla="*/ 366 h 581"/>
                <a:gd name="T54" fmla="*/ 146 w 201"/>
                <a:gd name="T55" fmla="*/ 543 h 581"/>
                <a:gd name="T56" fmla="*/ 167 w 201"/>
                <a:gd name="T57" fmla="*/ 545 h 581"/>
                <a:gd name="T58" fmla="*/ 185 w 201"/>
                <a:gd name="T59" fmla="*/ 544 h 581"/>
                <a:gd name="T60" fmla="*/ 199 w 201"/>
                <a:gd name="T61" fmla="*/ 305 h 581"/>
                <a:gd name="T62" fmla="*/ 201 w 201"/>
                <a:gd name="T63" fmla="*/ 216 h 581"/>
                <a:gd name="T64" fmla="*/ 196 w 201"/>
                <a:gd name="T65" fmla="*/ 54 h 581"/>
                <a:gd name="T66" fmla="*/ 172 w 201"/>
                <a:gd name="T67" fmla="*/ 62 h 581"/>
                <a:gd name="T68" fmla="*/ 187 w 201"/>
                <a:gd name="T6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1" h="581">
                  <a:moveTo>
                    <a:pt x="127" y="303"/>
                  </a:moveTo>
                  <a:cubicBezTo>
                    <a:pt x="110" y="160"/>
                    <a:pt x="110" y="160"/>
                    <a:pt x="110" y="160"/>
                  </a:cubicBezTo>
                  <a:cubicBezTo>
                    <a:pt x="120" y="99"/>
                    <a:pt x="120" y="99"/>
                    <a:pt x="120" y="99"/>
                  </a:cubicBezTo>
                  <a:cubicBezTo>
                    <a:pt x="120" y="99"/>
                    <a:pt x="161" y="90"/>
                    <a:pt x="179" y="73"/>
                  </a:cubicBezTo>
                  <a:cubicBezTo>
                    <a:pt x="179" y="73"/>
                    <a:pt x="160" y="97"/>
                    <a:pt x="131" y="105"/>
                  </a:cubicBezTo>
                  <a:cubicBezTo>
                    <a:pt x="120" y="152"/>
                    <a:pt x="120" y="152"/>
                    <a:pt x="120" y="152"/>
                  </a:cubicBezTo>
                  <a:cubicBezTo>
                    <a:pt x="127" y="303"/>
                    <a:pt x="127" y="303"/>
                    <a:pt x="127" y="303"/>
                  </a:cubicBezTo>
                  <a:moveTo>
                    <a:pt x="187" y="0"/>
                  </a:moveTo>
                  <a:cubicBezTo>
                    <a:pt x="173" y="15"/>
                    <a:pt x="139" y="28"/>
                    <a:pt x="100" y="28"/>
                  </a:cubicBezTo>
                  <a:cubicBezTo>
                    <a:pt x="73" y="28"/>
                    <a:pt x="44" y="22"/>
                    <a:pt x="17" y="7"/>
                  </a:cubicBezTo>
                  <a:cubicBezTo>
                    <a:pt x="17" y="7"/>
                    <a:pt x="17" y="7"/>
                    <a:pt x="17" y="7"/>
                  </a:cubicBezTo>
                  <a:cubicBezTo>
                    <a:pt x="16" y="10"/>
                    <a:pt x="15" y="14"/>
                    <a:pt x="14" y="18"/>
                  </a:cubicBezTo>
                  <a:cubicBezTo>
                    <a:pt x="7" y="40"/>
                    <a:pt x="4" y="73"/>
                    <a:pt x="4" y="110"/>
                  </a:cubicBezTo>
                  <a:cubicBezTo>
                    <a:pt x="4" y="198"/>
                    <a:pt x="19" y="303"/>
                    <a:pt x="19" y="303"/>
                  </a:cubicBezTo>
                  <a:cubicBezTo>
                    <a:pt x="19" y="303"/>
                    <a:pt x="19" y="303"/>
                    <a:pt x="19" y="303"/>
                  </a:cubicBezTo>
                  <a:cubicBezTo>
                    <a:pt x="19" y="303"/>
                    <a:pt x="19" y="303"/>
                    <a:pt x="19" y="303"/>
                  </a:cubicBezTo>
                  <a:cubicBezTo>
                    <a:pt x="18" y="314"/>
                    <a:pt x="6" y="335"/>
                    <a:pt x="1" y="381"/>
                  </a:cubicBezTo>
                  <a:cubicBezTo>
                    <a:pt x="0" y="390"/>
                    <a:pt x="0" y="402"/>
                    <a:pt x="0" y="414"/>
                  </a:cubicBezTo>
                  <a:cubicBezTo>
                    <a:pt x="0" y="478"/>
                    <a:pt x="9" y="575"/>
                    <a:pt x="9" y="575"/>
                  </a:cubicBezTo>
                  <a:cubicBezTo>
                    <a:pt x="9" y="575"/>
                    <a:pt x="18" y="581"/>
                    <a:pt x="31" y="581"/>
                  </a:cubicBezTo>
                  <a:cubicBezTo>
                    <a:pt x="36" y="581"/>
                    <a:pt x="42" y="580"/>
                    <a:pt x="48" y="577"/>
                  </a:cubicBezTo>
                  <a:cubicBezTo>
                    <a:pt x="48" y="577"/>
                    <a:pt x="85" y="368"/>
                    <a:pt x="92" y="313"/>
                  </a:cubicBezTo>
                  <a:cubicBezTo>
                    <a:pt x="98" y="265"/>
                    <a:pt x="110" y="160"/>
                    <a:pt x="110" y="160"/>
                  </a:cubicBezTo>
                  <a:cubicBezTo>
                    <a:pt x="129" y="313"/>
                    <a:pt x="129" y="313"/>
                    <a:pt x="129" y="313"/>
                  </a:cubicBezTo>
                  <a:cubicBezTo>
                    <a:pt x="129" y="313"/>
                    <a:pt x="129" y="313"/>
                    <a:pt x="129" y="313"/>
                  </a:cubicBezTo>
                  <a:cubicBezTo>
                    <a:pt x="129" y="313"/>
                    <a:pt x="120" y="340"/>
                    <a:pt x="118" y="360"/>
                  </a:cubicBezTo>
                  <a:cubicBezTo>
                    <a:pt x="118" y="362"/>
                    <a:pt x="118" y="363"/>
                    <a:pt x="118" y="366"/>
                  </a:cubicBezTo>
                  <a:cubicBezTo>
                    <a:pt x="118" y="406"/>
                    <a:pt x="146" y="543"/>
                    <a:pt x="146" y="543"/>
                  </a:cubicBezTo>
                  <a:cubicBezTo>
                    <a:pt x="146" y="543"/>
                    <a:pt x="153" y="545"/>
                    <a:pt x="167" y="545"/>
                  </a:cubicBezTo>
                  <a:cubicBezTo>
                    <a:pt x="172" y="545"/>
                    <a:pt x="178" y="545"/>
                    <a:pt x="185" y="544"/>
                  </a:cubicBezTo>
                  <a:cubicBezTo>
                    <a:pt x="185" y="544"/>
                    <a:pt x="196" y="344"/>
                    <a:pt x="199" y="305"/>
                  </a:cubicBezTo>
                  <a:cubicBezTo>
                    <a:pt x="200" y="286"/>
                    <a:pt x="201" y="253"/>
                    <a:pt x="201" y="216"/>
                  </a:cubicBezTo>
                  <a:cubicBezTo>
                    <a:pt x="201" y="163"/>
                    <a:pt x="200" y="100"/>
                    <a:pt x="196" y="54"/>
                  </a:cubicBezTo>
                  <a:cubicBezTo>
                    <a:pt x="172" y="62"/>
                    <a:pt x="172" y="62"/>
                    <a:pt x="172" y="62"/>
                  </a:cubicBezTo>
                  <a:cubicBezTo>
                    <a:pt x="187" y="0"/>
                    <a:pt x="187" y="0"/>
                    <a:pt x="187" y="0"/>
                  </a:cubicBezTo>
                </a:path>
              </a:pathLst>
            </a:custGeom>
            <a:solidFill>
              <a:srgbClr val="0C42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21" name="4-11"/>
            <p:cNvSpPr/>
            <p:nvPr/>
          </p:nvSpPr>
          <p:spPr bwMode="auto">
            <a:xfrm>
              <a:off x="4891088" y="3470275"/>
              <a:ext cx="174625" cy="581025"/>
            </a:xfrm>
            <a:custGeom>
              <a:avLst/>
              <a:gdLst>
                <a:gd name="T0" fmla="*/ 69 w 69"/>
                <a:gd name="T1" fmla="*/ 0 h 230"/>
                <a:gd name="T2" fmla="*/ 10 w 69"/>
                <a:gd name="T3" fmla="*/ 26 h 230"/>
                <a:gd name="T4" fmla="*/ 0 w 69"/>
                <a:gd name="T5" fmla="*/ 87 h 230"/>
                <a:gd name="T6" fmla="*/ 17 w 69"/>
                <a:gd name="T7" fmla="*/ 230 h 230"/>
                <a:gd name="T8" fmla="*/ 10 w 69"/>
                <a:gd name="T9" fmla="*/ 79 h 230"/>
                <a:gd name="T10" fmla="*/ 21 w 69"/>
                <a:gd name="T11" fmla="*/ 32 h 230"/>
                <a:gd name="T12" fmla="*/ 69 w 69"/>
                <a:gd name="T13" fmla="*/ 0 h 230"/>
              </a:gdLst>
              <a:ahLst/>
              <a:cxnLst>
                <a:cxn ang="0">
                  <a:pos x="T0" y="T1"/>
                </a:cxn>
                <a:cxn ang="0">
                  <a:pos x="T2" y="T3"/>
                </a:cxn>
                <a:cxn ang="0">
                  <a:pos x="T4" y="T5"/>
                </a:cxn>
                <a:cxn ang="0">
                  <a:pos x="T6" y="T7"/>
                </a:cxn>
                <a:cxn ang="0">
                  <a:pos x="T8" y="T9"/>
                </a:cxn>
                <a:cxn ang="0">
                  <a:pos x="T10" y="T11"/>
                </a:cxn>
                <a:cxn ang="0">
                  <a:pos x="T12" y="T13"/>
                </a:cxn>
              </a:cxnLst>
              <a:rect l="0" t="0" r="r" b="b"/>
              <a:pathLst>
                <a:path w="69" h="230">
                  <a:moveTo>
                    <a:pt x="69" y="0"/>
                  </a:moveTo>
                  <a:cubicBezTo>
                    <a:pt x="51" y="17"/>
                    <a:pt x="10" y="26"/>
                    <a:pt x="10" y="26"/>
                  </a:cubicBezTo>
                  <a:cubicBezTo>
                    <a:pt x="0" y="87"/>
                    <a:pt x="0" y="87"/>
                    <a:pt x="0" y="87"/>
                  </a:cubicBezTo>
                  <a:cubicBezTo>
                    <a:pt x="17" y="230"/>
                    <a:pt x="17" y="230"/>
                    <a:pt x="17" y="230"/>
                  </a:cubicBezTo>
                  <a:cubicBezTo>
                    <a:pt x="10" y="79"/>
                    <a:pt x="10" y="79"/>
                    <a:pt x="10" y="79"/>
                  </a:cubicBezTo>
                  <a:cubicBezTo>
                    <a:pt x="21" y="32"/>
                    <a:pt x="21" y="32"/>
                    <a:pt x="21" y="32"/>
                  </a:cubicBezTo>
                  <a:cubicBezTo>
                    <a:pt x="50" y="24"/>
                    <a:pt x="69" y="0"/>
                    <a:pt x="69" y="0"/>
                  </a:cubicBezTo>
                </a:path>
              </a:pathLst>
            </a:custGeom>
            <a:solidFill>
              <a:srgbClr val="082E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22" name="4-12"/>
            <p:cNvSpPr/>
            <p:nvPr/>
          </p:nvSpPr>
          <p:spPr bwMode="auto">
            <a:xfrm>
              <a:off x="4643438" y="2725737"/>
              <a:ext cx="465138" cy="671513"/>
            </a:xfrm>
            <a:custGeom>
              <a:avLst/>
              <a:gdLst>
                <a:gd name="T0" fmla="*/ 58 w 184"/>
                <a:gd name="T1" fmla="*/ 1 h 266"/>
                <a:gd name="T2" fmla="*/ 35 w 184"/>
                <a:gd name="T3" fmla="*/ 3 h 266"/>
                <a:gd name="T4" fmla="*/ 8 w 184"/>
                <a:gd name="T5" fmla="*/ 43 h 266"/>
                <a:gd name="T6" fmla="*/ 6 w 184"/>
                <a:gd name="T7" fmla="*/ 92 h 266"/>
                <a:gd name="T8" fmla="*/ 33 w 184"/>
                <a:gd name="T9" fmla="*/ 170 h 266"/>
                <a:gd name="T10" fmla="*/ 5 w 184"/>
                <a:gd name="T11" fmla="*/ 229 h 266"/>
                <a:gd name="T12" fmla="*/ 177 w 184"/>
                <a:gd name="T13" fmla="*/ 219 h 266"/>
                <a:gd name="T14" fmla="*/ 169 w 184"/>
                <a:gd name="T15" fmla="*/ 138 h 266"/>
                <a:gd name="T16" fmla="*/ 179 w 184"/>
                <a:gd name="T17" fmla="*/ 70 h 266"/>
                <a:gd name="T18" fmla="*/ 127 w 184"/>
                <a:gd name="T19" fmla="*/ 0 h 266"/>
                <a:gd name="T20" fmla="*/ 58 w 184"/>
                <a:gd name="T21" fmla="*/ 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266">
                  <a:moveTo>
                    <a:pt x="58" y="1"/>
                  </a:moveTo>
                  <a:cubicBezTo>
                    <a:pt x="47" y="2"/>
                    <a:pt x="43" y="2"/>
                    <a:pt x="35" y="3"/>
                  </a:cubicBezTo>
                  <a:cubicBezTo>
                    <a:pt x="18" y="4"/>
                    <a:pt x="14" y="29"/>
                    <a:pt x="8" y="43"/>
                  </a:cubicBezTo>
                  <a:cubicBezTo>
                    <a:pt x="0" y="58"/>
                    <a:pt x="0" y="76"/>
                    <a:pt x="6" y="92"/>
                  </a:cubicBezTo>
                  <a:cubicBezTo>
                    <a:pt x="33" y="170"/>
                    <a:pt x="33" y="170"/>
                    <a:pt x="33" y="170"/>
                  </a:cubicBezTo>
                  <a:cubicBezTo>
                    <a:pt x="33" y="170"/>
                    <a:pt x="20" y="200"/>
                    <a:pt x="5" y="229"/>
                  </a:cubicBezTo>
                  <a:cubicBezTo>
                    <a:pt x="73" y="266"/>
                    <a:pt x="157" y="247"/>
                    <a:pt x="177" y="219"/>
                  </a:cubicBezTo>
                  <a:cubicBezTo>
                    <a:pt x="178" y="214"/>
                    <a:pt x="173" y="168"/>
                    <a:pt x="169" y="138"/>
                  </a:cubicBezTo>
                  <a:cubicBezTo>
                    <a:pt x="181" y="109"/>
                    <a:pt x="184" y="90"/>
                    <a:pt x="179" y="70"/>
                  </a:cubicBezTo>
                  <a:cubicBezTo>
                    <a:pt x="170" y="34"/>
                    <a:pt x="137" y="0"/>
                    <a:pt x="127" y="0"/>
                  </a:cubicBezTo>
                  <a:cubicBezTo>
                    <a:pt x="58" y="1"/>
                    <a:pt x="58" y="1"/>
                    <a:pt x="58" y="1"/>
                  </a:cubicBezTo>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23" name="4-13"/>
            <p:cNvSpPr/>
            <p:nvPr/>
          </p:nvSpPr>
          <p:spPr bwMode="auto">
            <a:xfrm>
              <a:off x="4630738" y="2320925"/>
              <a:ext cx="46038" cy="55563"/>
            </a:xfrm>
            <a:custGeom>
              <a:avLst/>
              <a:gdLst>
                <a:gd name="T0" fmla="*/ 6 w 18"/>
                <a:gd name="T1" fmla="*/ 0 h 22"/>
                <a:gd name="T2" fmla="*/ 18 w 18"/>
                <a:gd name="T3" fmla="*/ 18 h 22"/>
                <a:gd name="T4" fmla="*/ 3 w 18"/>
                <a:gd name="T5" fmla="*/ 15 h 22"/>
                <a:gd name="T6" fmla="*/ 6 w 18"/>
                <a:gd name="T7" fmla="*/ 0 h 22"/>
              </a:gdLst>
              <a:ahLst/>
              <a:cxnLst>
                <a:cxn ang="0">
                  <a:pos x="T0" y="T1"/>
                </a:cxn>
                <a:cxn ang="0">
                  <a:pos x="T2" y="T3"/>
                </a:cxn>
                <a:cxn ang="0">
                  <a:pos x="T4" y="T5"/>
                </a:cxn>
                <a:cxn ang="0">
                  <a:pos x="T6" y="T7"/>
                </a:cxn>
              </a:cxnLst>
              <a:rect l="0" t="0" r="r" b="b"/>
              <a:pathLst>
                <a:path w="18" h="22">
                  <a:moveTo>
                    <a:pt x="6" y="0"/>
                  </a:moveTo>
                  <a:cubicBezTo>
                    <a:pt x="18" y="18"/>
                    <a:pt x="18" y="18"/>
                    <a:pt x="18" y="18"/>
                  </a:cubicBezTo>
                  <a:cubicBezTo>
                    <a:pt x="13" y="22"/>
                    <a:pt x="6" y="20"/>
                    <a:pt x="3" y="15"/>
                  </a:cubicBezTo>
                  <a:cubicBezTo>
                    <a:pt x="0" y="10"/>
                    <a:pt x="1" y="3"/>
                    <a:pt x="6" y="0"/>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24" name="4-14"/>
            <p:cNvSpPr/>
            <p:nvPr/>
          </p:nvSpPr>
          <p:spPr bwMode="auto">
            <a:xfrm>
              <a:off x="4614863" y="2365375"/>
              <a:ext cx="55563" cy="33338"/>
            </a:xfrm>
            <a:custGeom>
              <a:avLst/>
              <a:gdLst>
                <a:gd name="T0" fmla="*/ 0 w 22"/>
                <a:gd name="T1" fmla="*/ 3 h 13"/>
                <a:gd name="T2" fmla="*/ 21 w 22"/>
                <a:gd name="T3" fmla="*/ 0 h 13"/>
                <a:gd name="T4" fmla="*/ 12 w 22"/>
                <a:gd name="T5" fmla="*/ 12 h 13"/>
                <a:gd name="T6" fmla="*/ 0 w 22"/>
                <a:gd name="T7" fmla="*/ 3 h 13"/>
              </a:gdLst>
              <a:ahLst/>
              <a:cxnLst>
                <a:cxn ang="0">
                  <a:pos x="T0" y="T1"/>
                </a:cxn>
                <a:cxn ang="0">
                  <a:pos x="T2" y="T3"/>
                </a:cxn>
                <a:cxn ang="0">
                  <a:pos x="T4" y="T5"/>
                </a:cxn>
                <a:cxn ang="0">
                  <a:pos x="T6" y="T7"/>
                </a:cxn>
              </a:cxnLst>
              <a:rect l="0" t="0" r="r" b="b"/>
              <a:pathLst>
                <a:path w="22" h="13">
                  <a:moveTo>
                    <a:pt x="0" y="3"/>
                  </a:moveTo>
                  <a:cubicBezTo>
                    <a:pt x="21" y="0"/>
                    <a:pt x="21" y="0"/>
                    <a:pt x="21" y="0"/>
                  </a:cubicBezTo>
                  <a:cubicBezTo>
                    <a:pt x="22" y="6"/>
                    <a:pt x="18" y="12"/>
                    <a:pt x="12" y="12"/>
                  </a:cubicBezTo>
                  <a:cubicBezTo>
                    <a:pt x="6" y="13"/>
                    <a:pt x="1" y="9"/>
                    <a:pt x="0" y="3"/>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25" name="4-15"/>
            <p:cNvSpPr/>
            <p:nvPr/>
          </p:nvSpPr>
          <p:spPr bwMode="auto">
            <a:xfrm>
              <a:off x="4706938" y="2335212"/>
              <a:ext cx="357188" cy="503238"/>
            </a:xfrm>
            <a:custGeom>
              <a:avLst/>
              <a:gdLst>
                <a:gd name="T0" fmla="*/ 121 w 141"/>
                <a:gd name="T1" fmla="*/ 1 h 199"/>
                <a:gd name="T2" fmla="*/ 140 w 141"/>
                <a:gd name="T3" fmla="*/ 77 h 199"/>
                <a:gd name="T4" fmla="*/ 119 w 141"/>
                <a:gd name="T5" fmla="*/ 130 h 199"/>
                <a:gd name="T6" fmla="*/ 87 w 141"/>
                <a:gd name="T7" fmla="*/ 130 h 199"/>
                <a:gd name="T8" fmla="*/ 87 w 141"/>
                <a:gd name="T9" fmla="*/ 155 h 199"/>
                <a:gd name="T10" fmla="*/ 103 w 141"/>
                <a:gd name="T11" fmla="*/ 185 h 199"/>
                <a:gd name="T12" fmla="*/ 63 w 141"/>
                <a:gd name="T13" fmla="*/ 188 h 199"/>
                <a:gd name="T14" fmla="*/ 36 w 141"/>
                <a:gd name="T15" fmla="*/ 160 h 199"/>
                <a:gd name="T16" fmla="*/ 36 w 141"/>
                <a:gd name="T17" fmla="*/ 101 h 199"/>
                <a:gd name="T18" fmla="*/ 14 w 141"/>
                <a:gd name="T19" fmla="*/ 104 h 199"/>
                <a:gd name="T20" fmla="*/ 8 w 141"/>
                <a:gd name="T21" fmla="*/ 64 h 199"/>
                <a:gd name="T22" fmla="*/ 37 w 141"/>
                <a:gd name="T23" fmla="*/ 69 h 199"/>
                <a:gd name="T24" fmla="*/ 57 w 141"/>
                <a:gd name="T25" fmla="*/ 17 h 199"/>
                <a:gd name="T26" fmla="*/ 121 w 141"/>
                <a:gd name="T27" fmla="*/ 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1" h="199">
                  <a:moveTo>
                    <a:pt x="121" y="1"/>
                  </a:moveTo>
                  <a:cubicBezTo>
                    <a:pt x="130" y="6"/>
                    <a:pt x="141" y="29"/>
                    <a:pt x="140" y="77"/>
                  </a:cubicBezTo>
                  <a:cubicBezTo>
                    <a:pt x="139" y="118"/>
                    <a:pt x="126" y="128"/>
                    <a:pt x="119" y="130"/>
                  </a:cubicBezTo>
                  <a:cubicBezTo>
                    <a:pt x="113" y="133"/>
                    <a:pt x="100" y="132"/>
                    <a:pt x="87" y="130"/>
                  </a:cubicBezTo>
                  <a:cubicBezTo>
                    <a:pt x="87" y="155"/>
                    <a:pt x="87" y="155"/>
                    <a:pt x="87" y="155"/>
                  </a:cubicBezTo>
                  <a:cubicBezTo>
                    <a:pt x="87" y="155"/>
                    <a:pt x="105" y="174"/>
                    <a:pt x="103" y="185"/>
                  </a:cubicBezTo>
                  <a:cubicBezTo>
                    <a:pt x="102" y="196"/>
                    <a:pt x="79" y="199"/>
                    <a:pt x="63" y="188"/>
                  </a:cubicBezTo>
                  <a:cubicBezTo>
                    <a:pt x="47" y="177"/>
                    <a:pt x="36" y="160"/>
                    <a:pt x="36" y="160"/>
                  </a:cubicBezTo>
                  <a:cubicBezTo>
                    <a:pt x="36" y="101"/>
                    <a:pt x="36" y="101"/>
                    <a:pt x="36" y="101"/>
                  </a:cubicBezTo>
                  <a:cubicBezTo>
                    <a:pt x="36" y="101"/>
                    <a:pt x="28" y="113"/>
                    <a:pt x="14" y="104"/>
                  </a:cubicBezTo>
                  <a:cubicBezTo>
                    <a:pt x="1" y="94"/>
                    <a:pt x="0" y="72"/>
                    <a:pt x="8" y="64"/>
                  </a:cubicBezTo>
                  <a:cubicBezTo>
                    <a:pt x="16" y="56"/>
                    <a:pt x="33" y="58"/>
                    <a:pt x="37" y="69"/>
                  </a:cubicBezTo>
                  <a:cubicBezTo>
                    <a:pt x="37" y="69"/>
                    <a:pt x="57" y="54"/>
                    <a:pt x="57" y="17"/>
                  </a:cubicBezTo>
                  <a:cubicBezTo>
                    <a:pt x="57" y="1"/>
                    <a:pt x="99" y="0"/>
                    <a:pt x="121" y="1"/>
                  </a:cubicBezTo>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26" name="4-16"/>
            <p:cNvSpPr/>
            <p:nvPr/>
          </p:nvSpPr>
          <p:spPr bwMode="auto">
            <a:xfrm>
              <a:off x="4895850" y="2487612"/>
              <a:ext cx="25400" cy="26988"/>
            </a:xfrm>
            <a:custGeom>
              <a:avLst/>
              <a:gdLst>
                <a:gd name="T0" fmla="*/ 10 w 10"/>
                <a:gd name="T1" fmla="*/ 5 h 11"/>
                <a:gd name="T2" fmla="*/ 5 w 10"/>
                <a:gd name="T3" fmla="*/ 11 h 11"/>
                <a:gd name="T4" fmla="*/ 0 w 10"/>
                <a:gd name="T5" fmla="*/ 6 h 11"/>
                <a:gd name="T6" fmla="*/ 5 w 10"/>
                <a:gd name="T7" fmla="*/ 0 h 11"/>
                <a:gd name="T8" fmla="*/ 10 w 10"/>
                <a:gd name="T9" fmla="*/ 5 h 11"/>
              </a:gdLst>
              <a:ahLst/>
              <a:cxnLst>
                <a:cxn ang="0">
                  <a:pos x="T0" y="T1"/>
                </a:cxn>
                <a:cxn ang="0">
                  <a:pos x="T2" y="T3"/>
                </a:cxn>
                <a:cxn ang="0">
                  <a:pos x="T4" y="T5"/>
                </a:cxn>
                <a:cxn ang="0">
                  <a:pos x="T6" y="T7"/>
                </a:cxn>
                <a:cxn ang="0">
                  <a:pos x="T8" y="T9"/>
                </a:cxn>
              </a:cxnLst>
              <a:rect l="0" t="0" r="r" b="b"/>
              <a:pathLst>
                <a:path w="10" h="11">
                  <a:moveTo>
                    <a:pt x="10" y="5"/>
                  </a:moveTo>
                  <a:cubicBezTo>
                    <a:pt x="10" y="8"/>
                    <a:pt x="8" y="11"/>
                    <a:pt x="5" y="11"/>
                  </a:cubicBezTo>
                  <a:cubicBezTo>
                    <a:pt x="3" y="11"/>
                    <a:pt x="0" y="9"/>
                    <a:pt x="0" y="6"/>
                  </a:cubicBezTo>
                  <a:cubicBezTo>
                    <a:pt x="0" y="3"/>
                    <a:pt x="2" y="0"/>
                    <a:pt x="5" y="0"/>
                  </a:cubicBezTo>
                  <a:cubicBezTo>
                    <a:pt x="8" y="0"/>
                    <a:pt x="10" y="2"/>
                    <a:pt x="10" y="5"/>
                  </a:cubicBez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27" name="4-17"/>
            <p:cNvSpPr/>
            <p:nvPr/>
          </p:nvSpPr>
          <p:spPr bwMode="auto">
            <a:xfrm>
              <a:off x="4933950" y="2593975"/>
              <a:ext cx="38100" cy="25400"/>
            </a:xfrm>
            <a:custGeom>
              <a:avLst/>
              <a:gdLst>
                <a:gd name="T0" fmla="*/ 1 w 15"/>
                <a:gd name="T1" fmla="*/ 0 h 10"/>
                <a:gd name="T2" fmla="*/ 15 w 15"/>
                <a:gd name="T3" fmla="*/ 4 h 10"/>
                <a:gd name="T4" fmla="*/ 6 w 15"/>
                <a:gd name="T5" fmla="*/ 9 h 10"/>
                <a:gd name="T6" fmla="*/ 1 w 15"/>
                <a:gd name="T7" fmla="*/ 0 h 10"/>
              </a:gdLst>
              <a:ahLst/>
              <a:cxnLst>
                <a:cxn ang="0">
                  <a:pos x="T0" y="T1"/>
                </a:cxn>
                <a:cxn ang="0">
                  <a:pos x="T2" y="T3"/>
                </a:cxn>
                <a:cxn ang="0">
                  <a:pos x="T4" y="T5"/>
                </a:cxn>
                <a:cxn ang="0">
                  <a:pos x="T6" y="T7"/>
                </a:cxn>
              </a:cxnLst>
              <a:rect l="0" t="0" r="r" b="b"/>
              <a:pathLst>
                <a:path w="15" h="10">
                  <a:moveTo>
                    <a:pt x="1" y="0"/>
                  </a:moveTo>
                  <a:cubicBezTo>
                    <a:pt x="15" y="4"/>
                    <a:pt x="15" y="4"/>
                    <a:pt x="15" y="4"/>
                  </a:cubicBezTo>
                  <a:cubicBezTo>
                    <a:pt x="14" y="8"/>
                    <a:pt x="10" y="10"/>
                    <a:pt x="6" y="9"/>
                  </a:cubicBezTo>
                  <a:cubicBezTo>
                    <a:pt x="2" y="8"/>
                    <a:pt x="0" y="4"/>
                    <a:pt x="1" y="0"/>
                  </a:cubicBezTo>
                  <a:close/>
                </a:path>
              </a:pathLst>
            </a:custGeom>
            <a:solidFill>
              <a:srgbClr val="F28F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28" name="4-18"/>
            <p:cNvSpPr/>
            <p:nvPr/>
          </p:nvSpPr>
          <p:spPr bwMode="auto">
            <a:xfrm>
              <a:off x="4873625" y="2441575"/>
              <a:ext cx="34925" cy="22225"/>
            </a:xfrm>
            <a:custGeom>
              <a:avLst/>
              <a:gdLst>
                <a:gd name="T0" fmla="*/ 14 w 14"/>
                <a:gd name="T1" fmla="*/ 5 h 9"/>
                <a:gd name="T2" fmla="*/ 2 w 14"/>
                <a:gd name="T3" fmla="*/ 9 h 9"/>
                <a:gd name="T4" fmla="*/ 5 w 14"/>
                <a:gd name="T5" fmla="*/ 1 h 9"/>
                <a:gd name="T6" fmla="*/ 14 w 14"/>
                <a:gd name="T7" fmla="*/ 5 h 9"/>
              </a:gdLst>
              <a:ahLst/>
              <a:cxnLst>
                <a:cxn ang="0">
                  <a:pos x="T0" y="T1"/>
                </a:cxn>
                <a:cxn ang="0">
                  <a:pos x="T2" y="T3"/>
                </a:cxn>
                <a:cxn ang="0">
                  <a:pos x="T4" y="T5"/>
                </a:cxn>
                <a:cxn ang="0">
                  <a:pos x="T6" y="T7"/>
                </a:cxn>
              </a:cxnLst>
              <a:rect l="0" t="0" r="r" b="b"/>
              <a:pathLst>
                <a:path w="14" h="9">
                  <a:moveTo>
                    <a:pt x="14" y="5"/>
                  </a:moveTo>
                  <a:cubicBezTo>
                    <a:pt x="2" y="9"/>
                    <a:pt x="2" y="9"/>
                    <a:pt x="2" y="9"/>
                  </a:cubicBezTo>
                  <a:cubicBezTo>
                    <a:pt x="0" y="6"/>
                    <a:pt x="2" y="2"/>
                    <a:pt x="5" y="1"/>
                  </a:cubicBezTo>
                  <a:cubicBezTo>
                    <a:pt x="8" y="0"/>
                    <a:pt x="12" y="1"/>
                    <a:pt x="14" y="5"/>
                  </a:cubicBezTo>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29" name="4-19"/>
            <p:cNvSpPr/>
            <p:nvPr/>
          </p:nvSpPr>
          <p:spPr bwMode="auto">
            <a:xfrm>
              <a:off x="5005388" y="2487612"/>
              <a:ext cx="25400" cy="26988"/>
            </a:xfrm>
            <a:custGeom>
              <a:avLst/>
              <a:gdLst>
                <a:gd name="T0" fmla="*/ 10 w 10"/>
                <a:gd name="T1" fmla="*/ 6 h 11"/>
                <a:gd name="T2" fmla="*/ 5 w 10"/>
                <a:gd name="T3" fmla="*/ 11 h 11"/>
                <a:gd name="T4" fmla="*/ 0 w 10"/>
                <a:gd name="T5" fmla="*/ 6 h 11"/>
                <a:gd name="T6" fmla="*/ 5 w 10"/>
                <a:gd name="T7" fmla="*/ 1 h 11"/>
                <a:gd name="T8" fmla="*/ 10 w 10"/>
                <a:gd name="T9" fmla="*/ 6 h 11"/>
              </a:gdLst>
              <a:ahLst/>
              <a:cxnLst>
                <a:cxn ang="0">
                  <a:pos x="T0" y="T1"/>
                </a:cxn>
                <a:cxn ang="0">
                  <a:pos x="T2" y="T3"/>
                </a:cxn>
                <a:cxn ang="0">
                  <a:pos x="T4" y="T5"/>
                </a:cxn>
                <a:cxn ang="0">
                  <a:pos x="T6" y="T7"/>
                </a:cxn>
                <a:cxn ang="0">
                  <a:pos x="T8" y="T9"/>
                </a:cxn>
              </a:cxnLst>
              <a:rect l="0" t="0" r="r" b="b"/>
              <a:pathLst>
                <a:path w="10" h="11">
                  <a:moveTo>
                    <a:pt x="10" y="6"/>
                  </a:moveTo>
                  <a:cubicBezTo>
                    <a:pt x="10" y="9"/>
                    <a:pt x="8" y="11"/>
                    <a:pt x="5" y="11"/>
                  </a:cubicBezTo>
                  <a:cubicBezTo>
                    <a:pt x="2" y="11"/>
                    <a:pt x="0" y="9"/>
                    <a:pt x="0" y="6"/>
                  </a:cubicBezTo>
                  <a:cubicBezTo>
                    <a:pt x="0" y="3"/>
                    <a:pt x="2" y="1"/>
                    <a:pt x="5" y="1"/>
                  </a:cubicBezTo>
                  <a:cubicBezTo>
                    <a:pt x="7" y="0"/>
                    <a:pt x="10" y="3"/>
                    <a:pt x="10" y="6"/>
                  </a:cubicBezTo>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30" name="4-20"/>
            <p:cNvSpPr/>
            <p:nvPr/>
          </p:nvSpPr>
          <p:spPr bwMode="auto">
            <a:xfrm>
              <a:off x="4970463" y="2495550"/>
              <a:ext cx="42863" cy="77788"/>
            </a:xfrm>
            <a:custGeom>
              <a:avLst/>
              <a:gdLst>
                <a:gd name="T0" fmla="*/ 0 w 27"/>
                <a:gd name="T1" fmla="*/ 0 h 49"/>
                <a:gd name="T2" fmla="*/ 1 w 27"/>
                <a:gd name="T3" fmla="*/ 49 h 49"/>
                <a:gd name="T4" fmla="*/ 27 w 27"/>
                <a:gd name="T5" fmla="*/ 41 h 49"/>
                <a:gd name="T6" fmla="*/ 0 w 27"/>
                <a:gd name="T7" fmla="*/ 0 h 49"/>
              </a:gdLst>
              <a:ahLst/>
              <a:cxnLst>
                <a:cxn ang="0">
                  <a:pos x="T0" y="T1"/>
                </a:cxn>
                <a:cxn ang="0">
                  <a:pos x="T2" y="T3"/>
                </a:cxn>
                <a:cxn ang="0">
                  <a:pos x="T4" y="T5"/>
                </a:cxn>
                <a:cxn ang="0">
                  <a:pos x="T6" y="T7"/>
                </a:cxn>
              </a:cxnLst>
              <a:rect l="0" t="0" r="r" b="b"/>
              <a:pathLst>
                <a:path w="27" h="49">
                  <a:moveTo>
                    <a:pt x="0" y="0"/>
                  </a:moveTo>
                  <a:lnTo>
                    <a:pt x="1" y="49"/>
                  </a:lnTo>
                  <a:lnTo>
                    <a:pt x="27" y="41"/>
                  </a:lnTo>
                  <a:lnTo>
                    <a:pt x="0" y="0"/>
                  </a:lnTo>
                  <a:close/>
                </a:path>
              </a:pathLst>
            </a:custGeom>
            <a:solidFill>
              <a:srgbClr val="F28F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31" name="4-21"/>
            <p:cNvSpPr/>
            <p:nvPr/>
          </p:nvSpPr>
          <p:spPr bwMode="auto">
            <a:xfrm>
              <a:off x="4970463" y="2495550"/>
              <a:ext cx="42863" cy="77788"/>
            </a:xfrm>
            <a:custGeom>
              <a:avLst/>
              <a:gdLst>
                <a:gd name="T0" fmla="*/ 0 w 27"/>
                <a:gd name="T1" fmla="*/ 0 h 49"/>
                <a:gd name="T2" fmla="*/ 1 w 27"/>
                <a:gd name="T3" fmla="*/ 49 h 49"/>
                <a:gd name="T4" fmla="*/ 27 w 27"/>
                <a:gd name="T5" fmla="*/ 41 h 49"/>
                <a:gd name="T6" fmla="*/ 0 w 27"/>
                <a:gd name="T7" fmla="*/ 0 h 49"/>
              </a:gdLst>
              <a:ahLst/>
              <a:cxnLst>
                <a:cxn ang="0">
                  <a:pos x="T0" y="T1"/>
                </a:cxn>
                <a:cxn ang="0">
                  <a:pos x="T2" y="T3"/>
                </a:cxn>
                <a:cxn ang="0">
                  <a:pos x="T4" y="T5"/>
                </a:cxn>
                <a:cxn ang="0">
                  <a:pos x="T6" y="T7"/>
                </a:cxn>
              </a:cxnLst>
              <a:rect l="0" t="0" r="r" b="b"/>
              <a:pathLst>
                <a:path w="27" h="49">
                  <a:moveTo>
                    <a:pt x="0" y="0"/>
                  </a:moveTo>
                  <a:lnTo>
                    <a:pt x="1" y="49"/>
                  </a:lnTo>
                  <a:lnTo>
                    <a:pt x="27" y="4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32" name="4-22"/>
            <p:cNvSpPr/>
            <p:nvPr/>
          </p:nvSpPr>
          <p:spPr bwMode="auto">
            <a:xfrm>
              <a:off x="4814888" y="2611437"/>
              <a:ext cx="112713" cy="73025"/>
            </a:xfrm>
            <a:custGeom>
              <a:avLst/>
              <a:gdLst>
                <a:gd name="T0" fmla="*/ 44 w 44"/>
                <a:gd name="T1" fmla="*/ 21 h 29"/>
                <a:gd name="T2" fmla="*/ 0 w 44"/>
                <a:gd name="T3" fmla="*/ 0 h 29"/>
                <a:gd name="T4" fmla="*/ 10 w 44"/>
                <a:gd name="T5" fmla="*/ 14 h 29"/>
                <a:gd name="T6" fmla="*/ 44 w 44"/>
                <a:gd name="T7" fmla="*/ 29 h 29"/>
                <a:gd name="T8" fmla="*/ 44 w 44"/>
                <a:gd name="T9" fmla="*/ 21 h 29"/>
              </a:gdLst>
              <a:ahLst/>
              <a:cxnLst>
                <a:cxn ang="0">
                  <a:pos x="T0" y="T1"/>
                </a:cxn>
                <a:cxn ang="0">
                  <a:pos x="T2" y="T3"/>
                </a:cxn>
                <a:cxn ang="0">
                  <a:pos x="T4" y="T5"/>
                </a:cxn>
                <a:cxn ang="0">
                  <a:pos x="T6" y="T7"/>
                </a:cxn>
                <a:cxn ang="0">
                  <a:pos x="T8" y="T9"/>
                </a:cxn>
              </a:cxnLst>
              <a:rect l="0" t="0" r="r" b="b"/>
              <a:pathLst>
                <a:path w="44" h="29">
                  <a:moveTo>
                    <a:pt x="44" y="21"/>
                  </a:moveTo>
                  <a:cubicBezTo>
                    <a:pt x="31" y="19"/>
                    <a:pt x="4" y="11"/>
                    <a:pt x="0" y="0"/>
                  </a:cubicBezTo>
                  <a:cubicBezTo>
                    <a:pt x="0" y="0"/>
                    <a:pt x="2" y="7"/>
                    <a:pt x="10" y="14"/>
                  </a:cubicBezTo>
                  <a:cubicBezTo>
                    <a:pt x="18" y="21"/>
                    <a:pt x="44" y="29"/>
                    <a:pt x="44" y="29"/>
                  </a:cubicBezTo>
                  <a:lnTo>
                    <a:pt x="44" y="21"/>
                  </a:lnTo>
                  <a:close/>
                </a:path>
              </a:pathLst>
            </a:custGeom>
            <a:solidFill>
              <a:srgbClr val="F28F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33" name="4-23"/>
            <p:cNvSpPr/>
            <p:nvPr/>
          </p:nvSpPr>
          <p:spPr bwMode="auto">
            <a:xfrm>
              <a:off x="4643438" y="2843212"/>
              <a:ext cx="377825" cy="531813"/>
            </a:xfrm>
            <a:custGeom>
              <a:avLst/>
              <a:gdLst>
                <a:gd name="T0" fmla="*/ 76 w 149"/>
                <a:gd name="T1" fmla="*/ 189 h 210"/>
                <a:gd name="T2" fmla="*/ 45 w 149"/>
                <a:gd name="T3" fmla="*/ 140 h 210"/>
                <a:gd name="T4" fmla="*/ 46 w 149"/>
                <a:gd name="T5" fmla="*/ 138 h 210"/>
                <a:gd name="T6" fmla="*/ 60 w 149"/>
                <a:gd name="T7" fmla="*/ 129 h 210"/>
                <a:gd name="T8" fmla="*/ 43 w 149"/>
                <a:gd name="T9" fmla="*/ 104 h 210"/>
                <a:gd name="T10" fmla="*/ 33 w 149"/>
                <a:gd name="T11" fmla="*/ 60 h 210"/>
                <a:gd name="T12" fmla="*/ 36 w 149"/>
                <a:gd name="T13" fmla="*/ 16 h 210"/>
                <a:gd name="T14" fmla="*/ 10 w 149"/>
                <a:gd name="T15" fmla="*/ 0 h 210"/>
                <a:gd name="T16" fmla="*/ 5 w 149"/>
                <a:gd name="T17" fmla="*/ 4 h 210"/>
                <a:gd name="T18" fmla="*/ 6 w 149"/>
                <a:gd name="T19" fmla="*/ 45 h 210"/>
                <a:gd name="T20" fmla="*/ 33 w 149"/>
                <a:gd name="T21" fmla="*/ 123 h 210"/>
                <a:gd name="T22" fmla="*/ 5 w 149"/>
                <a:gd name="T23" fmla="*/ 182 h 210"/>
                <a:gd name="T24" fmla="*/ 149 w 149"/>
                <a:gd name="T25" fmla="*/ 191 h 210"/>
                <a:gd name="T26" fmla="*/ 76 w 149"/>
                <a:gd name="T27" fmla="*/ 18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 h="210">
                  <a:moveTo>
                    <a:pt x="76" y="189"/>
                  </a:moveTo>
                  <a:cubicBezTo>
                    <a:pt x="53" y="184"/>
                    <a:pt x="39" y="162"/>
                    <a:pt x="45" y="140"/>
                  </a:cubicBezTo>
                  <a:cubicBezTo>
                    <a:pt x="46" y="139"/>
                    <a:pt x="46" y="138"/>
                    <a:pt x="46" y="138"/>
                  </a:cubicBezTo>
                  <a:cubicBezTo>
                    <a:pt x="50" y="127"/>
                    <a:pt x="60" y="129"/>
                    <a:pt x="60" y="129"/>
                  </a:cubicBezTo>
                  <a:cubicBezTo>
                    <a:pt x="51" y="123"/>
                    <a:pt x="45" y="114"/>
                    <a:pt x="43" y="104"/>
                  </a:cubicBezTo>
                  <a:cubicBezTo>
                    <a:pt x="43" y="104"/>
                    <a:pt x="32" y="51"/>
                    <a:pt x="33" y="60"/>
                  </a:cubicBezTo>
                  <a:cubicBezTo>
                    <a:pt x="35" y="69"/>
                    <a:pt x="29" y="35"/>
                    <a:pt x="36" y="16"/>
                  </a:cubicBezTo>
                  <a:cubicBezTo>
                    <a:pt x="10" y="0"/>
                    <a:pt x="10" y="0"/>
                    <a:pt x="10" y="0"/>
                  </a:cubicBezTo>
                  <a:cubicBezTo>
                    <a:pt x="10" y="0"/>
                    <a:pt x="8" y="1"/>
                    <a:pt x="5" y="4"/>
                  </a:cubicBezTo>
                  <a:cubicBezTo>
                    <a:pt x="0" y="17"/>
                    <a:pt x="1" y="32"/>
                    <a:pt x="6" y="45"/>
                  </a:cubicBezTo>
                  <a:cubicBezTo>
                    <a:pt x="33" y="123"/>
                    <a:pt x="33" y="123"/>
                    <a:pt x="33" y="123"/>
                  </a:cubicBezTo>
                  <a:cubicBezTo>
                    <a:pt x="33" y="123"/>
                    <a:pt x="17" y="151"/>
                    <a:pt x="5" y="182"/>
                  </a:cubicBezTo>
                  <a:cubicBezTo>
                    <a:pt x="55" y="210"/>
                    <a:pt x="114" y="206"/>
                    <a:pt x="149" y="191"/>
                  </a:cubicBezTo>
                  <a:cubicBezTo>
                    <a:pt x="121" y="196"/>
                    <a:pt x="95" y="194"/>
                    <a:pt x="76" y="189"/>
                  </a:cubicBez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34" name="4-24"/>
            <p:cNvSpPr/>
            <p:nvPr/>
          </p:nvSpPr>
          <p:spPr bwMode="auto">
            <a:xfrm>
              <a:off x="3873500" y="2732087"/>
              <a:ext cx="903288" cy="463550"/>
            </a:xfrm>
            <a:custGeom>
              <a:avLst/>
              <a:gdLst>
                <a:gd name="T0" fmla="*/ 339 w 357"/>
                <a:gd name="T1" fmla="*/ 0 h 183"/>
                <a:gd name="T2" fmla="*/ 286 w 357"/>
                <a:gd name="T3" fmla="*/ 33 h 183"/>
                <a:gd name="T4" fmla="*/ 202 w 357"/>
                <a:gd name="T5" fmla="*/ 122 h 183"/>
                <a:gd name="T6" fmla="*/ 94 w 357"/>
                <a:gd name="T7" fmla="*/ 98 h 183"/>
                <a:gd name="T8" fmla="*/ 88 w 357"/>
                <a:gd name="T9" fmla="*/ 82 h 183"/>
                <a:gd name="T10" fmla="*/ 87 w 357"/>
                <a:gd name="T11" fmla="*/ 60 h 183"/>
                <a:gd name="T12" fmla="*/ 76 w 357"/>
                <a:gd name="T13" fmla="*/ 65 h 183"/>
                <a:gd name="T14" fmla="*/ 70 w 357"/>
                <a:gd name="T15" fmla="*/ 85 h 183"/>
                <a:gd name="T16" fmla="*/ 31 w 357"/>
                <a:gd name="T17" fmla="*/ 62 h 183"/>
                <a:gd name="T18" fmla="*/ 3 w 357"/>
                <a:gd name="T19" fmla="*/ 52 h 183"/>
                <a:gd name="T20" fmla="*/ 14 w 357"/>
                <a:gd name="T21" fmla="*/ 71 h 183"/>
                <a:gd name="T22" fmla="*/ 28 w 357"/>
                <a:gd name="T23" fmla="*/ 84 h 183"/>
                <a:gd name="T24" fmla="*/ 26 w 357"/>
                <a:gd name="T25" fmla="*/ 88 h 183"/>
                <a:gd name="T26" fmla="*/ 23 w 357"/>
                <a:gd name="T27" fmla="*/ 97 h 183"/>
                <a:gd name="T28" fmla="*/ 23 w 357"/>
                <a:gd name="T29" fmla="*/ 101 h 183"/>
                <a:gd name="T30" fmla="*/ 20 w 357"/>
                <a:gd name="T31" fmla="*/ 110 h 183"/>
                <a:gd name="T32" fmla="*/ 21 w 357"/>
                <a:gd name="T33" fmla="*/ 117 h 183"/>
                <a:gd name="T34" fmla="*/ 21 w 357"/>
                <a:gd name="T35" fmla="*/ 122 h 183"/>
                <a:gd name="T36" fmla="*/ 26 w 357"/>
                <a:gd name="T37" fmla="*/ 129 h 183"/>
                <a:gd name="T38" fmla="*/ 54 w 357"/>
                <a:gd name="T39" fmla="*/ 139 h 183"/>
                <a:gd name="T40" fmla="*/ 80 w 357"/>
                <a:gd name="T41" fmla="*/ 142 h 183"/>
                <a:gd name="T42" fmla="*/ 225 w 357"/>
                <a:gd name="T43" fmla="*/ 173 h 183"/>
                <a:gd name="T44" fmla="*/ 328 w 357"/>
                <a:gd name="T45" fmla="*/ 81 h 183"/>
                <a:gd name="T46" fmla="*/ 339 w 357"/>
                <a:gd name="T4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7" h="183">
                  <a:moveTo>
                    <a:pt x="339" y="0"/>
                  </a:moveTo>
                  <a:cubicBezTo>
                    <a:pt x="320" y="0"/>
                    <a:pt x="311" y="5"/>
                    <a:pt x="286" y="33"/>
                  </a:cubicBezTo>
                  <a:cubicBezTo>
                    <a:pt x="270" y="50"/>
                    <a:pt x="202" y="122"/>
                    <a:pt x="202" y="122"/>
                  </a:cubicBezTo>
                  <a:cubicBezTo>
                    <a:pt x="202" y="122"/>
                    <a:pt x="100" y="102"/>
                    <a:pt x="94" y="98"/>
                  </a:cubicBezTo>
                  <a:cubicBezTo>
                    <a:pt x="89" y="94"/>
                    <a:pt x="89" y="88"/>
                    <a:pt x="88" y="82"/>
                  </a:cubicBezTo>
                  <a:cubicBezTo>
                    <a:pt x="88" y="77"/>
                    <a:pt x="87" y="64"/>
                    <a:pt x="87" y="60"/>
                  </a:cubicBezTo>
                  <a:cubicBezTo>
                    <a:pt x="88" y="54"/>
                    <a:pt x="80" y="58"/>
                    <a:pt x="76" y="65"/>
                  </a:cubicBezTo>
                  <a:cubicBezTo>
                    <a:pt x="72" y="72"/>
                    <a:pt x="73" y="83"/>
                    <a:pt x="70" y="85"/>
                  </a:cubicBezTo>
                  <a:cubicBezTo>
                    <a:pt x="68" y="88"/>
                    <a:pt x="43" y="70"/>
                    <a:pt x="31" y="62"/>
                  </a:cubicBezTo>
                  <a:cubicBezTo>
                    <a:pt x="18" y="54"/>
                    <a:pt x="9" y="46"/>
                    <a:pt x="3" y="52"/>
                  </a:cubicBezTo>
                  <a:cubicBezTo>
                    <a:pt x="0" y="56"/>
                    <a:pt x="5" y="63"/>
                    <a:pt x="14" y="71"/>
                  </a:cubicBezTo>
                  <a:cubicBezTo>
                    <a:pt x="23" y="78"/>
                    <a:pt x="26" y="82"/>
                    <a:pt x="28" y="84"/>
                  </a:cubicBezTo>
                  <a:cubicBezTo>
                    <a:pt x="29" y="85"/>
                    <a:pt x="27" y="87"/>
                    <a:pt x="26" y="88"/>
                  </a:cubicBezTo>
                  <a:cubicBezTo>
                    <a:pt x="25" y="90"/>
                    <a:pt x="22" y="94"/>
                    <a:pt x="23" y="97"/>
                  </a:cubicBezTo>
                  <a:cubicBezTo>
                    <a:pt x="23" y="98"/>
                    <a:pt x="23" y="99"/>
                    <a:pt x="23" y="101"/>
                  </a:cubicBezTo>
                  <a:cubicBezTo>
                    <a:pt x="23" y="104"/>
                    <a:pt x="20" y="107"/>
                    <a:pt x="20" y="110"/>
                  </a:cubicBezTo>
                  <a:cubicBezTo>
                    <a:pt x="19" y="112"/>
                    <a:pt x="21" y="115"/>
                    <a:pt x="21" y="117"/>
                  </a:cubicBezTo>
                  <a:cubicBezTo>
                    <a:pt x="21" y="119"/>
                    <a:pt x="21" y="120"/>
                    <a:pt x="21" y="122"/>
                  </a:cubicBezTo>
                  <a:cubicBezTo>
                    <a:pt x="21" y="125"/>
                    <a:pt x="23" y="127"/>
                    <a:pt x="26" y="129"/>
                  </a:cubicBezTo>
                  <a:cubicBezTo>
                    <a:pt x="35" y="135"/>
                    <a:pt x="44" y="136"/>
                    <a:pt x="54" y="139"/>
                  </a:cubicBezTo>
                  <a:cubicBezTo>
                    <a:pt x="63" y="141"/>
                    <a:pt x="71" y="141"/>
                    <a:pt x="80" y="142"/>
                  </a:cubicBezTo>
                  <a:cubicBezTo>
                    <a:pt x="90" y="144"/>
                    <a:pt x="205" y="183"/>
                    <a:pt x="225" y="173"/>
                  </a:cubicBezTo>
                  <a:cubicBezTo>
                    <a:pt x="243" y="165"/>
                    <a:pt x="328" y="81"/>
                    <a:pt x="328" y="81"/>
                  </a:cubicBezTo>
                  <a:cubicBezTo>
                    <a:pt x="357" y="47"/>
                    <a:pt x="339" y="0"/>
                    <a:pt x="339" y="0"/>
                  </a:cubicBezTo>
                  <a:close/>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35" name="4-25"/>
            <p:cNvSpPr/>
            <p:nvPr/>
          </p:nvSpPr>
          <p:spPr bwMode="auto">
            <a:xfrm>
              <a:off x="4521200" y="2722562"/>
              <a:ext cx="242888" cy="282575"/>
            </a:xfrm>
            <a:custGeom>
              <a:avLst/>
              <a:gdLst>
                <a:gd name="T0" fmla="*/ 89 w 96"/>
                <a:gd name="T1" fmla="*/ 3 h 112"/>
                <a:gd name="T2" fmla="*/ 49 w 96"/>
                <a:gd name="T3" fmla="*/ 14 h 112"/>
                <a:gd name="T4" fmla="*/ 0 w 96"/>
                <a:gd name="T5" fmla="*/ 64 h 112"/>
                <a:gd name="T6" fmla="*/ 47 w 96"/>
                <a:gd name="T7" fmla="*/ 112 h 112"/>
                <a:gd name="T8" fmla="*/ 83 w 96"/>
                <a:gd name="T9" fmla="*/ 76 h 112"/>
                <a:gd name="T10" fmla="*/ 89 w 96"/>
                <a:gd name="T11" fmla="*/ 3 h 112"/>
              </a:gdLst>
              <a:ahLst/>
              <a:cxnLst>
                <a:cxn ang="0">
                  <a:pos x="T0" y="T1"/>
                </a:cxn>
                <a:cxn ang="0">
                  <a:pos x="T2" y="T3"/>
                </a:cxn>
                <a:cxn ang="0">
                  <a:pos x="T4" y="T5"/>
                </a:cxn>
                <a:cxn ang="0">
                  <a:pos x="T6" y="T7"/>
                </a:cxn>
                <a:cxn ang="0">
                  <a:pos x="T8" y="T9"/>
                </a:cxn>
                <a:cxn ang="0">
                  <a:pos x="T10" y="T11"/>
                </a:cxn>
              </a:cxnLst>
              <a:rect l="0" t="0" r="r" b="b"/>
              <a:pathLst>
                <a:path w="96" h="112">
                  <a:moveTo>
                    <a:pt x="89" y="3"/>
                  </a:moveTo>
                  <a:cubicBezTo>
                    <a:pt x="89" y="3"/>
                    <a:pt x="63" y="0"/>
                    <a:pt x="49" y="14"/>
                  </a:cubicBezTo>
                  <a:cubicBezTo>
                    <a:pt x="31" y="32"/>
                    <a:pt x="0" y="64"/>
                    <a:pt x="0" y="64"/>
                  </a:cubicBezTo>
                  <a:cubicBezTo>
                    <a:pt x="0" y="64"/>
                    <a:pt x="14" y="98"/>
                    <a:pt x="47" y="112"/>
                  </a:cubicBezTo>
                  <a:cubicBezTo>
                    <a:pt x="47" y="112"/>
                    <a:pt x="75" y="92"/>
                    <a:pt x="83" y="76"/>
                  </a:cubicBezTo>
                  <a:cubicBezTo>
                    <a:pt x="91" y="61"/>
                    <a:pt x="96" y="35"/>
                    <a:pt x="89" y="3"/>
                  </a:cubicBezTo>
                  <a:close/>
                </a:path>
              </a:pathLst>
            </a:custGeom>
            <a:solidFill>
              <a:srgbClr val="E0E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36" name="4-26"/>
            <p:cNvSpPr/>
            <p:nvPr/>
          </p:nvSpPr>
          <p:spPr bwMode="auto">
            <a:xfrm>
              <a:off x="5048250" y="2962275"/>
              <a:ext cx="438150" cy="481013"/>
            </a:xfrm>
            <a:custGeom>
              <a:avLst/>
              <a:gdLst>
                <a:gd name="T0" fmla="*/ 276 w 276"/>
                <a:gd name="T1" fmla="*/ 0 h 303"/>
                <a:gd name="T2" fmla="*/ 59 w 276"/>
                <a:gd name="T3" fmla="*/ 58 h 303"/>
                <a:gd name="T4" fmla="*/ 0 w 276"/>
                <a:gd name="T5" fmla="*/ 303 h 303"/>
                <a:gd name="T6" fmla="*/ 206 w 276"/>
                <a:gd name="T7" fmla="*/ 242 h 303"/>
                <a:gd name="T8" fmla="*/ 276 w 276"/>
                <a:gd name="T9" fmla="*/ 0 h 303"/>
              </a:gdLst>
              <a:ahLst/>
              <a:cxnLst>
                <a:cxn ang="0">
                  <a:pos x="T0" y="T1"/>
                </a:cxn>
                <a:cxn ang="0">
                  <a:pos x="T2" y="T3"/>
                </a:cxn>
                <a:cxn ang="0">
                  <a:pos x="T4" y="T5"/>
                </a:cxn>
                <a:cxn ang="0">
                  <a:pos x="T6" y="T7"/>
                </a:cxn>
                <a:cxn ang="0">
                  <a:pos x="T8" y="T9"/>
                </a:cxn>
              </a:cxnLst>
              <a:rect l="0" t="0" r="r" b="b"/>
              <a:pathLst>
                <a:path w="276" h="303">
                  <a:moveTo>
                    <a:pt x="276" y="0"/>
                  </a:moveTo>
                  <a:lnTo>
                    <a:pt x="59" y="58"/>
                  </a:lnTo>
                  <a:lnTo>
                    <a:pt x="0" y="303"/>
                  </a:lnTo>
                  <a:lnTo>
                    <a:pt x="206" y="242"/>
                  </a:lnTo>
                  <a:lnTo>
                    <a:pt x="276" y="0"/>
                  </a:lnTo>
                  <a:close/>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37" name="4-27"/>
            <p:cNvSpPr/>
            <p:nvPr/>
          </p:nvSpPr>
          <p:spPr bwMode="auto">
            <a:xfrm>
              <a:off x="5048250" y="2962275"/>
              <a:ext cx="438150" cy="481013"/>
            </a:xfrm>
            <a:custGeom>
              <a:avLst/>
              <a:gdLst>
                <a:gd name="T0" fmla="*/ 276 w 276"/>
                <a:gd name="T1" fmla="*/ 0 h 303"/>
                <a:gd name="T2" fmla="*/ 59 w 276"/>
                <a:gd name="T3" fmla="*/ 58 h 303"/>
                <a:gd name="T4" fmla="*/ 0 w 276"/>
                <a:gd name="T5" fmla="*/ 303 h 303"/>
                <a:gd name="T6" fmla="*/ 206 w 276"/>
                <a:gd name="T7" fmla="*/ 242 h 303"/>
                <a:gd name="T8" fmla="*/ 276 w 276"/>
                <a:gd name="T9" fmla="*/ 0 h 303"/>
              </a:gdLst>
              <a:ahLst/>
              <a:cxnLst>
                <a:cxn ang="0">
                  <a:pos x="T0" y="T1"/>
                </a:cxn>
                <a:cxn ang="0">
                  <a:pos x="T2" y="T3"/>
                </a:cxn>
                <a:cxn ang="0">
                  <a:pos x="T4" y="T5"/>
                </a:cxn>
                <a:cxn ang="0">
                  <a:pos x="T6" y="T7"/>
                </a:cxn>
                <a:cxn ang="0">
                  <a:pos x="T8" y="T9"/>
                </a:cxn>
              </a:cxnLst>
              <a:rect l="0" t="0" r="r" b="b"/>
              <a:pathLst>
                <a:path w="276" h="303">
                  <a:moveTo>
                    <a:pt x="276" y="0"/>
                  </a:moveTo>
                  <a:lnTo>
                    <a:pt x="59" y="58"/>
                  </a:lnTo>
                  <a:lnTo>
                    <a:pt x="0" y="303"/>
                  </a:lnTo>
                  <a:lnTo>
                    <a:pt x="206" y="242"/>
                  </a:lnTo>
                  <a:lnTo>
                    <a:pt x="2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38" name="4-28"/>
            <p:cNvSpPr/>
            <p:nvPr/>
          </p:nvSpPr>
          <p:spPr bwMode="auto">
            <a:xfrm>
              <a:off x="5048250" y="2962275"/>
              <a:ext cx="438150" cy="481013"/>
            </a:xfrm>
            <a:custGeom>
              <a:avLst/>
              <a:gdLst>
                <a:gd name="T0" fmla="*/ 135 w 173"/>
                <a:gd name="T1" fmla="*/ 124 h 190"/>
                <a:gd name="T2" fmla="*/ 111 w 173"/>
                <a:gd name="T3" fmla="*/ 109 h 190"/>
                <a:gd name="T4" fmla="*/ 138 w 173"/>
                <a:gd name="T5" fmla="*/ 121 h 190"/>
                <a:gd name="T6" fmla="*/ 137 w 173"/>
                <a:gd name="T7" fmla="*/ 124 h 190"/>
                <a:gd name="T8" fmla="*/ 135 w 173"/>
                <a:gd name="T9" fmla="*/ 124 h 190"/>
                <a:gd name="T10" fmla="*/ 74 w 173"/>
                <a:gd name="T11" fmla="*/ 40 h 190"/>
                <a:gd name="T12" fmla="*/ 75 w 173"/>
                <a:gd name="T13" fmla="*/ 34 h 190"/>
                <a:gd name="T14" fmla="*/ 95 w 173"/>
                <a:gd name="T15" fmla="*/ 24 h 190"/>
                <a:gd name="T16" fmla="*/ 115 w 173"/>
                <a:gd name="T17" fmla="*/ 19 h 190"/>
                <a:gd name="T18" fmla="*/ 128 w 173"/>
                <a:gd name="T19" fmla="*/ 17 h 190"/>
                <a:gd name="T20" fmla="*/ 133 w 173"/>
                <a:gd name="T21" fmla="*/ 19 h 190"/>
                <a:gd name="T22" fmla="*/ 132 w 173"/>
                <a:gd name="T23" fmla="*/ 25 h 190"/>
                <a:gd name="T24" fmla="*/ 74 w 173"/>
                <a:gd name="T25" fmla="*/ 40 h 190"/>
                <a:gd name="T26" fmla="*/ 173 w 173"/>
                <a:gd name="T27" fmla="*/ 0 h 190"/>
                <a:gd name="T28" fmla="*/ 87 w 173"/>
                <a:gd name="T29" fmla="*/ 23 h 190"/>
                <a:gd name="T30" fmla="*/ 37 w 173"/>
                <a:gd name="T31" fmla="*/ 36 h 190"/>
                <a:gd name="T32" fmla="*/ 36 w 173"/>
                <a:gd name="T33" fmla="*/ 40 h 190"/>
                <a:gd name="T34" fmla="*/ 17 w 173"/>
                <a:gd name="T35" fmla="*/ 119 h 190"/>
                <a:gd name="T36" fmla="*/ 15 w 173"/>
                <a:gd name="T37" fmla="*/ 128 h 190"/>
                <a:gd name="T38" fmla="*/ 0 w 173"/>
                <a:gd name="T39" fmla="*/ 190 h 190"/>
                <a:gd name="T40" fmla="*/ 129 w 173"/>
                <a:gd name="T41" fmla="*/ 152 h 190"/>
                <a:gd name="T42" fmla="*/ 173 w 173"/>
                <a:gd name="T43"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3" h="190">
                  <a:moveTo>
                    <a:pt x="135" y="124"/>
                  </a:moveTo>
                  <a:cubicBezTo>
                    <a:pt x="121" y="124"/>
                    <a:pt x="113" y="112"/>
                    <a:pt x="111" y="109"/>
                  </a:cubicBezTo>
                  <a:cubicBezTo>
                    <a:pt x="138" y="121"/>
                    <a:pt x="138" y="121"/>
                    <a:pt x="138" y="121"/>
                  </a:cubicBezTo>
                  <a:cubicBezTo>
                    <a:pt x="137" y="124"/>
                    <a:pt x="137" y="124"/>
                    <a:pt x="137" y="124"/>
                  </a:cubicBezTo>
                  <a:cubicBezTo>
                    <a:pt x="136" y="124"/>
                    <a:pt x="136" y="124"/>
                    <a:pt x="135" y="124"/>
                  </a:cubicBezTo>
                  <a:moveTo>
                    <a:pt x="74" y="40"/>
                  </a:moveTo>
                  <a:cubicBezTo>
                    <a:pt x="75" y="34"/>
                    <a:pt x="75" y="34"/>
                    <a:pt x="75" y="34"/>
                  </a:cubicBezTo>
                  <a:cubicBezTo>
                    <a:pt x="76" y="32"/>
                    <a:pt x="85" y="27"/>
                    <a:pt x="95" y="24"/>
                  </a:cubicBezTo>
                  <a:cubicBezTo>
                    <a:pt x="115" y="19"/>
                    <a:pt x="115" y="19"/>
                    <a:pt x="115" y="19"/>
                  </a:cubicBezTo>
                  <a:cubicBezTo>
                    <a:pt x="120" y="18"/>
                    <a:pt x="125" y="17"/>
                    <a:pt x="128" y="17"/>
                  </a:cubicBezTo>
                  <a:cubicBezTo>
                    <a:pt x="131" y="17"/>
                    <a:pt x="133" y="18"/>
                    <a:pt x="133" y="19"/>
                  </a:cubicBezTo>
                  <a:cubicBezTo>
                    <a:pt x="132" y="22"/>
                    <a:pt x="132" y="25"/>
                    <a:pt x="132" y="25"/>
                  </a:cubicBezTo>
                  <a:cubicBezTo>
                    <a:pt x="74" y="40"/>
                    <a:pt x="74" y="40"/>
                    <a:pt x="74" y="40"/>
                  </a:cubicBezTo>
                  <a:moveTo>
                    <a:pt x="173" y="0"/>
                  </a:moveTo>
                  <a:cubicBezTo>
                    <a:pt x="87" y="23"/>
                    <a:pt x="87" y="23"/>
                    <a:pt x="87" y="23"/>
                  </a:cubicBezTo>
                  <a:cubicBezTo>
                    <a:pt x="37" y="36"/>
                    <a:pt x="37" y="36"/>
                    <a:pt x="37" y="36"/>
                  </a:cubicBezTo>
                  <a:cubicBezTo>
                    <a:pt x="36" y="40"/>
                    <a:pt x="36" y="40"/>
                    <a:pt x="36" y="40"/>
                  </a:cubicBezTo>
                  <a:cubicBezTo>
                    <a:pt x="17" y="119"/>
                    <a:pt x="17" y="119"/>
                    <a:pt x="17" y="119"/>
                  </a:cubicBezTo>
                  <a:cubicBezTo>
                    <a:pt x="15" y="128"/>
                    <a:pt x="15" y="128"/>
                    <a:pt x="15" y="128"/>
                  </a:cubicBezTo>
                  <a:cubicBezTo>
                    <a:pt x="0" y="190"/>
                    <a:pt x="0" y="190"/>
                    <a:pt x="0" y="190"/>
                  </a:cubicBezTo>
                  <a:cubicBezTo>
                    <a:pt x="129" y="152"/>
                    <a:pt x="129" y="152"/>
                    <a:pt x="129" y="152"/>
                  </a:cubicBezTo>
                  <a:cubicBezTo>
                    <a:pt x="173" y="0"/>
                    <a:pt x="173" y="0"/>
                    <a:pt x="173" y="0"/>
                  </a:cubicBezTo>
                </a:path>
              </a:pathLst>
            </a:custGeom>
            <a:solidFill>
              <a:srgbClr val="1DA6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39" name="4-29"/>
            <p:cNvSpPr/>
            <p:nvPr/>
          </p:nvSpPr>
          <p:spPr bwMode="auto">
            <a:xfrm>
              <a:off x="5329238" y="3238500"/>
              <a:ext cx="68263" cy="38100"/>
            </a:xfrm>
            <a:custGeom>
              <a:avLst/>
              <a:gdLst>
                <a:gd name="T0" fmla="*/ 0 w 27"/>
                <a:gd name="T1" fmla="*/ 0 h 15"/>
                <a:gd name="T2" fmla="*/ 24 w 27"/>
                <a:gd name="T3" fmla="*/ 15 h 15"/>
                <a:gd name="T4" fmla="*/ 26 w 27"/>
                <a:gd name="T5" fmla="*/ 15 h 15"/>
                <a:gd name="T6" fmla="*/ 27 w 27"/>
                <a:gd name="T7" fmla="*/ 12 h 15"/>
                <a:gd name="T8" fmla="*/ 0 w 27"/>
                <a:gd name="T9" fmla="*/ 0 h 15"/>
              </a:gdLst>
              <a:ahLst/>
              <a:cxnLst>
                <a:cxn ang="0">
                  <a:pos x="T0" y="T1"/>
                </a:cxn>
                <a:cxn ang="0">
                  <a:pos x="T2" y="T3"/>
                </a:cxn>
                <a:cxn ang="0">
                  <a:pos x="T4" y="T5"/>
                </a:cxn>
                <a:cxn ang="0">
                  <a:pos x="T6" y="T7"/>
                </a:cxn>
                <a:cxn ang="0">
                  <a:pos x="T8" y="T9"/>
                </a:cxn>
              </a:cxnLst>
              <a:rect l="0" t="0" r="r" b="b"/>
              <a:pathLst>
                <a:path w="27" h="15">
                  <a:moveTo>
                    <a:pt x="0" y="0"/>
                  </a:moveTo>
                  <a:cubicBezTo>
                    <a:pt x="2" y="3"/>
                    <a:pt x="10" y="15"/>
                    <a:pt x="24" y="15"/>
                  </a:cubicBezTo>
                  <a:cubicBezTo>
                    <a:pt x="25" y="15"/>
                    <a:pt x="25" y="15"/>
                    <a:pt x="26" y="15"/>
                  </a:cubicBezTo>
                  <a:cubicBezTo>
                    <a:pt x="27" y="12"/>
                    <a:pt x="27" y="12"/>
                    <a:pt x="27" y="12"/>
                  </a:cubicBezTo>
                  <a:cubicBezTo>
                    <a:pt x="0" y="0"/>
                    <a:pt x="0" y="0"/>
                    <a:pt x="0" y="0"/>
                  </a:cubicBezTo>
                </a:path>
              </a:pathLst>
            </a:custGeom>
            <a:solidFill>
              <a:srgbClr val="1A95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40" name="4-30"/>
            <p:cNvSpPr/>
            <p:nvPr/>
          </p:nvSpPr>
          <p:spPr bwMode="auto">
            <a:xfrm>
              <a:off x="5235575" y="3005137"/>
              <a:ext cx="149225" cy="58738"/>
            </a:xfrm>
            <a:custGeom>
              <a:avLst/>
              <a:gdLst>
                <a:gd name="T0" fmla="*/ 54 w 59"/>
                <a:gd name="T1" fmla="*/ 0 h 23"/>
                <a:gd name="T2" fmla="*/ 41 w 59"/>
                <a:gd name="T3" fmla="*/ 2 h 23"/>
                <a:gd name="T4" fmla="*/ 21 w 59"/>
                <a:gd name="T5" fmla="*/ 7 h 23"/>
                <a:gd name="T6" fmla="*/ 1 w 59"/>
                <a:gd name="T7" fmla="*/ 17 h 23"/>
                <a:gd name="T8" fmla="*/ 0 w 59"/>
                <a:gd name="T9" fmla="*/ 23 h 23"/>
                <a:gd name="T10" fmla="*/ 58 w 59"/>
                <a:gd name="T11" fmla="*/ 8 h 23"/>
                <a:gd name="T12" fmla="*/ 59 w 59"/>
                <a:gd name="T13" fmla="*/ 2 h 23"/>
                <a:gd name="T14" fmla="*/ 54 w 59"/>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23">
                  <a:moveTo>
                    <a:pt x="54" y="0"/>
                  </a:moveTo>
                  <a:cubicBezTo>
                    <a:pt x="51" y="0"/>
                    <a:pt x="46" y="1"/>
                    <a:pt x="41" y="2"/>
                  </a:cubicBezTo>
                  <a:cubicBezTo>
                    <a:pt x="21" y="7"/>
                    <a:pt x="21" y="7"/>
                    <a:pt x="21" y="7"/>
                  </a:cubicBezTo>
                  <a:cubicBezTo>
                    <a:pt x="11" y="10"/>
                    <a:pt x="2" y="15"/>
                    <a:pt x="1" y="17"/>
                  </a:cubicBezTo>
                  <a:cubicBezTo>
                    <a:pt x="0" y="23"/>
                    <a:pt x="0" y="23"/>
                    <a:pt x="0" y="23"/>
                  </a:cubicBezTo>
                  <a:cubicBezTo>
                    <a:pt x="58" y="8"/>
                    <a:pt x="58" y="8"/>
                    <a:pt x="58" y="8"/>
                  </a:cubicBezTo>
                  <a:cubicBezTo>
                    <a:pt x="58" y="8"/>
                    <a:pt x="58" y="5"/>
                    <a:pt x="59" y="2"/>
                  </a:cubicBezTo>
                  <a:cubicBezTo>
                    <a:pt x="59" y="1"/>
                    <a:pt x="57" y="0"/>
                    <a:pt x="54" y="0"/>
                  </a:cubicBezTo>
                </a:path>
              </a:pathLst>
            </a:custGeom>
            <a:solidFill>
              <a:srgbClr val="1A95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41" name="4-31"/>
            <p:cNvSpPr/>
            <p:nvPr/>
          </p:nvSpPr>
          <p:spPr bwMode="auto">
            <a:xfrm>
              <a:off x="5230813" y="2949575"/>
              <a:ext cx="179388" cy="80963"/>
            </a:xfrm>
            <a:custGeom>
              <a:avLst/>
              <a:gdLst>
                <a:gd name="T0" fmla="*/ 70 w 71"/>
                <a:gd name="T1" fmla="*/ 10 h 32"/>
                <a:gd name="T2" fmla="*/ 63 w 71"/>
                <a:gd name="T3" fmla="*/ 9 h 32"/>
                <a:gd name="T4" fmla="*/ 55 w 71"/>
                <a:gd name="T5" fmla="*/ 11 h 32"/>
                <a:gd name="T6" fmla="*/ 40 w 71"/>
                <a:gd name="T7" fmla="*/ 4 h 32"/>
                <a:gd name="T8" fmla="*/ 19 w 71"/>
                <a:gd name="T9" fmla="*/ 21 h 32"/>
                <a:gd name="T10" fmla="*/ 10 w 71"/>
                <a:gd name="T11" fmla="*/ 23 h 32"/>
                <a:gd name="T12" fmla="*/ 1 w 71"/>
                <a:gd name="T13" fmla="*/ 29 h 32"/>
                <a:gd name="T14" fmla="*/ 0 w 71"/>
                <a:gd name="T15" fmla="*/ 32 h 32"/>
                <a:gd name="T16" fmla="*/ 70 w 71"/>
                <a:gd name="T17" fmla="*/ 13 h 32"/>
                <a:gd name="T18" fmla="*/ 70 w 71"/>
                <a:gd name="T1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32">
                  <a:moveTo>
                    <a:pt x="70" y="10"/>
                  </a:moveTo>
                  <a:cubicBezTo>
                    <a:pt x="71" y="8"/>
                    <a:pt x="67" y="8"/>
                    <a:pt x="63" y="9"/>
                  </a:cubicBezTo>
                  <a:cubicBezTo>
                    <a:pt x="55" y="11"/>
                    <a:pt x="55" y="11"/>
                    <a:pt x="55" y="11"/>
                  </a:cubicBezTo>
                  <a:cubicBezTo>
                    <a:pt x="55" y="11"/>
                    <a:pt x="58" y="0"/>
                    <a:pt x="40" y="4"/>
                  </a:cubicBezTo>
                  <a:cubicBezTo>
                    <a:pt x="22" y="8"/>
                    <a:pt x="19" y="21"/>
                    <a:pt x="19" y="21"/>
                  </a:cubicBezTo>
                  <a:cubicBezTo>
                    <a:pt x="19" y="21"/>
                    <a:pt x="15" y="22"/>
                    <a:pt x="10" y="23"/>
                  </a:cubicBezTo>
                  <a:cubicBezTo>
                    <a:pt x="5" y="24"/>
                    <a:pt x="1" y="27"/>
                    <a:pt x="1" y="29"/>
                  </a:cubicBezTo>
                  <a:cubicBezTo>
                    <a:pt x="0" y="32"/>
                    <a:pt x="0" y="32"/>
                    <a:pt x="0" y="32"/>
                  </a:cubicBezTo>
                  <a:cubicBezTo>
                    <a:pt x="70" y="13"/>
                    <a:pt x="70" y="13"/>
                    <a:pt x="70" y="13"/>
                  </a:cubicBezTo>
                  <a:cubicBezTo>
                    <a:pt x="70" y="13"/>
                    <a:pt x="70" y="12"/>
                    <a:pt x="70" y="10"/>
                  </a:cubicBezTo>
                  <a:close/>
                </a:path>
              </a:pathLst>
            </a:custGeom>
            <a:solidFill>
              <a:srgbClr val="3747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42" name="4-32"/>
            <p:cNvSpPr/>
            <p:nvPr/>
          </p:nvSpPr>
          <p:spPr bwMode="auto">
            <a:xfrm>
              <a:off x="5265738" y="2986087"/>
              <a:ext cx="125413" cy="61913"/>
            </a:xfrm>
            <a:custGeom>
              <a:avLst/>
              <a:gdLst>
                <a:gd name="T0" fmla="*/ 47 w 49"/>
                <a:gd name="T1" fmla="*/ 2 h 25"/>
                <a:gd name="T2" fmla="*/ 37 w 49"/>
                <a:gd name="T3" fmla="*/ 9 h 25"/>
                <a:gd name="T4" fmla="*/ 35 w 49"/>
                <a:gd name="T5" fmla="*/ 17 h 25"/>
                <a:gd name="T6" fmla="*/ 4 w 49"/>
                <a:gd name="T7" fmla="*/ 25 h 25"/>
                <a:gd name="T8" fmla="*/ 6 w 49"/>
                <a:gd name="T9" fmla="*/ 17 h 25"/>
                <a:gd name="T10" fmla="*/ 1 w 49"/>
                <a:gd name="T11" fmla="*/ 14 h 25"/>
                <a:gd name="T12" fmla="*/ 0 w 49"/>
                <a:gd name="T13" fmla="*/ 12 h 25"/>
                <a:gd name="T14" fmla="*/ 49 w 49"/>
                <a:gd name="T15" fmla="*/ 0 h 25"/>
                <a:gd name="T16" fmla="*/ 47 w 49"/>
                <a:gd name="T17"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25">
                  <a:moveTo>
                    <a:pt x="47" y="2"/>
                  </a:moveTo>
                  <a:cubicBezTo>
                    <a:pt x="40" y="3"/>
                    <a:pt x="38" y="4"/>
                    <a:pt x="37" y="9"/>
                  </a:cubicBezTo>
                  <a:cubicBezTo>
                    <a:pt x="36" y="14"/>
                    <a:pt x="35" y="17"/>
                    <a:pt x="35" y="17"/>
                  </a:cubicBezTo>
                  <a:cubicBezTo>
                    <a:pt x="4" y="25"/>
                    <a:pt x="4" y="25"/>
                    <a:pt x="4" y="25"/>
                  </a:cubicBezTo>
                  <a:cubicBezTo>
                    <a:pt x="4" y="25"/>
                    <a:pt x="6" y="19"/>
                    <a:pt x="6" y="17"/>
                  </a:cubicBezTo>
                  <a:cubicBezTo>
                    <a:pt x="7" y="14"/>
                    <a:pt x="6" y="13"/>
                    <a:pt x="1" y="14"/>
                  </a:cubicBezTo>
                  <a:cubicBezTo>
                    <a:pt x="0" y="12"/>
                    <a:pt x="0" y="12"/>
                    <a:pt x="0" y="12"/>
                  </a:cubicBezTo>
                  <a:cubicBezTo>
                    <a:pt x="49" y="0"/>
                    <a:pt x="49" y="0"/>
                    <a:pt x="49" y="0"/>
                  </a:cubicBezTo>
                  <a:lnTo>
                    <a:pt x="47" y="2"/>
                  </a:lnTo>
                  <a:close/>
                </a:path>
              </a:pathLst>
            </a:custGeom>
            <a:solidFill>
              <a:srgbClr val="3747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43" name="4-33"/>
            <p:cNvSpPr/>
            <p:nvPr/>
          </p:nvSpPr>
          <p:spPr bwMode="auto">
            <a:xfrm>
              <a:off x="5240338" y="3005137"/>
              <a:ext cx="150813" cy="58738"/>
            </a:xfrm>
            <a:custGeom>
              <a:avLst/>
              <a:gdLst>
                <a:gd name="T0" fmla="*/ 58 w 59"/>
                <a:gd name="T1" fmla="*/ 8 h 23"/>
                <a:gd name="T2" fmla="*/ 59 w 59"/>
                <a:gd name="T3" fmla="*/ 3 h 23"/>
                <a:gd name="T4" fmla="*/ 41 w 59"/>
                <a:gd name="T5" fmla="*/ 3 h 23"/>
                <a:gd name="T6" fmla="*/ 21 w 59"/>
                <a:gd name="T7" fmla="*/ 8 h 23"/>
                <a:gd name="T8" fmla="*/ 1 w 59"/>
                <a:gd name="T9" fmla="*/ 18 h 23"/>
                <a:gd name="T10" fmla="*/ 0 w 59"/>
                <a:gd name="T11" fmla="*/ 23 h 23"/>
                <a:gd name="T12" fmla="*/ 58 w 59"/>
                <a:gd name="T13" fmla="*/ 8 h 23"/>
              </a:gdLst>
              <a:ahLst/>
              <a:cxnLst>
                <a:cxn ang="0">
                  <a:pos x="T0" y="T1"/>
                </a:cxn>
                <a:cxn ang="0">
                  <a:pos x="T2" y="T3"/>
                </a:cxn>
                <a:cxn ang="0">
                  <a:pos x="T4" y="T5"/>
                </a:cxn>
                <a:cxn ang="0">
                  <a:pos x="T6" y="T7"/>
                </a:cxn>
                <a:cxn ang="0">
                  <a:pos x="T8" y="T9"/>
                </a:cxn>
                <a:cxn ang="0">
                  <a:pos x="T10" y="T11"/>
                </a:cxn>
                <a:cxn ang="0">
                  <a:pos x="T12" y="T13"/>
                </a:cxn>
              </a:cxnLst>
              <a:rect l="0" t="0" r="r" b="b"/>
              <a:pathLst>
                <a:path w="59" h="23">
                  <a:moveTo>
                    <a:pt x="58" y="8"/>
                  </a:moveTo>
                  <a:cubicBezTo>
                    <a:pt x="58" y="8"/>
                    <a:pt x="58" y="6"/>
                    <a:pt x="59" y="3"/>
                  </a:cubicBezTo>
                  <a:cubicBezTo>
                    <a:pt x="59" y="0"/>
                    <a:pt x="51" y="0"/>
                    <a:pt x="41" y="3"/>
                  </a:cubicBezTo>
                  <a:cubicBezTo>
                    <a:pt x="21" y="8"/>
                    <a:pt x="21" y="8"/>
                    <a:pt x="21" y="8"/>
                  </a:cubicBezTo>
                  <a:cubicBezTo>
                    <a:pt x="11" y="11"/>
                    <a:pt x="2" y="15"/>
                    <a:pt x="1" y="18"/>
                  </a:cubicBezTo>
                  <a:cubicBezTo>
                    <a:pt x="0" y="23"/>
                    <a:pt x="0" y="23"/>
                    <a:pt x="0" y="23"/>
                  </a:cubicBezTo>
                  <a:lnTo>
                    <a:pt x="58" y="8"/>
                  </a:lnTo>
                  <a:close/>
                </a:path>
              </a:pathLst>
            </a:custGeom>
            <a:solidFill>
              <a:srgbClr val="3747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44" name="4-34"/>
            <p:cNvSpPr/>
            <p:nvPr/>
          </p:nvSpPr>
          <p:spPr bwMode="auto">
            <a:xfrm>
              <a:off x="5314950" y="3073400"/>
              <a:ext cx="163513" cy="195263"/>
            </a:xfrm>
            <a:custGeom>
              <a:avLst/>
              <a:gdLst>
                <a:gd name="T0" fmla="*/ 53 w 65"/>
                <a:gd name="T1" fmla="*/ 6 h 77"/>
                <a:gd name="T2" fmla="*/ 47 w 65"/>
                <a:gd name="T3" fmla="*/ 27 h 77"/>
                <a:gd name="T4" fmla="*/ 21 w 65"/>
                <a:gd name="T5" fmla="*/ 41 h 77"/>
                <a:gd name="T6" fmla="*/ 5 w 65"/>
                <a:gd name="T7" fmla="*/ 61 h 77"/>
                <a:gd name="T8" fmla="*/ 34 w 65"/>
                <a:gd name="T9" fmla="*/ 77 h 77"/>
                <a:gd name="T10" fmla="*/ 58 w 65"/>
                <a:gd name="T11" fmla="*/ 56 h 77"/>
                <a:gd name="T12" fmla="*/ 63 w 65"/>
                <a:gd name="T13" fmla="*/ 12 h 77"/>
                <a:gd name="T14" fmla="*/ 53 w 65"/>
                <a:gd name="T15" fmla="*/ 6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7">
                  <a:moveTo>
                    <a:pt x="53" y="6"/>
                  </a:moveTo>
                  <a:cubicBezTo>
                    <a:pt x="53" y="6"/>
                    <a:pt x="48" y="23"/>
                    <a:pt x="47" y="27"/>
                  </a:cubicBezTo>
                  <a:cubicBezTo>
                    <a:pt x="46" y="31"/>
                    <a:pt x="31" y="39"/>
                    <a:pt x="21" y="41"/>
                  </a:cubicBezTo>
                  <a:cubicBezTo>
                    <a:pt x="11" y="44"/>
                    <a:pt x="0" y="47"/>
                    <a:pt x="5" y="61"/>
                  </a:cubicBezTo>
                  <a:cubicBezTo>
                    <a:pt x="9" y="74"/>
                    <a:pt x="25" y="77"/>
                    <a:pt x="34" y="77"/>
                  </a:cubicBezTo>
                  <a:cubicBezTo>
                    <a:pt x="42" y="76"/>
                    <a:pt x="54" y="68"/>
                    <a:pt x="58" y="56"/>
                  </a:cubicBezTo>
                  <a:cubicBezTo>
                    <a:pt x="64" y="39"/>
                    <a:pt x="61" y="22"/>
                    <a:pt x="63" y="12"/>
                  </a:cubicBezTo>
                  <a:cubicBezTo>
                    <a:pt x="65" y="2"/>
                    <a:pt x="58" y="0"/>
                    <a:pt x="53" y="6"/>
                  </a:cubicBezTo>
                  <a:close/>
                </a:path>
              </a:pathLst>
            </a:custGeom>
            <a:solidFill>
              <a:srgbClr val="FFA8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45" name="4-35"/>
            <p:cNvSpPr/>
            <p:nvPr/>
          </p:nvSpPr>
          <p:spPr bwMode="auto">
            <a:xfrm>
              <a:off x="4800600" y="2462212"/>
              <a:ext cx="31750" cy="90488"/>
            </a:xfrm>
            <a:custGeom>
              <a:avLst/>
              <a:gdLst>
                <a:gd name="T0" fmla="*/ 0 w 13"/>
                <a:gd name="T1" fmla="*/ 16 h 36"/>
                <a:gd name="T2" fmla="*/ 0 w 13"/>
                <a:gd name="T3" fmla="*/ 36 h 36"/>
                <a:gd name="T4" fmla="*/ 13 w 13"/>
                <a:gd name="T5" fmla="*/ 23 h 36"/>
                <a:gd name="T6" fmla="*/ 13 w 13"/>
                <a:gd name="T7" fmla="*/ 0 h 36"/>
                <a:gd name="T8" fmla="*/ 0 w 13"/>
                <a:gd name="T9" fmla="*/ 16 h 36"/>
              </a:gdLst>
              <a:ahLst/>
              <a:cxnLst>
                <a:cxn ang="0">
                  <a:pos x="T0" y="T1"/>
                </a:cxn>
                <a:cxn ang="0">
                  <a:pos x="T2" y="T3"/>
                </a:cxn>
                <a:cxn ang="0">
                  <a:pos x="T4" y="T5"/>
                </a:cxn>
                <a:cxn ang="0">
                  <a:pos x="T6" y="T7"/>
                </a:cxn>
                <a:cxn ang="0">
                  <a:pos x="T8" y="T9"/>
                </a:cxn>
              </a:cxnLst>
              <a:rect l="0" t="0" r="r" b="b"/>
              <a:pathLst>
                <a:path w="13" h="36">
                  <a:moveTo>
                    <a:pt x="0" y="16"/>
                  </a:moveTo>
                  <a:cubicBezTo>
                    <a:pt x="0" y="36"/>
                    <a:pt x="0" y="36"/>
                    <a:pt x="0" y="36"/>
                  </a:cubicBezTo>
                  <a:cubicBezTo>
                    <a:pt x="7" y="36"/>
                    <a:pt x="13" y="30"/>
                    <a:pt x="13" y="23"/>
                  </a:cubicBezTo>
                  <a:cubicBezTo>
                    <a:pt x="13" y="0"/>
                    <a:pt x="13" y="0"/>
                    <a:pt x="13" y="0"/>
                  </a:cubicBezTo>
                  <a:cubicBezTo>
                    <a:pt x="0" y="16"/>
                    <a:pt x="0" y="16"/>
                    <a:pt x="0" y="16"/>
                  </a:cubicBezTo>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46" name="4-36"/>
            <p:cNvSpPr/>
            <p:nvPr/>
          </p:nvSpPr>
          <p:spPr bwMode="auto">
            <a:xfrm>
              <a:off x="4792663" y="2265362"/>
              <a:ext cx="315913" cy="193675"/>
            </a:xfrm>
            <a:custGeom>
              <a:avLst/>
              <a:gdLst>
                <a:gd name="T0" fmla="*/ 57 w 125"/>
                <a:gd name="T1" fmla="*/ 0 h 77"/>
                <a:gd name="T2" fmla="*/ 57 w 125"/>
                <a:gd name="T3" fmla="*/ 0 h 77"/>
                <a:gd name="T4" fmla="*/ 125 w 125"/>
                <a:gd name="T5" fmla="*/ 68 h 77"/>
                <a:gd name="T6" fmla="*/ 125 w 125"/>
                <a:gd name="T7" fmla="*/ 77 h 77"/>
                <a:gd name="T8" fmla="*/ 92 w 125"/>
                <a:gd name="T9" fmla="*/ 77 h 77"/>
                <a:gd name="T10" fmla="*/ 61 w 125"/>
                <a:gd name="T11" fmla="*/ 50 h 77"/>
                <a:gd name="T12" fmla="*/ 60 w 125"/>
                <a:gd name="T13" fmla="*/ 77 h 77"/>
                <a:gd name="T14" fmla="*/ 36 w 125"/>
                <a:gd name="T15" fmla="*/ 54 h 77"/>
                <a:gd name="T16" fmla="*/ 35 w 125"/>
                <a:gd name="T17" fmla="*/ 50 h 77"/>
                <a:gd name="T18" fmla="*/ 6 w 125"/>
                <a:gd name="T19" fmla="*/ 77 h 77"/>
                <a:gd name="T20" fmla="*/ 3 w 125"/>
                <a:gd name="T21" fmla="*/ 77 h 77"/>
                <a:gd name="T22" fmla="*/ 0 w 125"/>
                <a:gd name="T23" fmla="*/ 29 h 77"/>
                <a:gd name="T24" fmla="*/ 57 w 125"/>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77">
                  <a:moveTo>
                    <a:pt x="57" y="0"/>
                  </a:moveTo>
                  <a:cubicBezTo>
                    <a:pt x="57" y="0"/>
                    <a:pt x="57" y="0"/>
                    <a:pt x="57" y="0"/>
                  </a:cubicBezTo>
                  <a:cubicBezTo>
                    <a:pt x="95" y="0"/>
                    <a:pt x="125" y="30"/>
                    <a:pt x="125" y="68"/>
                  </a:cubicBezTo>
                  <a:cubicBezTo>
                    <a:pt x="125" y="77"/>
                    <a:pt x="125" y="77"/>
                    <a:pt x="125" y="77"/>
                  </a:cubicBezTo>
                  <a:cubicBezTo>
                    <a:pt x="92" y="77"/>
                    <a:pt x="92" y="77"/>
                    <a:pt x="92" y="77"/>
                  </a:cubicBezTo>
                  <a:cubicBezTo>
                    <a:pt x="77" y="77"/>
                    <a:pt x="63" y="65"/>
                    <a:pt x="61" y="50"/>
                  </a:cubicBezTo>
                  <a:cubicBezTo>
                    <a:pt x="60" y="77"/>
                    <a:pt x="60" y="77"/>
                    <a:pt x="60" y="77"/>
                  </a:cubicBezTo>
                  <a:cubicBezTo>
                    <a:pt x="47" y="77"/>
                    <a:pt x="37" y="67"/>
                    <a:pt x="36" y="54"/>
                  </a:cubicBezTo>
                  <a:cubicBezTo>
                    <a:pt x="35" y="50"/>
                    <a:pt x="35" y="50"/>
                    <a:pt x="35" y="50"/>
                  </a:cubicBezTo>
                  <a:cubicBezTo>
                    <a:pt x="34" y="65"/>
                    <a:pt x="21" y="77"/>
                    <a:pt x="6" y="77"/>
                  </a:cubicBezTo>
                  <a:cubicBezTo>
                    <a:pt x="3" y="77"/>
                    <a:pt x="3" y="77"/>
                    <a:pt x="3" y="77"/>
                  </a:cubicBezTo>
                  <a:cubicBezTo>
                    <a:pt x="0" y="29"/>
                    <a:pt x="0" y="29"/>
                    <a:pt x="0" y="29"/>
                  </a:cubicBezTo>
                  <a:lnTo>
                    <a:pt x="57" y="0"/>
                  </a:lnTo>
                  <a:close/>
                </a:path>
              </a:pathLst>
            </a:custGeom>
            <a:solidFill>
              <a:srgbClr val="2632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47" name="4-37"/>
            <p:cNvSpPr/>
            <p:nvPr/>
          </p:nvSpPr>
          <p:spPr bwMode="auto">
            <a:xfrm>
              <a:off x="4787900" y="2459037"/>
              <a:ext cx="290513" cy="84138"/>
            </a:xfrm>
            <a:custGeom>
              <a:avLst/>
              <a:gdLst>
                <a:gd name="T0" fmla="*/ 3 w 115"/>
                <a:gd name="T1" fmla="*/ 16 h 33"/>
                <a:gd name="T2" fmla="*/ 29 w 115"/>
                <a:gd name="T3" fmla="*/ 16 h 33"/>
                <a:gd name="T4" fmla="*/ 29 w 115"/>
                <a:gd name="T5" fmla="*/ 17 h 33"/>
                <a:gd name="T6" fmla="*/ 46 w 115"/>
                <a:gd name="T7" fmla="*/ 33 h 33"/>
                <a:gd name="T8" fmla="*/ 48 w 115"/>
                <a:gd name="T9" fmla="*/ 33 h 33"/>
                <a:gd name="T10" fmla="*/ 65 w 115"/>
                <a:gd name="T11" fmla="*/ 17 h 33"/>
                <a:gd name="T12" fmla="*/ 64 w 115"/>
                <a:gd name="T13" fmla="*/ 14 h 33"/>
                <a:gd name="T14" fmla="*/ 64 w 115"/>
                <a:gd name="T15" fmla="*/ 14 h 33"/>
                <a:gd name="T16" fmla="*/ 73 w 115"/>
                <a:gd name="T17" fmla="*/ 9 h 33"/>
                <a:gd name="T18" fmla="*/ 80 w 115"/>
                <a:gd name="T19" fmla="*/ 12 h 33"/>
                <a:gd name="T20" fmla="*/ 79 w 115"/>
                <a:gd name="T21" fmla="*/ 17 h 33"/>
                <a:gd name="T22" fmla="*/ 96 w 115"/>
                <a:gd name="T23" fmla="*/ 33 h 33"/>
                <a:gd name="T24" fmla="*/ 98 w 115"/>
                <a:gd name="T25" fmla="*/ 33 h 33"/>
                <a:gd name="T26" fmla="*/ 115 w 115"/>
                <a:gd name="T27" fmla="*/ 17 h 33"/>
                <a:gd name="T28" fmla="*/ 98 w 115"/>
                <a:gd name="T29" fmla="*/ 0 h 33"/>
                <a:gd name="T30" fmla="*/ 96 w 115"/>
                <a:gd name="T31" fmla="*/ 0 h 33"/>
                <a:gd name="T32" fmla="*/ 82 w 115"/>
                <a:gd name="T33" fmla="*/ 9 h 33"/>
                <a:gd name="T34" fmla="*/ 73 w 115"/>
                <a:gd name="T35" fmla="*/ 6 h 33"/>
                <a:gd name="T36" fmla="*/ 63 w 115"/>
                <a:gd name="T37" fmla="*/ 11 h 33"/>
                <a:gd name="T38" fmla="*/ 48 w 115"/>
                <a:gd name="T39" fmla="*/ 0 h 33"/>
                <a:gd name="T40" fmla="*/ 46 w 115"/>
                <a:gd name="T41" fmla="*/ 0 h 33"/>
                <a:gd name="T42" fmla="*/ 29 w 115"/>
                <a:gd name="T43" fmla="*/ 13 h 33"/>
                <a:gd name="T44" fmla="*/ 0 w 115"/>
                <a:gd name="T45" fmla="*/ 13 h 33"/>
                <a:gd name="T46" fmla="*/ 3 w 115"/>
                <a:gd name="T47" fmla="*/ 16 h 33"/>
                <a:gd name="T48" fmla="*/ 82 w 115"/>
                <a:gd name="T49" fmla="*/ 17 h 33"/>
                <a:gd name="T50" fmla="*/ 96 w 115"/>
                <a:gd name="T51" fmla="*/ 3 h 33"/>
                <a:gd name="T52" fmla="*/ 98 w 115"/>
                <a:gd name="T53" fmla="*/ 3 h 33"/>
                <a:gd name="T54" fmla="*/ 112 w 115"/>
                <a:gd name="T55" fmla="*/ 17 h 33"/>
                <a:gd name="T56" fmla="*/ 98 w 115"/>
                <a:gd name="T57" fmla="*/ 31 h 33"/>
                <a:gd name="T58" fmla="*/ 96 w 115"/>
                <a:gd name="T59" fmla="*/ 31 h 33"/>
                <a:gd name="T60" fmla="*/ 82 w 115"/>
                <a:gd name="T61" fmla="*/ 17 h 33"/>
                <a:gd name="T62" fmla="*/ 32 w 115"/>
                <a:gd name="T63" fmla="*/ 17 h 33"/>
                <a:gd name="T64" fmla="*/ 46 w 115"/>
                <a:gd name="T65" fmla="*/ 3 h 33"/>
                <a:gd name="T66" fmla="*/ 48 w 115"/>
                <a:gd name="T67" fmla="*/ 3 h 33"/>
                <a:gd name="T68" fmla="*/ 62 w 115"/>
                <a:gd name="T69" fmla="*/ 17 h 33"/>
                <a:gd name="T70" fmla="*/ 48 w 115"/>
                <a:gd name="T71" fmla="*/ 31 h 33"/>
                <a:gd name="T72" fmla="*/ 46 w 115"/>
                <a:gd name="T73" fmla="*/ 31 h 33"/>
                <a:gd name="T74" fmla="*/ 32 w 115"/>
                <a:gd name="T75"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5" h="33">
                  <a:moveTo>
                    <a:pt x="3" y="16"/>
                  </a:moveTo>
                  <a:cubicBezTo>
                    <a:pt x="29" y="16"/>
                    <a:pt x="29" y="16"/>
                    <a:pt x="29" y="16"/>
                  </a:cubicBezTo>
                  <a:cubicBezTo>
                    <a:pt x="29" y="17"/>
                    <a:pt x="29" y="17"/>
                    <a:pt x="29" y="17"/>
                  </a:cubicBezTo>
                  <a:cubicBezTo>
                    <a:pt x="29" y="26"/>
                    <a:pt x="37" y="33"/>
                    <a:pt x="46" y="33"/>
                  </a:cubicBezTo>
                  <a:cubicBezTo>
                    <a:pt x="48" y="33"/>
                    <a:pt x="48" y="33"/>
                    <a:pt x="48" y="33"/>
                  </a:cubicBezTo>
                  <a:cubicBezTo>
                    <a:pt x="57" y="33"/>
                    <a:pt x="65" y="26"/>
                    <a:pt x="65" y="17"/>
                  </a:cubicBezTo>
                  <a:cubicBezTo>
                    <a:pt x="65" y="16"/>
                    <a:pt x="65" y="15"/>
                    <a:pt x="64" y="14"/>
                  </a:cubicBezTo>
                  <a:cubicBezTo>
                    <a:pt x="64" y="14"/>
                    <a:pt x="64" y="14"/>
                    <a:pt x="64" y="14"/>
                  </a:cubicBezTo>
                  <a:cubicBezTo>
                    <a:pt x="66" y="11"/>
                    <a:pt x="69" y="9"/>
                    <a:pt x="73" y="9"/>
                  </a:cubicBezTo>
                  <a:cubicBezTo>
                    <a:pt x="76" y="9"/>
                    <a:pt x="79" y="10"/>
                    <a:pt x="80" y="12"/>
                  </a:cubicBezTo>
                  <a:cubicBezTo>
                    <a:pt x="80" y="13"/>
                    <a:pt x="79" y="15"/>
                    <a:pt x="79" y="17"/>
                  </a:cubicBezTo>
                  <a:cubicBezTo>
                    <a:pt x="79" y="26"/>
                    <a:pt x="87" y="33"/>
                    <a:pt x="96" y="33"/>
                  </a:cubicBezTo>
                  <a:cubicBezTo>
                    <a:pt x="98" y="33"/>
                    <a:pt x="98" y="33"/>
                    <a:pt x="98" y="33"/>
                  </a:cubicBezTo>
                  <a:cubicBezTo>
                    <a:pt x="108" y="33"/>
                    <a:pt x="115" y="26"/>
                    <a:pt x="115" y="17"/>
                  </a:cubicBezTo>
                  <a:cubicBezTo>
                    <a:pt x="115" y="8"/>
                    <a:pt x="108" y="0"/>
                    <a:pt x="98" y="0"/>
                  </a:cubicBezTo>
                  <a:cubicBezTo>
                    <a:pt x="96" y="0"/>
                    <a:pt x="96" y="0"/>
                    <a:pt x="96" y="0"/>
                  </a:cubicBezTo>
                  <a:cubicBezTo>
                    <a:pt x="90" y="0"/>
                    <a:pt x="84" y="4"/>
                    <a:pt x="82" y="9"/>
                  </a:cubicBezTo>
                  <a:cubicBezTo>
                    <a:pt x="79" y="7"/>
                    <a:pt x="76" y="6"/>
                    <a:pt x="73" y="6"/>
                  </a:cubicBezTo>
                  <a:cubicBezTo>
                    <a:pt x="69" y="7"/>
                    <a:pt x="66" y="8"/>
                    <a:pt x="63" y="11"/>
                  </a:cubicBezTo>
                  <a:cubicBezTo>
                    <a:pt x="61" y="5"/>
                    <a:pt x="55" y="0"/>
                    <a:pt x="48" y="0"/>
                  </a:cubicBezTo>
                  <a:cubicBezTo>
                    <a:pt x="46" y="0"/>
                    <a:pt x="46" y="0"/>
                    <a:pt x="46" y="0"/>
                  </a:cubicBezTo>
                  <a:cubicBezTo>
                    <a:pt x="38" y="0"/>
                    <a:pt x="31" y="6"/>
                    <a:pt x="29" y="13"/>
                  </a:cubicBezTo>
                  <a:cubicBezTo>
                    <a:pt x="0" y="13"/>
                    <a:pt x="0" y="13"/>
                    <a:pt x="0" y="13"/>
                  </a:cubicBezTo>
                  <a:cubicBezTo>
                    <a:pt x="0" y="14"/>
                    <a:pt x="2" y="15"/>
                    <a:pt x="3" y="16"/>
                  </a:cubicBezTo>
                  <a:moveTo>
                    <a:pt x="82" y="17"/>
                  </a:moveTo>
                  <a:cubicBezTo>
                    <a:pt x="82" y="9"/>
                    <a:pt x="88" y="3"/>
                    <a:pt x="96" y="3"/>
                  </a:cubicBezTo>
                  <a:cubicBezTo>
                    <a:pt x="98" y="3"/>
                    <a:pt x="98" y="3"/>
                    <a:pt x="98" y="3"/>
                  </a:cubicBezTo>
                  <a:cubicBezTo>
                    <a:pt x="106" y="3"/>
                    <a:pt x="112" y="9"/>
                    <a:pt x="112" y="17"/>
                  </a:cubicBezTo>
                  <a:cubicBezTo>
                    <a:pt x="112" y="24"/>
                    <a:pt x="106" y="31"/>
                    <a:pt x="98" y="31"/>
                  </a:cubicBezTo>
                  <a:cubicBezTo>
                    <a:pt x="96" y="31"/>
                    <a:pt x="96" y="31"/>
                    <a:pt x="96" y="31"/>
                  </a:cubicBezTo>
                  <a:cubicBezTo>
                    <a:pt x="88" y="31"/>
                    <a:pt x="82" y="24"/>
                    <a:pt x="82" y="17"/>
                  </a:cubicBezTo>
                  <a:moveTo>
                    <a:pt x="32" y="17"/>
                  </a:moveTo>
                  <a:cubicBezTo>
                    <a:pt x="32" y="9"/>
                    <a:pt x="38" y="3"/>
                    <a:pt x="46" y="3"/>
                  </a:cubicBezTo>
                  <a:cubicBezTo>
                    <a:pt x="48" y="3"/>
                    <a:pt x="48" y="3"/>
                    <a:pt x="48" y="3"/>
                  </a:cubicBezTo>
                  <a:cubicBezTo>
                    <a:pt x="56" y="3"/>
                    <a:pt x="62" y="9"/>
                    <a:pt x="62" y="17"/>
                  </a:cubicBezTo>
                  <a:cubicBezTo>
                    <a:pt x="62" y="24"/>
                    <a:pt x="56" y="31"/>
                    <a:pt x="48" y="31"/>
                  </a:cubicBezTo>
                  <a:cubicBezTo>
                    <a:pt x="46" y="31"/>
                    <a:pt x="46" y="31"/>
                    <a:pt x="46" y="31"/>
                  </a:cubicBezTo>
                  <a:cubicBezTo>
                    <a:pt x="38" y="31"/>
                    <a:pt x="32" y="24"/>
                    <a:pt x="32" y="17"/>
                  </a:cubicBezTo>
                </a:path>
              </a:pathLst>
            </a:custGeom>
            <a:solidFill>
              <a:srgbClr val="27DE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sp>
          <p:nvSpPr>
            <p:cNvPr id="48" name="4-38"/>
            <p:cNvSpPr/>
            <p:nvPr/>
          </p:nvSpPr>
          <p:spPr bwMode="auto">
            <a:xfrm>
              <a:off x="4787900" y="2459037"/>
              <a:ext cx="290513" cy="84138"/>
            </a:xfrm>
            <a:custGeom>
              <a:avLst/>
              <a:gdLst>
                <a:gd name="T0" fmla="*/ 32 w 115"/>
                <a:gd name="T1" fmla="*/ 17 h 33"/>
                <a:gd name="T2" fmla="*/ 32 w 115"/>
                <a:gd name="T3" fmla="*/ 17 h 33"/>
                <a:gd name="T4" fmla="*/ 46 w 115"/>
                <a:gd name="T5" fmla="*/ 3 h 33"/>
                <a:gd name="T6" fmla="*/ 48 w 115"/>
                <a:gd name="T7" fmla="*/ 3 h 33"/>
                <a:gd name="T8" fmla="*/ 62 w 115"/>
                <a:gd name="T9" fmla="*/ 17 h 33"/>
                <a:gd name="T10" fmla="*/ 62 w 115"/>
                <a:gd name="T11" fmla="*/ 17 h 33"/>
                <a:gd name="T12" fmla="*/ 62 w 115"/>
                <a:gd name="T13" fmla="*/ 17 h 33"/>
                <a:gd name="T14" fmla="*/ 48 w 115"/>
                <a:gd name="T15" fmla="*/ 31 h 33"/>
                <a:gd name="T16" fmla="*/ 46 w 115"/>
                <a:gd name="T17" fmla="*/ 31 h 33"/>
                <a:gd name="T18" fmla="*/ 32 w 115"/>
                <a:gd name="T19" fmla="*/ 17 h 33"/>
                <a:gd name="T20" fmla="*/ 32 w 115"/>
                <a:gd name="T21" fmla="*/ 17 h 33"/>
                <a:gd name="T22" fmla="*/ 82 w 115"/>
                <a:gd name="T23" fmla="*/ 17 h 33"/>
                <a:gd name="T24" fmla="*/ 82 w 115"/>
                <a:gd name="T25" fmla="*/ 17 h 33"/>
                <a:gd name="T26" fmla="*/ 96 w 115"/>
                <a:gd name="T27" fmla="*/ 3 h 33"/>
                <a:gd name="T28" fmla="*/ 98 w 115"/>
                <a:gd name="T29" fmla="*/ 3 h 33"/>
                <a:gd name="T30" fmla="*/ 112 w 115"/>
                <a:gd name="T31" fmla="*/ 17 h 33"/>
                <a:gd name="T32" fmla="*/ 112 w 115"/>
                <a:gd name="T33" fmla="*/ 17 h 33"/>
                <a:gd name="T34" fmla="*/ 112 w 115"/>
                <a:gd name="T35" fmla="*/ 17 h 33"/>
                <a:gd name="T36" fmla="*/ 108 w 115"/>
                <a:gd name="T37" fmla="*/ 27 h 33"/>
                <a:gd name="T38" fmla="*/ 98 w 115"/>
                <a:gd name="T39" fmla="*/ 31 h 33"/>
                <a:gd name="T40" fmla="*/ 96 w 115"/>
                <a:gd name="T41" fmla="*/ 31 h 33"/>
                <a:gd name="T42" fmla="*/ 82 w 115"/>
                <a:gd name="T43" fmla="*/ 17 h 33"/>
                <a:gd name="T44" fmla="*/ 82 w 115"/>
                <a:gd name="T45" fmla="*/ 17 h 33"/>
                <a:gd name="T46" fmla="*/ 98 w 115"/>
                <a:gd name="T47" fmla="*/ 0 h 33"/>
                <a:gd name="T48" fmla="*/ 96 w 115"/>
                <a:gd name="T49" fmla="*/ 0 h 33"/>
                <a:gd name="T50" fmla="*/ 82 w 115"/>
                <a:gd name="T51" fmla="*/ 9 h 33"/>
                <a:gd name="T52" fmla="*/ 74 w 115"/>
                <a:gd name="T53" fmla="*/ 6 h 33"/>
                <a:gd name="T54" fmla="*/ 73 w 115"/>
                <a:gd name="T55" fmla="*/ 6 h 33"/>
                <a:gd name="T56" fmla="*/ 63 w 115"/>
                <a:gd name="T57" fmla="*/ 11 h 33"/>
                <a:gd name="T58" fmla="*/ 48 w 115"/>
                <a:gd name="T59" fmla="*/ 0 h 33"/>
                <a:gd name="T60" fmla="*/ 46 w 115"/>
                <a:gd name="T61" fmla="*/ 0 h 33"/>
                <a:gd name="T62" fmla="*/ 29 w 115"/>
                <a:gd name="T63" fmla="*/ 13 h 33"/>
                <a:gd name="T64" fmla="*/ 18 w 115"/>
                <a:gd name="T65" fmla="*/ 13 h 33"/>
                <a:gd name="T66" fmla="*/ 8 w 115"/>
                <a:gd name="T67" fmla="*/ 13 h 33"/>
                <a:gd name="T68" fmla="*/ 0 w 115"/>
                <a:gd name="T69" fmla="*/ 13 h 33"/>
                <a:gd name="T70" fmla="*/ 0 w 115"/>
                <a:gd name="T71" fmla="*/ 13 h 33"/>
                <a:gd name="T72" fmla="*/ 3 w 115"/>
                <a:gd name="T73" fmla="*/ 16 h 33"/>
                <a:gd name="T74" fmla="*/ 29 w 115"/>
                <a:gd name="T75" fmla="*/ 16 h 33"/>
                <a:gd name="T76" fmla="*/ 29 w 115"/>
                <a:gd name="T77" fmla="*/ 17 h 33"/>
                <a:gd name="T78" fmla="*/ 46 w 115"/>
                <a:gd name="T79" fmla="*/ 33 h 33"/>
                <a:gd name="T80" fmla="*/ 48 w 115"/>
                <a:gd name="T81" fmla="*/ 33 h 33"/>
                <a:gd name="T82" fmla="*/ 65 w 115"/>
                <a:gd name="T83" fmla="*/ 17 h 33"/>
                <a:gd name="T84" fmla="*/ 64 w 115"/>
                <a:gd name="T85" fmla="*/ 14 h 33"/>
                <a:gd name="T86" fmla="*/ 64 w 115"/>
                <a:gd name="T87" fmla="*/ 14 h 33"/>
                <a:gd name="T88" fmla="*/ 64 w 115"/>
                <a:gd name="T89" fmla="*/ 14 h 33"/>
                <a:gd name="T90" fmla="*/ 64 w 115"/>
                <a:gd name="T91" fmla="*/ 14 h 33"/>
                <a:gd name="T92" fmla="*/ 73 w 115"/>
                <a:gd name="T93" fmla="*/ 9 h 33"/>
                <a:gd name="T94" fmla="*/ 74 w 115"/>
                <a:gd name="T95" fmla="*/ 9 h 33"/>
                <a:gd name="T96" fmla="*/ 80 w 115"/>
                <a:gd name="T97" fmla="*/ 12 h 33"/>
                <a:gd name="T98" fmla="*/ 80 w 115"/>
                <a:gd name="T99" fmla="*/ 12 h 33"/>
                <a:gd name="T100" fmla="*/ 80 w 115"/>
                <a:gd name="T101" fmla="*/ 12 h 33"/>
                <a:gd name="T102" fmla="*/ 79 w 115"/>
                <a:gd name="T103" fmla="*/ 17 h 33"/>
                <a:gd name="T104" fmla="*/ 96 w 115"/>
                <a:gd name="T105" fmla="*/ 33 h 33"/>
                <a:gd name="T106" fmla="*/ 98 w 115"/>
                <a:gd name="T107" fmla="*/ 33 h 33"/>
                <a:gd name="T108" fmla="*/ 115 w 115"/>
                <a:gd name="T109" fmla="*/ 17 h 33"/>
                <a:gd name="T110" fmla="*/ 98 w 115"/>
                <a:gd name="T11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 h="33">
                  <a:moveTo>
                    <a:pt x="32" y="17"/>
                  </a:moveTo>
                  <a:cubicBezTo>
                    <a:pt x="32" y="17"/>
                    <a:pt x="32" y="17"/>
                    <a:pt x="32" y="17"/>
                  </a:cubicBezTo>
                  <a:cubicBezTo>
                    <a:pt x="32" y="9"/>
                    <a:pt x="38" y="3"/>
                    <a:pt x="46" y="3"/>
                  </a:cubicBezTo>
                  <a:cubicBezTo>
                    <a:pt x="48" y="3"/>
                    <a:pt x="48" y="3"/>
                    <a:pt x="48" y="3"/>
                  </a:cubicBezTo>
                  <a:cubicBezTo>
                    <a:pt x="56" y="3"/>
                    <a:pt x="62" y="9"/>
                    <a:pt x="62" y="17"/>
                  </a:cubicBezTo>
                  <a:cubicBezTo>
                    <a:pt x="62" y="17"/>
                    <a:pt x="62" y="17"/>
                    <a:pt x="62" y="17"/>
                  </a:cubicBezTo>
                  <a:cubicBezTo>
                    <a:pt x="62" y="17"/>
                    <a:pt x="62" y="17"/>
                    <a:pt x="62" y="17"/>
                  </a:cubicBezTo>
                  <a:cubicBezTo>
                    <a:pt x="62" y="24"/>
                    <a:pt x="56" y="31"/>
                    <a:pt x="48" y="31"/>
                  </a:cubicBezTo>
                  <a:cubicBezTo>
                    <a:pt x="46" y="31"/>
                    <a:pt x="46" y="31"/>
                    <a:pt x="46" y="31"/>
                  </a:cubicBezTo>
                  <a:cubicBezTo>
                    <a:pt x="38" y="31"/>
                    <a:pt x="32" y="24"/>
                    <a:pt x="32" y="17"/>
                  </a:cubicBezTo>
                  <a:cubicBezTo>
                    <a:pt x="32" y="17"/>
                    <a:pt x="32" y="17"/>
                    <a:pt x="32" y="17"/>
                  </a:cubicBezTo>
                  <a:moveTo>
                    <a:pt x="82" y="17"/>
                  </a:moveTo>
                  <a:cubicBezTo>
                    <a:pt x="82" y="17"/>
                    <a:pt x="82" y="17"/>
                    <a:pt x="82" y="17"/>
                  </a:cubicBezTo>
                  <a:cubicBezTo>
                    <a:pt x="82" y="9"/>
                    <a:pt x="88" y="3"/>
                    <a:pt x="96" y="3"/>
                  </a:cubicBezTo>
                  <a:cubicBezTo>
                    <a:pt x="98" y="3"/>
                    <a:pt x="98" y="3"/>
                    <a:pt x="98" y="3"/>
                  </a:cubicBezTo>
                  <a:cubicBezTo>
                    <a:pt x="106" y="3"/>
                    <a:pt x="112" y="9"/>
                    <a:pt x="112" y="17"/>
                  </a:cubicBezTo>
                  <a:cubicBezTo>
                    <a:pt x="112" y="17"/>
                    <a:pt x="112" y="17"/>
                    <a:pt x="112" y="17"/>
                  </a:cubicBezTo>
                  <a:cubicBezTo>
                    <a:pt x="112" y="17"/>
                    <a:pt x="112" y="17"/>
                    <a:pt x="112" y="17"/>
                  </a:cubicBezTo>
                  <a:cubicBezTo>
                    <a:pt x="112" y="21"/>
                    <a:pt x="111" y="24"/>
                    <a:pt x="108" y="27"/>
                  </a:cubicBezTo>
                  <a:cubicBezTo>
                    <a:pt x="105" y="29"/>
                    <a:pt x="102" y="31"/>
                    <a:pt x="98" y="31"/>
                  </a:cubicBezTo>
                  <a:cubicBezTo>
                    <a:pt x="96" y="31"/>
                    <a:pt x="96" y="31"/>
                    <a:pt x="96" y="31"/>
                  </a:cubicBezTo>
                  <a:cubicBezTo>
                    <a:pt x="88" y="31"/>
                    <a:pt x="82" y="24"/>
                    <a:pt x="82" y="17"/>
                  </a:cubicBezTo>
                  <a:cubicBezTo>
                    <a:pt x="82" y="17"/>
                    <a:pt x="82" y="17"/>
                    <a:pt x="82" y="17"/>
                  </a:cubicBezTo>
                  <a:moveTo>
                    <a:pt x="98" y="0"/>
                  </a:moveTo>
                  <a:cubicBezTo>
                    <a:pt x="96" y="0"/>
                    <a:pt x="96" y="0"/>
                    <a:pt x="96" y="0"/>
                  </a:cubicBezTo>
                  <a:cubicBezTo>
                    <a:pt x="90" y="0"/>
                    <a:pt x="84" y="4"/>
                    <a:pt x="82" y="9"/>
                  </a:cubicBezTo>
                  <a:cubicBezTo>
                    <a:pt x="80" y="7"/>
                    <a:pt x="77" y="6"/>
                    <a:pt x="74" y="6"/>
                  </a:cubicBezTo>
                  <a:cubicBezTo>
                    <a:pt x="74" y="6"/>
                    <a:pt x="73" y="6"/>
                    <a:pt x="73" y="6"/>
                  </a:cubicBezTo>
                  <a:cubicBezTo>
                    <a:pt x="69" y="7"/>
                    <a:pt x="66" y="8"/>
                    <a:pt x="63" y="11"/>
                  </a:cubicBezTo>
                  <a:cubicBezTo>
                    <a:pt x="61" y="5"/>
                    <a:pt x="55" y="0"/>
                    <a:pt x="48" y="0"/>
                  </a:cubicBezTo>
                  <a:cubicBezTo>
                    <a:pt x="46" y="0"/>
                    <a:pt x="46" y="0"/>
                    <a:pt x="46" y="0"/>
                  </a:cubicBezTo>
                  <a:cubicBezTo>
                    <a:pt x="38" y="0"/>
                    <a:pt x="31" y="6"/>
                    <a:pt x="29" y="13"/>
                  </a:cubicBezTo>
                  <a:cubicBezTo>
                    <a:pt x="18" y="13"/>
                    <a:pt x="18" y="13"/>
                    <a:pt x="18" y="13"/>
                  </a:cubicBezTo>
                  <a:cubicBezTo>
                    <a:pt x="8" y="13"/>
                    <a:pt x="8" y="13"/>
                    <a:pt x="8" y="13"/>
                  </a:cubicBezTo>
                  <a:cubicBezTo>
                    <a:pt x="0" y="13"/>
                    <a:pt x="0" y="13"/>
                    <a:pt x="0" y="13"/>
                  </a:cubicBezTo>
                  <a:cubicBezTo>
                    <a:pt x="0" y="13"/>
                    <a:pt x="0" y="13"/>
                    <a:pt x="0" y="13"/>
                  </a:cubicBezTo>
                  <a:cubicBezTo>
                    <a:pt x="0" y="14"/>
                    <a:pt x="2" y="15"/>
                    <a:pt x="3" y="16"/>
                  </a:cubicBezTo>
                  <a:cubicBezTo>
                    <a:pt x="29" y="16"/>
                    <a:pt x="29" y="16"/>
                    <a:pt x="29" y="16"/>
                  </a:cubicBezTo>
                  <a:cubicBezTo>
                    <a:pt x="29" y="17"/>
                    <a:pt x="29" y="17"/>
                    <a:pt x="29" y="17"/>
                  </a:cubicBezTo>
                  <a:cubicBezTo>
                    <a:pt x="29" y="26"/>
                    <a:pt x="37" y="33"/>
                    <a:pt x="46" y="33"/>
                  </a:cubicBezTo>
                  <a:cubicBezTo>
                    <a:pt x="48" y="33"/>
                    <a:pt x="48" y="33"/>
                    <a:pt x="48" y="33"/>
                  </a:cubicBezTo>
                  <a:cubicBezTo>
                    <a:pt x="57" y="33"/>
                    <a:pt x="65" y="26"/>
                    <a:pt x="65" y="17"/>
                  </a:cubicBezTo>
                  <a:cubicBezTo>
                    <a:pt x="65" y="16"/>
                    <a:pt x="65" y="15"/>
                    <a:pt x="64" y="14"/>
                  </a:cubicBezTo>
                  <a:cubicBezTo>
                    <a:pt x="64" y="14"/>
                    <a:pt x="64" y="14"/>
                    <a:pt x="64" y="14"/>
                  </a:cubicBezTo>
                  <a:cubicBezTo>
                    <a:pt x="64" y="14"/>
                    <a:pt x="64" y="14"/>
                    <a:pt x="64" y="14"/>
                  </a:cubicBezTo>
                  <a:cubicBezTo>
                    <a:pt x="64" y="14"/>
                    <a:pt x="64" y="14"/>
                    <a:pt x="64" y="14"/>
                  </a:cubicBezTo>
                  <a:cubicBezTo>
                    <a:pt x="66" y="11"/>
                    <a:pt x="69" y="9"/>
                    <a:pt x="73" y="9"/>
                  </a:cubicBezTo>
                  <a:cubicBezTo>
                    <a:pt x="73" y="9"/>
                    <a:pt x="74" y="9"/>
                    <a:pt x="74" y="9"/>
                  </a:cubicBezTo>
                  <a:cubicBezTo>
                    <a:pt x="77" y="9"/>
                    <a:pt x="79" y="10"/>
                    <a:pt x="80" y="12"/>
                  </a:cubicBezTo>
                  <a:cubicBezTo>
                    <a:pt x="80" y="12"/>
                    <a:pt x="80" y="12"/>
                    <a:pt x="80" y="12"/>
                  </a:cubicBezTo>
                  <a:cubicBezTo>
                    <a:pt x="80" y="12"/>
                    <a:pt x="80" y="12"/>
                    <a:pt x="80" y="12"/>
                  </a:cubicBezTo>
                  <a:cubicBezTo>
                    <a:pt x="80" y="13"/>
                    <a:pt x="79" y="15"/>
                    <a:pt x="79" y="17"/>
                  </a:cubicBezTo>
                  <a:cubicBezTo>
                    <a:pt x="79" y="26"/>
                    <a:pt x="87" y="33"/>
                    <a:pt x="96" y="33"/>
                  </a:cubicBezTo>
                  <a:cubicBezTo>
                    <a:pt x="98" y="33"/>
                    <a:pt x="98" y="33"/>
                    <a:pt x="98" y="33"/>
                  </a:cubicBezTo>
                  <a:cubicBezTo>
                    <a:pt x="108" y="33"/>
                    <a:pt x="115" y="26"/>
                    <a:pt x="115" y="17"/>
                  </a:cubicBezTo>
                  <a:cubicBezTo>
                    <a:pt x="115" y="8"/>
                    <a:pt x="108" y="0"/>
                    <a:pt x="98" y="0"/>
                  </a:cubicBezTo>
                </a:path>
              </a:pathLst>
            </a:custGeom>
            <a:solidFill>
              <a:srgbClr val="136F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黑体" panose="02010609060101010101" pitchFamily="49" charset="-122"/>
              </a:endParaRPr>
            </a:p>
          </p:txBody>
        </p:sp>
      </p:grpSp>
      <p:sp>
        <p:nvSpPr>
          <p:cNvPr id="49" name="5"/>
          <p:cNvSpPr txBox="1"/>
          <p:nvPr/>
        </p:nvSpPr>
        <p:spPr>
          <a:xfrm>
            <a:off x="3688601" y="2989030"/>
            <a:ext cx="6096909" cy="1446550"/>
          </a:xfrm>
          <a:prstGeom prst="rect">
            <a:avLst/>
          </a:prstGeom>
          <a:noFill/>
        </p:spPr>
        <p:txBody>
          <a:bodyPr wrap="square" rtlCol="0">
            <a:spAutoFit/>
          </a:bodyPr>
          <a:lstStyle/>
          <a:p>
            <a:pPr algn="ctr"/>
            <a:r>
              <a:rPr lang="zh-CN" altLang="en-US" sz="8800" b="1" dirty="0">
                <a:solidFill>
                  <a:schemeClr val="accent1"/>
                </a:solidFill>
                <a:latin typeface="汉仪润圆-65W" panose="00020600040101010101" pitchFamily="18" charset="-122"/>
                <a:ea typeface="汉仪润圆-65W" panose="00020600040101010101" pitchFamily="18" charset="-122"/>
                <a:cs typeface="+mn-ea"/>
                <a:sym typeface="+mn-lt"/>
              </a:rPr>
              <a:t>考生和政策</a:t>
            </a:r>
            <a:endParaRPr lang="zh-CN" altLang="en-US" sz="8800" b="1" dirty="0">
              <a:solidFill>
                <a:schemeClr val="accent1"/>
              </a:solidFill>
              <a:latin typeface="汉仪润圆-65W" panose="00020600040101010101" pitchFamily="18" charset="-122"/>
              <a:ea typeface="汉仪润圆-65W" panose="00020600040101010101" pitchFamily="18" charset="-122"/>
              <a:cs typeface="+mn-ea"/>
              <a:sym typeface="+mn-lt"/>
            </a:endParaRPr>
          </a:p>
        </p:txBody>
      </p:sp>
      <p:sp>
        <p:nvSpPr>
          <p:cNvPr id="50" name="6"/>
          <p:cNvSpPr txBox="1"/>
          <p:nvPr/>
        </p:nvSpPr>
        <p:spPr>
          <a:xfrm>
            <a:off x="4504022" y="1641182"/>
            <a:ext cx="4495721" cy="835127"/>
          </a:xfrm>
          <a:prstGeom prst="roundRect">
            <a:avLst>
              <a:gd name="adj" fmla="val 50000"/>
            </a:avLst>
          </a:prstGeom>
          <a:solidFill>
            <a:schemeClr val="accent1"/>
          </a:solidFill>
        </p:spPr>
        <p:txBody>
          <a:bodyPr wrap="square" rtlCol="0" anchor="ctr">
            <a:noAutofit/>
          </a:bodyPr>
          <a:lstStyle/>
          <a:p>
            <a:pPr algn="ctr"/>
            <a:r>
              <a:rPr lang="en-US" altLang="zh-CN" sz="4800" b="1" dirty="0">
                <a:solidFill>
                  <a:srgbClr val="FFFFFF"/>
                </a:solidFill>
                <a:effectLst>
                  <a:outerShdw blurRad="38100" dist="38100" dir="2700000" algn="tl">
                    <a:srgbClr val="000000">
                      <a:alpha val="43137"/>
                    </a:srgbClr>
                  </a:outerShdw>
                </a:effectLst>
                <a:latin typeface="汉仪润圆-65W" panose="00020600040101010101" pitchFamily="18" charset="-122"/>
                <a:ea typeface="汉仪润圆-65W" panose="00020600040101010101" pitchFamily="18" charset="-122"/>
                <a:cs typeface="+mn-ea"/>
                <a:sym typeface="+mn-lt"/>
              </a:rPr>
              <a:t>PART 02</a:t>
            </a:r>
            <a:endParaRPr lang="zh-CN" altLang="en-US" sz="4800" b="1" dirty="0">
              <a:solidFill>
                <a:srgbClr val="FFFFFF"/>
              </a:solidFill>
              <a:effectLst>
                <a:outerShdw blurRad="38100" dist="38100" dir="2700000" algn="tl">
                  <a:srgbClr val="000000">
                    <a:alpha val="43137"/>
                  </a:srgbClr>
                </a:outerShdw>
              </a:effectLst>
              <a:latin typeface="汉仪润圆-65W" panose="00020600040101010101" pitchFamily="18" charset="-122"/>
              <a:ea typeface="汉仪润圆-65W" panose="00020600040101010101" pitchFamily="18" charset="-122"/>
              <a:cs typeface="+mn-ea"/>
              <a:sym typeface="+mn-lt"/>
            </a:endParaRPr>
          </a:p>
        </p:txBody>
      </p:sp>
      <p:grpSp>
        <p:nvGrpSpPr>
          <p:cNvPr id="51" name="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8809788" y="4245926"/>
            <a:ext cx="2625785" cy="2352483"/>
            <a:chOff x="3398838" y="982663"/>
            <a:chExt cx="5246688" cy="4700588"/>
          </a:xfrm>
        </p:grpSpPr>
        <p:sp>
          <p:nvSpPr>
            <p:cNvPr id="52" name="7-1"/>
            <p:cNvSpPr/>
            <p:nvPr/>
          </p:nvSpPr>
          <p:spPr bwMode="auto">
            <a:xfrm>
              <a:off x="6130926" y="3711576"/>
              <a:ext cx="2514600" cy="1971675"/>
            </a:xfrm>
            <a:custGeom>
              <a:avLst/>
              <a:gdLst>
                <a:gd name="T0" fmla="*/ 1584 w 1584"/>
                <a:gd name="T1" fmla="*/ 343 h 1242"/>
                <a:gd name="T2" fmla="*/ 0 w 1584"/>
                <a:gd name="T3" fmla="*/ 1242 h 1242"/>
                <a:gd name="T4" fmla="*/ 0 w 1584"/>
                <a:gd name="T5" fmla="*/ 873 h 1242"/>
                <a:gd name="T6" fmla="*/ 1584 w 1584"/>
                <a:gd name="T7" fmla="*/ 0 h 1242"/>
                <a:gd name="T8" fmla="*/ 1584 w 1584"/>
                <a:gd name="T9" fmla="*/ 343 h 1242"/>
              </a:gdLst>
              <a:ahLst/>
              <a:cxnLst>
                <a:cxn ang="0">
                  <a:pos x="T0" y="T1"/>
                </a:cxn>
                <a:cxn ang="0">
                  <a:pos x="T2" y="T3"/>
                </a:cxn>
                <a:cxn ang="0">
                  <a:pos x="T4" y="T5"/>
                </a:cxn>
                <a:cxn ang="0">
                  <a:pos x="T6" y="T7"/>
                </a:cxn>
                <a:cxn ang="0">
                  <a:pos x="T8" y="T9"/>
                </a:cxn>
              </a:cxnLst>
              <a:rect l="0" t="0" r="r" b="b"/>
              <a:pathLst>
                <a:path w="1584" h="1242">
                  <a:moveTo>
                    <a:pt x="1584" y="343"/>
                  </a:moveTo>
                  <a:lnTo>
                    <a:pt x="0" y="1242"/>
                  </a:lnTo>
                  <a:lnTo>
                    <a:pt x="0" y="873"/>
                  </a:lnTo>
                  <a:lnTo>
                    <a:pt x="1584" y="0"/>
                  </a:lnTo>
                  <a:lnTo>
                    <a:pt x="1584" y="343"/>
                  </a:ln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3" name="7-2"/>
            <p:cNvSpPr/>
            <p:nvPr/>
          </p:nvSpPr>
          <p:spPr bwMode="auto">
            <a:xfrm>
              <a:off x="6130926" y="3711576"/>
              <a:ext cx="2514600" cy="1971675"/>
            </a:xfrm>
            <a:custGeom>
              <a:avLst/>
              <a:gdLst>
                <a:gd name="T0" fmla="*/ 1584 w 1584"/>
                <a:gd name="T1" fmla="*/ 343 h 1242"/>
                <a:gd name="T2" fmla="*/ 0 w 1584"/>
                <a:gd name="T3" fmla="*/ 1242 h 1242"/>
                <a:gd name="T4" fmla="*/ 0 w 1584"/>
                <a:gd name="T5" fmla="*/ 873 h 1242"/>
                <a:gd name="T6" fmla="*/ 1584 w 1584"/>
                <a:gd name="T7" fmla="*/ 0 h 1242"/>
                <a:gd name="T8" fmla="*/ 1584 w 1584"/>
                <a:gd name="T9" fmla="*/ 343 h 1242"/>
              </a:gdLst>
              <a:ahLst/>
              <a:cxnLst>
                <a:cxn ang="0">
                  <a:pos x="T0" y="T1"/>
                </a:cxn>
                <a:cxn ang="0">
                  <a:pos x="T2" y="T3"/>
                </a:cxn>
                <a:cxn ang="0">
                  <a:pos x="T4" y="T5"/>
                </a:cxn>
                <a:cxn ang="0">
                  <a:pos x="T6" y="T7"/>
                </a:cxn>
                <a:cxn ang="0">
                  <a:pos x="T8" y="T9"/>
                </a:cxn>
              </a:cxnLst>
              <a:rect l="0" t="0" r="r" b="b"/>
              <a:pathLst>
                <a:path w="1584" h="1242">
                  <a:moveTo>
                    <a:pt x="1584" y="343"/>
                  </a:moveTo>
                  <a:lnTo>
                    <a:pt x="0" y="1242"/>
                  </a:lnTo>
                  <a:lnTo>
                    <a:pt x="0" y="873"/>
                  </a:lnTo>
                  <a:lnTo>
                    <a:pt x="1584" y="0"/>
                  </a:lnTo>
                  <a:lnTo>
                    <a:pt x="1584" y="3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4" name="7-3"/>
            <p:cNvSpPr/>
            <p:nvPr/>
          </p:nvSpPr>
          <p:spPr bwMode="auto">
            <a:xfrm>
              <a:off x="3638551" y="2987676"/>
              <a:ext cx="5006975" cy="2109788"/>
            </a:xfrm>
            <a:custGeom>
              <a:avLst/>
              <a:gdLst>
                <a:gd name="T0" fmla="*/ 1570 w 3154"/>
                <a:gd name="T1" fmla="*/ 1329 h 1329"/>
                <a:gd name="T2" fmla="*/ 0 w 3154"/>
                <a:gd name="T3" fmla="*/ 727 h 1329"/>
                <a:gd name="T4" fmla="*/ 1742 w 3154"/>
                <a:gd name="T5" fmla="*/ 0 h 1329"/>
                <a:gd name="T6" fmla="*/ 3154 w 3154"/>
                <a:gd name="T7" fmla="*/ 456 h 1329"/>
                <a:gd name="T8" fmla="*/ 1570 w 3154"/>
                <a:gd name="T9" fmla="*/ 1329 h 1329"/>
              </a:gdLst>
              <a:ahLst/>
              <a:cxnLst>
                <a:cxn ang="0">
                  <a:pos x="T0" y="T1"/>
                </a:cxn>
                <a:cxn ang="0">
                  <a:pos x="T2" y="T3"/>
                </a:cxn>
                <a:cxn ang="0">
                  <a:pos x="T4" y="T5"/>
                </a:cxn>
                <a:cxn ang="0">
                  <a:pos x="T6" y="T7"/>
                </a:cxn>
                <a:cxn ang="0">
                  <a:pos x="T8" y="T9"/>
                </a:cxn>
              </a:cxnLst>
              <a:rect l="0" t="0" r="r" b="b"/>
              <a:pathLst>
                <a:path w="3154" h="1329">
                  <a:moveTo>
                    <a:pt x="1570" y="1329"/>
                  </a:moveTo>
                  <a:lnTo>
                    <a:pt x="0" y="727"/>
                  </a:lnTo>
                  <a:lnTo>
                    <a:pt x="1742" y="0"/>
                  </a:lnTo>
                  <a:lnTo>
                    <a:pt x="3154" y="456"/>
                  </a:lnTo>
                  <a:lnTo>
                    <a:pt x="1570" y="1329"/>
                  </a:ln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5" name="7-4"/>
            <p:cNvSpPr/>
            <p:nvPr/>
          </p:nvSpPr>
          <p:spPr bwMode="auto">
            <a:xfrm>
              <a:off x="3638551" y="2987676"/>
              <a:ext cx="5006975" cy="2109788"/>
            </a:xfrm>
            <a:custGeom>
              <a:avLst/>
              <a:gdLst>
                <a:gd name="T0" fmla="*/ 1570 w 3154"/>
                <a:gd name="T1" fmla="*/ 1329 h 1329"/>
                <a:gd name="T2" fmla="*/ 0 w 3154"/>
                <a:gd name="T3" fmla="*/ 727 h 1329"/>
                <a:gd name="T4" fmla="*/ 1742 w 3154"/>
                <a:gd name="T5" fmla="*/ 0 h 1329"/>
                <a:gd name="T6" fmla="*/ 3154 w 3154"/>
                <a:gd name="T7" fmla="*/ 456 h 1329"/>
                <a:gd name="T8" fmla="*/ 1570 w 3154"/>
                <a:gd name="T9" fmla="*/ 1329 h 1329"/>
              </a:gdLst>
              <a:ahLst/>
              <a:cxnLst>
                <a:cxn ang="0">
                  <a:pos x="T0" y="T1"/>
                </a:cxn>
                <a:cxn ang="0">
                  <a:pos x="T2" y="T3"/>
                </a:cxn>
                <a:cxn ang="0">
                  <a:pos x="T4" y="T5"/>
                </a:cxn>
                <a:cxn ang="0">
                  <a:pos x="T6" y="T7"/>
                </a:cxn>
                <a:cxn ang="0">
                  <a:pos x="T8" y="T9"/>
                </a:cxn>
              </a:cxnLst>
              <a:rect l="0" t="0" r="r" b="b"/>
              <a:pathLst>
                <a:path w="3154" h="1329">
                  <a:moveTo>
                    <a:pt x="1570" y="1329"/>
                  </a:moveTo>
                  <a:lnTo>
                    <a:pt x="0" y="727"/>
                  </a:lnTo>
                  <a:lnTo>
                    <a:pt x="1742" y="0"/>
                  </a:lnTo>
                  <a:lnTo>
                    <a:pt x="3154" y="456"/>
                  </a:lnTo>
                  <a:lnTo>
                    <a:pt x="1570" y="132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6" name="7-5"/>
            <p:cNvSpPr/>
            <p:nvPr/>
          </p:nvSpPr>
          <p:spPr bwMode="auto">
            <a:xfrm>
              <a:off x="3638551" y="4141788"/>
              <a:ext cx="2492375" cy="1533525"/>
            </a:xfrm>
            <a:custGeom>
              <a:avLst/>
              <a:gdLst>
                <a:gd name="T0" fmla="*/ 0 w 1570"/>
                <a:gd name="T1" fmla="*/ 365 h 966"/>
                <a:gd name="T2" fmla="*/ 1570 w 1570"/>
                <a:gd name="T3" fmla="*/ 966 h 966"/>
                <a:gd name="T4" fmla="*/ 1570 w 1570"/>
                <a:gd name="T5" fmla="*/ 602 h 966"/>
                <a:gd name="T6" fmla="*/ 0 w 1570"/>
                <a:gd name="T7" fmla="*/ 0 h 966"/>
                <a:gd name="T8" fmla="*/ 0 w 1570"/>
                <a:gd name="T9" fmla="*/ 365 h 966"/>
              </a:gdLst>
              <a:ahLst/>
              <a:cxnLst>
                <a:cxn ang="0">
                  <a:pos x="T0" y="T1"/>
                </a:cxn>
                <a:cxn ang="0">
                  <a:pos x="T2" y="T3"/>
                </a:cxn>
                <a:cxn ang="0">
                  <a:pos x="T4" y="T5"/>
                </a:cxn>
                <a:cxn ang="0">
                  <a:pos x="T6" y="T7"/>
                </a:cxn>
                <a:cxn ang="0">
                  <a:pos x="T8" y="T9"/>
                </a:cxn>
              </a:cxnLst>
              <a:rect l="0" t="0" r="r" b="b"/>
              <a:pathLst>
                <a:path w="1570" h="966">
                  <a:moveTo>
                    <a:pt x="0" y="365"/>
                  </a:moveTo>
                  <a:lnTo>
                    <a:pt x="1570" y="966"/>
                  </a:lnTo>
                  <a:lnTo>
                    <a:pt x="1570" y="602"/>
                  </a:lnTo>
                  <a:lnTo>
                    <a:pt x="0" y="0"/>
                  </a:lnTo>
                  <a:lnTo>
                    <a:pt x="0" y="36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7" name="7-6"/>
            <p:cNvSpPr/>
            <p:nvPr/>
          </p:nvSpPr>
          <p:spPr bwMode="auto">
            <a:xfrm>
              <a:off x="3638551" y="4141788"/>
              <a:ext cx="2492375" cy="1533525"/>
            </a:xfrm>
            <a:custGeom>
              <a:avLst/>
              <a:gdLst>
                <a:gd name="T0" fmla="*/ 0 w 1570"/>
                <a:gd name="T1" fmla="*/ 365 h 966"/>
                <a:gd name="T2" fmla="*/ 1570 w 1570"/>
                <a:gd name="T3" fmla="*/ 966 h 966"/>
                <a:gd name="T4" fmla="*/ 1570 w 1570"/>
                <a:gd name="T5" fmla="*/ 602 h 966"/>
                <a:gd name="T6" fmla="*/ 0 w 1570"/>
                <a:gd name="T7" fmla="*/ 0 h 966"/>
                <a:gd name="T8" fmla="*/ 0 w 1570"/>
                <a:gd name="T9" fmla="*/ 365 h 966"/>
              </a:gdLst>
              <a:ahLst/>
              <a:cxnLst>
                <a:cxn ang="0">
                  <a:pos x="T0" y="T1"/>
                </a:cxn>
                <a:cxn ang="0">
                  <a:pos x="T2" y="T3"/>
                </a:cxn>
                <a:cxn ang="0">
                  <a:pos x="T4" y="T5"/>
                </a:cxn>
                <a:cxn ang="0">
                  <a:pos x="T6" y="T7"/>
                </a:cxn>
                <a:cxn ang="0">
                  <a:pos x="T8" y="T9"/>
                </a:cxn>
              </a:cxnLst>
              <a:rect l="0" t="0" r="r" b="b"/>
              <a:pathLst>
                <a:path w="1570" h="966">
                  <a:moveTo>
                    <a:pt x="0" y="365"/>
                  </a:moveTo>
                  <a:lnTo>
                    <a:pt x="1570" y="966"/>
                  </a:lnTo>
                  <a:lnTo>
                    <a:pt x="1570" y="602"/>
                  </a:lnTo>
                  <a:lnTo>
                    <a:pt x="0" y="0"/>
                  </a:lnTo>
                  <a:lnTo>
                    <a:pt x="0" y="3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8" name="7-7"/>
            <p:cNvSpPr/>
            <p:nvPr/>
          </p:nvSpPr>
          <p:spPr bwMode="auto">
            <a:xfrm>
              <a:off x="3638551" y="4141788"/>
              <a:ext cx="2492375" cy="1014413"/>
            </a:xfrm>
            <a:custGeom>
              <a:avLst/>
              <a:gdLst>
                <a:gd name="T0" fmla="*/ 0 w 1570"/>
                <a:gd name="T1" fmla="*/ 37 h 639"/>
                <a:gd name="T2" fmla="*/ 1570 w 1570"/>
                <a:gd name="T3" fmla="*/ 639 h 639"/>
                <a:gd name="T4" fmla="*/ 1570 w 1570"/>
                <a:gd name="T5" fmla="*/ 602 h 639"/>
                <a:gd name="T6" fmla="*/ 0 w 1570"/>
                <a:gd name="T7" fmla="*/ 0 h 639"/>
                <a:gd name="T8" fmla="*/ 0 w 1570"/>
                <a:gd name="T9" fmla="*/ 37 h 639"/>
              </a:gdLst>
              <a:ahLst/>
              <a:cxnLst>
                <a:cxn ang="0">
                  <a:pos x="T0" y="T1"/>
                </a:cxn>
                <a:cxn ang="0">
                  <a:pos x="T2" y="T3"/>
                </a:cxn>
                <a:cxn ang="0">
                  <a:pos x="T4" y="T5"/>
                </a:cxn>
                <a:cxn ang="0">
                  <a:pos x="T6" y="T7"/>
                </a:cxn>
                <a:cxn ang="0">
                  <a:pos x="T8" y="T9"/>
                </a:cxn>
              </a:cxnLst>
              <a:rect l="0" t="0" r="r" b="b"/>
              <a:pathLst>
                <a:path w="1570" h="639">
                  <a:moveTo>
                    <a:pt x="0" y="37"/>
                  </a:moveTo>
                  <a:lnTo>
                    <a:pt x="1570" y="639"/>
                  </a:lnTo>
                  <a:lnTo>
                    <a:pt x="1570" y="602"/>
                  </a:lnTo>
                  <a:lnTo>
                    <a:pt x="0" y="0"/>
                  </a:lnTo>
                  <a:lnTo>
                    <a:pt x="0" y="37"/>
                  </a:ln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59" name="7-8"/>
            <p:cNvSpPr/>
            <p:nvPr/>
          </p:nvSpPr>
          <p:spPr bwMode="auto">
            <a:xfrm>
              <a:off x="3638551" y="4141788"/>
              <a:ext cx="2492375" cy="1014413"/>
            </a:xfrm>
            <a:custGeom>
              <a:avLst/>
              <a:gdLst>
                <a:gd name="T0" fmla="*/ 0 w 1570"/>
                <a:gd name="T1" fmla="*/ 37 h 639"/>
                <a:gd name="T2" fmla="*/ 1570 w 1570"/>
                <a:gd name="T3" fmla="*/ 639 h 639"/>
                <a:gd name="T4" fmla="*/ 1570 w 1570"/>
                <a:gd name="T5" fmla="*/ 602 h 639"/>
                <a:gd name="T6" fmla="*/ 0 w 1570"/>
                <a:gd name="T7" fmla="*/ 0 h 639"/>
                <a:gd name="T8" fmla="*/ 0 w 1570"/>
                <a:gd name="T9" fmla="*/ 37 h 639"/>
              </a:gdLst>
              <a:ahLst/>
              <a:cxnLst>
                <a:cxn ang="0">
                  <a:pos x="T0" y="T1"/>
                </a:cxn>
                <a:cxn ang="0">
                  <a:pos x="T2" y="T3"/>
                </a:cxn>
                <a:cxn ang="0">
                  <a:pos x="T4" y="T5"/>
                </a:cxn>
                <a:cxn ang="0">
                  <a:pos x="T6" y="T7"/>
                </a:cxn>
                <a:cxn ang="0">
                  <a:pos x="T8" y="T9"/>
                </a:cxn>
              </a:cxnLst>
              <a:rect l="0" t="0" r="r" b="b"/>
              <a:pathLst>
                <a:path w="1570" h="639">
                  <a:moveTo>
                    <a:pt x="0" y="37"/>
                  </a:moveTo>
                  <a:lnTo>
                    <a:pt x="1570" y="639"/>
                  </a:lnTo>
                  <a:lnTo>
                    <a:pt x="1570" y="602"/>
                  </a:lnTo>
                  <a:lnTo>
                    <a:pt x="0" y="0"/>
                  </a:lnTo>
                  <a:lnTo>
                    <a:pt x="0"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0" name="7-9"/>
            <p:cNvSpPr/>
            <p:nvPr/>
          </p:nvSpPr>
          <p:spPr bwMode="auto">
            <a:xfrm>
              <a:off x="3638551" y="4270376"/>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1" name="7-10"/>
            <p:cNvSpPr/>
            <p:nvPr/>
          </p:nvSpPr>
          <p:spPr bwMode="auto">
            <a:xfrm>
              <a:off x="3638551" y="4270376"/>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2" name="7-11"/>
            <p:cNvSpPr/>
            <p:nvPr/>
          </p:nvSpPr>
          <p:spPr bwMode="auto">
            <a:xfrm>
              <a:off x="3638551" y="4344988"/>
              <a:ext cx="2492375" cy="984250"/>
            </a:xfrm>
            <a:custGeom>
              <a:avLst/>
              <a:gdLst>
                <a:gd name="T0" fmla="*/ 0 w 1570"/>
                <a:gd name="T1" fmla="*/ 18 h 620"/>
                <a:gd name="T2" fmla="*/ 1570 w 1570"/>
                <a:gd name="T3" fmla="*/ 620 h 620"/>
                <a:gd name="T4" fmla="*/ 1570 w 1570"/>
                <a:gd name="T5" fmla="*/ 601 h 620"/>
                <a:gd name="T6" fmla="*/ 0 w 1570"/>
                <a:gd name="T7" fmla="*/ 0 h 620"/>
                <a:gd name="T8" fmla="*/ 0 w 1570"/>
                <a:gd name="T9" fmla="*/ 18 h 620"/>
              </a:gdLst>
              <a:ahLst/>
              <a:cxnLst>
                <a:cxn ang="0">
                  <a:pos x="T0" y="T1"/>
                </a:cxn>
                <a:cxn ang="0">
                  <a:pos x="T2" y="T3"/>
                </a:cxn>
                <a:cxn ang="0">
                  <a:pos x="T4" y="T5"/>
                </a:cxn>
                <a:cxn ang="0">
                  <a:pos x="T6" y="T7"/>
                </a:cxn>
                <a:cxn ang="0">
                  <a:pos x="T8" y="T9"/>
                </a:cxn>
              </a:cxnLst>
              <a:rect l="0" t="0" r="r" b="b"/>
              <a:pathLst>
                <a:path w="1570" h="620">
                  <a:moveTo>
                    <a:pt x="0" y="18"/>
                  </a:moveTo>
                  <a:lnTo>
                    <a:pt x="1570" y="620"/>
                  </a:lnTo>
                  <a:lnTo>
                    <a:pt x="1570" y="601"/>
                  </a:lnTo>
                  <a:lnTo>
                    <a:pt x="0" y="0"/>
                  </a:lnTo>
                  <a:lnTo>
                    <a:pt x="0" y="18"/>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3" name="7-12"/>
            <p:cNvSpPr/>
            <p:nvPr/>
          </p:nvSpPr>
          <p:spPr bwMode="auto">
            <a:xfrm>
              <a:off x="3638551" y="4344988"/>
              <a:ext cx="2492375" cy="984250"/>
            </a:xfrm>
            <a:custGeom>
              <a:avLst/>
              <a:gdLst>
                <a:gd name="T0" fmla="*/ 0 w 1570"/>
                <a:gd name="T1" fmla="*/ 18 h 620"/>
                <a:gd name="T2" fmla="*/ 1570 w 1570"/>
                <a:gd name="T3" fmla="*/ 620 h 620"/>
                <a:gd name="T4" fmla="*/ 1570 w 1570"/>
                <a:gd name="T5" fmla="*/ 601 h 620"/>
                <a:gd name="T6" fmla="*/ 0 w 1570"/>
                <a:gd name="T7" fmla="*/ 0 h 620"/>
                <a:gd name="T8" fmla="*/ 0 w 1570"/>
                <a:gd name="T9" fmla="*/ 18 h 620"/>
              </a:gdLst>
              <a:ahLst/>
              <a:cxnLst>
                <a:cxn ang="0">
                  <a:pos x="T0" y="T1"/>
                </a:cxn>
                <a:cxn ang="0">
                  <a:pos x="T2" y="T3"/>
                </a:cxn>
                <a:cxn ang="0">
                  <a:pos x="T4" y="T5"/>
                </a:cxn>
                <a:cxn ang="0">
                  <a:pos x="T6" y="T7"/>
                </a:cxn>
                <a:cxn ang="0">
                  <a:pos x="T8" y="T9"/>
                </a:cxn>
              </a:cxnLst>
              <a:rect l="0" t="0" r="r" b="b"/>
              <a:pathLst>
                <a:path w="1570" h="620">
                  <a:moveTo>
                    <a:pt x="0" y="18"/>
                  </a:moveTo>
                  <a:lnTo>
                    <a:pt x="1570" y="620"/>
                  </a:lnTo>
                  <a:lnTo>
                    <a:pt x="1570" y="601"/>
                  </a:lnTo>
                  <a:lnTo>
                    <a:pt x="0" y="0"/>
                  </a:lnTo>
                  <a:lnTo>
                    <a:pt x="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4" name="7-13"/>
            <p:cNvSpPr/>
            <p:nvPr/>
          </p:nvSpPr>
          <p:spPr bwMode="auto">
            <a:xfrm>
              <a:off x="3638551" y="4418013"/>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5" name="7-14"/>
            <p:cNvSpPr/>
            <p:nvPr/>
          </p:nvSpPr>
          <p:spPr bwMode="auto">
            <a:xfrm>
              <a:off x="3638551" y="4418013"/>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6" name="7-15"/>
            <p:cNvSpPr/>
            <p:nvPr/>
          </p:nvSpPr>
          <p:spPr bwMode="auto">
            <a:xfrm>
              <a:off x="3638551" y="4492626"/>
              <a:ext cx="2492375" cy="984250"/>
            </a:xfrm>
            <a:custGeom>
              <a:avLst/>
              <a:gdLst>
                <a:gd name="T0" fmla="*/ 0 w 1570"/>
                <a:gd name="T1" fmla="*/ 18 h 620"/>
                <a:gd name="T2" fmla="*/ 1570 w 1570"/>
                <a:gd name="T3" fmla="*/ 620 h 620"/>
                <a:gd name="T4" fmla="*/ 1570 w 1570"/>
                <a:gd name="T5" fmla="*/ 601 h 620"/>
                <a:gd name="T6" fmla="*/ 0 w 1570"/>
                <a:gd name="T7" fmla="*/ 0 h 620"/>
                <a:gd name="T8" fmla="*/ 0 w 1570"/>
                <a:gd name="T9" fmla="*/ 18 h 620"/>
              </a:gdLst>
              <a:ahLst/>
              <a:cxnLst>
                <a:cxn ang="0">
                  <a:pos x="T0" y="T1"/>
                </a:cxn>
                <a:cxn ang="0">
                  <a:pos x="T2" y="T3"/>
                </a:cxn>
                <a:cxn ang="0">
                  <a:pos x="T4" y="T5"/>
                </a:cxn>
                <a:cxn ang="0">
                  <a:pos x="T6" y="T7"/>
                </a:cxn>
                <a:cxn ang="0">
                  <a:pos x="T8" y="T9"/>
                </a:cxn>
              </a:cxnLst>
              <a:rect l="0" t="0" r="r" b="b"/>
              <a:pathLst>
                <a:path w="1570" h="620">
                  <a:moveTo>
                    <a:pt x="0" y="18"/>
                  </a:moveTo>
                  <a:lnTo>
                    <a:pt x="1570" y="620"/>
                  </a:lnTo>
                  <a:lnTo>
                    <a:pt x="1570" y="601"/>
                  </a:lnTo>
                  <a:lnTo>
                    <a:pt x="0" y="0"/>
                  </a:lnTo>
                  <a:lnTo>
                    <a:pt x="0" y="18"/>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7" name="7-16"/>
            <p:cNvSpPr/>
            <p:nvPr/>
          </p:nvSpPr>
          <p:spPr bwMode="auto">
            <a:xfrm>
              <a:off x="3638551" y="4492626"/>
              <a:ext cx="2492375" cy="984250"/>
            </a:xfrm>
            <a:custGeom>
              <a:avLst/>
              <a:gdLst>
                <a:gd name="T0" fmla="*/ 0 w 1570"/>
                <a:gd name="T1" fmla="*/ 18 h 620"/>
                <a:gd name="T2" fmla="*/ 1570 w 1570"/>
                <a:gd name="T3" fmla="*/ 620 h 620"/>
                <a:gd name="T4" fmla="*/ 1570 w 1570"/>
                <a:gd name="T5" fmla="*/ 601 h 620"/>
                <a:gd name="T6" fmla="*/ 0 w 1570"/>
                <a:gd name="T7" fmla="*/ 0 h 620"/>
                <a:gd name="T8" fmla="*/ 0 w 1570"/>
                <a:gd name="T9" fmla="*/ 18 h 620"/>
              </a:gdLst>
              <a:ahLst/>
              <a:cxnLst>
                <a:cxn ang="0">
                  <a:pos x="T0" y="T1"/>
                </a:cxn>
                <a:cxn ang="0">
                  <a:pos x="T2" y="T3"/>
                </a:cxn>
                <a:cxn ang="0">
                  <a:pos x="T4" y="T5"/>
                </a:cxn>
                <a:cxn ang="0">
                  <a:pos x="T6" y="T7"/>
                </a:cxn>
                <a:cxn ang="0">
                  <a:pos x="T8" y="T9"/>
                </a:cxn>
              </a:cxnLst>
              <a:rect l="0" t="0" r="r" b="b"/>
              <a:pathLst>
                <a:path w="1570" h="620">
                  <a:moveTo>
                    <a:pt x="0" y="18"/>
                  </a:moveTo>
                  <a:lnTo>
                    <a:pt x="1570" y="620"/>
                  </a:lnTo>
                  <a:lnTo>
                    <a:pt x="1570" y="601"/>
                  </a:lnTo>
                  <a:lnTo>
                    <a:pt x="0" y="0"/>
                  </a:lnTo>
                  <a:lnTo>
                    <a:pt x="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8" name="7-17"/>
            <p:cNvSpPr/>
            <p:nvPr/>
          </p:nvSpPr>
          <p:spPr bwMode="auto">
            <a:xfrm>
              <a:off x="3638551" y="4565651"/>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close/>
                </a:path>
              </a:pathLst>
            </a:custGeom>
            <a:solidFill>
              <a:srgbClr val="E5C4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69" name="7-18"/>
            <p:cNvSpPr/>
            <p:nvPr/>
          </p:nvSpPr>
          <p:spPr bwMode="auto">
            <a:xfrm>
              <a:off x="3638551" y="4565651"/>
              <a:ext cx="2492375" cy="984250"/>
            </a:xfrm>
            <a:custGeom>
              <a:avLst/>
              <a:gdLst>
                <a:gd name="T0" fmla="*/ 0 w 1570"/>
                <a:gd name="T1" fmla="*/ 19 h 620"/>
                <a:gd name="T2" fmla="*/ 1570 w 1570"/>
                <a:gd name="T3" fmla="*/ 620 h 620"/>
                <a:gd name="T4" fmla="*/ 1570 w 1570"/>
                <a:gd name="T5" fmla="*/ 602 h 620"/>
                <a:gd name="T6" fmla="*/ 0 w 1570"/>
                <a:gd name="T7" fmla="*/ 0 h 620"/>
                <a:gd name="T8" fmla="*/ 0 w 1570"/>
                <a:gd name="T9" fmla="*/ 19 h 620"/>
              </a:gdLst>
              <a:ahLst/>
              <a:cxnLst>
                <a:cxn ang="0">
                  <a:pos x="T0" y="T1"/>
                </a:cxn>
                <a:cxn ang="0">
                  <a:pos x="T2" y="T3"/>
                </a:cxn>
                <a:cxn ang="0">
                  <a:pos x="T4" y="T5"/>
                </a:cxn>
                <a:cxn ang="0">
                  <a:pos x="T6" y="T7"/>
                </a:cxn>
                <a:cxn ang="0">
                  <a:pos x="T8" y="T9"/>
                </a:cxn>
              </a:cxnLst>
              <a:rect l="0" t="0" r="r" b="b"/>
              <a:pathLst>
                <a:path w="1570" h="620">
                  <a:moveTo>
                    <a:pt x="0" y="19"/>
                  </a:moveTo>
                  <a:lnTo>
                    <a:pt x="1570" y="620"/>
                  </a:lnTo>
                  <a:lnTo>
                    <a:pt x="1570" y="602"/>
                  </a:lnTo>
                  <a:lnTo>
                    <a:pt x="0" y="0"/>
                  </a:lnTo>
                  <a:lnTo>
                    <a:pt x="0"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0" name="7-19"/>
            <p:cNvSpPr/>
            <p:nvPr/>
          </p:nvSpPr>
          <p:spPr bwMode="auto">
            <a:xfrm>
              <a:off x="3638551" y="4668838"/>
              <a:ext cx="2492375" cy="1014413"/>
            </a:xfrm>
            <a:custGeom>
              <a:avLst/>
              <a:gdLst>
                <a:gd name="T0" fmla="*/ 0 w 1570"/>
                <a:gd name="T1" fmla="*/ 37 h 639"/>
                <a:gd name="T2" fmla="*/ 1570 w 1570"/>
                <a:gd name="T3" fmla="*/ 639 h 639"/>
                <a:gd name="T4" fmla="*/ 1570 w 1570"/>
                <a:gd name="T5" fmla="*/ 602 h 639"/>
                <a:gd name="T6" fmla="*/ 0 w 1570"/>
                <a:gd name="T7" fmla="*/ 0 h 639"/>
                <a:gd name="T8" fmla="*/ 0 w 1570"/>
                <a:gd name="T9" fmla="*/ 37 h 639"/>
              </a:gdLst>
              <a:ahLst/>
              <a:cxnLst>
                <a:cxn ang="0">
                  <a:pos x="T0" y="T1"/>
                </a:cxn>
                <a:cxn ang="0">
                  <a:pos x="T2" y="T3"/>
                </a:cxn>
                <a:cxn ang="0">
                  <a:pos x="T4" y="T5"/>
                </a:cxn>
                <a:cxn ang="0">
                  <a:pos x="T6" y="T7"/>
                </a:cxn>
                <a:cxn ang="0">
                  <a:pos x="T8" y="T9"/>
                </a:cxn>
              </a:cxnLst>
              <a:rect l="0" t="0" r="r" b="b"/>
              <a:pathLst>
                <a:path w="1570" h="639">
                  <a:moveTo>
                    <a:pt x="0" y="37"/>
                  </a:moveTo>
                  <a:lnTo>
                    <a:pt x="1570" y="639"/>
                  </a:lnTo>
                  <a:lnTo>
                    <a:pt x="1570" y="602"/>
                  </a:lnTo>
                  <a:lnTo>
                    <a:pt x="0" y="0"/>
                  </a:lnTo>
                  <a:lnTo>
                    <a:pt x="0" y="37"/>
                  </a:ln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1" name="7-20"/>
            <p:cNvSpPr/>
            <p:nvPr/>
          </p:nvSpPr>
          <p:spPr bwMode="auto">
            <a:xfrm>
              <a:off x="3638551" y="4668838"/>
              <a:ext cx="2492375" cy="1014413"/>
            </a:xfrm>
            <a:custGeom>
              <a:avLst/>
              <a:gdLst>
                <a:gd name="T0" fmla="*/ 0 w 1570"/>
                <a:gd name="T1" fmla="*/ 37 h 639"/>
                <a:gd name="T2" fmla="*/ 1570 w 1570"/>
                <a:gd name="T3" fmla="*/ 639 h 639"/>
                <a:gd name="T4" fmla="*/ 1570 w 1570"/>
                <a:gd name="T5" fmla="*/ 602 h 639"/>
                <a:gd name="T6" fmla="*/ 0 w 1570"/>
                <a:gd name="T7" fmla="*/ 0 h 639"/>
                <a:gd name="T8" fmla="*/ 0 w 1570"/>
                <a:gd name="T9" fmla="*/ 37 h 639"/>
              </a:gdLst>
              <a:ahLst/>
              <a:cxnLst>
                <a:cxn ang="0">
                  <a:pos x="T0" y="T1"/>
                </a:cxn>
                <a:cxn ang="0">
                  <a:pos x="T2" y="T3"/>
                </a:cxn>
                <a:cxn ang="0">
                  <a:pos x="T4" y="T5"/>
                </a:cxn>
                <a:cxn ang="0">
                  <a:pos x="T6" y="T7"/>
                </a:cxn>
                <a:cxn ang="0">
                  <a:pos x="T8" y="T9"/>
                </a:cxn>
              </a:cxnLst>
              <a:rect l="0" t="0" r="r" b="b"/>
              <a:pathLst>
                <a:path w="1570" h="639">
                  <a:moveTo>
                    <a:pt x="0" y="37"/>
                  </a:moveTo>
                  <a:lnTo>
                    <a:pt x="1570" y="639"/>
                  </a:lnTo>
                  <a:lnTo>
                    <a:pt x="1570" y="602"/>
                  </a:lnTo>
                  <a:lnTo>
                    <a:pt x="0" y="0"/>
                  </a:lnTo>
                  <a:lnTo>
                    <a:pt x="0"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2" name="7-21"/>
            <p:cNvSpPr/>
            <p:nvPr/>
          </p:nvSpPr>
          <p:spPr bwMode="auto">
            <a:xfrm>
              <a:off x="5957888" y="5089526"/>
              <a:ext cx="173038" cy="534988"/>
            </a:xfrm>
            <a:custGeom>
              <a:avLst/>
              <a:gdLst>
                <a:gd name="T0" fmla="*/ 0 w 109"/>
                <a:gd name="T1" fmla="*/ 295 h 337"/>
                <a:gd name="T2" fmla="*/ 109 w 109"/>
                <a:gd name="T3" fmla="*/ 337 h 337"/>
                <a:gd name="T4" fmla="*/ 109 w 109"/>
                <a:gd name="T5" fmla="*/ 42 h 337"/>
                <a:gd name="T6" fmla="*/ 0 w 109"/>
                <a:gd name="T7" fmla="*/ 0 h 337"/>
                <a:gd name="T8" fmla="*/ 0 w 109"/>
                <a:gd name="T9" fmla="*/ 295 h 337"/>
              </a:gdLst>
              <a:ahLst/>
              <a:cxnLst>
                <a:cxn ang="0">
                  <a:pos x="T0" y="T1"/>
                </a:cxn>
                <a:cxn ang="0">
                  <a:pos x="T2" y="T3"/>
                </a:cxn>
                <a:cxn ang="0">
                  <a:pos x="T4" y="T5"/>
                </a:cxn>
                <a:cxn ang="0">
                  <a:pos x="T6" y="T7"/>
                </a:cxn>
                <a:cxn ang="0">
                  <a:pos x="T8" y="T9"/>
                </a:cxn>
              </a:cxnLst>
              <a:rect l="0" t="0" r="r" b="b"/>
              <a:pathLst>
                <a:path w="109" h="337">
                  <a:moveTo>
                    <a:pt x="0" y="295"/>
                  </a:moveTo>
                  <a:lnTo>
                    <a:pt x="109" y="337"/>
                  </a:lnTo>
                  <a:lnTo>
                    <a:pt x="109" y="42"/>
                  </a:lnTo>
                  <a:lnTo>
                    <a:pt x="0" y="0"/>
                  </a:lnTo>
                  <a:lnTo>
                    <a:pt x="0" y="295"/>
                  </a:lnTo>
                  <a:close/>
                </a:path>
              </a:pathLst>
            </a:custGeom>
            <a:solidFill>
              <a:srgbClr val="8F62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3" name="7-22"/>
            <p:cNvSpPr/>
            <p:nvPr/>
          </p:nvSpPr>
          <p:spPr bwMode="auto">
            <a:xfrm>
              <a:off x="3863976" y="4462463"/>
              <a:ext cx="177800" cy="231775"/>
            </a:xfrm>
            <a:custGeom>
              <a:avLst/>
              <a:gdLst>
                <a:gd name="T0" fmla="*/ 0 w 112"/>
                <a:gd name="T1" fmla="*/ 105 h 146"/>
                <a:gd name="T2" fmla="*/ 56 w 112"/>
                <a:gd name="T3" fmla="*/ 72 h 146"/>
                <a:gd name="T4" fmla="*/ 112 w 112"/>
                <a:gd name="T5" fmla="*/ 146 h 146"/>
                <a:gd name="T6" fmla="*/ 112 w 112"/>
                <a:gd name="T7" fmla="*/ 42 h 146"/>
                <a:gd name="T8" fmla="*/ 0 w 112"/>
                <a:gd name="T9" fmla="*/ 0 h 146"/>
                <a:gd name="T10" fmla="*/ 0 w 112"/>
                <a:gd name="T11" fmla="*/ 105 h 146"/>
              </a:gdLst>
              <a:ahLst/>
              <a:cxnLst>
                <a:cxn ang="0">
                  <a:pos x="T0" y="T1"/>
                </a:cxn>
                <a:cxn ang="0">
                  <a:pos x="T2" y="T3"/>
                </a:cxn>
                <a:cxn ang="0">
                  <a:pos x="T4" y="T5"/>
                </a:cxn>
                <a:cxn ang="0">
                  <a:pos x="T6" y="T7"/>
                </a:cxn>
                <a:cxn ang="0">
                  <a:pos x="T8" y="T9"/>
                </a:cxn>
                <a:cxn ang="0">
                  <a:pos x="T10" y="T11"/>
                </a:cxn>
              </a:cxnLst>
              <a:rect l="0" t="0" r="r" b="b"/>
              <a:pathLst>
                <a:path w="112" h="146">
                  <a:moveTo>
                    <a:pt x="0" y="105"/>
                  </a:moveTo>
                  <a:lnTo>
                    <a:pt x="56" y="72"/>
                  </a:lnTo>
                  <a:lnTo>
                    <a:pt x="112" y="146"/>
                  </a:lnTo>
                  <a:lnTo>
                    <a:pt x="112" y="42"/>
                  </a:lnTo>
                  <a:lnTo>
                    <a:pt x="0" y="0"/>
                  </a:lnTo>
                  <a:lnTo>
                    <a:pt x="0" y="105"/>
                  </a:lnTo>
                  <a:close/>
                </a:path>
              </a:pathLst>
            </a:custGeom>
            <a:solidFill>
              <a:srgbClr val="8F621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4" name="7-23"/>
            <p:cNvSpPr/>
            <p:nvPr/>
          </p:nvSpPr>
          <p:spPr bwMode="auto">
            <a:xfrm>
              <a:off x="3863976" y="4462463"/>
              <a:ext cx="177800" cy="231775"/>
            </a:xfrm>
            <a:custGeom>
              <a:avLst/>
              <a:gdLst>
                <a:gd name="T0" fmla="*/ 0 w 112"/>
                <a:gd name="T1" fmla="*/ 105 h 146"/>
                <a:gd name="T2" fmla="*/ 56 w 112"/>
                <a:gd name="T3" fmla="*/ 72 h 146"/>
                <a:gd name="T4" fmla="*/ 112 w 112"/>
                <a:gd name="T5" fmla="*/ 146 h 146"/>
                <a:gd name="T6" fmla="*/ 112 w 112"/>
                <a:gd name="T7" fmla="*/ 42 h 146"/>
                <a:gd name="T8" fmla="*/ 0 w 112"/>
                <a:gd name="T9" fmla="*/ 0 h 146"/>
                <a:gd name="T10" fmla="*/ 0 w 112"/>
                <a:gd name="T11" fmla="*/ 105 h 146"/>
              </a:gdLst>
              <a:ahLst/>
              <a:cxnLst>
                <a:cxn ang="0">
                  <a:pos x="T0" y="T1"/>
                </a:cxn>
                <a:cxn ang="0">
                  <a:pos x="T2" y="T3"/>
                </a:cxn>
                <a:cxn ang="0">
                  <a:pos x="T4" y="T5"/>
                </a:cxn>
                <a:cxn ang="0">
                  <a:pos x="T6" y="T7"/>
                </a:cxn>
                <a:cxn ang="0">
                  <a:pos x="T8" y="T9"/>
                </a:cxn>
                <a:cxn ang="0">
                  <a:pos x="T10" y="T11"/>
                </a:cxn>
              </a:cxnLst>
              <a:rect l="0" t="0" r="r" b="b"/>
              <a:pathLst>
                <a:path w="112" h="146">
                  <a:moveTo>
                    <a:pt x="0" y="105"/>
                  </a:moveTo>
                  <a:lnTo>
                    <a:pt x="56" y="72"/>
                  </a:lnTo>
                  <a:lnTo>
                    <a:pt x="112" y="146"/>
                  </a:lnTo>
                  <a:lnTo>
                    <a:pt x="112" y="42"/>
                  </a:lnTo>
                  <a:lnTo>
                    <a:pt x="0" y="0"/>
                  </a:lnTo>
                  <a:lnTo>
                    <a:pt x="0" y="1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5" name="7-24"/>
            <p:cNvSpPr/>
            <p:nvPr/>
          </p:nvSpPr>
          <p:spPr bwMode="auto">
            <a:xfrm>
              <a:off x="6134101" y="3048001"/>
              <a:ext cx="2205038" cy="1701800"/>
            </a:xfrm>
            <a:custGeom>
              <a:avLst/>
              <a:gdLst>
                <a:gd name="T0" fmla="*/ 1389 w 1389"/>
                <a:gd name="T1" fmla="*/ 285 h 1072"/>
                <a:gd name="T2" fmla="*/ 0 w 1389"/>
                <a:gd name="T3" fmla="*/ 1072 h 1072"/>
                <a:gd name="T4" fmla="*/ 0 w 1389"/>
                <a:gd name="T5" fmla="*/ 752 h 1072"/>
                <a:gd name="T6" fmla="*/ 1389 w 1389"/>
                <a:gd name="T7" fmla="*/ 0 h 1072"/>
                <a:gd name="T8" fmla="*/ 1389 w 1389"/>
                <a:gd name="T9" fmla="*/ 285 h 1072"/>
              </a:gdLst>
              <a:ahLst/>
              <a:cxnLst>
                <a:cxn ang="0">
                  <a:pos x="T0" y="T1"/>
                </a:cxn>
                <a:cxn ang="0">
                  <a:pos x="T2" y="T3"/>
                </a:cxn>
                <a:cxn ang="0">
                  <a:pos x="T4" y="T5"/>
                </a:cxn>
                <a:cxn ang="0">
                  <a:pos x="T6" y="T7"/>
                </a:cxn>
                <a:cxn ang="0">
                  <a:pos x="T8" y="T9"/>
                </a:cxn>
              </a:cxnLst>
              <a:rect l="0" t="0" r="r" b="b"/>
              <a:pathLst>
                <a:path w="1389" h="1072">
                  <a:moveTo>
                    <a:pt x="1389" y="285"/>
                  </a:moveTo>
                  <a:lnTo>
                    <a:pt x="0" y="1072"/>
                  </a:lnTo>
                  <a:lnTo>
                    <a:pt x="0" y="752"/>
                  </a:lnTo>
                  <a:lnTo>
                    <a:pt x="1389" y="0"/>
                  </a:lnTo>
                  <a:lnTo>
                    <a:pt x="1389" y="28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6" name="7-25"/>
            <p:cNvSpPr/>
            <p:nvPr/>
          </p:nvSpPr>
          <p:spPr bwMode="auto">
            <a:xfrm>
              <a:off x="6134101" y="3048001"/>
              <a:ext cx="2205038" cy="1701800"/>
            </a:xfrm>
            <a:custGeom>
              <a:avLst/>
              <a:gdLst>
                <a:gd name="T0" fmla="*/ 1389 w 1389"/>
                <a:gd name="T1" fmla="*/ 285 h 1072"/>
                <a:gd name="T2" fmla="*/ 0 w 1389"/>
                <a:gd name="T3" fmla="*/ 1072 h 1072"/>
                <a:gd name="T4" fmla="*/ 0 w 1389"/>
                <a:gd name="T5" fmla="*/ 752 h 1072"/>
                <a:gd name="T6" fmla="*/ 1389 w 1389"/>
                <a:gd name="T7" fmla="*/ 0 h 1072"/>
                <a:gd name="T8" fmla="*/ 1389 w 1389"/>
                <a:gd name="T9" fmla="*/ 285 h 1072"/>
              </a:gdLst>
              <a:ahLst/>
              <a:cxnLst>
                <a:cxn ang="0">
                  <a:pos x="T0" y="T1"/>
                </a:cxn>
                <a:cxn ang="0">
                  <a:pos x="T2" y="T3"/>
                </a:cxn>
                <a:cxn ang="0">
                  <a:pos x="T4" y="T5"/>
                </a:cxn>
                <a:cxn ang="0">
                  <a:pos x="T6" y="T7"/>
                </a:cxn>
                <a:cxn ang="0">
                  <a:pos x="T8" y="T9"/>
                </a:cxn>
              </a:cxnLst>
              <a:rect l="0" t="0" r="r" b="b"/>
              <a:pathLst>
                <a:path w="1389" h="1072">
                  <a:moveTo>
                    <a:pt x="1389" y="285"/>
                  </a:moveTo>
                  <a:lnTo>
                    <a:pt x="0" y="1072"/>
                  </a:lnTo>
                  <a:lnTo>
                    <a:pt x="0" y="752"/>
                  </a:lnTo>
                  <a:lnTo>
                    <a:pt x="1389" y="0"/>
                  </a:lnTo>
                  <a:lnTo>
                    <a:pt x="1389" y="2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7" name="7-26"/>
            <p:cNvSpPr/>
            <p:nvPr/>
          </p:nvSpPr>
          <p:spPr bwMode="auto">
            <a:xfrm>
              <a:off x="6134101" y="3048001"/>
              <a:ext cx="2205038" cy="1249363"/>
            </a:xfrm>
            <a:custGeom>
              <a:avLst/>
              <a:gdLst>
                <a:gd name="T0" fmla="*/ 1389 w 1389"/>
                <a:gd name="T1" fmla="*/ 27 h 787"/>
                <a:gd name="T2" fmla="*/ 0 w 1389"/>
                <a:gd name="T3" fmla="*/ 787 h 787"/>
                <a:gd name="T4" fmla="*/ 0 w 1389"/>
                <a:gd name="T5" fmla="*/ 752 h 787"/>
                <a:gd name="T6" fmla="*/ 1389 w 1389"/>
                <a:gd name="T7" fmla="*/ 0 h 787"/>
                <a:gd name="T8" fmla="*/ 1389 w 1389"/>
                <a:gd name="T9" fmla="*/ 27 h 787"/>
              </a:gdLst>
              <a:ahLst/>
              <a:cxnLst>
                <a:cxn ang="0">
                  <a:pos x="T0" y="T1"/>
                </a:cxn>
                <a:cxn ang="0">
                  <a:pos x="T2" y="T3"/>
                </a:cxn>
                <a:cxn ang="0">
                  <a:pos x="T4" y="T5"/>
                </a:cxn>
                <a:cxn ang="0">
                  <a:pos x="T6" y="T7"/>
                </a:cxn>
                <a:cxn ang="0">
                  <a:pos x="T8" y="T9"/>
                </a:cxn>
              </a:cxnLst>
              <a:rect l="0" t="0" r="r" b="b"/>
              <a:pathLst>
                <a:path w="1389" h="787">
                  <a:moveTo>
                    <a:pt x="1389" y="27"/>
                  </a:moveTo>
                  <a:lnTo>
                    <a:pt x="0" y="787"/>
                  </a:lnTo>
                  <a:lnTo>
                    <a:pt x="0" y="752"/>
                  </a:lnTo>
                  <a:lnTo>
                    <a:pt x="1389" y="0"/>
                  </a:lnTo>
                  <a:lnTo>
                    <a:pt x="1389" y="27"/>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8" name="7-27"/>
            <p:cNvSpPr/>
            <p:nvPr/>
          </p:nvSpPr>
          <p:spPr bwMode="auto">
            <a:xfrm>
              <a:off x="6134101" y="3157538"/>
              <a:ext cx="2205038" cy="1223963"/>
            </a:xfrm>
            <a:custGeom>
              <a:avLst/>
              <a:gdLst>
                <a:gd name="T0" fmla="*/ 1389 w 1389"/>
                <a:gd name="T1" fmla="*/ 12 h 771"/>
                <a:gd name="T2" fmla="*/ 0 w 1389"/>
                <a:gd name="T3" fmla="*/ 771 h 771"/>
                <a:gd name="T4" fmla="*/ 0 w 1389"/>
                <a:gd name="T5" fmla="*/ 755 h 771"/>
                <a:gd name="T6" fmla="*/ 1389 w 1389"/>
                <a:gd name="T7" fmla="*/ 0 h 771"/>
                <a:gd name="T8" fmla="*/ 1389 w 1389"/>
                <a:gd name="T9" fmla="*/ 12 h 771"/>
              </a:gdLst>
              <a:ahLst/>
              <a:cxnLst>
                <a:cxn ang="0">
                  <a:pos x="T0" y="T1"/>
                </a:cxn>
                <a:cxn ang="0">
                  <a:pos x="T2" y="T3"/>
                </a:cxn>
                <a:cxn ang="0">
                  <a:pos x="T4" y="T5"/>
                </a:cxn>
                <a:cxn ang="0">
                  <a:pos x="T6" y="T7"/>
                </a:cxn>
                <a:cxn ang="0">
                  <a:pos x="T8" y="T9"/>
                </a:cxn>
              </a:cxnLst>
              <a:rect l="0" t="0" r="r" b="b"/>
              <a:pathLst>
                <a:path w="1389" h="771">
                  <a:moveTo>
                    <a:pt x="1389" y="12"/>
                  </a:moveTo>
                  <a:lnTo>
                    <a:pt x="0" y="771"/>
                  </a:lnTo>
                  <a:lnTo>
                    <a:pt x="0" y="755"/>
                  </a:lnTo>
                  <a:lnTo>
                    <a:pt x="1389" y="0"/>
                  </a:lnTo>
                  <a:lnTo>
                    <a:pt x="1389" y="12"/>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79" name="7-28"/>
            <p:cNvSpPr/>
            <p:nvPr/>
          </p:nvSpPr>
          <p:spPr bwMode="auto">
            <a:xfrm>
              <a:off x="6138863" y="3227388"/>
              <a:ext cx="2200275" cy="1217613"/>
            </a:xfrm>
            <a:custGeom>
              <a:avLst/>
              <a:gdLst>
                <a:gd name="T0" fmla="*/ 1386 w 1386"/>
                <a:gd name="T1" fmla="*/ 10 h 767"/>
                <a:gd name="T2" fmla="*/ 0 w 1386"/>
                <a:gd name="T3" fmla="*/ 767 h 767"/>
                <a:gd name="T4" fmla="*/ 0 w 1386"/>
                <a:gd name="T5" fmla="*/ 750 h 767"/>
                <a:gd name="T6" fmla="*/ 1386 w 1386"/>
                <a:gd name="T7" fmla="*/ 0 h 767"/>
                <a:gd name="T8" fmla="*/ 1386 w 1386"/>
                <a:gd name="T9" fmla="*/ 10 h 767"/>
              </a:gdLst>
              <a:ahLst/>
              <a:cxnLst>
                <a:cxn ang="0">
                  <a:pos x="T0" y="T1"/>
                </a:cxn>
                <a:cxn ang="0">
                  <a:pos x="T2" y="T3"/>
                </a:cxn>
                <a:cxn ang="0">
                  <a:pos x="T4" y="T5"/>
                </a:cxn>
                <a:cxn ang="0">
                  <a:pos x="T6" y="T7"/>
                </a:cxn>
                <a:cxn ang="0">
                  <a:pos x="T8" y="T9"/>
                </a:cxn>
              </a:cxnLst>
              <a:rect l="0" t="0" r="r" b="b"/>
              <a:pathLst>
                <a:path w="1386" h="767">
                  <a:moveTo>
                    <a:pt x="1386" y="10"/>
                  </a:moveTo>
                  <a:lnTo>
                    <a:pt x="0" y="767"/>
                  </a:lnTo>
                  <a:lnTo>
                    <a:pt x="0" y="750"/>
                  </a:lnTo>
                  <a:lnTo>
                    <a:pt x="1386" y="0"/>
                  </a:lnTo>
                  <a:lnTo>
                    <a:pt x="1386" y="10"/>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0" name="7-29"/>
            <p:cNvSpPr/>
            <p:nvPr/>
          </p:nvSpPr>
          <p:spPr bwMode="auto">
            <a:xfrm>
              <a:off x="6134101" y="3286126"/>
              <a:ext cx="2205038" cy="1220788"/>
            </a:xfrm>
            <a:custGeom>
              <a:avLst/>
              <a:gdLst>
                <a:gd name="T0" fmla="*/ 1389 w 1389"/>
                <a:gd name="T1" fmla="*/ 12 h 769"/>
                <a:gd name="T2" fmla="*/ 0 w 1389"/>
                <a:gd name="T3" fmla="*/ 769 h 769"/>
                <a:gd name="T4" fmla="*/ 0 w 1389"/>
                <a:gd name="T5" fmla="*/ 753 h 769"/>
                <a:gd name="T6" fmla="*/ 1389 w 1389"/>
                <a:gd name="T7" fmla="*/ 0 h 769"/>
                <a:gd name="T8" fmla="*/ 1389 w 1389"/>
                <a:gd name="T9" fmla="*/ 12 h 769"/>
              </a:gdLst>
              <a:ahLst/>
              <a:cxnLst>
                <a:cxn ang="0">
                  <a:pos x="T0" y="T1"/>
                </a:cxn>
                <a:cxn ang="0">
                  <a:pos x="T2" y="T3"/>
                </a:cxn>
                <a:cxn ang="0">
                  <a:pos x="T4" y="T5"/>
                </a:cxn>
                <a:cxn ang="0">
                  <a:pos x="T6" y="T7"/>
                </a:cxn>
                <a:cxn ang="0">
                  <a:pos x="T8" y="T9"/>
                </a:cxn>
              </a:cxnLst>
              <a:rect l="0" t="0" r="r" b="b"/>
              <a:pathLst>
                <a:path w="1389" h="769">
                  <a:moveTo>
                    <a:pt x="1389" y="12"/>
                  </a:moveTo>
                  <a:lnTo>
                    <a:pt x="0" y="769"/>
                  </a:lnTo>
                  <a:lnTo>
                    <a:pt x="0" y="753"/>
                  </a:lnTo>
                  <a:lnTo>
                    <a:pt x="1389" y="0"/>
                  </a:lnTo>
                  <a:lnTo>
                    <a:pt x="1389" y="12"/>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1" name="7-30"/>
            <p:cNvSpPr/>
            <p:nvPr/>
          </p:nvSpPr>
          <p:spPr bwMode="auto">
            <a:xfrm>
              <a:off x="6134101" y="3349626"/>
              <a:ext cx="2205038" cy="1223963"/>
            </a:xfrm>
            <a:custGeom>
              <a:avLst/>
              <a:gdLst>
                <a:gd name="T0" fmla="*/ 1389 w 1389"/>
                <a:gd name="T1" fmla="*/ 12 h 771"/>
                <a:gd name="T2" fmla="*/ 0 w 1389"/>
                <a:gd name="T3" fmla="*/ 771 h 771"/>
                <a:gd name="T4" fmla="*/ 0 w 1389"/>
                <a:gd name="T5" fmla="*/ 755 h 771"/>
                <a:gd name="T6" fmla="*/ 1389 w 1389"/>
                <a:gd name="T7" fmla="*/ 0 h 771"/>
                <a:gd name="T8" fmla="*/ 1389 w 1389"/>
                <a:gd name="T9" fmla="*/ 12 h 771"/>
              </a:gdLst>
              <a:ahLst/>
              <a:cxnLst>
                <a:cxn ang="0">
                  <a:pos x="T0" y="T1"/>
                </a:cxn>
                <a:cxn ang="0">
                  <a:pos x="T2" y="T3"/>
                </a:cxn>
                <a:cxn ang="0">
                  <a:pos x="T4" y="T5"/>
                </a:cxn>
                <a:cxn ang="0">
                  <a:pos x="T6" y="T7"/>
                </a:cxn>
                <a:cxn ang="0">
                  <a:pos x="T8" y="T9"/>
                </a:cxn>
              </a:cxnLst>
              <a:rect l="0" t="0" r="r" b="b"/>
              <a:pathLst>
                <a:path w="1389" h="771">
                  <a:moveTo>
                    <a:pt x="1389" y="12"/>
                  </a:moveTo>
                  <a:lnTo>
                    <a:pt x="0" y="771"/>
                  </a:lnTo>
                  <a:lnTo>
                    <a:pt x="0" y="755"/>
                  </a:lnTo>
                  <a:lnTo>
                    <a:pt x="1389" y="0"/>
                  </a:lnTo>
                  <a:lnTo>
                    <a:pt x="1389" y="12"/>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2" name="7-31"/>
            <p:cNvSpPr/>
            <p:nvPr/>
          </p:nvSpPr>
          <p:spPr bwMode="auto">
            <a:xfrm>
              <a:off x="6134101" y="3411538"/>
              <a:ext cx="2205038" cy="1223963"/>
            </a:xfrm>
            <a:custGeom>
              <a:avLst/>
              <a:gdLst>
                <a:gd name="T0" fmla="*/ 1389 w 1389"/>
                <a:gd name="T1" fmla="*/ 12 h 771"/>
                <a:gd name="T2" fmla="*/ 0 w 1389"/>
                <a:gd name="T3" fmla="*/ 771 h 771"/>
                <a:gd name="T4" fmla="*/ 0 w 1389"/>
                <a:gd name="T5" fmla="*/ 755 h 771"/>
                <a:gd name="T6" fmla="*/ 1389 w 1389"/>
                <a:gd name="T7" fmla="*/ 0 h 771"/>
                <a:gd name="T8" fmla="*/ 1389 w 1389"/>
                <a:gd name="T9" fmla="*/ 12 h 771"/>
              </a:gdLst>
              <a:ahLst/>
              <a:cxnLst>
                <a:cxn ang="0">
                  <a:pos x="T0" y="T1"/>
                </a:cxn>
                <a:cxn ang="0">
                  <a:pos x="T2" y="T3"/>
                </a:cxn>
                <a:cxn ang="0">
                  <a:pos x="T4" y="T5"/>
                </a:cxn>
                <a:cxn ang="0">
                  <a:pos x="T6" y="T7"/>
                </a:cxn>
                <a:cxn ang="0">
                  <a:pos x="T8" y="T9"/>
                </a:cxn>
              </a:cxnLst>
              <a:rect l="0" t="0" r="r" b="b"/>
              <a:pathLst>
                <a:path w="1389" h="771">
                  <a:moveTo>
                    <a:pt x="1389" y="12"/>
                  </a:moveTo>
                  <a:lnTo>
                    <a:pt x="0" y="771"/>
                  </a:lnTo>
                  <a:lnTo>
                    <a:pt x="0" y="755"/>
                  </a:lnTo>
                  <a:lnTo>
                    <a:pt x="1389" y="0"/>
                  </a:lnTo>
                  <a:lnTo>
                    <a:pt x="1389" y="12"/>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3" name="7-32"/>
            <p:cNvSpPr/>
            <p:nvPr/>
          </p:nvSpPr>
          <p:spPr bwMode="auto">
            <a:xfrm>
              <a:off x="6134101" y="3489326"/>
              <a:ext cx="2205038" cy="1268413"/>
            </a:xfrm>
            <a:custGeom>
              <a:avLst/>
              <a:gdLst>
                <a:gd name="T0" fmla="*/ 1389 w 1389"/>
                <a:gd name="T1" fmla="*/ 28 h 799"/>
                <a:gd name="T2" fmla="*/ 0 w 1389"/>
                <a:gd name="T3" fmla="*/ 799 h 799"/>
                <a:gd name="T4" fmla="*/ 0 w 1389"/>
                <a:gd name="T5" fmla="*/ 764 h 799"/>
                <a:gd name="T6" fmla="*/ 1389 w 1389"/>
                <a:gd name="T7" fmla="*/ 0 h 799"/>
                <a:gd name="T8" fmla="*/ 1389 w 1389"/>
                <a:gd name="T9" fmla="*/ 28 h 799"/>
              </a:gdLst>
              <a:ahLst/>
              <a:cxnLst>
                <a:cxn ang="0">
                  <a:pos x="T0" y="T1"/>
                </a:cxn>
                <a:cxn ang="0">
                  <a:pos x="T2" y="T3"/>
                </a:cxn>
                <a:cxn ang="0">
                  <a:pos x="T4" y="T5"/>
                </a:cxn>
                <a:cxn ang="0">
                  <a:pos x="T6" y="T7"/>
                </a:cxn>
                <a:cxn ang="0">
                  <a:pos x="T8" y="T9"/>
                </a:cxn>
              </a:cxnLst>
              <a:rect l="0" t="0" r="r" b="b"/>
              <a:pathLst>
                <a:path w="1389" h="799">
                  <a:moveTo>
                    <a:pt x="1389" y="28"/>
                  </a:moveTo>
                  <a:lnTo>
                    <a:pt x="0" y="799"/>
                  </a:lnTo>
                  <a:lnTo>
                    <a:pt x="0" y="764"/>
                  </a:lnTo>
                  <a:lnTo>
                    <a:pt x="1389" y="0"/>
                  </a:lnTo>
                  <a:lnTo>
                    <a:pt x="1389" y="28"/>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4" name="7-33"/>
            <p:cNvSpPr/>
            <p:nvPr/>
          </p:nvSpPr>
          <p:spPr bwMode="auto">
            <a:xfrm>
              <a:off x="6134101" y="3489326"/>
              <a:ext cx="2205038" cy="1268413"/>
            </a:xfrm>
            <a:custGeom>
              <a:avLst/>
              <a:gdLst>
                <a:gd name="T0" fmla="*/ 1389 w 1389"/>
                <a:gd name="T1" fmla="*/ 28 h 799"/>
                <a:gd name="T2" fmla="*/ 0 w 1389"/>
                <a:gd name="T3" fmla="*/ 799 h 799"/>
                <a:gd name="T4" fmla="*/ 0 w 1389"/>
                <a:gd name="T5" fmla="*/ 764 h 799"/>
                <a:gd name="T6" fmla="*/ 1389 w 1389"/>
                <a:gd name="T7" fmla="*/ 0 h 799"/>
                <a:gd name="T8" fmla="*/ 1389 w 1389"/>
                <a:gd name="T9" fmla="*/ 28 h 799"/>
              </a:gdLst>
              <a:ahLst/>
              <a:cxnLst>
                <a:cxn ang="0">
                  <a:pos x="T0" y="T1"/>
                </a:cxn>
                <a:cxn ang="0">
                  <a:pos x="T2" y="T3"/>
                </a:cxn>
                <a:cxn ang="0">
                  <a:pos x="T4" y="T5"/>
                </a:cxn>
                <a:cxn ang="0">
                  <a:pos x="T6" y="T7"/>
                </a:cxn>
                <a:cxn ang="0">
                  <a:pos x="T8" y="T9"/>
                </a:cxn>
              </a:cxnLst>
              <a:rect l="0" t="0" r="r" b="b"/>
              <a:pathLst>
                <a:path w="1389" h="799">
                  <a:moveTo>
                    <a:pt x="1389" y="28"/>
                  </a:moveTo>
                  <a:lnTo>
                    <a:pt x="0" y="799"/>
                  </a:lnTo>
                  <a:lnTo>
                    <a:pt x="0" y="764"/>
                  </a:lnTo>
                  <a:lnTo>
                    <a:pt x="1389" y="0"/>
                  </a:lnTo>
                  <a:lnTo>
                    <a:pt x="1389"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5" name="7-34"/>
            <p:cNvSpPr/>
            <p:nvPr/>
          </p:nvSpPr>
          <p:spPr bwMode="auto">
            <a:xfrm>
              <a:off x="8250238" y="3581401"/>
              <a:ext cx="88900" cy="30163"/>
            </a:xfrm>
            <a:custGeom>
              <a:avLst/>
              <a:gdLst>
                <a:gd name="T0" fmla="*/ 5 w 56"/>
                <a:gd name="T1" fmla="*/ 0 h 19"/>
                <a:gd name="T2" fmla="*/ 0 w 56"/>
                <a:gd name="T3" fmla="*/ 0 h 19"/>
                <a:gd name="T4" fmla="*/ 56 w 56"/>
                <a:gd name="T5" fmla="*/ 19 h 19"/>
                <a:gd name="T6" fmla="*/ 56 w 56"/>
                <a:gd name="T7" fmla="*/ 19 h 19"/>
                <a:gd name="T8" fmla="*/ 5 w 56"/>
                <a:gd name="T9" fmla="*/ 0 h 19"/>
              </a:gdLst>
              <a:ahLst/>
              <a:cxnLst>
                <a:cxn ang="0">
                  <a:pos x="T0" y="T1"/>
                </a:cxn>
                <a:cxn ang="0">
                  <a:pos x="T2" y="T3"/>
                </a:cxn>
                <a:cxn ang="0">
                  <a:pos x="T4" y="T5"/>
                </a:cxn>
                <a:cxn ang="0">
                  <a:pos x="T6" y="T7"/>
                </a:cxn>
                <a:cxn ang="0">
                  <a:pos x="T8" y="T9"/>
                </a:cxn>
              </a:cxnLst>
              <a:rect l="0" t="0" r="r" b="b"/>
              <a:pathLst>
                <a:path w="56" h="19">
                  <a:moveTo>
                    <a:pt x="5" y="0"/>
                  </a:moveTo>
                  <a:lnTo>
                    <a:pt x="0" y="0"/>
                  </a:lnTo>
                  <a:lnTo>
                    <a:pt x="56" y="19"/>
                  </a:lnTo>
                  <a:lnTo>
                    <a:pt x="56" y="19"/>
                  </a:lnTo>
                  <a:lnTo>
                    <a:pt x="5" y="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6" name="7-35"/>
            <p:cNvSpPr/>
            <p:nvPr/>
          </p:nvSpPr>
          <p:spPr bwMode="auto">
            <a:xfrm>
              <a:off x="8250238" y="3581401"/>
              <a:ext cx="88900" cy="30163"/>
            </a:xfrm>
            <a:custGeom>
              <a:avLst/>
              <a:gdLst>
                <a:gd name="T0" fmla="*/ 5 w 56"/>
                <a:gd name="T1" fmla="*/ 0 h 19"/>
                <a:gd name="T2" fmla="*/ 0 w 56"/>
                <a:gd name="T3" fmla="*/ 0 h 19"/>
                <a:gd name="T4" fmla="*/ 56 w 56"/>
                <a:gd name="T5" fmla="*/ 19 h 19"/>
                <a:gd name="T6" fmla="*/ 56 w 56"/>
                <a:gd name="T7" fmla="*/ 19 h 19"/>
                <a:gd name="T8" fmla="*/ 5 w 56"/>
                <a:gd name="T9" fmla="*/ 0 h 19"/>
              </a:gdLst>
              <a:ahLst/>
              <a:cxnLst>
                <a:cxn ang="0">
                  <a:pos x="T0" y="T1"/>
                </a:cxn>
                <a:cxn ang="0">
                  <a:pos x="T2" y="T3"/>
                </a:cxn>
                <a:cxn ang="0">
                  <a:pos x="T4" y="T5"/>
                </a:cxn>
                <a:cxn ang="0">
                  <a:pos x="T6" y="T7"/>
                </a:cxn>
                <a:cxn ang="0">
                  <a:pos x="T8" y="T9"/>
                </a:cxn>
              </a:cxnLst>
              <a:rect l="0" t="0" r="r" b="b"/>
              <a:pathLst>
                <a:path w="56" h="19">
                  <a:moveTo>
                    <a:pt x="5" y="0"/>
                  </a:moveTo>
                  <a:lnTo>
                    <a:pt x="0" y="0"/>
                  </a:lnTo>
                  <a:lnTo>
                    <a:pt x="56" y="19"/>
                  </a:lnTo>
                  <a:lnTo>
                    <a:pt x="56" y="19"/>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7" name="7-36"/>
            <p:cNvSpPr/>
            <p:nvPr/>
          </p:nvSpPr>
          <p:spPr bwMode="auto">
            <a:xfrm>
              <a:off x="6134101" y="3581401"/>
              <a:ext cx="2205038" cy="1260475"/>
            </a:xfrm>
            <a:custGeom>
              <a:avLst/>
              <a:gdLst>
                <a:gd name="T0" fmla="*/ 1333 w 1389"/>
                <a:gd name="T1" fmla="*/ 0 h 794"/>
                <a:gd name="T2" fmla="*/ 979 w 1389"/>
                <a:gd name="T3" fmla="*/ 198 h 794"/>
                <a:gd name="T4" fmla="*/ 0 w 1389"/>
                <a:gd name="T5" fmla="*/ 741 h 794"/>
                <a:gd name="T6" fmla="*/ 10 w 1389"/>
                <a:gd name="T7" fmla="*/ 794 h 794"/>
                <a:gd name="T8" fmla="*/ 1389 w 1389"/>
                <a:gd name="T9" fmla="*/ 19 h 794"/>
                <a:gd name="T10" fmla="*/ 1333 w 1389"/>
                <a:gd name="T11" fmla="*/ 0 h 794"/>
              </a:gdLst>
              <a:ahLst/>
              <a:cxnLst>
                <a:cxn ang="0">
                  <a:pos x="T0" y="T1"/>
                </a:cxn>
                <a:cxn ang="0">
                  <a:pos x="T2" y="T3"/>
                </a:cxn>
                <a:cxn ang="0">
                  <a:pos x="T4" y="T5"/>
                </a:cxn>
                <a:cxn ang="0">
                  <a:pos x="T6" y="T7"/>
                </a:cxn>
                <a:cxn ang="0">
                  <a:pos x="T8" y="T9"/>
                </a:cxn>
                <a:cxn ang="0">
                  <a:pos x="T10" y="T11"/>
                </a:cxn>
              </a:cxnLst>
              <a:rect l="0" t="0" r="r" b="b"/>
              <a:pathLst>
                <a:path w="1389" h="794">
                  <a:moveTo>
                    <a:pt x="1333" y="0"/>
                  </a:moveTo>
                  <a:lnTo>
                    <a:pt x="979" y="198"/>
                  </a:lnTo>
                  <a:lnTo>
                    <a:pt x="0" y="741"/>
                  </a:lnTo>
                  <a:lnTo>
                    <a:pt x="10" y="794"/>
                  </a:lnTo>
                  <a:lnTo>
                    <a:pt x="1389" y="19"/>
                  </a:lnTo>
                  <a:lnTo>
                    <a:pt x="1333" y="0"/>
                  </a:lnTo>
                  <a:close/>
                </a:path>
              </a:pathLst>
            </a:custGeom>
            <a:solidFill>
              <a:srgbClr val="E29A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8" name="7-37"/>
            <p:cNvSpPr/>
            <p:nvPr/>
          </p:nvSpPr>
          <p:spPr bwMode="auto">
            <a:xfrm>
              <a:off x="6134101" y="3581401"/>
              <a:ext cx="2205038" cy="1260475"/>
            </a:xfrm>
            <a:custGeom>
              <a:avLst/>
              <a:gdLst>
                <a:gd name="T0" fmla="*/ 1333 w 1389"/>
                <a:gd name="T1" fmla="*/ 0 h 794"/>
                <a:gd name="T2" fmla="*/ 979 w 1389"/>
                <a:gd name="T3" fmla="*/ 198 h 794"/>
                <a:gd name="T4" fmla="*/ 0 w 1389"/>
                <a:gd name="T5" fmla="*/ 741 h 794"/>
                <a:gd name="T6" fmla="*/ 10 w 1389"/>
                <a:gd name="T7" fmla="*/ 794 h 794"/>
                <a:gd name="T8" fmla="*/ 1389 w 1389"/>
                <a:gd name="T9" fmla="*/ 19 h 794"/>
                <a:gd name="T10" fmla="*/ 1333 w 1389"/>
                <a:gd name="T11" fmla="*/ 0 h 794"/>
              </a:gdLst>
              <a:ahLst/>
              <a:cxnLst>
                <a:cxn ang="0">
                  <a:pos x="T0" y="T1"/>
                </a:cxn>
                <a:cxn ang="0">
                  <a:pos x="T2" y="T3"/>
                </a:cxn>
                <a:cxn ang="0">
                  <a:pos x="T4" y="T5"/>
                </a:cxn>
                <a:cxn ang="0">
                  <a:pos x="T6" y="T7"/>
                </a:cxn>
                <a:cxn ang="0">
                  <a:pos x="T8" y="T9"/>
                </a:cxn>
                <a:cxn ang="0">
                  <a:pos x="T10" y="T11"/>
                </a:cxn>
              </a:cxnLst>
              <a:rect l="0" t="0" r="r" b="b"/>
              <a:pathLst>
                <a:path w="1389" h="794">
                  <a:moveTo>
                    <a:pt x="1333" y="0"/>
                  </a:moveTo>
                  <a:lnTo>
                    <a:pt x="979" y="198"/>
                  </a:lnTo>
                  <a:lnTo>
                    <a:pt x="0" y="741"/>
                  </a:lnTo>
                  <a:lnTo>
                    <a:pt x="10" y="794"/>
                  </a:lnTo>
                  <a:lnTo>
                    <a:pt x="1389" y="19"/>
                  </a:lnTo>
                  <a:lnTo>
                    <a:pt x="13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89" name="7-38"/>
            <p:cNvSpPr/>
            <p:nvPr/>
          </p:nvSpPr>
          <p:spPr bwMode="auto">
            <a:xfrm>
              <a:off x="7688263" y="3581401"/>
              <a:ext cx="569913" cy="314325"/>
            </a:xfrm>
            <a:custGeom>
              <a:avLst/>
              <a:gdLst>
                <a:gd name="T0" fmla="*/ 356 w 359"/>
                <a:gd name="T1" fmla="*/ 0 h 198"/>
                <a:gd name="T2" fmla="*/ 0 w 359"/>
                <a:gd name="T3" fmla="*/ 198 h 198"/>
                <a:gd name="T4" fmla="*/ 354 w 359"/>
                <a:gd name="T5" fmla="*/ 0 h 198"/>
                <a:gd name="T6" fmla="*/ 359 w 359"/>
                <a:gd name="T7" fmla="*/ 0 h 198"/>
                <a:gd name="T8" fmla="*/ 356 w 359"/>
                <a:gd name="T9" fmla="*/ 0 h 198"/>
              </a:gdLst>
              <a:ahLst/>
              <a:cxnLst>
                <a:cxn ang="0">
                  <a:pos x="T0" y="T1"/>
                </a:cxn>
                <a:cxn ang="0">
                  <a:pos x="T2" y="T3"/>
                </a:cxn>
                <a:cxn ang="0">
                  <a:pos x="T4" y="T5"/>
                </a:cxn>
                <a:cxn ang="0">
                  <a:pos x="T6" y="T7"/>
                </a:cxn>
                <a:cxn ang="0">
                  <a:pos x="T8" y="T9"/>
                </a:cxn>
              </a:cxnLst>
              <a:rect l="0" t="0" r="r" b="b"/>
              <a:pathLst>
                <a:path w="359" h="198">
                  <a:moveTo>
                    <a:pt x="356" y="0"/>
                  </a:moveTo>
                  <a:lnTo>
                    <a:pt x="0" y="198"/>
                  </a:lnTo>
                  <a:lnTo>
                    <a:pt x="354" y="0"/>
                  </a:lnTo>
                  <a:lnTo>
                    <a:pt x="359" y="0"/>
                  </a:lnTo>
                  <a:lnTo>
                    <a:pt x="356" y="0"/>
                  </a:lnTo>
                  <a:close/>
                </a:path>
              </a:pathLst>
            </a:custGeom>
            <a:solidFill>
              <a:srgbClr val="4A4B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0" name="7-39"/>
            <p:cNvSpPr/>
            <p:nvPr/>
          </p:nvSpPr>
          <p:spPr bwMode="auto">
            <a:xfrm>
              <a:off x="7688263" y="3581401"/>
              <a:ext cx="569913" cy="314325"/>
            </a:xfrm>
            <a:custGeom>
              <a:avLst/>
              <a:gdLst>
                <a:gd name="T0" fmla="*/ 356 w 359"/>
                <a:gd name="T1" fmla="*/ 0 h 198"/>
                <a:gd name="T2" fmla="*/ 0 w 359"/>
                <a:gd name="T3" fmla="*/ 198 h 198"/>
                <a:gd name="T4" fmla="*/ 354 w 359"/>
                <a:gd name="T5" fmla="*/ 0 h 198"/>
                <a:gd name="T6" fmla="*/ 359 w 359"/>
                <a:gd name="T7" fmla="*/ 0 h 198"/>
                <a:gd name="T8" fmla="*/ 356 w 359"/>
                <a:gd name="T9" fmla="*/ 0 h 198"/>
              </a:gdLst>
              <a:ahLst/>
              <a:cxnLst>
                <a:cxn ang="0">
                  <a:pos x="T0" y="T1"/>
                </a:cxn>
                <a:cxn ang="0">
                  <a:pos x="T2" y="T3"/>
                </a:cxn>
                <a:cxn ang="0">
                  <a:pos x="T4" y="T5"/>
                </a:cxn>
                <a:cxn ang="0">
                  <a:pos x="T6" y="T7"/>
                </a:cxn>
                <a:cxn ang="0">
                  <a:pos x="T8" y="T9"/>
                </a:cxn>
              </a:cxnLst>
              <a:rect l="0" t="0" r="r" b="b"/>
              <a:pathLst>
                <a:path w="359" h="198">
                  <a:moveTo>
                    <a:pt x="356" y="0"/>
                  </a:moveTo>
                  <a:lnTo>
                    <a:pt x="0" y="198"/>
                  </a:lnTo>
                  <a:lnTo>
                    <a:pt x="354" y="0"/>
                  </a:lnTo>
                  <a:lnTo>
                    <a:pt x="359" y="0"/>
                  </a:lnTo>
                  <a:lnTo>
                    <a:pt x="3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1" name="7-40"/>
            <p:cNvSpPr/>
            <p:nvPr/>
          </p:nvSpPr>
          <p:spPr bwMode="auto">
            <a:xfrm>
              <a:off x="3975101" y="2420938"/>
              <a:ext cx="4364038" cy="1820863"/>
            </a:xfrm>
            <a:custGeom>
              <a:avLst/>
              <a:gdLst>
                <a:gd name="T0" fmla="*/ 2749 w 2749"/>
                <a:gd name="T1" fmla="*/ 395 h 1147"/>
                <a:gd name="T2" fmla="*/ 1509 w 2749"/>
                <a:gd name="T3" fmla="*/ 0 h 1147"/>
                <a:gd name="T4" fmla="*/ 0 w 2749"/>
                <a:gd name="T5" fmla="*/ 629 h 1147"/>
                <a:gd name="T6" fmla="*/ 60 w 2749"/>
                <a:gd name="T7" fmla="*/ 727 h 1147"/>
                <a:gd name="T8" fmla="*/ 60 w 2749"/>
                <a:gd name="T9" fmla="*/ 655 h 1147"/>
                <a:gd name="T10" fmla="*/ 1360 w 2749"/>
                <a:gd name="T11" fmla="*/ 1147 h 1147"/>
                <a:gd name="T12" fmla="*/ 2749 w 2749"/>
                <a:gd name="T13" fmla="*/ 395 h 1147"/>
              </a:gdLst>
              <a:ahLst/>
              <a:cxnLst>
                <a:cxn ang="0">
                  <a:pos x="T0" y="T1"/>
                </a:cxn>
                <a:cxn ang="0">
                  <a:pos x="T2" y="T3"/>
                </a:cxn>
                <a:cxn ang="0">
                  <a:pos x="T4" y="T5"/>
                </a:cxn>
                <a:cxn ang="0">
                  <a:pos x="T6" y="T7"/>
                </a:cxn>
                <a:cxn ang="0">
                  <a:pos x="T8" y="T9"/>
                </a:cxn>
                <a:cxn ang="0">
                  <a:pos x="T10" y="T11"/>
                </a:cxn>
                <a:cxn ang="0">
                  <a:pos x="T12" y="T13"/>
                </a:cxn>
              </a:cxnLst>
              <a:rect l="0" t="0" r="r" b="b"/>
              <a:pathLst>
                <a:path w="2749" h="1147">
                  <a:moveTo>
                    <a:pt x="2749" y="395"/>
                  </a:moveTo>
                  <a:lnTo>
                    <a:pt x="1509" y="0"/>
                  </a:lnTo>
                  <a:lnTo>
                    <a:pt x="0" y="629"/>
                  </a:lnTo>
                  <a:lnTo>
                    <a:pt x="60" y="727"/>
                  </a:lnTo>
                  <a:lnTo>
                    <a:pt x="60" y="655"/>
                  </a:lnTo>
                  <a:lnTo>
                    <a:pt x="1360" y="1147"/>
                  </a:lnTo>
                  <a:lnTo>
                    <a:pt x="2749" y="395"/>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2" name="7-41"/>
            <p:cNvSpPr/>
            <p:nvPr/>
          </p:nvSpPr>
          <p:spPr bwMode="auto">
            <a:xfrm>
              <a:off x="3975101" y="2420938"/>
              <a:ext cx="4364038" cy="1820863"/>
            </a:xfrm>
            <a:custGeom>
              <a:avLst/>
              <a:gdLst>
                <a:gd name="T0" fmla="*/ 2749 w 2749"/>
                <a:gd name="T1" fmla="*/ 395 h 1147"/>
                <a:gd name="T2" fmla="*/ 1509 w 2749"/>
                <a:gd name="T3" fmla="*/ 0 h 1147"/>
                <a:gd name="T4" fmla="*/ 0 w 2749"/>
                <a:gd name="T5" fmla="*/ 629 h 1147"/>
                <a:gd name="T6" fmla="*/ 60 w 2749"/>
                <a:gd name="T7" fmla="*/ 727 h 1147"/>
                <a:gd name="T8" fmla="*/ 60 w 2749"/>
                <a:gd name="T9" fmla="*/ 655 h 1147"/>
                <a:gd name="T10" fmla="*/ 1360 w 2749"/>
                <a:gd name="T11" fmla="*/ 1147 h 1147"/>
                <a:gd name="T12" fmla="*/ 2749 w 2749"/>
                <a:gd name="T13" fmla="*/ 395 h 1147"/>
              </a:gdLst>
              <a:ahLst/>
              <a:cxnLst>
                <a:cxn ang="0">
                  <a:pos x="T0" y="T1"/>
                </a:cxn>
                <a:cxn ang="0">
                  <a:pos x="T2" y="T3"/>
                </a:cxn>
                <a:cxn ang="0">
                  <a:pos x="T4" y="T5"/>
                </a:cxn>
                <a:cxn ang="0">
                  <a:pos x="T6" y="T7"/>
                </a:cxn>
                <a:cxn ang="0">
                  <a:pos x="T8" y="T9"/>
                </a:cxn>
                <a:cxn ang="0">
                  <a:pos x="T10" y="T11"/>
                </a:cxn>
                <a:cxn ang="0">
                  <a:pos x="T12" y="T13"/>
                </a:cxn>
              </a:cxnLst>
              <a:rect l="0" t="0" r="r" b="b"/>
              <a:pathLst>
                <a:path w="2749" h="1147">
                  <a:moveTo>
                    <a:pt x="2749" y="395"/>
                  </a:moveTo>
                  <a:lnTo>
                    <a:pt x="1509" y="0"/>
                  </a:lnTo>
                  <a:lnTo>
                    <a:pt x="0" y="629"/>
                  </a:lnTo>
                  <a:lnTo>
                    <a:pt x="60" y="727"/>
                  </a:lnTo>
                  <a:lnTo>
                    <a:pt x="60" y="655"/>
                  </a:lnTo>
                  <a:lnTo>
                    <a:pt x="1360" y="1147"/>
                  </a:lnTo>
                  <a:lnTo>
                    <a:pt x="2749" y="3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3" name="7-42"/>
            <p:cNvSpPr/>
            <p:nvPr/>
          </p:nvSpPr>
          <p:spPr bwMode="auto">
            <a:xfrm>
              <a:off x="3983038" y="3452813"/>
              <a:ext cx="2151063" cy="1301750"/>
            </a:xfrm>
            <a:custGeom>
              <a:avLst/>
              <a:gdLst>
                <a:gd name="T0" fmla="*/ 14 w 583"/>
                <a:gd name="T1" fmla="*/ 135 h 353"/>
                <a:gd name="T2" fmla="*/ 580 w 583"/>
                <a:gd name="T3" fmla="*/ 352 h 353"/>
                <a:gd name="T4" fmla="*/ 583 w 583"/>
                <a:gd name="T5" fmla="*/ 350 h 353"/>
                <a:gd name="T6" fmla="*/ 583 w 583"/>
                <a:gd name="T7" fmla="*/ 218 h 353"/>
                <a:gd name="T8" fmla="*/ 30 w 583"/>
                <a:gd name="T9" fmla="*/ 5 h 353"/>
                <a:gd name="T10" fmla="*/ 0 w 583"/>
                <a:gd name="T11" fmla="*/ 25 h 353"/>
                <a:gd name="T12" fmla="*/ 0 w 583"/>
                <a:gd name="T13" fmla="*/ 115 h 353"/>
                <a:gd name="T14" fmla="*/ 14 w 583"/>
                <a:gd name="T15" fmla="*/ 135 h 3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3" h="353">
                  <a:moveTo>
                    <a:pt x="14" y="135"/>
                  </a:moveTo>
                  <a:cubicBezTo>
                    <a:pt x="580" y="352"/>
                    <a:pt x="580" y="352"/>
                    <a:pt x="580" y="352"/>
                  </a:cubicBezTo>
                  <a:cubicBezTo>
                    <a:pt x="582" y="353"/>
                    <a:pt x="583" y="352"/>
                    <a:pt x="583" y="350"/>
                  </a:cubicBezTo>
                  <a:cubicBezTo>
                    <a:pt x="583" y="218"/>
                    <a:pt x="583" y="218"/>
                    <a:pt x="583" y="218"/>
                  </a:cubicBezTo>
                  <a:cubicBezTo>
                    <a:pt x="30" y="5"/>
                    <a:pt x="30" y="5"/>
                    <a:pt x="30" y="5"/>
                  </a:cubicBezTo>
                  <a:cubicBezTo>
                    <a:pt x="16" y="0"/>
                    <a:pt x="0" y="10"/>
                    <a:pt x="0" y="25"/>
                  </a:cubicBezTo>
                  <a:cubicBezTo>
                    <a:pt x="0" y="115"/>
                    <a:pt x="0" y="115"/>
                    <a:pt x="0" y="115"/>
                  </a:cubicBezTo>
                  <a:cubicBezTo>
                    <a:pt x="0" y="124"/>
                    <a:pt x="6" y="132"/>
                    <a:pt x="14" y="13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4" name="7-43"/>
            <p:cNvSpPr/>
            <p:nvPr/>
          </p:nvSpPr>
          <p:spPr bwMode="auto">
            <a:xfrm>
              <a:off x="3983038" y="3530601"/>
              <a:ext cx="2151063" cy="847725"/>
            </a:xfrm>
            <a:custGeom>
              <a:avLst/>
              <a:gdLst>
                <a:gd name="T0" fmla="*/ 0 w 1355"/>
                <a:gd name="T1" fmla="*/ 16 h 534"/>
                <a:gd name="T2" fmla="*/ 1355 w 1355"/>
                <a:gd name="T3" fmla="*/ 534 h 534"/>
                <a:gd name="T4" fmla="*/ 1355 w 1355"/>
                <a:gd name="T5" fmla="*/ 518 h 534"/>
                <a:gd name="T6" fmla="*/ 0 w 1355"/>
                <a:gd name="T7" fmla="*/ 0 h 534"/>
                <a:gd name="T8" fmla="*/ 0 w 1355"/>
                <a:gd name="T9" fmla="*/ 16 h 534"/>
              </a:gdLst>
              <a:ahLst/>
              <a:cxnLst>
                <a:cxn ang="0">
                  <a:pos x="T0" y="T1"/>
                </a:cxn>
                <a:cxn ang="0">
                  <a:pos x="T2" y="T3"/>
                </a:cxn>
                <a:cxn ang="0">
                  <a:pos x="T4" y="T5"/>
                </a:cxn>
                <a:cxn ang="0">
                  <a:pos x="T6" y="T7"/>
                </a:cxn>
                <a:cxn ang="0">
                  <a:pos x="T8" y="T9"/>
                </a:cxn>
              </a:cxnLst>
              <a:rect l="0" t="0" r="r" b="b"/>
              <a:pathLst>
                <a:path w="1355" h="534">
                  <a:moveTo>
                    <a:pt x="0" y="16"/>
                  </a:moveTo>
                  <a:lnTo>
                    <a:pt x="1355" y="534"/>
                  </a:lnTo>
                  <a:lnTo>
                    <a:pt x="1355" y="518"/>
                  </a:lnTo>
                  <a:lnTo>
                    <a:pt x="0" y="0"/>
                  </a:lnTo>
                  <a:lnTo>
                    <a:pt x="0" y="16"/>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5" name="7-44"/>
            <p:cNvSpPr/>
            <p:nvPr/>
          </p:nvSpPr>
          <p:spPr bwMode="auto">
            <a:xfrm>
              <a:off x="3983038" y="3530601"/>
              <a:ext cx="2151063" cy="847725"/>
            </a:xfrm>
            <a:custGeom>
              <a:avLst/>
              <a:gdLst>
                <a:gd name="T0" fmla="*/ 0 w 1355"/>
                <a:gd name="T1" fmla="*/ 16 h 534"/>
                <a:gd name="T2" fmla="*/ 1355 w 1355"/>
                <a:gd name="T3" fmla="*/ 534 h 534"/>
                <a:gd name="T4" fmla="*/ 1355 w 1355"/>
                <a:gd name="T5" fmla="*/ 518 h 534"/>
                <a:gd name="T6" fmla="*/ 0 w 1355"/>
                <a:gd name="T7" fmla="*/ 0 h 534"/>
                <a:gd name="T8" fmla="*/ 0 w 1355"/>
                <a:gd name="T9" fmla="*/ 16 h 534"/>
              </a:gdLst>
              <a:ahLst/>
              <a:cxnLst>
                <a:cxn ang="0">
                  <a:pos x="T0" y="T1"/>
                </a:cxn>
                <a:cxn ang="0">
                  <a:pos x="T2" y="T3"/>
                </a:cxn>
                <a:cxn ang="0">
                  <a:pos x="T4" y="T5"/>
                </a:cxn>
                <a:cxn ang="0">
                  <a:pos x="T6" y="T7"/>
                </a:cxn>
                <a:cxn ang="0">
                  <a:pos x="T8" y="T9"/>
                </a:cxn>
              </a:cxnLst>
              <a:rect l="0" t="0" r="r" b="b"/>
              <a:pathLst>
                <a:path w="1355" h="534">
                  <a:moveTo>
                    <a:pt x="0" y="16"/>
                  </a:moveTo>
                  <a:lnTo>
                    <a:pt x="1355" y="534"/>
                  </a:lnTo>
                  <a:lnTo>
                    <a:pt x="1355" y="518"/>
                  </a:lnTo>
                  <a:lnTo>
                    <a:pt x="0" y="0"/>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6" name="7-45"/>
            <p:cNvSpPr/>
            <p:nvPr/>
          </p:nvSpPr>
          <p:spPr bwMode="auto">
            <a:xfrm>
              <a:off x="3983038" y="3592513"/>
              <a:ext cx="2151063" cy="852488"/>
            </a:xfrm>
            <a:custGeom>
              <a:avLst/>
              <a:gdLst>
                <a:gd name="T0" fmla="*/ 0 w 1355"/>
                <a:gd name="T1" fmla="*/ 16 h 537"/>
                <a:gd name="T2" fmla="*/ 1355 w 1355"/>
                <a:gd name="T3" fmla="*/ 537 h 537"/>
                <a:gd name="T4" fmla="*/ 1355 w 1355"/>
                <a:gd name="T5" fmla="*/ 520 h 537"/>
                <a:gd name="T6" fmla="*/ 0 w 1355"/>
                <a:gd name="T7" fmla="*/ 0 h 537"/>
                <a:gd name="T8" fmla="*/ 0 w 1355"/>
                <a:gd name="T9" fmla="*/ 16 h 537"/>
              </a:gdLst>
              <a:ahLst/>
              <a:cxnLst>
                <a:cxn ang="0">
                  <a:pos x="T0" y="T1"/>
                </a:cxn>
                <a:cxn ang="0">
                  <a:pos x="T2" y="T3"/>
                </a:cxn>
                <a:cxn ang="0">
                  <a:pos x="T4" y="T5"/>
                </a:cxn>
                <a:cxn ang="0">
                  <a:pos x="T6" y="T7"/>
                </a:cxn>
                <a:cxn ang="0">
                  <a:pos x="T8" y="T9"/>
                </a:cxn>
              </a:cxnLst>
              <a:rect l="0" t="0" r="r" b="b"/>
              <a:pathLst>
                <a:path w="1355" h="537">
                  <a:moveTo>
                    <a:pt x="0" y="16"/>
                  </a:moveTo>
                  <a:lnTo>
                    <a:pt x="1355" y="537"/>
                  </a:lnTo>
                  <a:lnTo>
                    <a:pt x="1355" y="520"/>
                  </a:lnTo>
                  <a:lnTo>
                    <a:pt x="0" y="0"/>
                  </a:lnTo>
                  <a:lnTo>
                    <a:pt x="0" y="16"/>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7" name="7-46"/>
            <p:cNvSpPr/>
            <p:nvPr/>
          </p:nvSpPr>
          <p:spPr bwMode="auto">
            <a:xfrm>
              <a:off x="3983038" y="3592513"/>
              <a:ext cx="2151063" cy="852488"/>
            </a:xfrm>
            <a:custGeom>
              <a:avLst/>
              <a:gdLst>
                <a:gd name="T0" fmla="*/ 0 w 1355"/>
                <a:gd name="T1" fmla="*/ 16 h 537"/>
                <a:gd name="T2" fmla="*/ 1355 w 1355"/>
                <a:gd name="T3" fmla="*/ 537 h 537"/>
                <a:gd name="T4" fmla="*/ 1355 w 1355"/>
                <a:gd name="T5" fmla="*/ 520 h 537"/>
                <a:gd name="T6" fmla="*/ 0 w 1355"/>
                <a:gd name="T7" fmla="*/ 0 h 537"/>
                <a:gd name="T8" fmla="*/ 0 w 1355"/>
                <a:gd name="T9" fmla="*/ 16 h 537"/>
              </a:gdLst>
              <a:ahLst/>
              <a:cxnLst>
                <a:cxn ang="0">
                  <a:pos x="T0" y="T1"/>
                </a:cxn>
                <a:cxn ang="0">
                  <a:pos x="T2" y="T3"/>
                </a:cxn>
                <a:cxn ang="0">
                  <a:pos x="T4" y="T5"/>
                </a:cxn>
                <a:cxn ang="0">
                  <a:pos x="T6" y="T7"/>
                </a:cxn>
                <a:cxn ang="0">
                  <a:pos x="T8" y="T9"/>
                </a:cxn>
              </a:cxnLst>
              <a:rect l="0" t="0" r="r" b="b"/>
              <a:pathLst>
                <a:path w="1355" h="537">
                  <a:moveTo>
                    <a:pt x="0" y="16"/>
                  </a:moveTo>
                  <a:lnTo>
                    <a:pt x="1355" y="537"/>
                  </a:lnTo>
                  <a:lnTo>
                    <a:pt x="1355" y="520"/>
                  </a:lnTo>
                  <a:lnTo>
                    <a:pt x="0" y="0"/>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8" name="7-47"/>
            <p:cNvSpPr/>
            <p:nvPr/>
          </p:nvSpPr>
          <p:spPr bwMode="auto">
            <a:xfrm>
              <a:off x="3983038" y="3656013"/>
              <a:ext cx="2151063" cy="850900"/>
            </a:xfrm>
            <a:custGeom>
              <a:avLst/>
              <a:gdLst>
                <a:gd name="T0" fmla="*/ 0 w 1355"/>
                <a:gd name="T1" fmla="*/ 16 h 536"/>
                <a:gd name="T2" fmla="*/ 1355 w 1355"/>
                <a:gd name="T3" fmla="*/ 536 h 536"/>
                <a:gd name="T4" fmla="*/ 1355 w 1355"/>
                <a:gd name="T5" fmla="*/ 520 h 536"/>
                <a:gd name="T6" fmla="*/ 0 w 1355"/>
                <a:gd name="T7" fmla="*/ 0 h 536"/>
                <a:gd name="T8" fmla="*/ 0 w 1355"/>
                <a:gd name="T9" fmla="*/ 16 h 536"/>
              </a:gdLst>
              <a:ahLst/>
              <a:cxnLst>
                <a:cxn ang="0">
                  <a:pos x="T0" y="T1"/>
                </a:cxn>
                <a:cxn ang="0">
                  <a:pos x="T2" y="T3"/>
                </a:cxn>
                <a:cxn ang="0">
                  <a:pos x="T4" y="T5"/>
                </a:cxn>
                <a:cxn ang="0">
                  <a:pos x="T6" y="T7"/>
                </a:cxn>
                <a:cxn ang="0">
                  <a:pos x="T8" y="T9"/>
                </a:cxn>
              </a:cxnLst>
              <a:rect l="0" t="0" r="r" b="b"/>
              <a:pathLst>
                <a:path w="1355" h="536">
                  <a:moveTo>
                    <a:pt x="0" y="16"/>
                  </a:moveTo>
                  <a:lnTo>
                    <a:pt x="1355" y="536"/>
                  </a:lnTo>
                  <a:lnTo>
                    <a:pt x="1355" y="520"/>
                  </a:lnTo>
                  <a:lnTo>
                    <a:pt x="0" y="0"/>
                  </a:lnTo>
                  <a:lnTo>
                    <a:pt x="0" y="16"/>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99" name="7-48"/>
            <p:cNvSpPr/>
            <p:nvPr/>
          </p:nvSpPr>
          <p:spPr bwMode="auto">
            <a:xfrm>
              <a:off x="3983038" y="3656013"/>
              <a:ext cx="2151063" cy="850900"/>
            </a:xfrm>
            <a:custGeom>
              <a:avLst/>
              <a:gdLst>
                <a:gd name="T0" fmla="*/ 0 w 1355"/>
                <a:gd name="T1" fmla="*/ 16 h 536"/>
                <a:gd name="T2" fmla="*/ 1355 w 1355"/>
                <a:gd name="T3" fmla="*/ 536 h 536"/>
                <a:gd name="T4" fmla="*/ 1355 w 1355"/>
                <a:gd name="T5" fmla="*/ 520 h 536"/>
                <a:gd name="T6" fmla="*/ 0 w 1355"/>
                <a:gd name="T7" fmla="*/ 0 h 536"/>
                <a:gd name="T8" fmla="*/ 0 w 1355"/>
                <a:gd name="T9" fmla="*/ 16 h 536"/>
              </a:gdLst>
              <a:ahLst/>
              <a:cxnLst>
                <a:cxn ang="0">
                  <a:pos x="T0" y="T1"/>
                </a:cxn>
                <a:cxn ang="0">
                  <a:pos x="T2" y="T3"/>
                </a:cxn>
                <a:cxn ang="0">
                  <a:pos x="T4" y="T5"/>
                </a:cxn>
                <a:cxn ang="0">
                  <a:pos x="T6" y="T7"/>
                </a:cxn>
                <a:cxn ang="0">
                  <a:pos x="T8" y="T9"/>
                </a:cxn>
              </a:cxnLst>
              <a:rect l="0" t="0" r="r" b="b"/>
              <a:pathLst>
                <a:path w="1355" h="536">
                  <a:moveTo>
                    <a:pt x="0" y="16"/>
                  </a:moveTo>
                  <a:lnTo>
                    <a:pt x="1355" y="536"/>
                  </a:lnTo>
                  <a:lnTo>
                    <a:pt x="1355" y="520"/>
                  </a:lnTo>
                  <a:lnTo>
                    <a:pt x="0" y="0"/>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0" name="7-49"/>
            <p:cNvSpPr/>
            <p:nvPr/>
          </p:nvSpPr>
          <p:spPr bwMode="auto">
            <a:xfrm>
              <a:off x="3983038" y="3721101"/>
              <a:ext cx="2151063" cy="849313"/>
            </a:xfrm>
            <a:custGeom>
              <a:avLst/>
              <a:gdLst>
                <a:gd name="T0" fmla="*/ 0 w 1355"/>
                <a:gd name="T1" fmla="*/ 17 h 535"/>
                <a:gd name="T2" fmla="*/ 1355 w 1355"/>
                <a:gd name="T3" fmla="*/ 535 h 535"/>
                <a:gd name="T4" fmla="*/ 1355 w 1355"/>
                <a:gd name="T5" fmla="*/ 521 h 535"/>
                <a:gd name="T6" fmla="*/ 0 w 1355"/>
                <a:gd name="T7" fmla="*/ 0 h 535"/>
                <a:gd name="T8" fmla="*/ 0 w 1355"/>
                <a:gd name="T9" fmla="*/ 17 h 535"/>
              </a:gdLst>
              <a:ahLst/>
              <a:cxnLst>
                <a:cxn ang="0">
                  <a:pos x="T0" y="T1"/>
                </a:cxn>
                <a:cxn ang="0">
                  <a:pos x="T2" y="T3"/>
                </a:cxn>
                <a:cxn ang="0">
                  <a:pos x="T4" y="T5"/>
                </a:cxn>
                <a:cxn ang="0">
                  <a:pos x="T6" y="T7"/>
                </a:cxn>
                <a:cxn ang="0">
                  <a:pos x="T8" y="T9"/>
                </a:cxn>
              </a:cxnLst>
              <a:rect l="0" t="0" r="r" b="b"/>
              <a:pathLst>
                <a:path w="1355" h="535">
                  <a:moveTo>
                    <a:pt x="0" y="17"/>
                  </a:moveTo>
                  <a:lnTo>
                    <a:pt x="1355" y="535"/>
                  </a:lnTo>
                  <a:lnTo>
                    <a:pt x="1355" y="521"/>
                  </a:lnTo>
                  <a:lnTo>
                    <a:pt x="0" y="0"/>
                  </a:lnTo>
                  <a:lnTo>
                    <a:pt x="0" y="17"/>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1" name="7-50"/>
            <p:cNvSpPr/>
            <p:nvPr/>
          </p:nvSpPr>
          <p:spPr bwMode="auto">
            <a:xfrm>
              <a:off x="3983038" y="3721101"/>
              <a:ext cx="2151063" cy="849313"/>
            </a:xfrm>
            <a:custGeom>
              <a:avLst/>
              <a:gdLst>
                <a:gd name="T0" fmla="*/ 0 w 1355"/>
                <a:gd name="T1" fmla="*/ 17 h 535"/>
                <a:gd name="T2" fmla="*/ 1355 w 1355"/>
                <a:gd name="T3" fmla="*/ 535 h 535"/>
                <a:gd name="T4" fmla="*/ 1355 w 1355"/>
                <a:gd name="T5" fmla="*/ 521 h 535"/>
                <a:gd name="T6" fmla="*/ 0 w 1355"/>
                <a:gd name="T7" fmla="*/ 0 h 535"/>
                <a:gd name="T8" fmla="*/ 0 w 1355"/>
                <a:gd name="T9" fmla="*/ 17 h 535"/>
              </a:gdLst>
              <a:ahLst/>
              <a:cxnLst>
                <a:cxn ang="0">
                  <a:pos x="T0" y="T1"/>
                </a:cxn>
                <a:cxn ang="0">
                  <a:pos x="T2" y="T3"/>
                </a:cxn>
                <a:cxn ang="0">
                  <a:pos x="T4" y="T5"/>
                </a:cxn>
                <a:cxn ang="0">
                  <a:pos x="T6" y="T7"/>
                </a:cxn>
                <a:cxn ang="0">
                  <a:pos x="T8" y="T9"/>
                </a:cxn>
              </a:cxnLst>
              <a:rect l="0" t="0" r="r" b="b"/>
              <a:pathLst>
                <a:path w="1355" h="535">
                  <a:moveTo>
                    <a:pt x="0" y="17"/>
                  </a:moveTo>
                  <a:lnTo>
                    <a:pt x="1355" y="535"/>
                  </a:lnTo>
                  <a:lnTo>
                    <a:pt x="1355" y="521"/>
                  </a:lnTo>
                  <a:lnTo>
                    <a:pt x="0" y="0"/>
                  </a:lnTo>
                  <a:lnTo>
                    <a:pt x="0" y="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2" name="7-51"/>
            <p:cNvSpPr/>
            <p:nvPr/>
          </p:nvSpPr>
          <p:spPr bwMode="auto">
            <a:xfrm>
              <a:off x="3983038" y="3784601"/>
              <a:ext cx="2151063" cy="850900"/>
            </a:xfrm>
            <a:custGeom>
              <a:avLst/>
              <a:gdLst>
                <a:gd name="T0" fmla="*/ 0 w 1355"/>
                <a:gd name="T1" fmla="*/ 16 h 536"/>
                <a:gd name="T2" fmla="*/ 1355 w 1355"/>
                <a:gd name="T3" fmla="*/ 536 h 536"/>
                <a:gd name="T4" fmla="*/ 1355 w 1355"/>
                <a:gd name="T5" fmla="*/ 520 h 536"/>
                <a:gd name="T6" fmla="*/ 0 w 1355"/>
                <a:gd name="T7" fmla="*/ 0 h 536"/>
                <a:gd name="T8" fmla="*/ 0 w 1355"/>
                <a:gd name="T9" fmla="*/ 16 h 536"/>
              </a:gdLst>
              <a:ahLst/>
              <a:cxnLst>
                <a:cxn ang="0">
                  <a:pos x="T0" y="T1"/>
                </a:cxn>
                <a:cxn ang="0">
                  <a:pos x="T2" y="T3"/>
                </a:cxn>
                <a:cxn ang="0">
                  <a:pos x="T4" y="T5"/>
                </a:cxn>
                <a:cxn ang="0">
                  <a:pos x="T6" y="T7"/>
                </a:cxn>
                <a:cxn ang="0">
                  <a:pos x="T8" y="T9"/>
                </a:cxn>
              </a:cxnLst>
              <a:rect l="0" t="0" r="r" b="b"/>
              <a:pathLst>
                <a:path w="1355" h="536">
                  <a:moveTo>
                    <a:pt x="0" y="16"/>
                  </a:moveTo>
                  <a:lnTo>
                    <a:pt x="1355" y="536"/>
                  </a:lnTo>
                  <a:lnTo>
                    <a:pt x="1355" y="520"/>
                  </a:lnTo>
                  <a:lnTo>
                    <a:pt x="0" y="0"/>
                  </a:lnTo>
                  <a:lnTo>
                    <a:pt x="0" y="16"/>
                  </a:lnTo>
                  <a:close/>
                </a:path>
              </a:pathLst>
            </a:custGeom>
            <a:solidFill>
              <a:srgbClr val="B7B7E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3" name="7-52"/>
            <p:cNvSpPr/>
            <p:nvPr/>
          </p:nvSpPr>
          <p:spPr bwMode="auto">
            <a:xfrm>
              <a:off x="3983038" y="3784601"/>
              <a:ext cx="2151063" cy="850900"/>
            </a:xfrm>
            <a:custGeom>
              <a:avLst/>
              <a:gdLst>
                <a:gd name="T0" fmla="*/ 0 w 1355"/>
                <a:gd name="T1" fmla="*/ 16 h 536"/>
                <a:gd name="T2" fmla="*/ 1355 w 1355"/>
                <a:gd name="T3" fmla="*/ 536 h 536"/>
                <a:gd name="T4" fmla="*/ 1355 w 1355"/>
                <a:gd name="T5" fmla="*/ 520 h 536"/>
                <a:gd name="T6" fmla="*/ 0 w 1355"/>
                <a:gd name="T7" fmla="*/ 0 h 536"/>
                <a:gd name="T8" fmla="*/ 0 w 1355"/>
                <a:gd name="T9" fmla="*/ 16 h 536"/>
              </a:gdLst>
              <a:ahLst/>
              <a:cxnLst>
                <a:cxn ang="0">
                  <a:pos x="T0" y="T1"/>
                </a:cxn>
                <a:cxn ang="0">
                  <a:pos x="T2" y="T3"/>
                </a:cxn>
                <a:cxn ang="0">
                  <a:pos x="T4" y="T5"/>
                </a:cxn>
                <a:cxn ang="0">
                  <a:pos x="T6" y="T7"/>
                </a:cxn>
                <a:cxn ang="0">
                  <a:pos x="T8" y="T9"/>
                </a:cxn>
              </a:cxnLst>
              <a:rect l="0" t="0" r="r" b="b"/>
              <a:pathLst>
                <a:path w="1355" h="536">
                  <a:moveTo>
                    <a:pt x="0" y="16"/>
                  </a:moveTo>
                  <a:lnTo>
                    <a:pt x="1355" y="536"/>
                  </a:lnTo>
                  <a:lnTo>
                    <a:pt x="1355" y="520"/>
                  </a:lnTo>
                  <a:lnTo>
                    <a:pt x="0" y="0"/>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4" name="7-53"/>
            <p:cNvSpPr/>
            <p:nvPr/>
          </p:nvSpPr>
          <p:spPr bwMode="auto">
            <a:xfrm>
              <a:off x="5813426" y="4322763"/>
              <a:ext cx="150813" cy="198438"/>
            </a:xfrm>
            <a:custGeom>
              <a:avLst/>
              <a:gdLst>
                <a:gd name="T0" fmla="*/ 0 w 95"/>
                <a:gd name="T1" fmla="*/ 88 h 125"/>
                <a:gd name="T2" fmla="*/ 49 w 95"/>
                <a:gd name="T3" fmla="*/ 63 h 125"/>
                <a:gd name="T4" fmla="*/ 95 w 95"/>
                <a:gd name="T5" fmla="*/ 125 h 125"/>
                <a:gd name="T6" fmla="*/ 95 w 95"/>
                <a:gd name="T7" fmla="*/ 37 h 125"/>
                <a:gd name="T8" fmla="*/ 0 w 95"/>
                <a:gd name="T9" fmla="*/ 0 h 125"/>
                <a:gd name="T10" fmla="*/ 0 w 95"/>
                <a:gd name="T11" fmla="*/ 88 h 125"/>
              </a:gdLst>
              <a:ahLst/>
              <a:cxnLst>
                <a:cxn ang="0">
                  <a:pos x="T0" y="T1"/>
                </a:cxn>
                <a:cxn ang="0">
                  <a:pos x="T2" y="T3"/>
                </a:cxn>
                <a:cxn ang="0">
                  <a:pos x="T4" y="T5"/>
                </a:cxn>
                <a:cxn ang="0">
                  <a:pos x="T6" y="T7"/>
                </a:cxn>
                <a:cxn ang="0">
                  <a:pos x="T8" y="T9"/>
                </a:cxn>
                <a:cxn ang="0">
                  <a:pos x="T10" y="T11"/>
                </a:cxn>
              </a:cxnLst>
              <a:rect l="0" t="0" r="r" b="b"/>
              <a:pathLst>
                <a:path w="95" h="125">
                  <a:moveTo>
                    <a:pt x="0" y="88"/>
                  </a:moveTo>
                  <a:lnTo>
                    <a:pt x="49" y="63"/>
                  </a:lnTo>
                  <a:lnTo>
                    <a:pt x="95" y="125"/>
                  </a:lnTo>
                  <a:lnTo>
                    <a:pt x="95" y="37"/>
                  </a:lnTo>
                  <a:lnTo>
                    <a:pt x="0" y="0"/>
                  </a:lnTo>
                  <a:lnTo>
                    <a:pt x="0" y="88"/>
                  </a:lnTo>
                  <a:close/>
                </a:path>
              </a:pathLst>
            </a:custGeom>
            <a:solidFill>
              <a:srgbClr val="3F41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5" name="7-54"/>
            <p:cNvSpPr/>
            <p:nvPr/>
          </p:nvSpPr>
          <p:spPr bwMode="auto">
            <a:xfrm>
              <a:off x="3975101" y="3419476"/>
              <a:ext cx="173038" cy="571500"/>
            </a:xfrm>
            <a:custGeom>
              <a:avLst/>
              <a:gdLst>
                <a:gd name="T0" fmla="*/ 109 w 109"/>
                <a:gd name="T1" fmla="*/ 360 h 360"/>
                <a:gd name="T2" fmla="*/ 0 w 109"/>
                <a:gd name="T3" fmla="*/ 318 h 360"/>
                <a:gd name="T4" fmla="*/ 0 w 109"/>
                <a:gd name="T5" fmla="*/ 0 h 360"/>
                <a:gd name="T6" fmla="*/ 109 w 109"/>
                <a:gd name="T7" fmla="*/ 42 h 360"/>
                <a:gd name="T8" fmla="*/ 109 w 109"/>
                <a:gd name="T9" fmla="*/ 360 h 360"/>
              </a:gdLst>
              <a:ahLst/>
              <a:cxnLst>
                <a:cxn ang="0">
                  <a:pos x="T0" y="T1"/>
                </a:cxn>
                <a:cxn ang="0">
                  <a:pos x="T2" y="T3"/>
                </a:cxn>
                <a:cxn ang="0">
                  <a:pos x="T4" y="T5"/>
                </a:cxn>
                <a:cxn ang="0">
                  <a:pos x="T6" y="T7"/>
                </a:cxn>
                <a:cxn ang="0">
                  <a:pos x="T8" y="T9"/>
                </a:cxn>
              </a:cxnLst>
              <a:rect l="0" t="0" r="r" b="b"/>
              <a:pathLst>
                <a:path w="109" h="360">
                  <a:moveTo>
                    <a:pt x="109" y="360"/>
                  </a:moveTo>
                  <a:lnTo>
                    <a:pt x="0" y="318"/>
                  </a:lnTo>
                  <a:lnTo>
                    <a:pt x="0" y="0"/>
                  </a:lnTo>
                  <a:lnTo>
                    <a:pt x="109" y="42"/>
                  </a:lnTo>
                  <a:lnTo>
                    <a:pt x="109" y="360"/>
                  </a:lnTo>
                  <a:close/>
                </a:path>
              </a:pathLst>
            </a:custGeom>
            <a:solidFill>
              <a:srgbClr val="3F41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6" name="7-55"/>
            <p:cNvSpPr/>
            <p:nvPr/>
          </p:nvSpPr>
          <p:spPr bwMode="auto">
            <a:xfrm>
              <a:off x="3975101" y="3419476"/>
              <a:ext cx="173038" cy="571500"/>
            </a:xfrm>
            <a:custGeom>
              <a:avLst/>
              <a:gdLst>
                <a:gd name="T0" fmla="*/ 109 w 109"/>
                <a:gd name="T1" fmla="*/ 360 h 360"/>
                <a:gd name="T2" fmla="*/ 0 w 109"/>
                <a:gd name="T3" fmla="*/ 318 h 360"/>
                <a:gd name="T4" fmla="*/ 0 w 109"/>
                <a:gd name="T5" fmla="*/ 0 h 360"/>
                <a:gd name="T6" fmla="*/ 109 w 109"/>
                <a:gd name="T7" fmla="*/ 42 h 360"/>
                <a:gd name="T8" fmla="*/ 109 w 109"/>
                <a:gd name="T9" fmla="*/ 360 h 360"/>
              </a:gdLst>
              <a:ahLst/>
              <a:cxnLst>
                <a:cxn ang="0">
                  <a:pos x="T0" y="T1"/>
                </a:cxn>
                <a:cxn ang="0">
                  <a:pos x="T2" y="T3"/>
                </a:cxn>
                <a:cxn ang="0">
                  <a:pos x="T4" y="T5"/>
                </a:cxn>
                <a:cxn ang="0">
                  <a:pos x="T6" y="T7"/>
                </a:cxn>
                <a:cxn ang="0">
                  <a:pos x="T8" y="T9"/>
                </a:cxn>
              </a:cxnLst>
              <a:rect l="0" t="0" r="r" b="b"/>
              <a:pathLst>
                <a:path w="109" h="360">
                  <a:moveTo>
                    <a:pt x="109" y="360"/>
                  </a:moveTo>
                  <a:lnTo>
                    <a:pt x="0" y="318"/>
                  </a:lnTo>
                  <a:lnTo>
                    <a:pt x="0" y="0"/>
                  </a:lnTo>
                  <a:lnTo>
                    <a:pt x="109" y="42"/>
                  </a:lnTo>
                  <a:lnTo>
                    <a:pt x="109" y="3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7" name="7-56"/>
            <p:cNvSpPr/>
            <p:nvPr/>
          </p:nvSpPr>
          <p:spPr bwMode="auto">
            <a:xfrm>
              <a:off x="3975101" y="3419476"/>
              <a:ext cx="36513" cy="519113"/>
            </a:xfrm>
            <a:custGeom>
              <a:avLst/>
              <a:gdLst>
                <a:gd name="T0" fmla="*/ 23 w 23"/>
                <a:gd name="T1" fmla="*/ 327 h 327"/>
                <a:gd name="T2" fmla="*/ 0 w 23"/>
                <a:gd name="T3" fmla="*/ 318 h 327"/>
                <a:gd name="T4" fmla="*/ 0 w 23"/>
                <a:gd name="T5" fmla="*/ 0 h 327"/>
                <a:gd name="T6" fmla="*/ 23 w 23"/>
                <a:gd name="T7" fmla="*/ 12 h 327"/>
                <a:gd name="T8" fmla="*/ 23 w 23"/>
                <a:gd name="T9" fmla="*/ 327 h 327"/>
              </a:gdLst>
              <a:ahLst/>
              <a:cxnLst>
                <a:cxn ang="0">
                  <a:pos x="T0" y="T1"/>
                </a:cxn>
                <a:cxn ang="0">
                  <a:pos x="T2" y="T3"/>
                </a:cxn>
                <a:cxn ang="0">
                  <a:pos x="T4" y="T5"/>
                </a:cxn>
                <a:cxn ang="0">
                  <a:pos x="T6" y="T7"/>
                </a:cxn>
                <a:cxn ang="0">
                  <a:pos x="T8" y="T9"/>
                </a:cxn>
              </a:cxnLst>
              <a:rect l="0" t="0" r="r" b="b"/>
              <a:pathLst>
                <a:path w="23" h="327">
                  <a:moveTo>
                    <a:pt x="23" y="327"/>
                  </a:moveTo>
                  <a:lnTo>
                    <a:pt x="0" y="318"/>
                  </a:lnTo>
                  <a:lnTo>
                    <a:pt x="0" y="0"/>
                  </a:lnTo>
                  <a:lnTo>
                    <a:pt x="23" y="12"/>
                  </a:lnTo>
                  <a:lnTo>
                    <a:pt x="23" y="327"/>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8" name="7-57"/>
            <p:cNvSpPr/>
            <p:nvPr/>
          </p:nvSpPr>
          <p:spPr bwMode="auto">
            <a:xfrm>
              <a:off x="3975101" y="3419476"/>
              <a:ext cx="36513" cy="519113"/>
            </a:xfrm>
            <a:custGeom>
              <a:avLst/>
              <a:gdLst>
                <a:gd name="T0" fmla="*/ 23 w 23"/>
                <a:gd name="T1" fmla="*/ 327 h 327"/>
                <a:gd name="T2" fmla="*/ 0 w 23"/>
                <a:gd name="T3" fmla="*/ 318 h 327"/>
                <a:gd name="T4" fmla="*/ 0 w 23"/>
                <a:gd name="T5" fmla="*/ 0 h 327"/>
                <a:gd name="T6" fmla="*/ 23 w 23"/>
                <a:gd name="T7" fmla="*/ 12 h 327"/>
                <a:gd name="T8" fmla="*/ 23 w 23"/>
                <a:gd name="T9" fmla="*/ 327 h 327"/>
              </a:gdLst>
              <a:ahLst/>
              <a:cxnLst>
                <a:cxn ang="0">
                  <a:pos x="T0" y="T1"/>
                </a:cxn>
                <a:cxn ang="0">
                  <a:pos x="T2" y="T3"/>
                </a:cxn>
                <a:cxn ang="0">
                  <a:pos x="T4" y="T5"/>
                </a:cxn>
                <a:cxn ang="0">
                  <a:pos x="T6" y="T7"/>
                </a:cxn>
                <a:cxn ang="0">
                  <a:pos x="T8" y="T9"/>
                </a:cxn>
              </a:cxnLst>
              <a:rect l="0" t="0" r="r" b="b"/>
              <a:pathLst>
                <a:path w="23" h="327">
                  <a:moveTo>
                    <a:pt x="23" y="327"/>
                  </a:moveTo>
                  <a:lnTo>
                    <a:pt x="0" y="318"/>
                  </a:lnTo>
                  <a:lnTo>
                    <a:pt x="0" y="0"/>
                  </a:lnTo>
                  <a:lnTo>
                    <a:pt x="23" y="12"/>
                  </a:lnTo>
                  <a:lnTo>
                    <a:pt x="23" y="3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09" name="7-58"/>
            <p:cNvSpPr/>
            <p:nvPr/>
          </p:nvSpPr>
          <p:spPr bwMode="auto">
            <a:xfrm>
              <a:off x="3975101" y="3419476"/>
              <a:ext cx="2159000" cy="873125"/>
            </a:xfrm>
            <a:custGeom>
              <a:avLst/>
              <a:gdLst>
                <a:gd name="T0" fmla="*/ 0 w 1360"/>
                <a:gd name="T1" fmla="*/ 33 h 550"/>
                <a:gd name="T2" fmla="*/ 1360 w 1360"/>
                <a:gd name="T3" fmla="*/ 550 h 550"/>
                <a:gd name="T4" fmla="*/ 1360 w 1360"/>
                <a:gd name="T5" fmla="*/ 518 h 550"/>
                <a:gd name="T6" fmla="*/ 0 w 1360"/>
                <a:gd name="T7" fmla="*/ 0 h 550"/>
                <a:gd name="T8" fmla="*/ 0 w 1360"/>
                <a:gd name="T9" fmla="*/ 33 h 550"/>
              </a:gdLst>
              <a:ahLst/>
              <a:cxnLst>
                <a:cxn ang="0">
                  <a:pos x="T0" y="T1"/>
                </a:cxn>
                <a:cxn ang="0">
                  <a:pos x="T2" y="T3"/>
                </a:cxn>
                <a:cxn ang="0">
                  <a:pos x="T4" y="T5"/>
                </a:cxn>
                <a:cxn ang="0">
                  <a:pos x="T6" y="T7"/>
                </a:cxn>
                <a:cxn ang="0">
                  <a:pos x="T8" y="T9"/>
                </a:cxn>
              </a:cxnLst>
              <a:rect l="0" t="0" r="r" b="b"/>
              <a:pathLst>
                <a:path w="1360" h="550">
                  <a:moveTo>
                    <a:pt x="0" y="33"/>
                  </a:moveTo>
                  <a:lnTo>
                    <a:pt x="1360" y="550"/>
                  </a:lnTo>
                  <a:lnTo>
                    <a:pt x="1360" y="518"/>
                  </a:lnTo>
                  <a:lnTo>
                    <a:pt x="0" y="0"/>
                  </a:lnTo>
                  <a:lnTo>
                    <a:pt x="0" y="33"/>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0" name="7-59"/>
            <p:cNvSpPr/>
            <p:nvPr/>
          </p:nvSpPr>
          <p:spPr bwMode="auto">
            <a:xfrm>
              <a:off x="3975101" y="3419476"/>
              <a:ext cx="2159000" cy="873125"/>
            </a:xfrm>
            <a:custGeom>
              <a:avLst/>
              <a:gdLst>
                <a:gd name="T0" fmla="*/ 0 w 1360"/>
                <a:gd name="T1" fmla="*/ 33 h 550"/>
                <a:gd name="T2" fmla="*/ 1360 w 1360"/>
                <a:gd name="T3" fmla="*/ 550 h 550"/>
                <a:gd name="T4" fmla="*/ 1360 w 1360"/>
                <a:gd name="T5" fmla="*/ 518 h 550"/>
                <a:gd name="T6" fmla="*/ 0 w 1360"/>
                <a:gd name="T7" fmla="*/ 0 h 550"/>
                <a:gd name="T8" fmla="*/ 0 w 1360"/>
                <a:gd name="T9" fmla="*/ 33 h 550"/>
              </a:gdLst>
              <a:ahLst/>
              <a:cxnLst>
                <a:cxn ang="0">
                  <a:pos x="T0" y="T1"/>
                </a:cxn>
                <a:cxn ang="0">
                  <a:pos x="T2" y="T3"/>
                </a:cxn>
                <a:cxn ang="0">
                  <a:pos x="T4" y="T5"/>
                </a:cxn>
                <a:cxn ang="0">
                  <a:pos x="T6" y="T7"/>
                </a:cxn>
                <a:cxn ang="0">
                  <a:pos x="T8" y="T9"/>
                </a:cxn>
              </a:cxnLst>
              <a:rect l="0" t="0" r="r" b="b"/>
              <a:pathLst>
                <a:path w="1360" h="550">
                  <a:moveTo>
                    <a:pt x="0" y="33"/>
                  </a:moveTo>
                  <a:lnTo>
                    <a:pt x="1360" y="550"/>
                  </a:lnTo>
                  <a:lnTo>
                    <a:pt x="1360" y="518"/>
                  </a:lnTo>
                  <a:lnTo>
                    <a:pt x="0" y="0"/>
                  </a:lnTo>
                  <a:lnTo>
                    <a:pt x="0" y="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1" name="7-60"/>
            <p:cNvSpPr/>
            <p:nvPr/>
          </p:nvSpPr>
          <p:spPr bwMode="auto">
            <a:xfrm>
              <a:off x="3975101" y="3876676"/>
              <a:ext cx="2163763" cy="877888"/>
            </a:xfrm>
            <a:custGeom>
              <a:avLst/>
              <a:gdLst>
                <a:gd name="T0" fmla="*/ 0 w 1363"/>
                <a:gd name="T1" fmla="*/ 30 h 553"/>
                <a:gd name="T2" fmla="*/ 1363 w 1363"/>
                <a:gd name="T3" fmla="*/ 553 h 553"/>
                <a:gd name="T4" fmla="*/ 1363 w 1363"/>
                <a:gd name="T5" fmla="*/ 522 h 553"/>
                <a:gd name="T6" fmla="*/ 0 w 1363"/>
                <a:gd name="T7" fmla="*/ 0 h 553"/>
                <a:gd name="T8" fmla="*/ 0 w 1363"/>
                <a:gd name="T9" fmla="*/ 30 h 553"/>
              </a:gdLst>
              <a:ahLst/>
              <a:cxnLst>
                <a:cxn ang="0">
                  <a:pos x="T0" y="T1"/>
                </a:cxn>
                <a:cxn ang="0">
                  <a:pos x="T2" y="T3"/>
                </a:cxn>
                <a:cxn ang="0">
                  <a:pos x="T4" y="T5"/>
                </a:cxn>
                <a:cxn ang="0">
                  <a:pos x="T6" y="T7"/>
                </a:cxn>
                <a:cxn ang="0">
                  <a:pos x="T8" y="T9"/>
                </a:cxn>
              </a:cxnLst>
              <a:rect l="0" t="0" r="r" b="b"/>
              <a:pathLst>
                <a:path w="1363" h="553">
                  <a:moveTo>
                    <a:pt x="0" y="30"/>
                  </a:moveTo>
                  <a:lnTo>
                    <a:pt x="1363" y="553"/>
                  </a:lnTo>
                  <a:lnTo>
                    <a:pt x="1363" y="522"/>
                  </a:lnTo>
                  <a:lnTo>
                    <a:pt x="0" y="0"/>
                  </a:lnTo>
                  <a:lnTo>
                    <a:pt x="0" y="30"/>
                  </a:lnTo>
                  <a:close/>
                </a:path>
              </a:pathLst>
            </a:custGeom>
            <a:solidFill>
              <a:srgbClr val="5455B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2" name="7-61"/>
            <p:cNvSpPr/>
            <p:nvPr/>
          </p:nvSpPr>
          <p:spPr bwMode="auto">
            <a:xfrm>
              <a:off x="3975101" y="3876676"/>
              <a:ext cx="2163763" cy="877888"/>
            </a:xfrm>
            <a:custGeom>
              <a:avLst/>
              <a:gdLst>
                <a:gd name="T0" fmla="*/ 0 w 1363"/>
                <a:gd name="T1" fmla="*/ 30 h 553"/>
                <a:gd name="T2" fmla="*/ 1363 w 1363"/>
                <a:gd name="T3" fmla="*/ 553 h 553"/>
                <a:gd name="T4" fmla="*/ 1363 w 1363"/>
                <a:gd name="T5" fmla="*/ 522 h 553"/>
                <a:gd name="T6" fmla="*/ 0 w 1363"/>
                <a:gd name="T7" fmla="*/ 0 h 553"/>
                <a:gd name="T8" fmla="*/ 0 w 1363"/>
                <a:gd name="T9" fmla="*/ 30 h 553"/>
              </a:gdLst>
              <a:ahLst/>
              <a:cxnLst>
                <a:cxn ang="0">
                  <a:pos x="T0" y="T1"/>
                </a:cxn>
                <a:cxn ang="0">
                  <a:pos x="T2" y="T3"/>
                </a:cxn>
                <a:cxn ang="0">
                  <a:pos x="T4" y="T5"/>
                </a:cxn>
                <a:cxn ang="0">
                  <a:pos x="T6" y="T7"/>
                </a:cxn>
                <a:cxn ang="0">
                  <a:pos x="T8" y="T9"/>
                </a:cxn>
              </a:cxnLst>
              <a:rect l="0" t="0" r="r" b="b"/>
              <a:pathLst>
                <a:path w="1363" h="553">
                  <a:moveTo>
                    <a:pt x="0" y="30"/>
                  </a:moveTo>
                  <a:lnTo>
                    <a:pt x="1363" y="553"/>
                  </a:lnTo>
                  <a:lnTo>
                    <a:pt x="1363" y="522"/>
                  </a:lnTo>
                  <a:lnTo>
                    <a:pt x="0" y="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3" name="7-62"/>
            <p:cNvSpPr/>
            <p:nvPr/>
          </p:nvSpPr>
          <p:spPr bwMode="auto">
            <a:xfrm>
              <a:off x="4384676" y="4090988"/>
              <a:ext cx="1765300" cy="750888"/>
            </a:xfrm>
            <a:custGeom>
              <a:avLst/>
              <a:gdLst>
                <a:gd name="T0" fmla="*/ 9 w 1112"/>
                <a:gd name="T1" fmla="*/ 0 h 473"/>
                <a:gd name="T2" fmla="*/ 0 w 1112"/>
                <a:gd name="T3" fmla="*/ 44 h 473"/>
                <a:gd name="T4" fmla="*/ 1112 w 1112"/>
                <a:gd name="T5" fmla="*/ 473 h 473"/>
                <a:gd name="T6" fmla="*/ 1102 w 1112"/>
                <a:gd name="T7" fmla="*/ 418 h 473"/>
                <a:gd name="T8" fmla="*/ 591 w 1112"/>
                <a:gd name="T9" fmla="*/ 223 h 473"/>
                <a:gd name="T10" fmla="*/ 9 w 1112"/>
                <a:gd name="T11" fmla="*/ 0 h 473"/>
              </a:gdLst>
              <a:ahLst/>
              <a:cxnLst>
                <a:cxn ang="0">
                  <a:pos x="T0" y="T1"/>
                </a:cxn>
                <a:cxn ang="0">
                  <a:pos x="T2" y="T3"/>
                </a:cxn>
                <a:cxn ang="0">
                  <a:pos x="T4" y="T5"/>
                </a:cxn>
                <a:cxn ang="0">
                  <a:pos x="T6" y="T7"/>
                </a:cxn>
                <a:cxn ang="0">
                  <a:pos x="T8" y="T9"/>
                </a:cxn>
                <a:cxn ang="0">
                  <a:pos x="T10" y="T11"/>
                </a:cxn>
              </a:cxnLst>
              <a:rect l="0" t="0" r="r" b="b"/>
              <a:pathLst>
                <a:path w="1112" h="473">
                  <a:moveTo>
                    <a:pt x="9" y="0"/>
                  </a:moveTo>
                  <a:lnTo>
                    <a:pt x="0" y="44"/>
                  </a:lnTo>
                  <a:lnTo>
                    <a:pt x="1112" y="473"/>
                  </a:lnTo>
                  <a:lnTo>
                    <a:pt x="1102" y="418"/>
                  </a:lnTo>
                  <a:lnTo>
                    <a:pt x="591" y="223"/>
                  </a:lnTo>
                  <a:lnTo>
                    <a:pt x="9" y="0"/>
                  </a:lnTo>
                  <a:close/>
                </a:path>
              </a:pathLst>
            </a:custGeom>
            <a:solidFill>
              <a:srgbClr val="E29A2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4" name="7-63"/>
            <p:cNvSpPr/>
            <p:nvPr/>
          </p:nvSpPr>
          <p:spPr bwMode="auto">
            <a:xfrm>
              <a:off x="4384676" y="4090988"/>
              <a:ext cx="1765300" cy="750888"/>
            </a:xfrm>
            <a:custGeom>
              <a:avLst/>
              <a:gdLst>
                <a:gd name="T0" fmla="*/ 9 w 1112"/>
                <a:gd name="T1" fmla="*/ 0 h 473"/>
                <a:gd name="T2" fmla="*/ 0 w 1112"/>
                <a:gd name="T3" fmla="*/ 44 h 473"/>
                <a:gd name="T4" fmla="*/ 1112 w 1112"/>
                <a:gd name="T5" fmla="*/ 473 h 473"/>
                <a:gd name="T6" fmla="*/ 1102 w 1112"/>
                <a:gd name="T7" fmla="*/ 418 h 473"/>
                <a:gd name="T8" fmla="*/ 591 w 1112"/>
                <a:gd name="T9" fmla="*/ 223 h 473"/>
                <a:gd name="T10" fmla="*/ 9 w 1112"/>
                <a:gd name="T11" fmla="*/ 0 h 473"/>
              </a:gdLst>
              <a:ahLst/>
              <a:cxnLst>
                <a:cxn ang="0">
                  <a:pos x="T0" y="T1"/>
                </a:cxn>
                <a:cxn ang="0">
                  <a:pos x="T2" y="T3"/>
                </a:cxn>
                <a:cxn ang="0">
                  <a:pos x="T4" y="T5"/>
                </a:cxn>
                <a:cxn ang="0">
                  <a:pos x="T6" y="T7"/>
                </a:cxn>
                <a:cxn ang="0">
                  <a:pos x="T8" y="T9"/>
                </a:cxn>
                <a:cxn ang="0">
                  <a:pos x="T10" y="T11"/>
                </a:cxn>
              </a:cxnLst>
              <a:rect l="0" t="0" r="r" b="b"/>
              <a:pathLst>
                <a:path w="1112" h="473">
                  <a:moveTo>
                    <a:pt x="9" y="0"/>
                  </a:moveTo>
                  <a:lnTo>
                    <a:pt x="0" y="44"/>
                  </a:lnTo>
                  <a:lnTo>
                    <a:pt x="1112" y="473"/>
                  </a:lnTo>
                  <a:lnTo>
                    <a:pt x="1102" y="418"/>
                  </a:lnTo>
                  <a:lnTo>
                    <a:pt x="591" y="223"/>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5" name="7-64"/>
            <p:cNvSpPr/>
            <p:nvPr/>
          </p:nvSpPr>
          <p:spPr bwMode="auto">
            <a:xfrm>
              <a:off x="4398963" y="4090988"/>
              <a:ext cx="923925" cy="354013"/>
            </a:xfrm>
            <a:custGeom>
              <a:avLst/>
              <a:gdLst>
                <a:gd name="T0" fmla="*/ 0 w 582"/>
                <a:gd name="T1" fmla="*/ 0 h 223"/>
                <a:gd name="T2" fmla="*/ 0 w 582"/>
                <a:gd name="T3" fmla="*/ 0 h 223"/>
                <a:gd name="T4" fmla="*/ 582 w 582"/>
                <a:gd name="T5" fmla="*/ 223 h 223"/>
                <a:gd name="T6" fmla="*/ 219 w 582"/>
                <a:gd name="T7" fmla="*/ 83 h 223"/>
                <a:gd name="T8" fmla="*/ 0 w 582"/>
                <a:gd name="T9" fmla="*/ 0 h 223"/>
              </a:gdLst>
              <a:ahLst/>
              <a:cxnLst>
                <a:cxn ang="0">
                  <a:pos x="T0" y="T1"/>
                </a:cxn>
                <a:cxn ang="0">
                  <a:pos x="T2" y="T3"/>
                </a:cxn>
                <a:cxn ang="0">
                  <a:pos x="T4" y="T5"/>
                </a:cxn>
                <a:cxn ang="0">
                  <a:pos x="T6" y="T7"/>
                </a:cxn>
                <a:cxn ang="0">
                  <a:pos x="T8" y="T9"/>
                </a:cxn>
              </a:cxnLst>
              <a:rect l="0" t="0" r="r" b="b"/>
              <a:pathLst>
                <a:path w="582" h="223">
                  <a:moveTo>
                    <a:pt x="0" y="0"/>
                  </a:moveTo>
                  <a:lnTo>
                    <a:pt x="0" y="0"/>
                  </a:lnTo>
                  <a:lnTo>
                    <a:pt x="582" y="223"/>
                  </a:lnTo>
                  <a:lnTo>
                    <a:pt x="219" y="83"/>
                  </a:lnTo>
                  <a:lnTo>
                    <a:pt x="0" y="0"/>
                  </a:lnTo>
                  <a:close/>
                </a:path>
              </a:pathLst>
            </a:cu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6" name="7-65"/>
            <p:cNvSpPr/>
            <p:nvPr/>
          </p:nvSpPr>
          <p:spPr bwMode="auto">
            <a:xfrm>
              <a:off x="4398963" y="4090988"/>
              <a:ext cx="923925" cy="354013"/>
            </a:xfrm>
            <a:custGeom>
              <a:avLst/>
              <a:gdLst>
                <a:gd name="T0" fmla="*/ 0 w 582"/>
                <a:gd name="T1" fmla="*/ 0 h 223"/>
                <a:gd name="T2" fmla="*/ 0 w 582"/>
                <a:gd name="T3" fmla="*/ 0 h 223"/>
                <a:gd name="T4" fmla="*/ 582 w 582"/>
                <a:gd name="T5" fmla="*/ 223 h 223"/>
                <a:gd name="T6" fmla="*/ 219 w 582"/>
                <a:gd name="T7" fmla="*/ 83 h 223"/>
                <a:gd name="T8" fmla="*/ 0 w 582"/>
                <a:gd name="T9" fmla="*/ 0 h 223"/>
              </a:gdLst>
              <a:ahLst/>
              <a:cxnLst>
                <a:cxn ang="0">
                  <a:pos x="T0" y="T1"/>
                </a:cxn>
                <a:cxn ang="0">
                  <a:pos x="T2" y="T3"/>
                </a:cxn>
                <a:cxn ang="0">
                  <a:pos x="T4" y="T5"/>
                </a:cxn>
                <a:cxn ang="0">
                  <a:pos x="T6" y="T7"/>
                </a:cxn>
                <a:cxn ang="0">
                  <a:pos x="T8" y="T9"/>
                </a:cxn>
              </a:cxnLst>
              <a:rect l="0" t="0" r="r" b="b"/>
              <a:pathLst>
                <a:path w="582" h="223">
                  <a:moveTo>
                    <a:pt x="0" y="0"/>
                  </a:moveTo>
                  <a:lnTo>
                    <a:pt x="0" y="0"/>
                  </a:lnTo>
                  <a:lnTo>
                    <a:pt x="582" y="223"/>
                  </a:lnTo>
                  <a:lnTo>
                    <a:pt x="219" y="8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7" name="7-66"/>
            <p:cNvSpPr/>
            <p:nvPr/>
          </p:nvSpPr>
          <p:spPr bwMode="auto">
            <a:xfrm>
              <a:off x="4398963" y="4090988"/>
              <a:ext cx="347663" cy="131763"/>
            </a:xfrm>
            <a:custGeom>
              <a:avLst/>
              <a:gdLst>
                <a:gd name="T0" fmla="*/ 0 w 219"/>
                <a:gd name="T1" fmla="*/ 0 h 83"/>
                <a:gd name="T2" fmla="*/ 0 w 219"/>
                <a:gd name="T3" fmla="*/ 0 h 83"/>
                <a:gd name="T4" fmla="*/ 219 w 219"/>
                <a:gd name="T5" fmla="*/ 83 h 83"/>
                <a:gd name="T6" fmla="*/ 0 w 219"/>
                <a:gd name="T7" fmla="*/ 0 h 83"/>
              </a:gdLst>
              <a:ahLst/>
              <a:cxnLst>
                <a:cxn ang="0">
                  <a:pos x="T0" y="T1"/>
                </a:cxn>
                <a:cxn ang="0">
                  <a:pos x="T2" y="T3"/>
                </a:cxn>
                <a:cxn ang="0">
                  <a:pos x="T4" y="T5"/>
                </a:cxn>
                <a:cxn ang="0">
                  <a:pos x="T6" y="T7"/>
                </a:cxn>
              </a:cxnLst>
              <a:rect l="0" t="0" r="r" b="b"/>
              <a:pathLst>
                <a:path w="219" h="83">
                  <a:moveTo>
                    <a:pt x="0" y="0"/>
                  </a:moveTo>
                  <a:lnTo>
                    <a:pt x="0" y="0"/>
                  </a:lnTo>
                  <a:lnTo>
                    <a:pt x="219" y="83"/>
                  </a:lnTo>
                  <a:lnTo>
                    <a:pt x="0" y="0"/>
                  </a:lnTo>
                  <a:close/>
                </a:path>
              </a:pathLst>
            </a:custGeom>
            <a:solidFill>
              <a:srgbClr val="4A4B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8" name="7-67"/>
            <p:cNvSpPr/>
            <p:nvPr/>
          </p:nvSpPr>
          <p:spPr bwMode="auto">
            <a:xfrm>
              <a:off x="4398963" y="4090988"/>
              <a:ext cx="347663" cy="131763"/>
            </a:xfrm>
            <a:custGeom>
              <a:avLst/>
              <a:gdLst>
                <a:gd name="T0" fmla="*/ 0 w 219"/>
                <a:gd name="T1" fmla="*/ 0 h 83"/>
                <a:gd name="T2" fmla="*/ 0 w 219"/>
                <a:gd name="T3" fmla="*/ 0 h 83"/>
                <a:gd name="T4" fmla="*/ 219 w 219"/>
                <a:gd name="T5" fmla="*/ 83 h 83"/>
                <a:gd name="T6" fmla="*/ 0 w 219"/>
                <a:gd name="T7" fmla="*/ 0 h 83"/>
              </a:gdLst>
              <a:ahLst/>
              <a:cxnLst>
                <a:cxn ang="0">
                  <a:pos x="T0" y="T1"/>
                </a:cxn>
                <a:cxn ang="0">
                  <a:pos x="T2" y="T3"/>
                </a:cxn>
                <a:cxn ang="0">
                  <a:pos x="T4" y="T5"/>
                </a:cxn>
                <a:cxn ang="0">
                  <a:pos x="T6" y="T7"/>
                </a:cxn>
              </a:cxnLst>
              <a:rect l="0" t="0" r="r" b="b"/>
              <a:pathLst>
                <a:path w="219" h="83">
                  <a:moveTo>
                    <a:pt x="0" y="0"/>
                  </a:moveTo>
                  <a:lnTo>
                    <a:pt x="0" y="0"/>
                  </a:lnTo>
                  <a:lnTo>
                    <a:pt x="219" y="8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19" name="7-68"/>
            <p:cNvSpPr/>
            <p:nvPr/>
          </p:nvSpPr>
          <p:spPr bwMode="auto">
            <a:xfrm>
              <a:off x="4606926" y="3036888"/>
              <a:ext cx="3125788" cy="839788"/>
            </a:xfrm>
            <a:custGeom>
              <a:avLst/>
              <a:gdLst>
                <a:gd name="T0" fmla="*/ 845 w 847"/>
                <a:gd name="T1" fmla="*/ 0 h 228"/>
                <a:gd name="T2" fmla="*/ 698 w 847"/>
                <a:gd name="T3" fmla="*/ 122 h 228"/>
                <a:gd name="T4" fmla="*/ 396 w 847"/>
                <a:gd name="T5" fmla="*/ 192 h 228"/>
                <a:gd name="T6" fmla="*/ 5 w 847"/>
                <a:gd name="T7" fmla="*/ 38 h 228"/>
                <a:gd name="T8" fmla="*/ 0 w 847"/>
                <a:gd name="T9" fmla="*/ 58 h 228"/>
                <a:gd name="T10" fmla="*/ 396 w 847"/>
                <a:gd name="T11" fmla="*/ 228 h 228"/>
                <a:gd name="T12" fmla="*/ 845 w 847"/>
                <a:gd name="T13" fmla="*/ 30 h 228"/>
                <a:gd name="T14" fmla="*/ 845 w 847"/>
                <a:gd name="T15" fmla="*/ 0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7" h="228">
                  <a:moveTo>
                    <a:pt x="845" y="0"/>
                  </a:moveTo>
                  <a:cubicBezTo>
                    <a:pt x="840" y="34"/>
                    <a:pt x="783" y="82"/>
                    <a:pt x="698" y="122"/>
                  </a:cubicBezTo>
                  <a:cubicBezTo>
                    <a:pt x="616" y="161"/>
                    <a:pt x="508" y="192"/>
                    <a:pt x="396" y="192"/>
                  </a:cubicBezTo>
                  <a:cubicBezTo>
                    <a:pt x="186" y="192"/>
                    <a:pt x="35" y="105"/>
                    <a:pt x="5" y="38"/>
                  </a:cubicBezTo>
                  <a:cubicBezTo>
                    <a:pt x="0" y="58"/>
                    <a:pt x="0" y="58"/>
                    <a:pt x="0" y="58"/>
                  </a:cubicBezTo>
                  <a:cubicBezTo>
                    <a:pt x="10" y="126"/>
                    <a:pt x="169" y="228"/>
                    <a:pt x="396" y="228"/>
                  </a:cubicBezTo>
                  <a:cubicBezTo>
                    <a:pt x="629" y="228"/>
                    <a:pt x="847" y="95"/>
                    <a:pt x="845" y="30"/>
                  </a:cubicBezTo>
                  <a:cubicBezTo>
                    <a:pt x="845" y="29"/>
                    <a:pt x="845" y="15"/>
                    <a:pt x="845" y="0"/>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0" name="7-69"/>
            <p:cNvSpPr/>
            <p:nvPr/>
          </p:nvSpPr>
          <p:spPr bwMode="auto">
            <a:xfrm>
              <a:off x="4602163" y="1827213"/>
              <a:ext cx="3127375" cy="1916113"/>
            </a:xfrm>
            <a:custGeom>
              <a:avLst/>
              <a:gdLst>
                <a:gd name="T0" fmla="*/ 846 w 847"/>
                <a:gd name="T1" fmla="*/ 322 h 520"/>
                <a:gd name="T2" fmla="*/ 699 w 847"/>
                <a:gd name="T3" fmla="*/ 450 h 520"/>
                <a:gd name="T4" fmla="*/ 397 w 847"/>
                <a:gd name="T5" fmla="*/ 520 h 520"/>
                <a:gd name="T6" fmla="*/ 0 w 847"/>
                <a:gd name="T7" fmla="*/ 344 h 520"/>
                <a:gd name="T8" fmla="*/ 0 w 847"/>
                <a:gd name="T9" fmla="*/ 0 h 520"/>
                <a:gd name="T10" fmla="*/ 845 w 847"/>
                <a:gd name="T11" fmla="*/ 0 h 520"/>
                <a:gd name="T12" fmla="*/ 846 w 847"/>
                <a:gd name="T13" fmla="*/ 322 h 520"/>
              </a:gdLst>
              <a:ahLst/>
              <a:cxnLst>
                <a:cxn ang="0">
                  <a:pos x="T0" y="T1"/>
                </a:cxn>
                <a:cxn ang="0">
                  <a:pos x="T2" y="T3"/>
                </a:cxn>
                <a:cxn ang="0">
                  <a:pos x="T4" y="T5"/>
                </a:cxn>
                <a:cxn ang="0">
                  <a:pos x="T6" y="T7"/>
                </a:cxn>
                <a:cxn ang="0">
                  <a:pos x="T8" y="T9"/>
                </a:cxn>
                <a:cxn ang="0">
                  <a:pos x="T10" y="T11"/>
                </a:cxn>
                <a:cxn ang="0">
                  <a:pos x="T12" y="T13"/>
                </a:cxn>
              </a:cxnLst>
              <a:rect l="0" t="0" r="r" b="b"/>
              <a:pathLst>
                <a:path w="847" h="520">
                  <a:moveTo>
                    <a:pt x="846" y="322"/>
                  </a:moveTo>
                  <a:cubicBezTo>
                    <a:pt x="847" y="356"/>
                    <a:pt x="789" y="408"/>
                    <a:pt x="699" y="450"/>
                  </a:cubicBezTo>
                  <a:cubicBezTo>
                    <a:pt x="617" y="489"/>
                    <a:pt x="509" y="520"/>
                    <a:pt x="397" y="520"/>
                  </a:cubicBezTo>
                  <a:cubicBezTo>
                    <a:pt x="163" y="520"/>
                    <a:pt x="1" y="412"/>
                    <a:pt x="0" y="344"/>
                  </a:cubicBezTo>
                  <a:cubicBezTo>
                    <a:pt x="0" y="0"/>
                    <a:pt x="0" y="0"/>
                    <a:pt x="0" y="0"/>
                  </a:cubicBezTo>
                  <a:cubicBezTo>
                    <a:pt x="845" y="0"/>
                    <a:pt x="845" y="0"/>
                    <a:pt x="845" y="0"/>
                  </a:cubicBezTo>
                  <a:cubicBezTo>
                    <a:pt x="845" y="0"/>
                    <a:pt x="846" y="320"/>
                    <a:pt x="846" y="322"/>
                  </a:cubicBezTo>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1" name="7-70"/>
            <p:cNvSpPr/>
            <p:nvPr/>
          </p:nvSpPr>
          <p:spPr bwMode="auto">
            <a:xfrm>
              <a:off x="6086476" y="1660526"/>
              <a:ext cx="2341563" cy="1150938"/>
            </a:xfrm>
            <a:custGeom>
              <a:avLst/>
              <a:gdLst>
                <a:gd name="T0" fmla="*/ 1475 w 1475"/>
                <a:gd name="T1" fmla="*/ 86 h 725"/>
                <a:gd name="T2" fmla="*/ 0 w 1475"/>
                <a:gd name="T3" fmla="*/ 725 h 725"/>
                <a:gd name="T4" fmla="*/ 0 w 1475"/>
                <a:gd name="T5" fmla="*/ 632 h 725"/>
                <a:gd name="T6" fmla="*/ 1475 w 1475"/>
                <a:gd name="T7" fmla="*/ 0 h 725"/>
                <a:gd name="T8" fmla="*/ 1475 w 1475"/>
                <a:gd name="T9" fmla="*/ 86 h 725"/>
              </a:gdLst>
              <a:ahLst/>
              <a:cxnLst>
                <a:cxn ang="0">
                  <a:pos x="T0" y="T1"/>
                </a:cxn>
                <a:cxn ang="0">
                  <a:pos x="T2" y="T3"/>
                </a:cxn>
                <a:cxn ang="0">
                  <a:pos x="T4" y="T5"/>
                </a:cxn>
                <a:cxn ang="0">
                  <a:pos x="T6" y="T7"/>
                </a:cxn>
                <a:cxn ang="0">
                  <a:pos x="T8" y="T9"/>
                </a:cxn>
              </a:cxnLst>
              <a:rect l="0" t="0" r="r" b="b"/>
              <a:pathLst>
                <a:path w="1475" h="725">
                  <a:moveTo>
                    <a:pt x="1475" y="86"/>
                  </a:moveTo>
                  <a:lnTo>
                    <a:pt x="0" y="725"/>
                  </a:lnTo>
                  <a:lnTo>
                    <a:pt x="0" y="632"/>
                  </a:lnTo>
                  <a:lnTo>
                    <a:pt x="1475" y="0"/>
                  </a:lnTo>
                  <a:lnTo>
                    <a:pt x="1475" y="86"/>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2" name="7-71"/>
            <p:cNvSpPr/>
            <p:nvPr/>
          </p:nvSpPr>
          <p:spPr bwMode="auto">
            <a:xfrm>
              <a:off x="6086476" y="1660526"/>
              <a:ext cx="2341563" cy="1150938"/>
            </a:xfrm>
            <a:custGeom>
              <a:avLst/>
              <a:gdLst>
                <a:gd name="T0" fmla="*/ 1475 w 1475"/>
                <a:gd name="T1" fmla="*/ 86 h 725"/>
                <a:gd name="T2" fmla="*/ 0 w 1475"/>
                <a:gd name="T3" fmla="*/ 725 h 725"/>
                <a:gd name="T4" fmla="*/ 0 w 1475"/>
                <a:gd name="T5" fmla="*/ 632 h 725"/>
                <a:gd name="T6" fmla="*/ 1475 w 1475"/>
                <a:gd name="T7" fmla="*/ 0 h 725"/>
                <a:gd name="T8" fmla="*/ 1475 w 1475"/>
                <a:gd name="T9" fmla="*/ 86 h 725"/>
              </a:gdLst>
              <a:ahLst/>
              <a:cxnLst>
                <a:cxn ang="0">
                  <a:pos x="T0" y="T1"/>
                </a:cxn>
                <a:cxn ang="0">
                  <a:pos x="T2" y="T3"/>
                </a:cxn>
                <a:cxn ang="0">
                  <a:pos x="T4" y="T5"/>
                </a:cxn>
                <a:cxn ang="0">
                  <a:pos x="T6" y="T7"/>
                </a:cxn>
                <a:cxn ang="0">
                  <a:pos x="T8" y="T9"/>
                </a:cxn>
              </a:cxnLst>
              <a:rect l="0" t="0" r="r" b="b"/>
              <a:pathLst>
                <a:path w="1475" h="725">
                  <a:moveTo>
                    <a:pt x="1475" y="86"/>
                  </a:moveTo>
                  <a:lnTo>
                    <a:pt x="0" y="725"/>
                  </a:lnTo>
                  <a:lnTo>
                    <a:pt x="0" y="632"/>
                  </a:lnTo>
                  <a:lnTo>
                    <a:pt x="1475" y="0"/>
                  </a:lnTo>
                  <a:lnTo>
                    <a:pt x="1475" y="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3" name="7-72"/>
            <p:cNvSpPr/>
            <p:nvPr/>
          </p:nvSpPr>
          <p:spPr bwMode="auto">
            <a:xfrm>
              <a:off x="3889376" y="982663"/>
              <a:ext cx="4541838" cy="1681163"/>
            </a:xfrm>
            <a:custGeom>
              <a:avLst/>
              <a:gdLst>
                <a:gd name="T0" fmla="*/ 2861 w 2861"/>
                <a:gd name="T1" fmla="*/ 427 h 1059"/>
                <a:gd name="T2" fmla="*/ 2054 w 2861"/>
                <a:gd name="T3" fmla="*/ 773 h 1059"/>
                <a:gd name="T4" fmla="*/ 1384 w 2861"/>
                <a:gd name="T5" fmla="*/ 1059 h 1059"/>
                <a:gd name="T6" fmla="*/ 56 w 2861"/>
                <a:gd name="T7" fmla="*/ 616 h 1059"/>
                <a:gd name="T8" fmla="*/ 0 w 2861"/>
                <a:gd name="T9" fmla="*/ 592 h 1059"/>
                <a:gd name="T10" fmla="*/ 1519 w 2861"/>
                <a:gd name="T11" fmla="*/ 0 h 1059"/>
                <a:gd name="T12" fmla="*/ 2861 w 2861"/>
                <a:gd name="T13" fmla="*/ 427 h 1059"/>
              </a:gdLst>
              <a:ahLst/>
              <a:cxnLst>
                <a:cxn ang="0">
                  <a:pos x="T0" y="T1"/>
                </a:cxn>
                <a:cxn ang="0">
                  <a:pos x="T2" y="T3"/>
                </a:cxn>
                <a:cxn ang="0">
                  <a:pos x="T4" y="T5"/>
                </a:cxn>
                <a:cxn ang="0">
                  <a:pos x="T6" y="T7"/>
                </a:cxn>
                <a:cxn ang="0">
                  <a:pos x="T8" y="T9"/>
                </a:cxn>
                <a:cxn ang="0">
                  <a:pos x="T10" y="T11"/>
                </a:cxn>
                <a:cxn ang="0">
                  <a:pos x="T12" y="T13"/>
                </a:cxn>
              </a:cxnLst>
              <a:rect l="0" t="0" r="r" b="b"/>
              <a:pathLst>
                <a:path w="2861" h="1059">
                  <a:moveTo>
                    <a:pt x="2861" y="427"/>
                  </a:moveTo>
                  <a:lnTo>
                    <a:pt x="2054" y="773"/>
                  </a:lnTo>
                  <a:lnTo>
                    <a:pt x="1384" y="1059"/>
                  </a:lnTo>
                  <a:lnTo>
                    <a:pt x="56" y="616"/>
                  </a:lnTo>
                  <a:lnTo>
                    <a:pt x="0" y="592"/>
                  </a:lnTo>
                  <a:lnTo>
                    <a:pt x="1519" y="0"/>
                  </a:lnTo>
                  <a:lnTo>
                    <a:pt x="2861" y="427"/>
                  </a:ln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4" name="7-73"/>
            <p:cNvSpPr/>
            <p:nvPr/>
          </p:nvSpPr>
          <p:spPr bwMode="auto">
            <a:xfrm>
              <a:off x="3889376" y="982663"/>
              <a:ext cx="4541838" cy="1681163"/>
            </a:xfrm>
            <a:custGeom>
              <a:avLst/>
              <a:gdLst>
                <a:gd name="T0" fmla="*/ 2861 w 2861"/>
                <a:gd name="T1" fmla="*/ 427 h 1059"/>
                <a:gd name="T2" fmla="*/ 2054 w 2861"/>
                <a:gd name="T3" fmla="*/ 773 h 1059"/>
                <a:gd name="T4" fmla="*/ 1384 w 2861"/>
                <a:gd name="T5" fmla="*/ 1059 h 1059"/>
                <a:gd name="T6" fmla="*/ 56 w 2861"/>
                <a:gd name="T7" fmla="*/ 616 h 1059"/>
                <a:gd name="T8" fmla="*/ 0 w 2861"/>
                <a:gd name="T9" fmla="*/ 592 h 1059"/>
                <a:gd name="T10" fmla="*/ 1519 w 2861"/>
                <a:gd name="T11" fmla="*/ 0 h 1059"/>
                <a:gd name="T12" fmla="*/ 2861 w 2861"/>
                <a:gd name="T13" fmla="*/ 427 h 1059"/>
              </a:gdLst>
              <a:ahLst/>
              <a:cxnLst>
                <a:cxn ang="0">
                  <a:pos x="T0" y="T1"/>
                </a:cxn>
                <a:cxn ang="0">
                  <a:pos x="T2" y="T3"/>
                </a:cxn>
                <a:cxn ang="0">
                  <a:pos x="T4" y="T5"/>
                </a:cxn>
                <a:cxn ang="0">
                  <a:pos x="T6" y="T7"/>
                </a:cxn>
                <a:cxn ang="0">
                  <a:pos x="T8" y="T9"/>
                </a:cxn>
                <a:cxn ang="0">
                  <a:pos x="T10" y="T11"/>
                </a:cxn>
                <a:cxn ang="0">
                  <a:pos x="T12" y="T13"/>
                </a:cxn>
              </a:cxnLst>
              <a:rect l="0" t="0" r="r" b="b"/>
              <a:pathLst>
                <a:path w="2861" h="1059">
                  <a:moveTo>
                    <a:pt x="2861" y="427"/>
                  </a:moveTo>
                  <a:lnTo>
                    <a:pt x="2054" y="773"/>
                  </a:lnTo>
                  <a:lnTo>
                    <a:pt x="1384" y="1059"/>
                  </a:lnTo>
                  <a:lnTo>
                    <a:pt x="56" y="616"/>
                  </a:lnTo>
                  <a:lnTo>
                    <a:pt x="0" y="592"/>
                  </a:lnTo>
                  <a:lnTo>
                    <a:pt x="1519" y="0"/>
                  </a:lnTo>
                  <a:lnTo>
                    <a:pt x="2861" y="4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5" name="7-74"/>
            <p:cNvSpPr/>
            <p:nvPr/>
          </p:nvSpPr>
          <p:spPr bwMode="auto">
            <a:xfrm>
              <a:off x="3889376" y="1922463"/>
              <a:ext cx="2197100" cy="889000"/>
            </a:xfrm>
            <a:custGeom>
              <a:avLst/>
              <a:gdLst>
                <a:gd name="T0" fmla="*/ 0 w 1384"/>
                <a:gd name="T1" fmla="*/ 82 h 560"/>
                <a:gd name="T2" fmla="*/ 1384 w 1384"/>
                <a:gd name="T3" fmla="*/ 560 h 560"/>
                <a:gd name="T4" fmla="*/ 1384 w 1384"/>
                <a:gd name="T5" fmla="*/ 467 h 560"/>
                <a:gd name="T6" fmla="*/ 0 w 1384"/>
                <a:gd name="T7" fmla="*/ 0 h 560"/>
                <a:gd name="T8" fmla="*/ 0 w 1384"/>
                <a:gd name="T9" fmla="*/ 82 h 560"/>
              </a:gdLst>
              <a:ahLst/>
              <a:cxnLst>
                <a:cxn ang="0">
                  <a:pos x="T0" y="T1"/>
                </a:cxn>
                <a:cxn ang="0">
                  <a:pos x="T2" y="T3"/>
                </a:cxn>
                <a:cxn ang="0">
                  <a:pos x="T4" y="T5"/>
                </a:cxn>
                <a:cxn ang="0">
                  <a:pos x="T6" y="T7"/>
                </a:cxn>
                <a:cxn ang="0">
                  <a:pos x="T8" y="T9"/>
                </a:cxn>
              </a:cxnLst>
              <a:rect l="0" t="0" r="r" b="b"/>
              <a:pathLst>
                <a:path w="1384" h="560">
                  <a:moveTo>
                    <a:pt x="0" y="82"/>
                  </a:moveTo>
                  <a:lnTo>
                    <a:pt x="1384" y="560"/>
                  </a:lnTo>
                  <a:lnTo>
                    <a:pt x="1384" y="467"/>
                  </a:lnTo>
                  <a:lnTo>
                    <a:pt x="0" y="0"/>
                  </a:lnTo>
                  <a:lnTo>
                    <a:pt x="0" y="82"/>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6" name="7-75"/>
            <p:cNvSpPr/>
            <p:nvPr/>
          </p:nvSpPr>
          <p:spPr bwMode="auto">
            <a:xfrm>
              <a:off x="3889376" y="1922463"/>
              <a:ext cx="2197100" cy="889000"/>
            </a:xfrm>
            <a:custGeom>
              <a:avLst/>
              <a:gdLst>
                <a:gd name="T0" fmla="*/ 0 w 1384"/>
                <a:gd name="T1" fmla="*/ 82 h 560"/>
                <a:gd name="T2" fmla="*/ 1384 w 1384"/>
                <a:gd name="T3" fmla="*/ 560 h 560"/>
                <a:gd name="T4" fmla="*/ 1384 w 1384"/>
                <a:gd name="T5" fmla="*/ 467 h 560"/>
                <a:gd name="T6" fmla="*/ 0 w 1384"/>
                <a:gd name="T7" fmla="*/ 0 h 560"/>
                <a:gd name="T8" fmla="*/ 0 w 1384"/>
                <a:gd name="T9" fmla="*/ 82 h 560"/>
              </a:gdLst>
              <a:ahLst/>
              <a:cxnLst>
                <a:cxn ang="0">
                  <a:pos x="T0" y="T1"/>
                </a:cxn>
                <a:cxn ang="0">
                  <a:pos x="T2" y="T3"/>
                </a:cxn>
                <a:cxn ang="0">
                  <a:pos x="T4" y="T5"/>
                </a:cxn>
                <a:cxn ang="0">
                  <a:pos x="T6" y="T7"/>
                </a:cxn>
                <a:cxn ang="0">
                  <a:pos x="T8" y="T9"/>
                </a:cxn>
              </a:cxnLst>
              <a:rect l="0" t="0" r="r" b="b"/>
              <a:pathLst>
                <a:path w="1384" h="560">
                  <a:moveTo>
                    <a:pt x="0" y="82"/>
                  </a:moveTo>
                  <a:lnTo>
                    <a:pt x="1384" y="560"/>
                  </a:lnTo>
                  <a:lnTo>
                    <a:pt x="1384" y="467"/>
                  </a:lnTo>
                  <a:lnTo>
                    <a:pt x="0" y="0"/>
                  </a:lnTo>
                  <a:lnTo>
                    <a:pt x="0" y="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7" name="7-76"/>
            <p:cNvSpPr/>
            <p:nvPr/>
          </p:nvSpPr>
          <p:spPr bwMode="auto">
            <a:xfrm>
              <a:off x="7080251" y="1660526"/>
              <a:ext cx="1350963" cy="579438"/>
            </a:xfrm>
            <a:custGeom>
              <a:avLst/>
              <a:gdLst>
                <a:gd name="T0" fmla="*/ 19 w 366"/>
                <a:gd name="T1" fmla="*/ 149 h 157"/>
                <a:gd name="T2" fmla="*/ 0 w 366"/>
                <a:gd name="T3" fmla="*/ 157 h 157"/>
                <a:gd name="T4" fmla="*/ 0 w 366"/>
                <a:gd name="T5" fmla="*/ 157 h 157"/>
                <a:gd name="T6" fmla="*/ 19 w 366"/>
                <a:gd name="T7" fmla="*/ 149 h 157"/>
                <a:gd name="T8" fmla="*/ 365 w 366"/>
                <a:gd name="T9" fmla="*/ 0 h 157"/>
                <a:gd name="T10" fmla="*/ 365 w 366"/>
                <a:gd name="T11" fmla="*/ 0 h 157"/>
                <a:gd name="T12" fmla="*/ 366 w 366"/>
                <a:gd name="T13" fmla="*/ 0 h 157"/>
                <a:gd name="T14" fmla="*/ 365 w 366"/>
                <a:gd name="T15" fmla="*/ 0 h 157"/>
                <a:gd name="T16" fmla="*/ 366 w 366"/>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157">
                  <a:moveTo>
                    <a:pt x="19" y="149"/>
                  </a:moveTo>
                  <a:cubicBezTo>
                    <a:pt x="0" y="157"/>
                    <a:pt x="0" y="157"/>
                    <a:pt x="0" y="157"/>
                  </a:cubicBezTo>
                  <a:cubicBezTo>
                    <a:pt x="0" y="157"/>
                    <a:pt x="0" y="157"/>
                    <a:pt x="0" y="157"/>
                  </a:cubicBezTo>
                  <a:cubicBezTo>
                    <a:pt x="19" y="149"/>
                    <a:pt x="19" y="149"/>
                    <a:pt x="19" y="149"/>
                  </a:cubicBezTo>
                  <a:moveTo>
                    <a:pt x="365" y="0"/>
                  </a:moveTo>
                  <a:cubicBezTo>
                    <a:pt x="365" y="0"/>
                    <a:pt x="365" y="0"/>
                    <a:pt x="365" y="0"/>
                  </a:cubicBezTo>
                  <a:cubicBezTo>
                    <a:pt x="366" y="0"/>
                    <a:pt x="366" y="0"/>
                    <a:pt x="366" y="0"/>
                  </a:cubicBezTo>
                  <a:cubicBezTo>
                    <a:pt x="365" y="0"/>
                    <a:pt x="365" y="0"/>
                    <a:pt x="365" y="0"/>
                  </a:cubicBezTo>
                  <a:cubicBezTo>
                    <a:pt x="366" y="0"/>
                    <a:pt x="366" y="0"/>
                    <a:pt x="366" y="0"/>
                  </a:cubicBezTo>
                </a:path>
              </a:pathLst>
            </a:custGeom>
            <a:solidFill>
              <a:srgbClr val="2D2D2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8" name="7-77"/>
            <p:cNvSpPr/>
            <p:nvPr/>
          </p:nvSpPr>
          <p:spPr bwMode="auto">
            <a:xfrm>
              <a:off x="6300788" y="982663"/>
              <a:ext cx="2130425" cy="1257300"/>
            </a:xfrm>
            <a:custGeom>
              <a:avLst/>
              <a:gdLst>
                <a:gd name="T0" fmla="*/ 0 w 577"/>
                <a:gd name="T1" fmla="*/ 0 h 341"/>
                <a:gd name="T2" fmla="*/ 211 w 577"/>
                <a:gd name="T3" fmla="*/ 341 h 341"/>
                <a:gd name="T4" fmla="*/ 230 w 577"/>
                <a:gd name="T5" fmla="*/ 333 h 341"/>
                <a:gd name="T6" fmla="*/ 577 w 577"/>
                <a:gd name="T7" fmla="*/ 184 h 341"/>
                <a:gd name="T8" fmla="*/ 0 w 577"/>
                <a:gd name="T9" fmla="*/ 0 h 341"/>
              </a:gdLst>
              <a:ahLst/>
              <a:cxnLst>
                <a:cxn ang="0">
                  <a:pos x="T0" y="T1"/>
                </a:cxn>
                <a:cxn ang="0">
                  <a:pos x="T2" y="T3"/>
                </a:cxn>
                <a:cxn ang="0">
                  <a:pos x="T4" y="T5"/>
                </a:cxn>
                <a:cxn ang="0">
                  <a:pos x="T6" y="T7"/>
                </a:cxn>
                <a:cxn ang="0">
                  <a:pos x="T8" y="T9"/>
                </a:cxn>
              </a:cxnLst>
              <a:rect l="0" t="0" r="r" b="b"/>
              <a:pathLst>
                <a:path w="577" h="341">
                  <a:moveTo>
                    <a:pt x="0" y="0"/>
                  </a:moveTo>
                  <a:cubicBezTo>
                    <a:pt x="0" y="0"/>
                    <a:pt x="371" y="153"/>
                    <a:pt x="211" y="341"/>
                  </a:cubicBezTo>
                  <a:cubicBezTo>
                    <a:pt x="230" y="333"/>
                    <a:pt x="230" y="333"/>
                    <a:pt x="230" y="333"/>
                  </a:cubicBezTo>
                  <a:cubicBezTo>
                    <a:pt x="577" y="184"/>
                    <a:pt x="577" y="184"/>
                    <a:pt x="577" y="184"/>
                  </a:cubicBezTo>
                  <a:cubicBezTo>
                    <a:pt x="0" y="0"/>
                    <a:pt x="0" y="0"/>
                    <a:pt x="0" y="0"/>
                  </a:cubicBezTo>
                </a:path>
              </a:pathLst>
            </a:custGeom>
            <a:solidFill>
              <a:srgbClr val="36363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29" name="7-78"/>
            <p:cNvSpPr/>
            <p:nvPr/>
          </p:nvSpPr>
          <p:spPr bwMode="auto">
            <a:xfrm>
              <a:off x="7183438" y="2103438"/>
              <a:ext cx="542925" cy="1382713"/>
            </a:xfrm>
            <a:custGeom>
              <a:avLst/>
              <a:gdLst>
                <a:gd name="T0" fmla="*/ 146 w 147"/>
                <a:gd name="T1" fmla="*/ 0 h 375"/>
                <a:gd name="T2" fmla="*/ 1 w 147"/>
                <a:gd name="T3" fmla="*/ 63 h 375"/>
                <a:gd name="T4" fmla="*/ 75 w 147"/>
                <a:gd name="T5" fmla="*/ 204 h 375"/>
                <a:gd name="T6" fmla="*/ 0 w 147"/>
                <a:gd name="T7" fmla="*/ 375 h 375"/>
                <a:gd name="T8" fmla="*/ 147 w 147"/>
                <a:gd name="T9" fmla="*/ 248 h 375"/>
                <a:gd name="T10" fmla="*/ 147 w 147"/>
                <a:gd name="T11" fmla="*/ 247 h 375"/>
                <a:gd name="T12" fmla="*/ 147 w 147"/>
                <a:gd name="T13" fmla="*/ 247 h 375"/>
                <a:gd name="T14" fmla="*/ 146 w 147"/>
                <a:gd name="T15" fmla="*/ 0 h 3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375">
                  <a:moveTo>
                    <a:pt x="146" y="0"/>
                  </a:moveTo>
                  <a:cubicBezTo>
                    <a:pt x="1" y="63"/>
                    <a:pt x="1" y="63"/>
                    <a:pt x="1" y="63"/>
                  </a:cubicBezTo>
                  <a:cubicBezTo>
                    <a:pt x="1" y="63"/>
                    <a:pt x="75" y="93"/>
                    <a:pt x="75" y="204"/>
                  </a:cubicBezTo>
                  <a:cubicBezTo>
                    <a:pt x="75" y="287"/>
                    <a:pt x="0" y="375"/>
                    <a:pt x="0" y="375"/>
                  </a:cubicBezTo>
                  <a:cubicBezTo>
                    <a:pt x="89" y="334"/>
                    <a:pt x="147" y="282"/>
                    <a:pt x="147" y="248"/>
                  </a:cubicBezTo>
                  <a:cubicBezTo>
                    <a:pt x="147" y="248"/>
                    <a:pt x="147" y="248"/>
                    <a:pt x="147" y="247"/>
                  </a:cubicBezTo>
                  <a:cubicBezTo>
                    <a:pt x="147" y="247"/>
                    <a:pt x="147" y="247"/>
                    <a:pt x="147" y="247"/>
                  </a:cubicBezTo>
                  <a:cubicBezTo>
                    <a:pt x="147" y="245"/>
                    <a:pt x="146" y="0"/>
                    <a:pt x="146" y="0"/>
                  </a:cubicBezTo>
                </a:path>
              </a:pathLst>
            </a:custGeom>
            <a:solidFill>
              <a:srgbClr val="39393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0" name="7-79"/>
            <p:cNvSpPr/>
            <p:nvPr/>
          </p:nvSpPr>
          <p:spPr bwMode="auto">
            <a:xfrm>
              <a:off x="6061076" y="1687513"/>
              <a:ext cx="295275" cy="147638"/>
            </a:xfrm>
            <a:custGeom>
              <a:avLst/>
              <a:gdLst>
                <a:gd name="T0" fmla="*/ 80 w 80"/>
                <a:gd name="T1" fmla="*/ 20 h 40"/>
                <a:gd name="T2" fmla="*/ 74 w 80"/>
                <a:gd name="T3" fmla="*/ 31 h 40"/>
                <a:gd name="T4" fmla="*/ 40 w 80"/>
                <a:gd name="T5" fmla="*/ 40 h 40"/>
                <a:gd name="T6" fmla="*/ 0 w 80"/>
                <a:gd name="T7" fmla="*/ 20 h 40"/>
                <a:gd name="T8" fmla="*/ 23 w 80"/>
                <a:gd name="T9" fmla="*/ 2 h 40"/>
                <a:gd name="T10" fmla="*/ 40 w 80"/>
                <a:gd name="T11" fmla="*/ 0 h 40"/>
                <a:gd name="T12" fmla="*/ 80 w 80"/>
                <a:gd name="T13" fmla="*/ 20 h 40"/>
              </a:gdLst>
              <a:ahLst/>
              <a:cxnLst>
                <a:cxn ang="0">
                  <a:pos x="T0" y="T1"/>
                </a:cxn>
                <a:cxn ang="0">
                  <a:pos x="T2" y="T3"/>
                </a:cxn>
                <a:cxn ang="0">
                  <a:pos x="T4" y="T5"/>
                </a:cxn>
                <a:cxn ang="0">
                  <a:pos x="T6" y="T7"/>
                </a:cxn>
                <a:cxn ang="0">
                  <a:pos x="T8" y="T9"/>
                </a:cxn>
                <a:cxn ang="0">
                  <a:pos x="T10" y="T11"/>
                </a:cxn>
                <a:cxn ang="0">
                  <a:pos x="T12" y="T13"/>
                </a:cxn>
              </a:cxnLst>
              <a:rect l="0" t="0" r="r" b="b"/>
              <a:pathLst>
                <a:path w="80" h="40">
                  <a:moveTo>
                    <a:pt x="80" y="20"/>
                  </a:moveTo>
                  <a:cubicBezTo>
                    <a:pt x="80" y="24"/>
                    <a:pt x="78" y="28"/>
                    <a:pt x="74" y="31"/>
                  </a:cubicBezTo>
                  <a:cubicBezTo>
                    <a:pt x="66" y="37"/>
                    <a:pt x="54" y="40"/>
                    <a:pt x="40" y="40"/>
                  </a:cubicBezTo>
                  <a:cubicBezTo>
                    <a:pt x="18" y="40"/>
                    <a:pt x="0" y="31"/>
                    <a:pt x="0" y="20"/>
                  </a:cubicBezTo>
                  <a:cubicBezTo>
                    <a:pt x="0" y="12"/>
                    <a:pt x="9" y="5"/>
                    <a:pt x="23" y="2"/>
                  </a:cubicBezTo>
                  <a:cubicBezTo>
                    <a:pt x="28" y="0"/>
                    <a:pt x="34" y="0"/>
                    <a:pt x="40" y="0"/>
                  </a:cubicBezTo>
                  <a:cubicBezTo>
                    <a:pt x="62" y="0"/>
                    <a:pt x="80" y="9"/>
                    <a:pt x="80" y="20"/>
                  </a:cubicBez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1" name="7-80"/>
            <p:cNvSpPr/>
            <p:nvPr/>
          </p:nvSpPr>
          <p:spPr bwMode="auto">
            <a:xfrm>
              <a:off x="4841876" y="1746251"/>
              <a:ext cx="1374775" cy="1171575"/>
            </a:xfrm>
            <a:custGeom>
              <a:avLst/>
              <a:gdLst>
                <a:gd name="T0" fmla="*/ 368 w 372"/>
                <a:gd name="T1" fmla="*/ 0 h 318"/>
                <a:gd name="T2" fmla="*/ 61 w 372"/>
                <a:gd name="T3" fmla="*/ 128 h 318"/>
                <a:gd name="T4" fmla="*/ 0 w 372"/>
                <a:gd name="T5" fmla="*/ 220 h 318"/>
                <a:gd name="T6" fmla="*/ 0 w 372"/>
                <a:gd name="T7" fmla="*/ 318 h 318"/>
                <a:gd name="T8" fmla="*/ 9 w 372"/>
                <a:gd name="T9" fmla="*/ 318 h 318"/>
                <a:gd name="T10" fmla="*/ 9 w 372"/>
                <a:gd name="T11" fmla="*/ 220 h 318"/>
                <a:gd name="T12" fmla="*/ 65 w 372"/>
                <a:gd name="T13" fmla="*/ 136 h 318"/>
                <a:gd name="T14" fmla="*/ 372 w 372"/>
                <a:gd name="T15" fmla="*/ 8 h 318"/>
                <a:gd name="T16" fmla="*/ 368 w 372"/>
                <a:gd name="T17"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318">
                  <a:moveTo>
                    <a:pt x="368" y="0"/>
                  </a:moveTo>
                  <a:cubicBezTo>
                    <a:pt x="61" y="128"/>
                    <a:pt x="61" y="128"/>
                    <a:pt x="61" y="128"/>
                  </a:cubicBezTo>
                  <a:cubicBezTo>
                    <a:pt x="24" y="143"/>
                    <a:pt x="0" y="180"/>
                    <a:pt x="0" y="220"/>
                  </a:cubicBezTo>
                  <a:cubicBezTo>
                    <a:pt x="0" y="318"/>
                    <a:pt x="0" y="318"/>
                    <a:pt x="0" y="318"/>
                  </a:cubicBezTo>
                  <a:cubicBezTo>
                    <a:pt x="9" y="318"/>
                    <a:pt x="9" y="318"/>
                    <a:pt x="9" y="318"/>
                  </a:cubicBezTo>
                  <a:cubicBezTo>
                    <a:pt x="9" y="220"/>
                    <a:pt x="9" y="220"/>
                    <a:pt x="9" y="220"/>
                  </a:cubicBezTo>
                  <a:cubicBezTo>
                    <a:pt x="9" y="183"/>
                    <a:pt x="31" y="150"/>
                    <a:pt x="65" y="136"/>
                  </a:cubicBezTo>
                  <a:cubicBezTo>
                    <a:pt x="372" y="8"/>
                    <a:pt x="372" y="8"/>
                    <a:pt x="372" y="8"/>
                  </a:cubicBezTo>
                  <a:cubicBezTo>
                    <a:pt x="368" y="0"/>
                    <a:pt x="368" y="0"/>
                    <a:pt x="368" y="0"/>
                  </a:cubicBez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2" name="7-81"/>
            <p:cNvSpPr/>
            <p:nvPr/>
          </p:nvSpPr>
          <p:spPr bwMode="auto">
            <a:xfrm>
              <a:off x="4760913" y="2951163"/>
              <a:ext cx="195263" cy="914400"/>
            </a:xfrm>
            <a:custGeom>
              <a:avLst/>
              <a:gdLst>
                <a:gd name="T0" fmla="*/ 53 w 53"/>
                <a:gd name="T1" fmla="*/ 124 h 248"/>
                <a:gd name="T2" fmla="*/ 27 w 53"/>
                <a:gd name="T3" fmla="*/ 248 h 248"/>
                <a:gd name="T4" fmla="*/ 0 w 53"/>
                <a:gd name="T5" fmla="*/ 124 h 248"/>
                <a:gd name="T6" fmla="*/ 27 w 53"/>
                <a:gd name="T7" fmla="*/ 0 h 248"/>
                <a:gd name="T8" fmla="*/ 38 w 53"/>
                <a:gd name="T9" fmla="*/ 12 h 248"/>
                <a:gd name="T10" fmla="*/ 53 w 53"/>
                <a:gd name="T11" fmla="*/ 124 h 248"/>
              </a:gdLst>
              <a:ahLst/>
              <a:cxnLst>
                <a:cxn ang="0">
                  <a:pos x="T0" y="T1"/>
                </a:cxn>
                <a:cxn ang="0">
                  <a:pos x="T2" y="T3"/>
                </a:cxn>
                <a:cxn ang="0">
                  <a:pos x="T4" y="T5"/>
                </a:cxn>
                <a:cxn ang="0">
                  <a:pos x="T6" y="T7"/>
                </a:cxn>
                <a:cxn ang="0">
                  <a:pos x="T8" y="T9"/>
                </a:cxn>
                <a:cxn ang="0">
                  <a:pos x="T10" y="T11"/>
                </a:cxn>
              </a:cxnLst>
              <a:rect l="0" t="0" r="r" b="b"/>
              <a:pathLst>
                <a:path w="53" h="248">
                  <a:moveTo>
                    <a:pt x="53" y="124"/>
                  </a:moveTo>
                  <a:cubicBezTo>
                    <a:pt x="53" y="193"/>
                    <a:pt x="41" y="248"/>
                    <a:pt x="27" y="248"/>
                  </a:cubicBezTo>
                  <a:cubicBezTo>
                    <a:pt x="12" y="248"/>
                    <a:pt x="0" y="193"/>
                    <a:pt x="0" y="124"/>
                  </a:cubicBezTo>
                  <a:cubicBezTo>
                    <a:pt x="0" y="55"/>
                    <a:pt x="12" y="0"/>
                    <a:pt x="27" y="0"/>
                  </a:cubicBezTo>
                  <a:cubicBezTo>
                    <a:pt x="31" y="0"/>
                    <a:pt x="35" y="4"/>
                    <a:pt x="38" y="12"/>
                  </a:cubicBezTo>
                  <a:cubicBezTo>
                    <a:pt x="47" y="32"/>
                    <a:pt x="53" y="74"/>
                    <a:pt x="53" y="124"/>
                  </a:cubicBez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3" name="7-82"/>
            <p:cNvSpPr/>
            <p:nvPr/>
          </p:nvSpPr>
          <p:spPr bwMode="auto">
            <a:xfrm>
              <a:off x="6145213" y="1687513"/>
              <a:ext cx="211138" cy="114300"/>
            </a:xfrm>
            <a:custGeom>
              <a:avLst/>
              <a:gdLst>
                <a:gd name="T0" fmla="*/ 57 w 57"/>
                <a:gd name="T1" fmla="*/ 20 h 31"/>
                <a:gd name="T2" fmla="*/ 51 w 57"/>
                <a:gd name="T3" fmla="*/ 31 h 31"/>
                <a:gd name="T4" fmla="*/ 0 w 57"/>
                <a:gd name="T5" fmla="*/ 2 h 31"/>
                <a:gd name="T6" fmla="*/ 17 w 57"/>
                <a:gd name="T7" fmla="*/ 0 h 31"/>
                <a:gd name="T8" fmla="*/ 57 w 57"/>
                <a:gd name="T9" fmla="*/ 20 h 31"/>
              </a:gdLst>
              <a:ahLst/>
              <a:cxnLst>
                <a:cxn ang="0">
                  <a:pos x="T0" y="T1"/>
                </a:cxn>
                <a:cxn ang="0">
                  <a:pos x="T2" y="T3"/>
                </a:cxn>
                <a:cxn ang="0">
                  <a:pos x="T4" y="T5"/>
                </a:cxn>
                <a:cxn ang="0">
                  <a:pos x="T6" y="T7"/>
                </a:cxn>
                <a:cxn ang="0">
                  <a:pos x="T8" y="T9"/>
                </a:cxn>
              </a:cxnLst>
              <a:rect l="0" t="0" r="r" b="b"/>
              <a:pathLst>
                <a:path w="57" h="31">
                  <a:moveTo>
                    <a:pt x="57" y="20"/>
                  </a:moveTo>
                  <a:cubicBezTo>
                    <a:pt x="57" y="24"/>
                    <a:pt x="55" y="28"/>
                    <a:pt x="51" y="31"/>
                  </a:cubicBezTo>
                  <a:cubicBezTo>
                    <a:pt x="37" y="5"/>
                    <a:pt x="12" y="2"/>
                    <a:pt x="0" y="2"/>
                  </a:cubicBezTo>
                  <a:cubicBezTo>
                    <a:pt x="5" y="0"/>
                    <a:pt x="11" y="0"/>
                    <a:pt x="17" y="0"/>
                  </a:cubicBezTo>
                  <a:cubicBezTo>
                    <a:pt x="39" y="0"/>
                    <a:pt x="57" y="9"/>
                    <a:pt x="57" y="20"/>
                  </a:cubicBez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4" name="7-83"/>
            <p:cNvSpPr/>
            <p:nvPr/>
          </p:nvSpPr>
          <p:spPr bwMode="auto">
            <a:xfrm>
              <a:off x="4841876" y="2995613"/>
              <a:ext cx="141288" cy="869950"/>
            </a:xfrm>
            <a:custGeom>
              <a:avLst/>
              <a:gdLst>
                <a:gd name="T0" fmla="*/ 31 w 38"/>
                <a:gd name="T1" fmla="*/ 112 h 236"/>
                <a:gd name="T2" fmla="*/ 5 w 38"/>
                <a:gd name="T3" fmla="*/ 236 h 236"/>
                <a:gd name="T4" fmla="*/ 0 w 38"/>
                <a:gd name="T5" fmla="*/ 9 h 236"/>
                <a:gd name="T6" fmla="*/ 16 w 38"/>
                <a:gd name="T7" fmla="*/ 0 h 236"/>
                <a:gd name="T8" fmla="*/ 31 w 38"/>
                <a:gd name="T9" fmla="*/ 112 h 236"/>
              </a:gdLst>
              <a:ahLst/>
              <a:cxnLst>
                <a:cxn ang="0">
                  <a:pos x="T0" y="T1"/>
                </a:cxn>
                <a:cxn ang="0">
                  <a:pos x="T2" y="T3"/>
                </a:cxn>
                <a:cxn ang="0">
                  <a:pos x="T4" y="T5"/>
                </a:cxn>
                <a:cxn ang="0">
                  <a:pos x="T6" y="T7"/>
                </a:cxn>
                <a:cxn ang="0">
                  <a:pos x="T8" y="T9"/>
                </a:cxn>
              </a:cxnLst>
              <a:rect l="0" t="0" r="r" b="b"/>
              <a:pathLst>
                <a:path w="38" h="236">
                  <a:moveTo>
                    <a:pt x="31" y="112"/>
                  </a:moveTo>
                  <a:cubicBezTo>
                    <a:pt x="31" y="181"/>
                    <a:pt x="19" y="236"/>
                    <a:pt x="5" y="236"/>
                  </a:cubicBezTo>
                  <a:cubicBezTo>
                    <a:pt x="38" y="92"/>
                    <a:pt x="0" y="9"/>
                    <a:pt x="0" y="9"/>
                  </a:cubicBezTo>
                  <a:cubicBezTo>
                    <a:pt x="16" y="0"/>
                    <a:pt x="16" y="0"/>
                    <a:pt x="16" y="0"/>
                  </a:cubicBezTo>
                  <a:cubicBezTo>
                    <a:pt x="25" y="20"/>
                    <a:pt x="31" y="62"/>
                    <a:pt x="31" y="112"/>
                  </a:cubicBez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5" name="7-84"/>
            <p:cNvSpPr/>
            <p:nvPr/>
          </p:nvSpPr>
          <p:spPr bwMode="auto">
            <a:xfrm>
              <a:off x="4760913" y="2867026"/>
              <a:ext cx="195263" cy="198438"/>
            </a:xfrm>
            <a:custGeom>
              <a:avLst/>
              <a:gdLst>
                <a:gd name="T0" fmla="*/ 53 w 53"/>
                <a:gd name="T1" fmla="*/ 27 h 54"/>
                <a:gd name="T2" fmla="*/ 39 w 53"/>
                <a:gd name="T3" fmla="*/ 51 h 54"/>
                <a:gd name="T4" fmla="*/ 27 w 53"/>
                <a:gd name="T5" fmla="*/ 54 h 54"/>
                <a:gd name="T6" fmla="*/ 0 w 53"/>
                <a:gd name="T7" fmla="*/ 27 h 54"/>
                <a:gd name="T8" fmla="*/ 13 w 53"/>
                <a:gd name="T9" fmla="*/ 4 h 54"/>
                <a:gd name="T10" fmla="*/ 27 w 53"/>
                <a:gd name="T11" fmla="*/ 0 h 54"/>
                <a:gd name="T12" fmla="*/ 53 w 53"/>
                <a:gd name="T13" fmla="*/ 27 h 54"/>
              </a:gdLst>
              <a:ahLst/>
              <a:cxnLst>
                <a:cxn ang="0">
                  <a:pos x="T0" y="T1"/>
                </a:cxn>
                <a:cxn ang="0">
                  <a:pos x="T2" y="T3"/>
                </a:cxn>
                <a:cxn ang="0">
                  <a:pos x="T4" y="T5"/>
                </a:cxn>
                <a:cxn ang="0">
                  <a:pos x="T6" y="T7"/>
                </a:cxn>
                <a:cxn ang="0">
                  <a:pos x="T8" y="T9"/>
                </a:cxn>
                <a:cxn ang="0">
                  <a:pos x="T10" y="T11"/>
                </a:cxn>
                <a:cxn ang="0">
                  <a:pos x="T12" y="T13"/>
                </a:cxn>
              </a:cxnLst>
              <a:rect l="0" t="0" r="r" b="b"/>
              <a:pathLst>
                <a:path w="53" h="54">
                  <a:moveTo>
                    <a:pt x="53" y="27"/>
                  </a:moveTo>
                  <a:cubicBezTo>
                    <a:pt x="53" y="37"/>
                    <a:pt x="48" y="46"/>
                    <a:pt x="39" y="51"/>
                  </a:cubicBezTo>
                  <a:cubicBezTo>
                    <a:pt x="36" y="53"/>
                    <a:pt x="31" y="54"/>
                    <a:pt x="27" y="54"/>
                  </a:cubicBezTo>
                  <a:cubicBezTo>
                    <a:pt x="12" y="54"/>
                    <a:pt x="0" y="42"/>
                    <a:pt x="0" y="27"/>
                  </a:cubicBezTo>
                  <a:cubicBezTo>
                    <a:pt x="0" y="17"/>
                    <a:pt x="5" y="9"/>
                    <a:pt x="13" y="4"/>
                  </a:cubicBezTo>
                  <a:cubicBezTo>
                    <a:pt x="17" y="2"/>
                    <a:pt x="22" y="0"/>
                    <a:pt x="27" y="0"/>
                  </a:cubicBezTo>
                  <a:cubicBezTo>
                    <a:pt x="41" y="0"/>
                    <a:pt x="53" y="12"/>
                    <a:pt x="53" y="27"/>
                  </a:cubicBezTo>
                  <a:close/>
                </a:path>
              </a:pathLst>
            </a:custGeom>
            <a:solidFill>
              <a:srgbClr val="FFAE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6" name="7-85"/>
            <p:cNvSpPr/>
            <p:nvPr/>
          </p:nvSpPr>
          <p:spPr bwMode="auto">
            <a:xfrm>
              <a:off x="4808538" y="2867026"/>
              <a:ext cx="147638" cy="187325"/>
            </a:xfrm>
            <a:custGeom>
              <a:avLst/>
              <a:gdLst>
                <a:gd name="T0" fmla="*/ 40 w 40"/>
                <a:gd name="T1" fmla="*/ 27 h 51"/>
                <a:gd name="T2" fmla="*/ 26 w 40"/>
                <a:gd name="T3" fmla="*/ 51 h 51"/>
                <a:gd name="T4" fmla="*/ 26 w 40"/>
                <a:gd name="T5" fmla="*/ 47 h 51"/>
                <a:gd name="T6" fmla="*/ 0 w 40"/>
                <a:gd name="T7" fmla="*/ 4 h 51"/>
                <a:gd name="T8" fmla="*/ 14 w 40"/>
                <a:gd name="T9" fmla="*/ 0 h 51"/>
                <a:gd name="T10" fmla="*/ 40 w 40"/>
                <a:gd name="T11" fmla="*/ 27 h 51"/>
              </a:gdLst>
              <a:ahLst/>
              <a:cxnLst>
                <a:cxn ang="0">
                  <a:pos x="T0" y="T1"/>
                </a:cxn>
                <a:cxn ang="0">
                  <a:pos x="T2" y="T3"/>
                </a:cxn>
                <a:cxn ang="0">
                  <a:pos x="T4" y="T5"/>
                </a:cxn>
                <a:cxn ang="0">
                  <a:pos x="T6" y="T7"/>
                </a:cxn>
                <a:cxn ang="0">
                  <a:pos x="T8" y="T9"/>
                </a:cxn>
                <a:cxn ang="0">
                  <a:pos x="T10" y="T11"/>
                </a:cxn>
              </a:cxnLst>
              <a:rect l="0" t="0" r="r" b="b"/>
              <a:pathLst>
                <a:path w="40" h="51">
                  <a:moveTo>
                    <a:pt x="40" y="27"/>
                  </a:moveTo>
                  <a:cubicBezTo>
                    <a:pt x="40" y="37"/>
                    <a:pt x="35" y="46"/>
                    <a:pt x="26" y="51"/>
                  </a:cubicBezTo>
                  <a:cubicBezTo>
                    <a:pt x="26" y="50"/>
                    <a:pt x="26" y="49"/>
                    <a:pt x="26" y="47"/>
                  </a:cubicBezTo>
                  <a:cubicBezTo>
                    <a:pt x="25" y="11"/>
                    <a:pt x="5" y="5"/>
                    <a:pt x="0" y="4"/>
                  </a:cubicBezTo>
                  <a:cubicBezTo>
                    <a:pt x="4" y="2"/>
                    <a:pt x="9" y="0"/>
                    <a:pt x="14" y="0"/>
                  </a:cubicBezTo>
                  <a:cubicBezTo>
                    <a:pt x="28" y="0"/>
                    <a:pt x="40" y="12"/>
                    <a:pt x="40" y="27"/>
                  </a:cubicBezTo>
                  <a:close/>
                </a:path>
              </a:pathLst>
            </a:custGeom>
            <a:solidFill>
              <a:srgbClr val="BF83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7" name="7-86"/>
            <p:cNvSpPr/>
            <p:nvPr/>
          </p:nvSpPr>
          <p:spPr bwMode="auto">
            <a:xfrm>
              <a:off x="3398838" y="5097463"/>
              <a:ext cx="738188" cy="279400"/>
            </a:xfrm>
            <a:custGeom>
              <a:avLst/>
              <a:gdLst>
                <a:gd name="T0" fmla="*/ 25 w 200"/>
                <a:gd name="T1" fmla="*/ 0 h 76"/>
                <a:gd name="T2" fmla="*/ 23 w 200"/>
                <a:gd name="T3" fmla="*/ 2 h 76"/>
                <a:gd name="T4" fmla="*/ 111 w 200"/>
                <a:gd name="T5" fmla="*/ 76 h 76"/>
                <a:gd name="T6" fmla="*/ 200 w 200"/>
                <a:gd name="T7" fmla="*/ 36 h 76"/>
                <a:gd name="T8" fmla="*/ 198 w 200"/>
                <a:gd name="T9" fmla="*/ 28 h 76"/>
                <a:gd name="T10" fmla="*/ 198 w 200"/>
                <a:gd name="T11" fmla="*/ 30 h 76"/>
                <a:gd name="T12" fmla="*/ 191 w 200"/>
                <a:gd name="T13" fmla="*/ 40 h 76"/>
                <a:gd name="T14" fmla="*/ 174 w 200"/>
                <a:gd name="T15" fmla="*/ 51 h 76"/>
                <a:gd name="T16" fmla="*/ 135 w 200"/>
                <a:gd name="T17" fmla="*/ 57 h 76"/>
                <a:gd name="T18" fmla="*/ 30 w 200"/>
                <a:gd name="T19" fmla="*/ 9 h 76"/>
                <a:gd name="T20" fmla="*/ 28 w 200"/>
                <a:gd name="T21" fmla="*/ 7 h 76"/>
                <a:gd name="T22" fmla="*/ 25 w 200"/>
                <a:gd name="T2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 h="76">
                  <a:moveTo>
                    <a:pt x="25" y="0"/>
                  </a:moveTo>
                  <a:cubicBezTo>
                    <a:pt x="24" y="1"/>
                    <a:pt x="23" y="2"/>
                    <a:pt x="23" y="2"/>
                  </a:cubicBezTo>
                  <a:cubicBezTo>
                    <a:pt x="0" y="29"/>
                    <a:pt x="61" y="76"/>
                    <a:pt x="111" y="76"/>
                  </a:cubicBezTo>
                  <a:cubicBezTo>
                    <a:pt x="161" y="76"/>
                    <a:pt x="200" y="60"/>
                    <a:pt x="200" y="36"/>
                  </a:cubicBezTo>
                  <a:cubicBezTo>
                    <a:pt x="200" y="33"/>
                    <a:pt x="200" y="30"/>
                    <a:pt x="198" y="28"/>
                  </a:cubicBezTo>
                  <a:cubicBezTo>
                    <a:pt x="198" y="30"/>
                    <a:pt x="198" y="30"/>
                    <a:pt x="198" y="30"/>
                  </a:cubicBezTo>
                  <a:cubicBezTo>
                    <a:pt x="197" y="34"/>
                    <a:pt x="195" y="37"/>
                    <a:pt x="191" y="40"/>
                  </a:cubicBezTo>
                  <a:cubicBezTo>
                    <a:pt x="187" y="45"/>
                    <a:pt x="181" y="50"/>
                    <a:pt x="174" y="51"/>
                  </a:cubicBezTo>
                  <a:cubicBezTo>
                    <a:pt x="160" y="55"/>
                    <a:pt x="147" y="57"/>
                    <a:pt x="135" y="57"/>
                  </a:cubicBezTo>
                  <a:cubicBezTo>
                    <a:pt x="80" y="57"/>
                    <a:pt x="45" y="25"/>
                    <a:pt x="30" y="9"/>
                  </a:cubicBezTo>
                  <a:cubicBezTo>
                    <a:pt x="30" y="9"/>
                    <a:pt x="29" y="8"/>
                    <a:pt x="28" y="7"/>
                  </a:cubicBezTo>
                  <a:cubicBezTo>
                    <a:pt x="26" y="5"/>
                    <a:pt x="25" y="3"/>
                    <a:pt x="25" y="0"/>
                  </a:cubicBezTo>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8" name="7-87"/>
            <p:cNvSpPr/>
            <p:nvPr/>
          </p:nvSpPr>
          <p:spPr bwMode="auto">
            <a:xfrm>
              <a:off x="4130676" y="4938713"/>
              <a:ext cx="61913" cy="261938"/>
            </a:xfrm>
            <a:custGeom>
              <a:avLst/>
              <a:gdLst>
                <a:gd name="T0" fmla="*/ 6 w 17"/>
                <a:gd name="T1" fmla="*/ 42 h 71"/>
                <a:gd name="T2" fmla="*/ 0 w 17"/>
                <a:gd name="T3" fmla="*/ 69 h 71"/>
                <a:gd name="T4" fmla="*/ 0 w 17"/>
                <a:gd name="T5" fmla="*/ 71 h 71"/>
                <a:gd name="T6" fmla="*/ 7 w 17"/>
                <a:gd name="T7" fmla="*/ 42 h 71"/>
                <a:gd name="T8" fmla="*/ 6 w 17"/>
                <a:gd name="T9" fmla="*/ 42 h 71"/>
                <a:gd name="T10" fmla="*/ 16 w 17"/>
                <a:gd name="T11" fmla="*/ 0 h 71"/>
                <a:gd name="T12" fmla="*/ 16 w 17"/>
                <a:gd name="T13" fmla="*/ 0 h 71"/>
                <a:gd name="T14" fmla="*/ 17 w 17"/>
                <a:gd name="T15" fmla="*/ 1 h 71"/>
                <a:gd name="T16" fmla="*/ 17 w 17"/>
                <a:gd name="T17" fmla="*/ 1 h 71"/>
                <a:gd name="T18" fmla="*/ 16 w 17"/>
                <a:gd name="T1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71">
                  <a:moveTo>
                    <a:pt x="6" y="42"/>
                  </a:moveTo>
                  <a:cubicBezTo>
                    <a:pt x="0" y="69"/>
                    <a:pt x="0" y="69"/>
                    <a:pt x="0" y="69"/>
                  </a:cubicBezTo>
                  <a:cubicBezTo>
                    <a:pt x="0" y="69"/>
                    <a:pt x="0" y="70"/>
                    <a:pt x="0" y="71"/>
                  </a:cubicBezTo>
                  <a:cubicBezTo>
                    <a:pt x="7" y="42"/>
                    <a:pt x="7" y="42"/>
                    <a:pt x="7" y="42"/>
                  </a:cubicBezTo>
                  <a:cubicBezTo>
                    <a:pt x="6" y="42"/>
                    <a:pt x="6" y="42"/>
                    <a:pt x="6" y="42"/>
                  </a:cubicBezTo>
                  <a:moveTo>
                    <a:pt x="16" y="0"/>
                  </a:moveTo>
                  <a:cubicBezTo>
                    <a:pt x="16" y="0"/>
                    <a:pt x="16" y="0"/>
                    <a:pt x="16" y="0"/>
                  </a:cubicBezTo>
                  <a:cubicBezTo>
                    <a:pt x="17" y="1"/>
                    <a:pt x="17" y="1"/>
                    <a:pt x="17" y="1"/>
                  </a:cubicBezTo>
                  <a:cubicBezTo>
                    <a:pt x="17" y="1"/>
                    <a:pt x="17" y="1"/>
                    <a:pt x="17" y="1"/>
                  </a:cubicBezTo>
                  <a:cubicBezTo>
                    <a:pt x="16" y="0"/>
                    <a:pt x="16" y="0"/>
                    <a:pt x="16" y="0"/>
                  </a:cubicBezTo>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39" name="7-88"/>
            <p:cNvSpPr/>
            <p:nvPr/>
          </p:nvSpPr>
          <p:spPr bwMode="auto">
            <a:xfrm>
              <a:off x="4314826" y="4156076"/>
              <a:ext cx="69850" cy="247650"/>
            </a:xfrm>
            <a:custGeom>
              <a:avLst/>
              <a:gdLst>
                <a:gd name="T0" fmla="*/ 37 w 44"/>
                <a:gd name="T1" fmla="*/ 0 h 156"/>
                <a:gd name="T2" fmla="*/ 0 w 44"/>
                <a:gd name="T3" fmla="*/ 154 h 156"/>
                <a:gd name="T4" fmla="*/ 7 w 44"/>
                <a:gd name="T5" fmla="*/ 156 h 156"/>
                <a:gd name="T6" fmla="*/ 44 w 44"/>
                <a:gd name="T7" fmla="*/ 3 h 156"/>
                <a:gd name="T8" fmla="*/ 37 w 44"/>
                <a:gd name="T9" fmla="*/ 0 h 156"/>
              </a:gdLst>
              <a:ahLst/>
              <a:cxnLst>
                <a:cxn ang="0">
                  <a:pos x="T0" y="T1"/>
                </a:cxn>
                <a:cxn ang="0">
                  <a:pos x="T2" y="T3"/>
                </a:cxn>
                <a:cxn ang="0">
                  <a:pos x="T4" y="T5"/>
                </a:cxn>
                <a:cxn ang="0">
                  <a:pos x="T6" y="T7"/>
                </a:cxn>
                <a:cxn ang="0">
                  <a:pos x="T8" y="T9"/>
                </a:cxn>
              </a:cxnLst>
              <a:rect l="0" t="0" r="r" b="b"/>
              <a:pathLst>
                <a:path w="44" h="156">
                  <a:moveTo>
                    <a:pt x="37" y="0"/>
                  </a:moveTo>
                  <a:lnTo>
                    <a:pt x="0" y="154"/>
                  </a:lnTo>
                  <a:lnTo>
                    <a:pt x="7" y="156"/>
                  </a:lnTo>
                  <a:lnTo>
                    <a:pt x="44" y="3"/>
                  </a:lnTo>
                  <a:lnTo>
                    <a:pt x="37" y="0"/>
                  </a:lnTo>
                  <a:close/>
                </a:path>
              </a:pathLst>
            </a:custGeom>
            <a:solidFill>
              <a:srgbClr val="C8882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0" name="7-89"/>
            <p:cNvSpPr/>
            <p:nvPr/>
          </p:nvSpPr>
          <p:spPr bwMode="auto">
            <a:xfrm>
              <a:off x="4314826" y="4156076"/>
              <a:ext cx="69850" cy="247650"/>
            </a:xfrm>
            <a:custGeom>
              <a:avLst/>
              <a:gdLst>
                <a:gd name="T0" fmla="*/ 37 w 44"/>
                <a:gd name="T1" fmla="*/ 0 h 156"/>
                <a:gd name="T2" fmla="*/ 0 w 44"/>
                <a:gd name="T3" fmla="*/ 154 h 156"/>
                <a:gd name="T4" fmla="*/ 7 w 44"/>
                <a:gd name="T5" fmla="*/ 156 h 156"/>
                <a:gd name="T6" fmla="*/ 44 w 44"/>
                <a:gd name="T7" fmla="*/ 3 h 156"/>
                <a:gd name="T8" fmla="*/ 37 w 44"/>
                <a:gd name="T9" fmla="*/ 0 h 156"/>
              </a:gdLst>
              <a:ahLst/>
              <a:cxnLst>
                <a:cxn ang="0">
                  <a:pos x="T0" y="T1"/>
                </a:cxn>
                <a:cxn ang="0">
                  <a:pos x="T2" y="T3"/>
                </a:cxn>
                <a:cxn ang="0">
                  <a:pos x="T4" y="T5"/>
                </a:cxn>
                <a:cxn ang="0">
                  <a:pos x="T6" y="T7"/>
                </a:cxn>
                <a:cxn ang="0">
                  <a:pos x="T8" y="T9"/>
                </a:cxn>
              </a:cxnLst>
              <a:rect l="0" t="0" r="r" b="b"/>
              <a:pathLst>
                <a:path w="44" h="156">
                  <a:moveTo>
                    <a:pt x="37" y="0"/>
                  </a:moveTo>
                  <a:lnTo>
                    <a:pt x="0" y="154"/>
                  </a:lnTo>
                  <a:lnTo>
                    <a:pt x="7" y="156"/>
                  </a:lnTo>
                  <a:lnTo>
                    <a:pt x="44" y="3"/>
                  </a:lnTo>
                  <a:lnTo>
                    <a:pt x="3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1" name="7-90"/>
            <p:cNvSpPr/>
            <p:nvPr/>
          </p:nvSpPr>
          <p:spPr bwMode="auto">
            <a:xfrm>
              <a:off x="4200526" y="4456113"/>
              <a:ext cx="111125" cy="430213"/>
            </a:xfrm>
            <a:custGeom>
              <a:avLst/>
              <a:gdLst>
                <a:gd name="T0" fmla="*/ 11 w 70"/>
                <a:gd name="T1" fmla="*/ 227 h 271"/>
                <a:gd name="T2" fmla="*/ 0 w 70"/>
                <a:gd name="T3" fmla="*/ 269 h 271"/>
                <a:gd name="T4" fmla="*/ 4 w 70"/>
                <a:gd name="T5" fmla="*/ 271 h 271"/>
                <a:gd name="T6" fmla="*/ 14 w 70"/>
                <a:gd name="T7" fmla="*/ 229 h 271"/>
                <a:gd name="T8" fmla="*/ 11 w 70"/>
                <a:gd name="T9" fmla="*/ 227 h 271"/>
                <a:gd name="T10" fmla="*/ 21 w 70"/>
                <a:gd name="T11" fmla="*/ 185 h 271"/>
                <a:gd name="T12" fmla="*/ 14 w 70"/>
                <a:gd name="T13" fmla="*/ 211 h 271"/>
                <a:gd name="T14" fmla="*/ 18 w 70"/>
                <a:gd name="T15" fmla="*/ 213 h 271"/>
                <a:gd name="T16" fmla="*/ 25 w 70"/>
                <a:gd name="T17" fmla="*/ 188 h 271"/>
                <a:gd name="T18" fmla="*/ 21 w 70"/>
                <a:gd name="T19" fmla="*/ 185 h 271"/>
                <a:gd name="T20" fmla="*/ 30 w 70"/>
                <a:gd name="T21" fmla="*/ 141 h 271"/>
                <a:gd name="T22" fmla="*/ 25 w 70"/>
                <a:gd name="T23" fmla="*/ 169 h 271"/>
                <a:gd name="T24" fmla="*/ 30 w 70"/>
                <a:gd name="T25" fmla="*/ 169 h 271"/>
                <a:gd name="T26" fmla="*/ 35 w 70"/>
                <a:gd name="T27" fmla="*/ 144 h 271"/>
                <a:gd name="T28" fmla="*/ 30 w 70"/>
                <a:gd name="T29" fmla="*/ 141 h 271"/>
                <a:gd name="T30" fmla="*/ 42 w 70"/>
                <a:gd name="T31" fmla="*/ 99 h 271"/>
                <a:gd name="T32" fmla="*/ 35 w 70"/>
                <a:gd name="T33" fmla="*/ 125 h 271"/>
                <a:gd name="T34" fmla="*/ 39 w 70"/>
                <a:gd name="T35" fmla="*/ 127 h 271"/>
                <a:gd name="T36" fmla="*/ 46 w 70"/>
                <a:gd name="T37" fmla="*/ 102 h 271"/>
                <a:gd name="T38" fmla="*/ 42 w 70"/>
                <a:gd name="T39" fmla="*/ 99 h 271"/>
                <a:gd name="T40" fmla="*/ 51 w 70"/>
                <a:gd name="T41" fmla="*/ 58 h 271"/>
                <a:gd name="T42" fmla="*/ 44 w 70"/>
                <a:gd name="T43" fmla="*/ 83 h 271"/>
                <a:gd name="T44" fmla="*/ 51 w 70"/>
                <a:gd name="T45" fmla="*/ 85 h 271"/>
                <a:gd name="T46" fmla="*/ 56 w 70"/>
                <a:gd name="T47" fmla="*/ 58 h 271"/>
                <a:gd name="T48" fmla="*/ 51 w 70"/>
                <a:gd name="T49" fmla="*/ 58 h 271"/>
                <a:gd name="T50" fmla="*/ 65 w 70"/>
                <a:gd name="T51" fmla="*/ 0 h 271"/>
                <a:gd name="T52" fmla="*/ 56 w 70"/>
                <a:gd name="T53" fmla="*/ 39 h 271"/>
                <a:gd name="T54" fmla="*/ 60 w 70"/>
                <a:gd name="T55" fmla="*/ 41 h 271"/>
                <a:gd name="T56" fmla="*/ 70 w 70"/>
                <a:gd name="T57" fmla="*/ 2 h 271"/>
                <a:gd name="T58" fmla="*/ 65 w 70"/>
                <a:gd name="T59"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0" h="271">
                  <a:moveTo>
                    <a:pt x="11" y="227"/>
                  </a:moveTo>
                  <a:lnTo>
                    <a:pt x="0" y="269"/>
                  </a:lnTo>
                  <a:lnTo>
                    <a:pt x="4" y="271"/>
                  </a:lnTo>
                  <a:lnTo>
                    <a:pt x="14" y="229"/>
                  </a:lnTo>
                  <a:lnTo>
                    <a:pt x="11" y="227"/>
                  </a:lnTo>
                  <a:close/>
                  <a:moveTo>
                    <a:pt x="21" y="185"/>
                  </a:moveTo>
                  <a:lnTo>
                    <a:pt x="14" y="211"/>
                  </a:lnTo>
                  <a:lnTo>
                    <a:pt x="18" y="213"/>
                  </a:lnTo>
                  <a:lnTo>
                    <a:pt x="25" y="188"/>
                  </a:lnTo>
                  <a:lnTo>
                    <a:pt x="21" y="185"/>
                  </a:lnTo>
                  <a:close/>
                  <a:moveTo>
                    <a:pt x="30" y="141"/>
                  </a:moveTo>
                  <a:lnTo>
                    <a:pt x="25" y="169"/>
                  </a:lnTo>
                  <a:lnTo>
                    <a:pt x="30" y="169"/>
                  </a:lnTo>
                  <a:lnTo>
                    <a:pt x="35" y="144"/>
                  </a:lnTo>
                  <a:lnTo>
                    <a:pt x="30" y="141"/>
                  </a:lnTo>
                  <a:close/>
                  <a:moveTo>
                    <a:pt x="42" y="99"/>
                  </a:moveTo>
                  <a:lnTo>
                    <a:pt x="35" y="125"/>
                  </a:lnTo>
                  <a:lnTo>
                    <a:pt x="39" y="127"/>
                  </a:lnTo>
                  <a:lnTo>
                    <a:pt x="46" y="102"/>
                  </a:lnTo>
                  <a:lnTo>
                    <a:pt x="42" y="99"/>
                  </a:lnTo>
                  <a:close/>
                  <a:moveTo>
                    <a:pt x="51" y="58"/>
                  </a:moveTo>
                  <a:lnTo>
                    <a:pt x="44" y="83"/>
                  </a:lnTo>
                  <a:lnTo>
                    <a:pt x="51" y="85"/>
                  </a:lnTo>
                  <a:lnTo>
                    <a:pt x="56" y="58"/>
                  </a:lnTo>
                  <a:lnTo>
                    <a:pt x="51" y="58"/>
                  </a:lnTo>
                  <a:close/>
                  <a:moveTo>
                    <a:pt x="65" y="0"/>
                  </a:moveTo>
                  <a:lnTo>
                    <a:pt x="56" y="39"/>
                  </a:lnTo>
                  <a:lnTo>
                    <a:pt x="60" y="41"/>
                  </a:lnTo>
                  <a:lnTo>
                    <a:pt x="70" y="2"/>
                  </a:lnTo>
                  <a:lnTo>
                    <a:pt x="65" y="0"/>
                  </a:ln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2" name="7-91"/>
            <p:cNvSpPr/>
            <p:nvPr/>
          </p:nvSpPr>
          <p:spPr bwMode="auto">
            <a:xfrm>
              <a:off x="4200526" y="4456113"/>
              <a:ext cx="111125" cy="430213"/>
            </a:xfrm>
            <a:custGeom>
              <a:avLst/>
              <a:gdLst>
                <a:gd name="T0" fmla="*/ 11 w 70"/>
                <a:gd name="T1" fmla="*/ 227 h 271"/>
                <a:gd name="T2" fmla="*/ 0 w 70"/>
                <a:gd name="T3" fmla="*/ 269 h 271"/>
                <a:gd name="T4" fmla="*/ 4 w 70"/>
                <a:gd name="T5" fmla="*/ 271 h 271"/>
                <a:gd name="T6" fmla="*/ 14 w 70"/>
                <a:gd name="T7" fmla="*/ 229 h 271"/>
                <a:gd name="T8" fmla="*/ 11 w 70"/>
                <a:gd name="T9" fmla="*/ 227 h 271"/>
                <a:gd name="T10" fmla="*/ 21 w 70"/>
                <a:gd name="T11" fmla="*/ 185 h 271"/>
                <a:gd name="T12" fmla="*/ 14 w 70"/>
                <a:gd name="T13" fmla="*/ 211 h 271"/>
                <a:gd name="T14" fmla="*/ 18 w 70"/>
                <a:gd name="T15" fmla="*/ 213 h 271"/>
                <a:gd name="T16" fmla="*/ 25 w 70"/>
                <a:gd name="T17" fmla="*/ 188 h 271"/>
                <a:gd name="T18" fmla="*/ 21 w 70"/>
                <a:gd name="T19" fmla="*/ 185 h 271"/>
                <a:gd name="T20" fmla="*/ 30 w 70"/>
                <a:gd name="T21" fmla="*/ 141 h 271"/>
                <a:gd name="T22" fmla="*/ 25 w 70"/>
                <a:gd name="T23" fmla="*/ 169 h 271"/>
                <a:gd name="T24" fmla="*/ 30 w 70"/>
                <a:gd name="T25" fmla="*/ 169 h 271"/>
                <a:gd name="T26" fmla="*/ 35 w 70"/>
                <a:gd name="T27" fmla="*/ 144 h 271"/>
                <a:gd name="T28" fmla="*/ 30 w 70"/>
                <a:gd name="T29" fmla="*/ 141 h 271"/>
                <a:gd name="T30" fmla="*/ 42 w 70"/>
                <a:gd name="T31" fmla="*/ 99 h 271"/>
                <a:gd name="T32" fmla="*/ 35 w 70"/>
                <a:gd name="T33" fmla="*/ 125 h 271"/>
                <a:gd name="T34" fmla="*/ 39 w 70"/>
                <a:gd name="T35" fmla="*/ 127 h 271"/>
                <a:gd name="T36" fmla="*/ 46 w 70"/>
                <a:gd name="T37" fmla="*/ 102 h 271"/>
                <a:gd name="T38" fmla="*/ 42 w 70"/>
                <a:gd name="T39" fmla="*/ 99 h 271"/>
                <a:gd name="T40" fmla="*/ 51 w 70"/>
                <a:gd name="T41" fmla="*/ 58 h 271"/>
                <a:gd name="T42" fmla="*/ 44 w 70"/>
                <a:gd name="T43" fmla="*/ 83 h 271"/>
                <a:gd name="T44" fmla="*/ 51 w 70"/>
                <a:gd name="T45" fmla="*/ 85 h 271"/>
                <a:gd name="T46" fmla="*/ 56 w 70"/>
                <a:gd name="T47" fmla="*/ 58 h 271"/>
                <a:gd name="T48" fmla="*/ 51 w 70"/>
                <a:gd name="T49" fmla="*/ 58 h 271"/>
                <a:gd name="T50" fmla="*/ 65 w 70"/>
                <a:gd name="T51" fmla="*/ 0 h 271"/>
                <a:gd name="T52" fmla="*/ 56 w 70"/>
                <a:gd name="T53" fmla="*/ 39 h 271"/>
                <a:gd name="T54" fmla="*/ 60 w 70"/>
                <a:gd name="T55" fmla="*/ 41 h 271"/>
                <a:gd name="T56" fmla="*/ 70 w 70"/>
                <a:gd name="T57" fmla="*/ 2 h 271"/>
                <a:gd name="T58" fmla="*/ 65 w 70"/>
                <a:gd name="T59"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0" h="271">
                  <a:moveTo>
                    <a:pt x="11" y="227"/>
                  </a:moveTo>
                  <a:lnTo>
                    <a:pt x="0" y="269"/>
                  </a:lnTo>
                  <a:lnTo>
                    <a:pt x="4" y="271"/>
                  </a:lnTo>
                  <a:lnTo>
                    <a:pt x="14" y="229"/>
                  </a:lnTo>
                  <a:lnTo>
                    <a:pt x="11" y="227"/>
                  </a:lnTo>
                  <a:moveTo>
                    <a:pt x="21" y="185"/>
                  </a:moveTo>
                  <a:lnTo>
                    <a:pt x="14" y="211"/>
                  </a:lnTo>
                  <a:lnTo>
                    <a:pt x="18" y="213"/>
                  </a:lnTo>
                  <a:lnTo>
                    <a:pt x="25" y="188"/>
                  </a:lnTo>
                  <a:lnTo>
                    <a:pt x="21" y="185"/>
                  </a:lnTo>
                  <a:moveTo>
                    <a:pt x="30" y="141"/>
                  </a:moveTo>
                  <a:lnTo>
                    <a:pt x="25" y="169"/>
                  </a:lnTo>
                  <a:lnTo>
                    <a:pt x="30" y="169"/>
                  </a:lnTo>
                  <a:lnTo>
                    <a:pt x="35" y="144"/>
                  </a:lnTo>
                  <a:lnTo>
                    <a:pt x="30" y="141"/>
                  </a:lnTo>
                  <a:moveTo>
                    <a:pt x="42" y="99"/>
                  </a:moveTo>
                  <a:lnTo>
                    <a:pt x="35" y="125"/>
                  </a:lnTo>
                  <a:lnTo>
                    <a:pt x="39" y="127"/>
                  </a:lnTo>
                  <a:lnTo>
                    <a:pt x="46" y="102"/>
                  </a:lnTo>
                  <a:lnTo>
                    <a:pt x="42" y="99"/>
                  </a:lnTo>
                  <a:moveTo>
                    <a:pt x="51" y="58"/>
                  </a:moveTo>
                  <a:lnTo>
                    <a:pt x="44" y="83"/>
                  </a:lnTo>
                  <a:lnTo>
                    <a:pt x="51" y="85"/>
                  </a:lnTo>
                  <a:lnTo>
                    <a:pt x="56" y="58"/>
                  </a:lnTo>
                  <a:lnTo>
                    <a:pt x="51" y="58"/>
                  </a:lnTo>
                  <a:moveTo>
                    <a:pt x="65" y="0"/>
                  </a:moveTo>
                  <a:lnTo>
                    <a:pt x="56" y="39"/>
                  </a:lnTo>
                  <a:lnTo>
                    <a:pt x="60" y="41"/>
                  </a:lnTo>
                  <a:lnTo>
                    <a:pt x="70" y="2"/>
                  </a:lnTo>
                  <a:lnTo>
                    <a:pt x="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3" name="7-92"/>
            <p:cNvSpPr/>
            <p:nvPr/>
          </p:nvSpPr>
          <p:spPr bwMode="auto">
            <a:xfrm>
              <a:off x="4303713" y="4400551"/>
              <a:ext cx="22225" cy="58738"/>
            </a:xfrm>
            <a:custGeom>
              <a:avLst/>
              <a:gdLst>
                <a:gd name="T0" fmla="*/ 7 w 14"/>
                <a:gd name="T1" fmla="*/ 0 h 37"/>
                <a:gd name="T2" fmla="*/ 0 w 14"/>
                <a:gd name="T3" fmla="*/ 35 h 37"/>
                <a:gd name="T4" fmla="*/ 5 w 14"/>
                <a:gd name="T5" fmla="*/ 37 h 37"/>
                <a:gd name="T6" fmla="*/ 14 w 14"/>
                <a:gd name="T7" fmla="*/ 2 h 37"/>
                <a:gd name="T8" fmla="*/ 7 w 14"/>
                <a:gd name="T9" fmla="*/ 0 h 37"/>
              </a:gdLst>
              <a:ahLst/>
              <a:cxnLst>
                <a:cxn ang="0">
                  <a:pos x="T0" y="T1"/>
                </a:cxn>
                <a:cxn ang="0">
                  <a:pos x="T2" y="T3"/>
                </a:cxn>
                <a:cxn ang="0">
                  <a:pos x="T4" y="T5"/>
                </a:cxn>
                <a:cxn ang="0">
                  <a:pos x="T6" y="T7"/>
                </a:cxn>
                <a:cxn ang="0">
                  <a:pos x="T8" y="T9"/>
                </a:cxn>
              </a:cxnLst>
              <a:rect l="0" t="0" r="r" b="b"/>
              <a:pathLst>
                <a:path w="14" h="37">
                  <a:moveTo>
                    <a:pt x="7" y="0"/>
                  </a:moveTo>
                  <a:lnTo>
                    <a:pt x="0" y="35"/>
                  </a:lnTo>
                  <a:lnTo>
                    <a:pt x="5" y="37"/>
                  </a:lnTo>
                  <a:lnTo>
                    <a:pt x="14" y="2"/>
                  </a:lnTo>
                  <a:lnTo>
                    <a:pt x="7" y="0"/>
                  </a:lnTo>
                  <a:close/>
                </a:path>
              </a:pathLst>
            </a:custGeom>
            <a:solidFill>
              <a:srgbClr val="96671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4" name="7-93"/>
            <p:cNvSpPr/>
            <p:nvPr/>
          </p:nvSpPr>
          <p:spPr bwMode="auto">
            <a:xfrm>
              <a:off x="4303713" y="4400551"/>
              <a:ext cx="22225" cy="58738"/>
            </a:xfrm>
            <a:custGeom>
              <a:avLst/>
              <a:gdLst>
                <a:gd name="T0" fmla="*/ 7 w 14"/>
                <a:gd name="T1" fmla="*/ 0 h 37"/>
                <a:gd name="T2" fmla="*/ 0 w 14"/>
                <a:gd name="T3" fmla="*/ 35 h 37"/>
                <a:gd name="T4" fmla="*/ 5 w 14"/>
                <a:gd name="T5" fmla="*/ 37 h 37"/>
                <a:gd name="T6" fmla="*/ 14 w 14"/>
                <a:gd name="T7" fmla="*/ 2 h 37"/>
                <a:gd name="T8" fmla="*/ 7 w 14"/>
                <a:gd name="T9" fmla="*/ 0 h 37"/>
              </a:gdLst>
              <a:ahLst/>
              <a:cxnLst>
                <a:cxn ang="0">
                  <a:pos x="T0" y="T1"/>
                </a:cxn>
                <a:cxn ang="0">
                  <a:pos x="T2" y="T3"/>
                </a:cxn>
                <a:cxn ang="0">
                  <a:pos x="T4" y="T5"/>
                </a:cxn>
                <a:cxn ang="0">
                  <a:pos x="T6" y="T7"/>
                </a:cxn>
                <a:cxn ang="0">
                  <a:pos x="T8" y="T9"/>
                </a:cxn>
              </a:cxnLst>
              <a:rect l="0" t="0" r="r" b="b"/>
              <a:pathLst>
                <a:path w="14" h="37">
                  <a:moveTo>
                    <a:pt x="7" y="0"/>
                  </a:moveTo>
                  <a:lnTo>
                    <a:pt x="0" y="35"/>
                  </a:lnTo>
                  <a:lnTo>
                    <a:pt x="5" y="37"/>
                  </a:lnTo>
                  <a:lnTo>
                    <a:pt x="14" y="2"/>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5" name="7-94"/>
            <p:cNvSpPr/>
            <p:nvPr/>
          </p:nvSpPr>
          <p:spPr bwMode="auto">
            <a:xfrm>
              <a:off x="4281488" y="4518026"/>
              <a:ext cx="14288" cy="30163"/>
            </a:xfrm>
            <a:custGeom>
              <a:avLst/>
              <a:gdLst>
                <a:gd name="T0" fmla="*/ 5 w 9"/>
                <a:gd name="T1" fmla="*/ 0 h 19"/>
                <a:gd name="T2" fmla="*/ 0 w 9"/>
                <a:gd name="T3" fmla="*/ 19 h 19"/>
                <a:gd name="T4" fmla="*/ 5 w 9"/>
                <a:gd name="T5" fmla="*/ 19 h 19"/>
                <a:gd name="T6" fmla="*/ 9 w 9"/>
                <a:gd name="T7" fmla="*/ 2 h 19"/>
                <a:gd name="T8" fmla="*/ 5 w 9"/>
                <a:gd name="T9" fmla="*/ 0 h 19"/>
              </a:gdLst>
              <a:ahLst/>
              <a:cxnLst>
                <a:cxn ang="0">
                  <a:pos x="T0" y="T1"/>
                </a:cxn>
                <a:cxn ang="0">
                  <a:pos x="T2" y="T3"/>
                </a:cxn>
                <a:cxn ang="0">
                  <a:pos x="T4" y="T5"/>
                </a:cxn>
                <a:cxn ang="0">
                  <a:pos x="T6" y="T7"/>
                </a:cxn>
                <a:cxn ang="0">
                  <a:pos x="T8" y="T9"/>
                </a:cxn>
              </a:cxnLst>
              <a:rect l="0" t="0" r="r" b="b"/>
              <a:pathLst>
                <a:path w="9" h="19">
                  <a:moveTo>
                    <a:pt x="5" y="0"/>
                  </a:moveTo>
                  <a:lnTo>
                    <a:pt x="0" y="19"/>
                  </a:lnTo>
                  <a:lnTo>
                    <a:pt x="5" y="19"/>
                  </a:lnTo>
                  <a:lnTo>
                    <a:pt x="9" y="2"/>
                  </a:lnTo>
                  <a:lnTo>
                    <a:pt x="5"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6" name="7-95"/>
            <p:cNvSpPr/>
            <p:nvPr/>
          </p:nvSpPr>
          <p:spPr bwMode="auto">
            <a:xfrm>
              <a:off x="4281488" y="4518026"/>
              <a:ext cx="14288" cy="30163"/>
            </a:xfrm>
            <a:custGeom>
              <a:avLst/>
              <a:gdLst>
                <a:gd name="T0" fmla="*/ 5 w 9"/>
                <a:gd name="T1" fmla="*/ 0 h 19"/>
                <a:gd name="T2" fmla="*/ 0 w 9"/>
                <a:gd name="T3" fmla="*/ 19 h 19"/>
                <a:gd name="T4" fmla="*/ 5 w 9"/>
                <a:gd name="T5" fmla="*/ 19 h 19"/>
                <a:gd name="T6" fmla="*/ 9 w 9"/>
                <a:gd name="T7" fmla="*/ 2 h 19"/>
                <a:gd name="T8" fmla="*/ 5 w 9"/>
                <a:gd name="T9" fmla="*/ 0 h 19"/>
              </a:gdLst>
              <a:ahLst/>
              <a:cxnLst>
                <a:cxn ang="0">
                  <a:pos x="T0" y="T1"/>
                </a:cxn>
                <a:cxn ang="0">
                  <a:pos x="T2" y="T3"/>
                </a:cxn>
                <a:cxn ang="0">
                  <a:pos x="T4" y="T5"/>
                </a:cxn>
                <a:cxn ang="0">
                  <a:pos x="T6" y="T7"/>
                </a:cxn>
                <a:cxn ang="0">
                  <a:pos x="T8" y="T9"/>
                </a:cxn>
              </a:cxnLst>
              <a:rect l="0" t="0" r="r" b="b"/>
              <a:pathLst>
                <a:path w="9" h="19">
                  <a:moveTo>
                    <a:pt x="5" y="0"/>
                  </a:moveTo>
                  <a:lnTo>
                    <a:pt x="0" y="19"/>
                  </a:lnTo>
                  <a:lnTo>
                    <a:pt x="5" y="19"/>
                  </a:lnTo>
                  <a:lnTo>
                    <a:pt x="9"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7" name="7-96"/>
            <p:cNvSpPr/>
            <p:nvPr/>
          </p:nvSpPr>
          <p:spPr bwMode="auto">
            <a:xfrm>
              <a:off x="4267201" y="4587876"/>
              <a:ext cx="14288" cy="30163"/>
            </a:xfrm>
            <a:custGeom>
              <a:avLst/>
              <a:gdLst>
                <a:gd name="T0" fmla="*/ 2 w 9"/>
                <a:gd name="T1" fmla="*/ 0 h 19"/>
                <a:gd name="T2" fmla="*/ 0 w 9"/>
                <a:gd name="T3" fmla="*/ 16 h 19"/>
                <a:gd name="T4" fmla="*/ 4 w 9"/>
                <a:gd name="T5" fmla="*/ 19 h 19"/>
                <a:gd name="T6" fmla="*/ 9 w 9"/>
                <a:gd name="T7" fmla="*/ 2 h 19"/>
                <a:gd name="T8" fmla="*/ 2 w 9"/>
                <a:gd name="T9" fmla="*/ 0 h 19"/>
              </a:gdLst>
              <a:ahLst/>
              <a:cxnLst>
                <a:cxn ang="0">
                  <a:pos x="T0" y="T1"/>
                </a:cxn>
                <a:cxn ang="0">
                  <a:pos x="T2" y="T3"/>
                </a:cxn>
                <a:cxn ang="0">
                  <a:pos x="T4" y="T5"/>
                </a:cxn>
                <a:cxn ang="0">
                  <a:pos x="T6" y="T7"/>
                </a:cxn>
                <a:cxn ang="0">
                  <a:pos x="T8" y="T9"/>
                </a:cxn>
              </a:cxnLst>
              <a:rect l="0" t="0" r="r" b="b"/>
              <a:pathLst>
                <a:path w="9" h="19">
                  <a:moveTo>
                    <a:pt x="2" y="0"/>
                  </a:moveTo>
                  <a:lnTo>
                    <a:pt x="0" y="16"/>
                  </a:lnTo>
                  <a:lnTo>
                    <a:pt x="4" y="19"/>
                  </a:lnTo>
                  <a:lnTo>
                    <a:pt x="9" y="2"/>
                  </a:lnTo>
                  <a:lnTo>
                    <a:pt x="2"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8" name="7-97"/>
            <p:cNvSpPr/>
            <p:nvPr/>
          </p:nvSpPr>
          <p:spPr bwMode="auto">
            <a:xfrm>
              <a:off x="4267201" y="4587876"/>
              <a:ext cx="14288" cy="30163"/>
            </a:xfrm>
            <a:custGeom>
              <a:avLst/>
              <a:gdLst>
                <a:gd name="T0" fmla="*/ 2 w 9"/>
                <a:gd name="T1" fmla="*/ 0 h 19"/>
                <a:gd name="T2" fmla="*/ 0 w 9"/>
                <a:gd name="T3" fmla="*/ 16 h 19"/>
                <a:gd name="T4" fmla="*/ 4 w 9"/>
                <a:gd name="T5" fmla="*/ 19 h 19"/>
                <a:gd name="T6" fmla="*/ 9 w 9"/>
                <a:gd name="T7" fmla="*/ 2 h 19"/>
                <a:gd name="T8" fmla="*/ 2 w 9"/>
                <a:gd name="T9" fmla="*/ 0 h 19"/>
              </a:gdLst>
              <a:ahLst/>
              <a:cxnLst>
                <a:cxn ang="0">
                  <a:pos x="T0" y="T1"/>
                </a:cxn>
                <a:cxn ang="0">
                  <a:pos x="T2" y="T3"/>
                </a:cxn>
                <a:cxn ang="0">
                  <a:pos x="T4" y="T5"/>
                </a:cxn>
                <a:cxn ang="0">
                  <a:pos x="T6" y="T7"/>
                </a:cxn>
                <a:cxn ang="0">
                  <a:pos x="T8" y="T9"/>
                </a:cxn>
              </a:cxnLst>
              <a:rect l="0" t="0" r="r" b="b"/>
              <a:pathLst>
                <a:path w="9" h="19">
                  <a:moveTo>
                    <a:pt x="2" y="0"/>
                  </a:moveTo>
                  <a:lnTo>
                    <a:pt x="0" y="16"/>
                  </a:lnTo>
                  <a:lnTo>
                    <a:pt x="4" y="19"/>
                  </a:lnTo>
                  <a:lnTo>
                    <a:pt x="9"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49" name="7-98"/>
            <p:cNvSpPr/>
            <p:nvPr/>
          </p:nvSpPr>
          <p:spPr bwMode="auto">
            <a:xfrm>
              <a:off x="4248151" y="4654551"/>
              <a:ext cx="14288" cy="30163"/>
            </a:xfrm>
            <a:custGeom>
              <a:avLst/>
              <a:gdLst>
                <a:gd name="T0" fmla="*/ 5 w 9"/>
                <a:gd name="T1" fmla="*/ 0 h 19"/>
                <a:gd name="T2" fmla="*/ 0 w 9"/>
                <a:gd name="T3" fmla="*/ 16 h 19"/>
                <a:gd name="T4" fmla="*/ 5 w 9"/>
                <a:gd name="T5" fmla="*/ 19 h 19"/>
                <a:gd name="T6" fmla="*/ 9 w 9"/>
                <a:gd name="T7" fmla="*/ 2 h 19"/>
                <a:gd name="T8" fmla="*/ 5 w 9"/>
                <a:gd name="T9" fmla="*/ 0 h 19"/>
              </a:gdLst>
              <a:ahLst/>
              <a:cxnLst>
                <a:cxn ang="0">
                  <a:pos x="T0" y="T1"/>
                </a:cxn>
                <a:cxn ang="0">
                  <a:pos x="T2" y="T3"/>
                </a:cxn>
                <a:cxn ang="0">
                  <a:pos x="T4" y="T5"/>
                </a:cxn>
                <a:cxn ang="0">
                  <a:pos x="T6" y="T7"/>
                </a:cxn>
                <a:cxn ang="0">
                  <a:pos x="T8" y="T9"/>
                </a:cxn>
              </a:cxnLst>
              <a:rect l="0" t="0" r="r" b="b"/>
              <a:pathLst>
                <a:path w="9" h="19">
                  <a:moveTo>
                    <a:pt x="5" y="0"/>
                  </a:moveTo>
                  <a:lnTo>
                    <a:pt x="0" y="16"/>
                  </a:lnTo>
                  <a:lnTo>
                    <a:pt x="5" y="19"/>
                  </a:lnTo>
                  <a:lnTo>
                    <a:pt x="9" y="2"/>
                  </a:lnTo>
                  <a:lnTo>
                    <a:pt x="5"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0" name="7-99"/>
            <p:cNvSpPr/>
            <p:nvPr/>
          </p:nvSpPr>
          <p:spPr bwMode="auto">
            <a:xfrm>
              <a:off x="4248151" y="4654551"/>
              <a:ext cx="14288" cy="30163"/>
            </a:xfrm>
            <a:custGeom>
              <a:avLst/>
              <a:gdLst>
                <a:gd name="T0" fmla="*/ 5 w 9"/>
                <a:gd name="T1" fmla="*/ 0 h 19"/>
                <a:gd name="T2" fmla="*/ 0 w 9"/>
                <a:gd name="T3" fmla="*/ 16 h 19"/>
                <a:gd name="T4" fmla="*/ 5 w 9"/>
                <a:gd name="T5" fmla="*/ 19 h 19"/>
                <a:gd name="T6" fmla="*/ 9 w 9"/>
                <a:gd name="T7" fmla="*/ 2 h 19"/>
                <a:gd name="T8" fmla="*/ 5 w 9"/>
                <a:gd name="T9" fmla="*/ 0 h 19"/>
              </a:gdLst>
              <a:ahLst/>
              <a:cxnLst>
                <a:cxn ang="0">
                  <a:pos x="T0" y="T1"/>
                </a:cxn>
                <a:cxn ang="0">
                  <a:pos x="T2" y="T3"/>
                </a:cxn>
                <a:cxn ang="0">
                  <a:pos x="T4" y="T5"/>
                </a:cxn>
                <a:cxn ang="0">
                  <a:pos x="T6" y="T7"/>
                </a:cxn>
                <a:cxn ang="0">
                  <a:pos x="T8" y="T9"/>
                </a:cxn>
              </a:cxnLst>
              <a:rect l="0" t="0" r="r" b="b"/>
              <a:pathLst>
                <a:path w="9" h="19">
                  <a:moveTo>
                    <a:pt x="5" y="0"/>
                  </a:moveTo>
                  <a:lnTo>
                    <a:pt x="0" y="16"/>
                  </a:lnTo>
                  <a:lnTo>
                    <a:pt x="5" y="19"/>
                  </a:lnTo>
                  <a:lnTo>
                    <a:pt x="9" y="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1" name="7-100"/>
            <p:cNvSpPr/>
            <p:nvPr/>
          </p:nvSpPr>
          <p:spPr bwMode="auto">
            <a:xfrm>
              <a:off x="4233863" y="4724401"/>
              <a:ext cx="14288" cy="30163"/>
            </a:xfrm>
            <a:custGeom>
              <a:avLst/>
              <a:gdLst>
                <a:gd name="T0" fmla="*/ 4 w 9"/>
                <a:gd name="T1" fmla="*/ 0 h 19"/>
                <a:gd name="T2" fmla="*/ 0 w 9"/>
                <a:gd name="T3" fmla="*/ 16 h 19"/>
                <a:gd name="T4" fmla="*/ 4 w 9"/>
                <a:gd name="T5" fmla="*/ 19 h 19"/>
                <a:gd name="T6" fmla="*/ 9 w 9"/>
                <a:gd name="T7" fmla="*/ 0 h 19"/>
                <a:gd name="T8" fmla="*/ 4 w 9"/>
                <a:gd name="T9" fmla="*/ 0 h 19"/>
              </a:gdLst>
              <a:ahLst/>
              <a:cxnLst>
                <a:cxn ang="0">
                  <a:pos x="T0" y="T1"/>
                </a:cxn>
                <a:cxn ang="0">
                  <a:pos x="T2" y="T3"/>
                </a:cxn>
                <a:cxn ang="0">
                  <a:pos x="T4" y="T5"/>
                </a:cxn>
                <a:cxn ang="0">
                  <a:pos x="T6" y="T7"/>
                </a:cxn>
                <a:cxn ang="0">
                  <a:pos x="T8" y="T9"/>
                </a:cxn>
              </a:cxnLst>
              <a:rect l="0" t="0" r="r" b="b"/>
              <a:pathLst>
                <a:path w="9" h="19">
                  <a:moveTo>
                    <a:pt x="4" y="0"/>
                  </a:moveTo>
                  <a:lnTo>
                    <a:pt x="0" y="16"/>
                  </a:lnTo>
                  <a:lnTo>
                    <a:pt x="4" y="19"/>
                  </a:lnTo>
                  <a:lnTo>
                    <a:pt x="9" y="0"/>
                  </a:lnTo>
                  <a:lnTo>
                    <a:pt x="4"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2" name="7-101"/>
            <p:cNvSpPr/>
            <p:nvPr/>
          </p:nvSpPr>
          <p:spPr bwMode="auto">
            <a:xfrm>
              <a:off x="4233863" y="4724401"/>
              <a:ext cx="14288" cy="30163"/>
            </a:xfrm>
            <a:custGeom>
              <a:avLst/>
              <a:gdLst>
                <a:gd name="T0" fmla="*/ 4 w 9"/>
                <a:gd name="T1" fmla="*/ 0 h 19"/>
                <a:gd name="T2" fmla="*/ 0 w 9"/>
                <a:gd name="T3" fmla="*/ 16 h 19"/>
                <a:gd name="T4" fmla="*/ 4 w 9"/>
                <a:gd name="T5" fmla="*/ 19 h 19"/>
                <a:gd name="T6" fmla="*/ 9 w 9"/>
                <a:gd name="T7" fmla="*/ 0 h 19"/>
                <a:gd name="T8" fmla="*/ 4 w 9"/>
                <a:gd name="T9" fmla="*/ 0 h 19"/>
              </a:gdLst>
              <a:ahLst/>
              <a:cxnLst>
                <a:cxn ang="0">
                  <a:pos x="T0" y="T1"/>
                </a:cxn>
                <a:cxn ang="0">
                  <a:pos x="T2" y="T3"/>
                </a:cxn>
                <a:cxn ang="0">
                  <a:pos x="T4" y="T5"/>
                </a:cxn>
                <a:cxn ang="0">
                  <a:pos x="T6" y="T7"/>
                </a:cxn>
                <a:cxn ang="0">
                  <a:pos x="T8" y="T9"/>
                </a:cxn>
              </a:cxnLst>
              <a:rect l="0" t="0" r="r" b="b"/>
              <a:pathLst>
                <a:path w="9" h="19">
                  <a:moveTo>
                    <a:pt x="4" y="0"/>
                  </a:moveTo>
                  <a:lnTo>
                    <a:pt x="0" y="16"/>
                  </a:lnTo>
                  <a:lnTo>
                    <a:pt x="4" y="19"/>
                  </a:lnTo>
                  <a:lnTo>
                    <a:pt x="9" y="0"/>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3" name="7-102"/>
            <p:cNvSpPr/>
            <p:nvPr/>
          </p:nvSpPr>
          <p:spPr bwMode="auto">
            <a:xfrm>
              <a:off x="4217988" y="4791076"/>
              <a:ext cx="11113" cy="28575"/>
            </a:xfrm>
            <a:custGeom>
              <a:avLst/>
              <a:gdLst>
                <a:gd name="T0" fmla="*/ 3 w 7"/>
                <a:gd name="T1" fmla="*/ 0 h 18"/>
                <a:gd name="T2" fmla="*/ 0 w 7"/>
                <a:gd name="T3" fmla="*/ 16 h 18"/>
                <a:gd name="T4" fmla="*/ 3 w 7"/>
                <a:gd name="T5" fmla="*/ 18 h 18"/>
                <a:gd name="T6" fmla="*/ 7 w 7"/>
                <a:gd name="T7" fmla="*/ 2 h 18"/>
                <a:gd name="T8" fmla="*/ 3 w 7"/>
                <a:gd name="T9" fmla="*/ 0 h 18"/>
              </a:gdLst>
              <a:ahLst/>
              <a:cxnLst>
                <a:cxn ang="0">
                  <a:pos x="T0" y="T1"/>
                </a:cxn>
                <a:cxn ang="0">
                  <a:pos x="T2" y="T3"/>
                </a:cxn>
                <a:cxn ang="0">
                  <a:pos x="T4" y="T5"/>
                </a:cxn>
                <a:cxn ang="0">
                  <a:pos x="T6" y="T7"/>
                </a:cxn>
                <a:cxn ang="0">
                  <a:pos x="T8" y="T9"/>
                </a:cxn>
              </a:cxnLst>
              <a:rect l="0" t="0" r="r" b="b"/>
              <a:pathLst>
                <a:path w="7" h="18">
                  <a:moveTo>
                    <a:pt x="3" y="0"/>
                  </a:moveTo>
                  <a:lnTo>
                    <a:pt x="0" y="16"/>
                  </a:lnTo>
                  <a:lnTo>
                    <a:pt x="3" y="18"/>
                  </a:lnTo>
                  <a:lnTo>
                    <a:pt x="7" y="2"/>
                  </a:lnTo>
                  <a:lnTo>
                    <a:pt x="3" y="0"/>
                  </a:lnTo>
                  <a:close/>
                </a:path>
              </a:pathLst>
            </a:custGeom>
            <a:solidFill>
              <a:srgbClr val="B49A7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4" name="7-103"/>
            <p:cNvSpPr/>
            <p:nvPr/>
          </p:nvSpPr>
          <p:spPr bwMode="auto">
            <a:xfrm>
              <a:off x="4217988" y="4791076"/>
              <a:ext cx="11113" cy="28575"/>
            </a:xfrm>
            <a:custGeom>
              <a:avLst/>
              <a:gdLst>
                <a:gd name="T0" fmla="*/ 3 w 7"/>
                <a:gd name="T1" fmla="*/ 0 h 18"/>
                <a:gd name="T2" fmla="*/ 0 w 7"/>
                <a:gd name="T3" fmla="*/ 16 h 18"/>
                <a:gd name="T4" fmla="*/ 3 w 7"/>
                <a:gd name="T5" fmla="*/ 18 h 18"/>
                <a:gd name="T6" fmla="*/ 7 w 7"/>
                <a:gd name="T7" fmla="*/ 2 h 18"/>
                <a:gd name="T8" fmla="*/ 3 w 7"/>
                <a:gd name="T9" fmla="*/ 0 h 18"/>
              </a:gdLst>
              <a:ahLst/>
              <a:cxnLst>
                <a:cxn ang="0">
                  <a:pos x="T0" y="T1"/>
                </a:cxn>
                <a:cxn ang="0">
                  <a:pos x="T2" y="T3"/>
                </a:cxn>
                <a:cxn ang="0">
                  <a:pos x="T4" y="T5"/>
                </a:cxn>
                <a:cxn ang="0">
                  <a:pos x="T6" y="T7"/>
                </a:cxn>
                <a:cxn ang="0">
                  <a:pos x="T8" y="T9"/>
                </a:cxn>
              </a:cxnLst>
              <a:rect l="0" t="0" r="r" b="b"/>
              <a:pathLst>
                <a:path w="7" h="18">
                  <a:moveTo>
                    <a:pt x="3" y="0"/>
                  </a:moveTo>
                  <a:lnTo>
                    <a:pt x="0" y="16"/>
                  </a:lnTo>
                  <a:lnTo>
                    <a:pt x="3" y="18"/>
                  </a:lnTo>
                  <a:lnTo>
                    <a:pt x="7"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ea typeface="黑体" panose="02010609060101010101" pitchFamily="49" charset="-122"/>
              </a:endParaRPr>
            </a:p>
          </p:txBody>
        </p:sp>
        <p:sp>
          <p:nvSpPr>
            <p:cNvPr id="155" name="7-104"/>
            <p:cNvSpPr/>
            <p:nvPr/>
          </p:nvSpPr>
          <p:spPr bwMode="auto">
            <a:xfrm>
              <a:off x="4189413" y="4883151"/>
              <a:ext cx="17463" cy="58738"/>
            </a:xfrm>
            <a:custGeom>
              <a:avLst/>
              <a:gdLst>
                <a:gd name="T0" fmla="*/ 7 w 11"/>
                <a:gd name="T1" fmla="*/ 0 h 37"/>
                <a:gd name="T2" fmla="*/ 0 w 11"/>
                <a:gd name="T3" fmla="*/ 35 h 37"/>
                <a:gd name="T4" fmla="*/ 2 w 11"/>
                <a:gd name="T5" fmla="*/ idFill&gt;&lt;a:round/&gt;&lt;/a14:hiddenLine&gt;&lt;/ 0 0"/>
              </a:gdLst>
              <a:ahLst/>
              <a:cxnLst/>
              <a:pathLst/>
            </a:custGeom>
          </p:spPr>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1"/>
          <p:cNvGrpSpPr/>
          <p:nvPr/>
        </p:nvGrpSpPr>
        <p:grpSpPr>
          <a:xfrm>
            <a:off x="1022809" y="2128458"/>
            <a:ext cx="4460537" cy="691252"/>
            <a:chOff x="1101012" y="2911151"/>
            <a:chExt cx="9573211" cy="1483567"/>
          </a:xfrm>
        </p:grpSpPr>
        <p:sp>
          <p:nvSpPr>
            <p:cNvPr id="3" name="1-1"/>
            <p:cNvSpPr/>
            <p:nvPr/>
          </p:nvSpPr>
          <p:spPr>
            <a:xfrm>
              <a:off x="5551715" y="3069771"/>
              <a:ext cx="643813" cy="6438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4" name="1-2"/>
            <p:cNvSpPr/>
            <p:nvPr/>
          </p:nvSpPr>
          <p:spPr>
            <a:xfrm>
              <a:off x="6447454" y="3069771"/>
              <a:ext cx="643813" cy="643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5" name="1-3"/>
            <p:cNvSpPr/>
            <p:nvPr/>
          </p:nvSpPr>
          <p:spPr>
            <a:xfrm>
              <a:off x="7343193" y="3069771"/>
              <a:ext cx="643813" cy="6438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6" name="1-4"/>
            <p:cNvSpPr/>
            <p:nvPr/>
          </p:nvSpPr>
          <p:spPr>
            <a:xfrm>
              <a:off x="8238932" y="3069771"/>
              <a:ext cx="643813" cy="6438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7" name="1-5"/>
            <p:cNvSpPr/>
            <p:nvPr/>
          </p:nvSpPr>
          <p:spPr>
            <a:xfrm>
              <a:off x="9134671" y="3069771"/>
              <a:ext cx="643813" cy="6438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8" name="1-6"/>
            <p:cNvSpPr/>
            <p:nvPr/>
          </p:nvSpPr>
          <p:spPr>
            <a:xfrm>
              <a:off x="10030410" y="3069771"/>
              <a:ext cx="643813" cy="6438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9" name="1-7"/>
            <p:cNvSpPr/>
            <p:nvPr/>
          </p:nvSpPr>
          <p:spPr>
            <a:xfrm>
              <a:off x="1101012" y="3069771"/>
              <a:ext cx="643813" cy="643813"/>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10" name="1-8"/>
            <p:cNvSpPr/>
            <p:nvPr/>
          </p:nvSpPr>
          <p:spPr>
            <a:xfrm>
              <a:off x="1996751" y="3069771"/>
              <a:ext cx="643813" cy="64381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11" name="1-9"/>
            <p:cNvSpPr/>
            <p:nvPr/>
          </p:nvSpPr>
          <p:spPr>
            <a:xfrm>
              <a:off x="2892490" y="3069771"/>
              <a:ext cx="643813" cy="64381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12" name="1-10"/>
            <p:cNvSpPr/>
            <p:nvPr/>
          </p:nvSpPr>
          <p:spPr>
            <a:xfrm>
              <a:off x="3788229" y="3069771"/>
              <a:ext cx="643813" cy="64381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cxnSp>
          <p:nvCxnSpPr>
            <p:cNvPr id="13" name="1-11"/>
            <p:cNvCxnSpPr/>
            <p:nvPr/>
          </p:nvCxnSpPr>
          <p:spPr>
            <a:xfrm>
              <a:off x="4982546" y="2911151"/>
              <a:ext cx="0" cy="148356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4" name="2"/>
          <p:cNvSpPr txBox="1"/>
          <p:nvPr/>
        </p:nvSpPr>
        <p:spPr>
          <a:xfrm>
            <a:off x="669927" y="1543625"/>
            <a:ext cx="5852173" cy="276999"/>
          </a:xfrm>
          <a:prstGeom prst="rect">
            <a:avLst/>
          </a:prstGeom>
          <a:noFill/>
        </p:spPr>
        <p:txBody>
          <a:bodyPr wrap="square" rtlCol="0" anchor="b">
            <a:spAutoFit/>
          </a:bodyPr>
          <a:lstStyle/>
          <a:p>
            <a:r>
              <a:rPr lang="zh-CN" altLang="en-US" sz="1200" dirty="0">
                <a:latin typeface="黑体" panose="02010609060101010101" pitchFamily="49" charset="-122"/>
                <a:ea typeface="黑体" panose="02010609060101010101" pitchFamily="49" charset="-122"/>
              </a:rPr>
              <a:t>主题色彩 </a:t>
            </a:r>
            <a:r>
              <a:rPr lang="en-US" altLang="zh-CN" sz="1200" dirty="0">
                <a:latin typeface="黑体" panose="02010609060101010101" pitchFamily="49" charset="-122"/>
                <a:ea typeface="黑体" panose="02010609060101010101" pitchFamily="49" charset="-122"/>
              </a:rPr>
              <a:t>THEME</a:t>
            </a:r>
            <a:r>
              <a:rPr lang="en-US" altLang="zh-CN" sz="100" dirty="0">
                <a:latin typeface="黑体" panose="02010609060101010101" pitchFamily="49" charset="-122"/>
                <a:ea typeface="黑体" panose="02010609060101010101" pitchFamily="49" charset="-122"/>
              </a:rPr>
              <a:t> </a:t>
            </a:r>
            <a:r>
              <a:rPr lang="en-US" altLang="zh-CN" sz="1200" dirty="0">
                <a:latin typeface="黑体" panose="02010609060101010101" pitchFamily="49" charset="-122"/>
                <a:ea typeface="黑体" panose="02010609060101010101" pitchFamily="49" charset="-122"/>
              </a:rPr>
              <a:t> COLORS</a:t>
            </a:r>
            <a:endParaRPr lang="zh-CN" altLang="en-US" sz="1200" dirty="0">
              <a:latin typeface="黑体" panose="02010609060101010101" pitchFamily="49" charset="-122"/>
              <a:ea typeface="黑体" panose="02010609060101010101" pitchFamily="49" charset="-122"/>
            </a:endParaRPr>
          </a:p>
        </p:txBody>
      </p:sp>
      <p:cxnSp>
        <p:nvCxnSpPr>
          <p:cNvPr id="15" name="3"/>
          <p:cNvCxnSpPr/>
          <p:nvPr/>
        </p:nvCxnSpPr>
        <p:spPr>
          <a:xfrm>
            <a:off x="669926" y="1843079"/>
            <a:ext cx="585217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6" name="4"/>
          <p:cNvSpPr txBox="1"/>
          <p:nvPr/>
        </p:nvSpPr>
        <p:spPr>
          <a:xfrm>
            <a:off x="669927" y="2689502"/>
            <a:ext cx="2161443" cy="261610"/>
          </a:xfrm>
          <a:prstGeom prst="rect">
            <a:avLst/>
          </a:prstGeom>
          <a:noFill/>
        </p:spPr>
        <p:txBody>
          <a:bodyPr wrap="square" rtlCol="0">
            <a:spAutoFit/>
          </a:bodyPr>
          <a:lstStyle/>
          <a:p>
            <a:pPr algn="ctr"/>
            <a:r>
              <a:rPr lang="zh-CN" altLang="en-US" sz="1100" dirty="0">
                <a:solidFill>
                  <a:schemeClr val="tx1">
                    <a:lumMod val="50000"/>
                    <a:lumOff val="50000"/>
                  </a:schemeClr>
                </a:solidFill>
                <a:latin typeface="黑体" panose="02010609060101010101" pitchFamily="49" charset="-122"/>
                <a:ea typeface="黑体" panose="02010609060101010101" pitchFamily="49" charset="-122"/>
              </a:rPr>
              <a:t>文字</a:t>
            </a:r>
            <a:r>
              <a:rPr lang="en-US" altLang="zh-CN" sz="1100" dirty="0">
                <a:solidFill>
                  <a:schemeClr val="tx1">
                    <a:lumMod val="50000"/>
                    <a:lumOff val="50000"/>
                  </a:schemeClr>
                </a:solidFill>
                <a:latin typeface="黑体" panose="02010609060101010101" pitchFamily="49" charset="-122"/>
                <a:ea typeface="黑体" panose="02010609060101010101" pitchFamily="49" charset="-122"/>
              </a:rPr>
              <a:t>/</a:t>
            </a:r>
            <a:r>
              <a:rPr lang="zh-CN" altLang="en-US" sz="1100" dirty="0">
                <a:solidFill>
                  <a:schemeClr val="tx1">
                    <a:lumMod val="50000"/>
                    <a:lumOff val="50000"/>
                  </a:schemeClr>
                </a:solidFill>
                <a:latin typeface="黑体" panose="02010609060101010101" pitchFamily="49" charset="-122"/>
                <a:ea typeface="黑体" panose="02010609060101010101" pitchFamily="49" charset="-122"/>
              </a:rPr>
              <a:t>背景 </a:t>
            </a:r>
            <a:r>
              <a:rPr lang="en-US" altLang="zh-CN" sz="1100" dirty="0">
                <a:solidFill>
                  <a:schemeClr val="tx1">
                    <a:lumMod val="50000"/>
                    <a:lumOff val="50000"/>
                  </a:schemeClr>
                </a:solidFill>
                <a:latin typeface="黑体" panose="02010609060101010101" pitchFamily="49" charset="-122"/>
                <a:ea typeface="黑体" panose="02010609060101010101" pitchFamily="49" charset="-122"/>
              </a:rPr>
              <a:t>Text/B</a:t>
            </a:r>
            <a:r>
              <a:rPr lang="en-US" altLang="zh-CN" sz="100" dirty="0">
                <a:solidFill>
                  <a:schemeClr val="tx1">
                    <a:lumMod val="50000"/>
                    <a:lumOff val="50000"/>
                  </a:schemeClr>
                </a:solidFill>
                <a:latin typeface="黑体" panose="02010609060101010101" pitchFamily="49" charset="-122"/>
                <a:ea typeface="黑体" panose="02010609060101010101" pitchFamily="49" charset="-122"/>
              </a:rPr>
              <a:t> </a:t>
            </a:r>
            <a:r>
              <a:rPr lang="en-US" altLang="zh-CN" sz="1100" dirty="0" err="1">
                <a:solidFill>
                  <a:schemeClr val="tx1">
                    <a:lumMod val="50000"/>
                    <a:lumOff val="50000"/>
                  </a:schemeClr>
                </a:solidFill>
                <a:latin typeface="黑体" panose="02010609060101010101" pitchFamily="49" charset="-122"/>
                <a:ea typeface="黑体" panose="02010609060101010101" pitchFamily="49" charset="-122"/>
              </a:rPr>
              <a:t>ackground</a:t>
            </a:r>
            <a:endParaRPr lang="zh-CN" altLang="en-US" sz="1100" dirty="0">
              <a:solidFill>
                <a:schemeClr val="tx1">
                  <a:lumMod val="50000"/>
                  <a:lumOff val="50000"/>
                </a:schemeClr>
              </a:solidFill>
              <a:latin typeface="黑体" panose="02010609060101010101" pitchFamily="49" charset="-122"/>
              <a:ea typeface="黑体" panose="02010609060101010101" pitchFamily="49" charset="-122"/>
            </a:endParaRPr>
          </a:p>
        </p:txBody>
      </p:sp>
      <p:sp>
        <p:nvSpPr>
          <p:cNvPr id="17" name="5"/>
          <p:cNvSpPr txBox="1"/>
          <p:nvPr/>
        </p:nvSpPr>
        <p:spPr>
          <a:xfrm>
            <a:off x="2841869" y="2689502"/>
            <a:ext cx="2876627" cy="261610"/>
          </a:xfrm>
          <a:prstGeom prst="rect">
            <a:avLst/>
          </a:prstGeom>
          <a:noFill/>
        </p:spPr>
        <p:txBody>
          <a:bodyPr wrap="square" rtlCol="0">
            <a:spAutoFit/>
          </a:bodyPr>
          <a:lstStyle/>
          <a:p>
            <a:pPr algn="ctr"/>
            <a:r>
              <a:rPr lang="zh-CN" altLang="en-US" sz="1100" dirty="0">
                <a:solidFill>
                  <a:schemeClr val="tx1">
                    <a:lumMod val="50000"/>
                    <a:lumOff val="50000"/>
                  </a:schemeClr>
                </a:solidFill>
                <a:latin typeface="黑体" panose="02010609060101010101" pitchFamily="49" charset="-122"/>
                <a:ea typeface="黑体" panose="02010609060101010101" pitchFamily="49" charset="-122"/>
              </a:rPr>
              <a:t>填充</a:t>
            </a:r>
            <a:r>
              <a:rPr lang="zh-CN" altLang="en-US" sz="1100">
                <a:solidFill>
                  <a:schemeClr val="tx1">
                    <a:lumMod val="50000"/>
                    <a:lumOff val="50000"/>
                  </a:schemeClr>
                </a:solidFill>
                <a:latin typeface="黑体" panose="02010609060101010101" pitchFamily="49" charset="-122"/>
                <a:ea typeface="黑体" panose="02010609060101010101" pitchFamily="49" charset="-122"/>
              </a:rPr>
              <a:t>色 </a:t>
            </a:r>
            <a:r>
              <a:rPr lang="en-US" altLang="zh-CN" sz="1100">
                <a:solidFill>
                  <a:schemeClr val="tx1">
                    <a:lumMod val="50000"/>
                    <a:lumOff val="50000"/>
                  </a:schemeClr>
                </a:solidFill>
                <a:latin typeface="黑体" panose="02010609060101010101" pitchFamily="49" charset="-122"/>
                <a:ea typeface="黑体" panose="02010609060101010101" pitchFamily="49" charset="-122"/>
              </a:rPr>
              <a:t>Ac</a:t>
            </a:r>
            <a:r>
              <a:rPr lang="en-US" altLang="zh-CN" sz="100">
                <a:solidFill>
                  <a:schemeClr val="tx1">
                    <a:lumMod val="50000"/>
                    <a:lumOff val="50000"/>
                  </a:schemeClr>
                </a:solidFill>
                <a:latin typeface="黑体" panose="02010609060101010101" pitchFamily="49" charset="-122"/>
                <a:ea typeface="黑体" panose="02010609060101010101" pitchFamily="49" charset="-122"/>
              </a:rPr>
              <a:t> </a:t>
            </a:r>
            <a:r>
              <a:rPr lang="en-US" altLang="zh-CN" sz="1100">
                <a:solidFill>
                  <a:schemeClr val="tx1">
                    <a:lumMod val="50000"/>
                    <a:lumOff val="50000"/>
                  </a:schemeClr>
                </a:solidFill>
                <a:latin typeface="黑体" panose="02010609060101010101" pitchFamily="49" charset="-122"/>
                <a:ea typeface="黑体" panose="02010609060101010101" pitchFamily="49" charset="-122"/>
              </a:rPr>
              <a:t>cents</a:t>
            </a:r>
            <a:endParaRPr lang="zh-CN" altLang="en-US" sz="1100" dirty="0">
              <a:solidFill>
                <a:schemeClr val="tx1">
                  <a:lumMod val="50000"/>
                  <a:lumOff val="50000"/>
                </a:schemeClr>
              </a:solidFill>
              <a:latin typeface="黑体" panose="02010609060101010101" pitchFamily="49" charset="-122"/>
              <a:ea typeface="黑体" panose="02010609060101010101" pitchFamily="49" charset="-122"/>
            </a:endParaRPr>
          </a:p>
        </p:txBody>
      </p:sp>
      <p:grpSp>
        <p:nvGrpSpPr>
          <p:cNvPr id="39" name="6"/>
          <p:cNvGrpSpPr/>
          <p:nvPr/>
        </p:nvGrpSpPr>
        <p:grpSpPr>
          <a:xfrm>
            <a:off x="669926" y="3973909"/>
            <a:ext cx="7115174" cy="1607329"/>
            <a:chOff x="669926" y="3973909"/>
            <a:chExt cx="7115174" cy="1607329"/>
          </a:xfrm>
        </p:grpSpPr>
        <p:sp>
          <p:nvSpPr>
            <p:cNvPr id="18" name="6-1"/>
            <p:cNvSpPr txBox="1"/>
            <p:nvPr/>
          </p:nvSpPr>
          <p:spPr>
            <a:xfrm>
              <a:off x="669927" y="3973909"/>
              <a:ext cx="5852173" cy="276999"/>
            </a:xfrm>
            <a:prstGeom prst="rect">
              <a:avLst/>
            </a:prstGeom>
            <a:noFill/>
          </p:spPr>
          <p:txBody>
            <a:bodyPr wrap="square" rtlCol="0" anchor="b">
              <a:spAutoFit/>
            </a:bodyPr>
            <a:lstStyle/>
            <a:p>
              <a:r>
                <a:rPr lang="zh-CN" altLang="en-US" sz="1200" dirty="0">
                  <a:latin typeface="黑体" panose="02010609060101010101" pitchFamily="49" charset="-122"/>
                  <a:ea typeface="黑体" panose="02010609060101010101" pitchFamily="49" charset="-122"/>
                </a:rPr>
                <a:t>主题</a:t>
              </a:r>
              <a:r>
                <a:rPr lang="zh-CN" altLang="en-US" sz="1200">
                  <a:latin typeface="黑体" panose="02010609060101010101" pitchFamily="49" charset="-122"/>
                  <a:ea typeface="黑体" panose="02010609060101010101" pitchFamily="49" charset="-122"/>
                </a:rPr>
                <a:t>字体 </a:t>
              </a:r>
              <a:r>
                <a:rPr lang="en-US" altLang="zh-CN" sz="1200">
                  <a:latin typeface="黑体" panose="02010609060101010101" pitchFamily="49" charset="-122"/>
                  <a:ea typeface="黑体" panose="02010609060101010101" pitchFamily="49" charset="-122"/>
                </a:rPr>
                <a:t>THEM</a:t>
              </a:r>
              <a:r>
                <a:rPr lang="en-US" altLang="zh-CN" sz="100">
                  <a:latin typeface="黑体" panose="02010609060101010101" pitchFamily="49" charset="-122"/>
                  <a:ea typeface="黑体" panose="02010609060101010101" pitchFamily="49" charset="-122"/>
                </a:rPr>
                <a:t> </a:t>
              </a:r>
              <a:r>
                <a:rPr lang="en-US" altLang="zh-CN" sz="1200">
                  <a:latin typeface="黑体" panose="02010609060101010101" pitchFamily="49" charset="-122"/>
                  <a:ea typeface="黑体" panose="02010609060101010101" pitchFamily="49" charset="-122"/>
                </a:rPr>
                <a:t>E </a:t>
              </a:r>
              <a:r>
                <a:rPr lang="en-US" altLang="zh-CN" sz="1200" dirty="0">
                  <a:latin typeface="黑体" panose="02010609060101010101" pitchFamily="49" charset="-122"/>
                  <a:ea typeface="黑体" panose="02010609060101010101" pitchFamily="49" charset="-122"/>
                </a:rPr>
                <a:t>FONTS</a:t>
              </a:r>
              <a:endParaRPr lang="zh-CN" altLang="en-US" sz="1200" dirty="0">
                <a:latin typeface="黑体" panose="02010609060101010101" pitchFamily="49" charset="-122"/>
                <a:ea typeface="黑体" panose="02010609060101010101" pitchFamily="49" charset="-122"/>
              </a:endParaRPr>
            </a:p>
          </p:txBody>
        </p:sp>
        <p:cxnSp>
          <p:nvCxnSpPr>
            <p:cNvPr id="19" name="6-2"/>
            <p:cNvCxnSpPr/>
            <p:nvPr/>
          </p:nvCxnSpPr>
          <p:spPr>
            <a:xfrm>
              <a:off x="669926" y="4273363"/>
              <a:ext cx="585217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0" name="6-3"/>
            <p:cNvSpPr/>
            <p:nvPr/>
          </p:nvSpPr>
          <p:spPr>
            <a:xfrm>
              <a:off x="669928" y="4407101"/>
              <a:ext cx="7115172" cy="8345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1100" dirty="0">
                  <a:solidFill>
                    <a:schemeClr val="tx1"/>
                  </a:solidFill>
                  <a:latin typeface="黑体" panose="02010609060101010101" pitchFamily="49" charset="-122"/>
                  <a:ea typeface="黑体" panose="02010609060101010101" pitchFamily="49" charset="-122"/>
                </a:rPr>
                <a:t>中文字体：汉仪润圆</a:t>
              </a:r>
              <a:r>
                <a:rPr lang="en-US" altLang="zh-CN" sz="1100" dirty="0">
                  <a:solidFill>
                    <a:schemeClr val="tx1"/>
                  </a:solidFill>
                  <a:latin typeface="黑体" panose="02010609060101010101" pitchFamily="49" charset="-122"/>
                  <a:ea typeface="黑体" panose="02010609060101010101" pitchFamily="49" charset="-122"/>
                </a:rPr>
                <a:t>-65W</a:t>
              </a:r>
              <a:endParaRPr lang="en-US" altLang="zh-CN" sz="1100" dirty="0">
                <a:solidFill>
                  <a:schemeClr val="tx1"/>
                </a:solidFill>
                <a:latin typeface="黑体" panose="02010609060101010101" pitchFamily="49" charset="-122"/>
                <a:ea typeface="黑体" panose="02010609060101010101" pitchFamily="49" charset="-122"/>
              </a:endParaRPr>
            </a:p>
            <a:p>
              <a:r>
                <a:rPr lang="zh-CN" altLang="en-US" sz="1100" dirty="0">
                  <a:solidFill>
                    <a:schemeClr val="tx1"/>
                  </a:solidFill>
                  <a:latin typeface="黑体" panose="02010609060101010101" pitchFamily="49" charset="-122"/>
                  <a:ea typeface="黑体" panose="02010609060101010101" pitchFamily="49" charset="-122"/>
                </a:rPr>
                <a:t>注：本模板中所用的汉仪字体仅用于个人非商业行为使用，如需商用请自行购买商用版权；</a:t>
              </a:r>
              <a:endParaRPr lang="en-US" altLang="zh-CN" sz="1100" dirty="0">
                <a:solidFill>
                  <a:schemeClr val="tx1"/>
                </a:solidFill>
                <a:latin typeface="黑体" panose="02010609060101010101" pitchFamily="49" charset="-122"/>
                <a:ea typeface="黑体" panose="02010609060101010101" pitchFamily="49" charset="-122"/>
              </a:endParaRPr>
            </a:p>
            <a:p>
              <a:r>
                <a:rPr lang="zh-CN" altLang="en-US" sz="1100" dirty="0">
                  <a:solidFill>
                    <a:schemeClr val="tx1"/>
                  </a:solidFill>
                  <a:latin typeface="黑体" panose="02010609060101010101" pitchFamily="49" charset="-122"/>
                  <a:ea typeface="黑体" panose="02010609060101010101" pitchFamily="49" charset="-122"/>
                </a:rPr>
                <a:t>英文字体：</a:t>
              </a:r>
              <a:r>
                <a:rPr lang="en-US" altLang="zh-CN" sz="1100" dirty="0">
                  <a:solidFill>
                    <a:schemeClr val="tx1"/>
                  </a:solidFill>
                  <a:latin typeface="黑体" panose="02010609060101010101" pitchFamily="49" charset="-122"/>
                  <a:ea typeface="黑体" panose="02010609060101010101" pitchFamily="49" charset="-122"/>
                </a:rPr>
                <a:t>Arial</a:t>
              </a:r>
              <a:endParaRPr lang="zh-CN" altLang="en-US" sz="1100" dirty="0">
                <a:solidFill>
                  <a:schemeClr val="tx1"/>
                </a:solidFill>
                <a:latin typeface="黑体" panose="02010609060101010101" pitchFamily="49" charset="-122"/>
                <a:ea typeface="黑体" panose="02010609060101010101" pitchFamily="49" charset="-122"/>
              </a:endParaRPr>
            </a:p>
          </p:txBody>
        </p:sp>
        <p:sp>
          <p:nvSpPr>
            <p:cNvPr id="34" name="6-4"/>
            <p:cNvSpPr txBox="1"/>
            <p:nvPr/>
          </p:nvSpPr>
          <p:spPr>
            <a:xfrm>
              <a:off x="669927" y="5304239"/>
              <a:ext cx="5852173" cy="276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defRPr sz="1200">
                  <a:solidFill>
                    <a:schemeClr val="tx1">
                      <a:lumMod val="50000"/>
                      <a:lumOff val="5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000" dirty="0">
                  <a:solidFill>
                    <a:srgbClr val="CC4A4A"/>
                  </a:solidFill>
                  <a:latin typeface="黑体" panose="02010609060101010101" pitchFamily="49" charset="-122"/>
                  <a:ea typeface="黑体" panose="02010609060101010101" pitchFamily="49" charset="-122"/>
                </a:rPr>
                <a:t>*可以在</a:t>
              </a:r>
              <a:r>
                <a:rPr lang="en-US" altLang="zh-CN" sz="1000" dirty="0">
                  <a:solidFill>
                    <a:srgbClr val="CC4A4A"/>
                  </a:solidFill>
                  <a:latin typeface="黑体" panose="02010609060101010101" pitchFamily="49" charset="-122"/>
                  <a:ea typeface="黑体" panose="02010609060101010101" pitchFamily="49" charset="-122"/>
                </a:rPr>
                <a:t>【</a:t>
              </a:r>
              <a:r>
                <a:rPr lang="zh-CN" altLang="en-US" sz="1000" dirty="0">
                  <a:solidFill>
                    <a:srgbClr val="CC4A4A"/>
                  </a:solidFill>
                  <a:latin typeface="黑体" panose="02010609060101010101" pitchFamily="49" charset="-122"/>
                  <a:ea typeface="黑体" panose="02010609060101010101" pitchFamily="49" charset="-122"/>
                </a:rPr>
                <a:t>设计</a:t>
              </a:r>
              <a:r>
                <a:rPr lang="en-US" altLang="zh-CN" sz="1000" dirty="0">
                  <a:solidFill>
                    <a:srgbClr val="CC4A4A"/>
                  </a:solidFill>
                  <a:latin typeface="黑体" panose="02010609060101010101" pitchFamily="49" charset="-122"/>
                  <a:ea typeface="黑体" panose="02010609060101010101" pitchFamily="49" charset="-122"/>
                </a:rPr>
                <a:t>】</a:t>
              </a:r>
              <a:r>
                <a:rPr lang="zh-CN" altLang="en-US" sz="1000" dirty="0">
                  <a:solidFill>
                    <a:srgbClr val="CC4A4A"/>
                  </a:solidFill>
                  <a:latin typeface="黑体" panose="02010609060101010101" pitchFamily="49" charset="-122"/>
                  <a:ea typeface="黑体" panose="02010609060101010101" pitchFamily="49" charset="-122"/>
                </a:rPr>
                <a:t>菜单</a:t>
              </a:r>
              <a:r>
                <a:rPr lang="en-US" altLang="zh-CN" sz="1000" dirty="0">
                  <a:solidFill>
                    <a:srgbClr val="CC4A4A"/>
                  </a:solidFill>
                  <a:latin typeface="黑体" panose="02010609060101010101" pitchFamily="49" charset="-122"/>
                  <a:ea typeface="黑体" panose="02010609060101010101" pitchFamily="49" charset="-122"/>
                </a:rPr>
                <a:t>【</a:t>
              </a:r>
              <a:r>
                <a:rPr lang="zh-CN" altLang="en-US" sz="1000" dirty="0">
                  <a:solidFill>
                    <a:srgbClr val="CC4A4A"/>
                  </a:solidFill>
                  <a:latin typeface="黑体" panose="02010609060101010101" pitchFamily="49" charset="-122"/>
                  <a:ea typeface="黑体" panose="02010609060101010101" pitchFamily="49" charset="-122"/>
                </a:rPr>
                <a:t>字体</a:t>
              </a:r>
              <a:r>
                <a:rPr lang="en-US" altLang="zh-CN" sz="1000" dirty="0">
                  <a:solidFill>
                    <a:srgbClr val="CC4A4A"/>
                  </a:solidFill>
                  <a:latin typeface="黑体" panose="02010609060101010101" pitchFamily="49" charset="-122"/>
                  <a:ea typeface="黑体" panose="02010609060101010101" pitchFamily="49" charset="-122"/>
                </a:rPr>
                <a:t>】</a:t>
              </a:r>
              <a:r>
                <a:rPr lang="zh-CN" altLang="en-US" sz="1000" dirty="0">
                  <a:solidFill>
                    <a:srgbClr val="CC4A4A"/>
                  </a:solidFill>
                  <a:latin typeface="黑体" panose="02010609060101010101" pitchFamily="49" charset="-122"/>
                  <a:ea typeface="黑体" panose="02010609060101010101" pitchFamily="49" charset="-122"/>
                </a:rPr>
                <a:t>中改变</a:t>
              </a:r>
              <a:r>
                <a:rPr lang="en-US" altLang="zh-CN" sz="1000" dirty="0">
                  <a:solidFill>
                    <a:srgbClr val="CC4A4A"/>
                  </a:solidFill>
                  <a:latin typeface="黑体" panose="02010609060101010101" pitchFamily="49" charset="-122"/>
                  <a:ea typeface="黑体" panose="02010609060101010101" pitchFamily="49" charset="-122"/>
                </a:rPr>
                <a:t>.</a:t>
              </a:r>
              <a:endParaRPr lang="zh-CN" altLang="en-US" sz="1000" dirty="0">
                <a:solidFill>
                  <a:srgbClr val="CC4A4A"/>
                </a:solidFill>
                <a:latin typeface="黑体" panose="02010609060101010101" pitchFamily="49" charset="-122"/>
                <a:ea typeface="黑体" panose="02010609060101010101" pitchFamily="49" charset="-122"/>
              </a:endParaRPr>
            </a:p>
          </p:txBody>
        </p:sp>
      </p:grpSp>
      <p:sp>
        <p:nvSpPr>
          <p:cNvPr id="37" name="7"/>
          <p:cNvSpPr txBox="1"/>
          <p:nvPr/>
        </p:nvSpPr>
        <p:spPr>
          <a:xfrm>
            <a:off x="695323" y="4046"/>
            <a:ext cx="10825164" cy="1013353"/>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400"/>
            <a:r>
              <a:rPr lang="zh-CN" altLang="en-US" sz="2800" b="1" dirty="0">
                <a:latin typeface="黑体" panose="02010609060101010101" pitchFamily="49" charset="-122"/>
                <a:ea typeface="黑体" panose="02010609060101010101" pitchFamily="49" charset="-122"/>
              </a:rPr>
              <a:t>主题模板的标准</a:t>
            </a:r>
            <a:endParaRPr lang="zh-CN" altLang="en-US" sz="2800" b="1" dirty="0">
              <a:latin typeface="黑体" panose="02010609060101010101" pitchFamily="49" charset="-122"/>
              <a:ea typeface="黑体" panose="02010609060101010101" pitchFamily="49" charset="-122"/>
            </a:endParaRPr>
          </a:p>
        </p:txBody>
      </p:sp>
      <p:sp>
        <p:nvSpPr>
          <p:cNvPr id="38" name="8"/>
          <p:cNvSpPr/>
          <p:nvPr/>
        </p:nvSpPr>
        <p:spPr>
          <a:xfrm>
            <a:off x="695324" y="1194371"/>
            <a:ext cx="10825163" cy="87675"/>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latin typeface="黑体" panose="02010609060101010101" pitchFamily="49" charset="-122"/>
            </a:endParaRPr>
          </a:p>
        </p:txBody>
      </p:sp>
      <p:sp>
        <p:nvSpPr>
          <p:cNvPr id="40" name="9"/>
          <p:cNvSpPr txBox="1"/>
          <p:nvPr/>
        </p:nvSpPr>
        <p:spPr>
          <a:xfrm>
            <a:off x="7070727" y="1543625"/>
            <a:ext cx="4449763" cy="276999"/>
          </a:xfrm>
          <a:prstGeom prst="rect">
            <a:avLst/>
          </a:prstGeom>
          <a:noFill/>
        </p:spPr>
        <p:txBody>
          <a:bodyPr wrap="square" rtlCol="0" anchor="b">
            <a:spAutoFit/>
          </a:bodyPr>
          <a:lstStyle/>
          <a:p>
            <a:r>
              <a:rPr lang="zh-CN" altLang="en-US" sz="1200" dirty="0">
                <a:latin typeface="黑体" panose="02010609060101010101" pitchFamily="49" charset="-122"/>
                <a:ea typeface="黑体" panose="02010609060101010101" pitchFamily="49" charset="-122"/>
              </a:rPr>
              <a:t>预设参考线（</a:t>
            </a:r>
            <a:r>
              <a:rPr lang="en-US" altLang="zh-CN" sz="1200" dirty="0">
                <a:latin typeface="黑体" panose="02010609060101010101" pitchFamily="49" charset="-122"/>
                <a:ea typeface="黑体" panose="02010609060101010101" pitchFamily="49" charset="-122"/>
              </a:rPr>
              <a:t>2013</a:t>
            </a:r>
            <a:r>
              <a:rPr lang="en-US" altLang="zh-CN" sz="100" dirty="0">
                <a:latin typeface="黑体" panose="02010609060101010101" pitchFamily="49" charset="-122"/>
                <a:ea typeface="黑体" panose="02010609060101010101" pitchFamily="49" charset="-122"/>
              </a:rPr>
              <a:t> </a:t>
            </a:r>
            <a:r>
              <a:rPr lang="zh-CN" altLang="en-US" sz="1200" dirty="0">
                <a:latin typeface="黑体" panose="02010609060101010101" pitchFamily="49" charset="-122"/>
                <a:ea typeface="黑体" panose="02010609060101010101" pitchFamily="49" charset="-122"/>
              </a:rPr>
              <a:t>版本及以上）</a:t>
            </a:r>
            <a:r>
              <a:rPr lang="en-US" altLang="zh-CN" sz="1200" dirty="0">
                <a:latin typeface="黑体" panose="02010609060101010101" pitchFamily="49" charset="-122"/>
                <a:ea typeface="黑体" panose="02010609060101010101" pitchFamily="49" charset="-122"/>
              </a:rPr>
              <a:t> GUIDES</a:t>
            </a:r>
            <a:endParaRPr lang="zh-CN" altLang="en-US" sz="1200" dirty="0">
              <a:latin typeface="黑体" panose="02010609060101010101" pitchFamily="49" charset="-122"/>
              <a:ea typeface="黑体" panose="02010609060101010101" pitchFamily="49" charset="-122"/>
            </a:endParaRPr>
          </a:p>
        </p:txBody>
      </p:sp>
      <p:cxnSp>
        <p:nvCxnSpPr>
          <p:cNvPr id="41" name="10"/>
          <p:cNvCxnSpPr/>
          <p:nvPr/>
        </p:nvCxnSpPr>
        <p:spPr>
          <a:xfrm>
            <a:off x="7070725" y="1843079"/>
            <a:ext cx="444976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2" name="11"/>
          <p:cNvGrpSpPr/>
          <p:nvPr/>
        </p:nvGrpSpPr>
        <p:grpSpPr>
          <a:xfrm>
            <a:off x="6979298" y="2204128"/>
            <a:ext cx="4541191" cy="3084493"/>
            <a:chOff x="6979298" y="2204127"/>
            <a:chExt cx="4541190" cy="3084493"/>
          </a:xfrm>
        </p:grpSpPr>
        <p:sp>
          <p:nvSpPr>
            <p:cNvPr id="43" name="11-1"/>
            <p:cNvSpPr/>
            <p:nvPr/>
          </p:nvSpPr>
          <p:spPr>
            <a:xfrm>
              <a:off x="7070725" y="2240059"/>
              <a:ext cx="4449762" cy="250299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chemeClr val="tx1">
                    <a:lumMod val="50000"/>
                    <a:lumOff val="50000"/>
                  </a:schemeClr>
                </a:solidFill>
                <a:latin typeface="黑体" panose="02010609060101010101" pitchFamily="49" charset="-122"/>
                <a:ea typeface="黑体" panose="02010609060101010101" pitchFamily="49" charset="-122"/>
              </a:endParaRPr>
            </a:p>
          </p:txBody>
        </p:sp>
        <p:cxnSp>
          <p:nvCxnSpPr>
            <p:cNvPr id="44" name="11-2"/>
            <p:cNvCxnSpPr/>
            <p:nvPr/>
          </p:nvCxnSpPr>
          <p:spPr>
            <a:xfrm>
              <a:off x="7333861" y="2204127"/>
              <a:ext cx="0" cy="273176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5" name="11-3"/>
            <p:cNvCxnSpPr/>
            <p:nvPr/>
          </p:nvCxnSpPr>
          <p:spPr>
            <a:xfrm>
              <a:off x="11280709" y="2204127"/>
              <a:ext cx="0" cy="273176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6" name="11-4"/>
            <p:cNvCxnSpPr/>
            <p:nvPr/>
          </p:nvCxnSpPr>
          <p:spPr>
            <a:xfrm>
              <a:off x="6979298" y="2667246"/>
              <a:ext cx="454119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7" name="11-5"/>
            <p:cNvCxnSpPr/>
            <p:nvPr/>
          </p:nvCxnSpPr>
          <p:spPr>
            <a:xfrm>
              <a:off x="6979298" y="2746562"/>
              <a:ext cx="454119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8" name="11-6"/>
            <p:cNvCxnSpPr/>
            <p:nvPr/>
          </p:nvCxnSpPr>
          <p:spPr>
            <a:xfrm>
              <a:off x="6979298" y="4443008"/>
              <a:ext cx="454119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9" name="11-7"/>
            <p:cNvCxnSpPr/>
            <p:nvPr/>
          </p:nvCxnSpPr>
          <p:spPr>
            <a:xfrm>
              <a:off x="6979298" y="4517653"/>
              <a:ext cx="454119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0" name="11-8"/>
            <p:cNvCxnSpPr/>
            <p:nvPr/>
          </p:nvCxnSpPr>
          <p:spPr>
            <a:xfrm>
              <a:off x="7333860" y="2741891"/>
              <a:ext cx="3946848" cy="170111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51" name="11-9"/>
            <p:cNvSpPr/>
            <p:nvPr/>
          </p:nvSpPr>
          <p:spPr>
            <a:xfrm>
              <a:off x="7070725" y="4822365"/>
              <a:ext cx="4449763" cy="466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r>
                <a:rPr lang="en-US" altLang="zh-CN" sz="1100" dirty="0">
                  <a:solidFill>
                    <a:schemeClr val="tx1"/>
                  </a:solidFill>
                  <a:latin typeface="黑体" panose="02010609060101010101" pitchFamily="49" charset="-122"/>
                  <a:ea typeface="黑体" panose="02010609060101010101" pitchFamily="49" charset="-122"/>
                </a:rPr>
                <a:t>ALT+F9 </a:t>
              </a:r>
              <a:r>
                <a:rPr lang="zh-CN" altLang="en-US" sz="1100" dirty="0">
                  <a:solidFill>
                    <a:schemeClr val="tx1"/>
                  </a:solidFill>
                  <a:latin typeface="黑体" panose="02010609060101010101" pitchFamily="49" charset="-122"/>
                  <a:ea typeface="黑体" panose="02010609060101010101" pitchFamily="49" charset="-122"/>
                </a:rPr>
                <a:t>开启和查看本主题预设的参考线</a:t>
              </a:r>
              <a:endParaRPr lang="en-US" altLang="zh-CN" sz="1100" dirty="0">
                <a:solidFill>
                  <a:schemeClr val="tx1"/>
                </a:solidFill>
                <a:latin typeface="黑体" panose="02010609060101010101" pitchFamily="49" charset="-122"/>
                <a:ea typeface="黑体" panose="02010609060101010101" pitchFamily="49" charset="-122"/>
              </a:endParaRPr>
            </a:p>
          </p:txBody>
        </p:sp>
      </p:grpSp>
    </p:spTree>
  </p:cSld>
  <p:clrMapOvr>
    <a:masterClrMapping/>
  </p:clrMapOvr>
  <p:transition/>
</p:sld>
</file>

<file path=ppt/tags/tag1.xml><?xml version="1.0" encoding="utf-8"?>
<p:tagLst xmlns:p="http://schemas.openxmlformats.org/presentationml/2006/main">
  <p:tag name="ISLIDE.VECTOR" val="0ae9ffb2-0fb1-4676-b990-e7d5e26dba0c"/>
</p:tagLst>
</file>

<file path=ppt/tags/tag2.xml><?xml version="1.0" encoding="utf-8"?>
<p:tagLst xmlns:p="http://schemas.openxmlformats.org/presentationml/2006/main">
  <p:tag name="ISLIDE.VECTOR" val="0ae9ffb2-0fb1-4676-b990-e7d5e26dba0c"/>
</p:tagLst>
</file>

<file path=ppt/tags/tag3.xml><?xml version="1.0" encoding="utf-8"?>
<p:tagLst xmlns:p="http://schemas.openxmlformats.org/presentationml/2006/main">
  <p:tag name="ISLIDE.VECTOR" val="0ae9ffb2-0fb1-4676-b990-e7d5e26dba0c"/>
</p:tagLst>
</file>

<file path=ppt/theme/theme1.xml><?xml version="1.0" encoding="utf-8"?>
<a:theme xmlns:a="http://schemas.openxmlformats.org/drawingml/2006/main" name="1_Office 主题">
  <a:themeElements>
    <a:clrScheme name="自定义 676">
      <a:dk1>
        <a:srgbClr val="003300"/>
      </a:dk1>
      <a:lt1>
        <a:srgbClr val="D1FFD1"/>
      </a:lt1>
      <a:dk2>
        <a:srgbClr val="000000"/>
      </a:dk2>
      <a:lt2>
        <a:srgbClr val="C2DFFD"/>
      </a:lt2>
      <a:accent1>
        <a:srgbClr val="009870"/>
      </a:accent1>
      <a:accent2>
        <a:srgbClr val="00BCDD"/>
      </a:accent2>
      <a:accent3>
        <a:srgbClr val="009870"/>
      </a:accent3>
      <a:accent4>
        <a:srgbClr val="00BCDD"/>
      </a:accent4>
      <a:accent5>
        <a:srgbClr val="009870"/>
      </a:accent5>
      <a:accent6>
        <a:srgbClr val="00BCDD"/>
      </a:accent6>
      <a:hlink>
        <a:srgbClr val="009870"/>
      </a:hlink>
      <a:folHlink>
        <a:srgbClr val="00BCDD"/>
      </a:folHlink>
    </a:clrScheme>
    <a:fontScheme name="自定义 5">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1248</Words>
  <Application>WPS 演示</Application>
  <PresentationFormat>宽屏</PresentationFormat>
  <Paragraphs>74</Paragraphs>
  <Slides>6</Slides>
  <Notes>19</Notes>
  <HiddenSlides>1</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vt:i4>
      </vt:variant>
    </vt:vector>
  </HeadingPairs>
  <TitlesOfParts>
    <vt:vector size="16" baseType="lpstr">
      <vt:lpstr>Arial</vt:lpstr>
      <vt:lpstr>宋体</vt:lpstr>
      <vt:lpstr>Wingdings</vt:lpstr>
      <vt:lpstr>黑体</vt:lpstr>
      <vt:lpstr>汉仪润圆-65W</vt:lpstr>
      <vt:lpstr>Lantinghei SC Extralight</vt:lpstr>
      <vt:lpstr>微软雅黑</vt:lpstr>
      <vt:lpstr>Arial Unicode MS</vt:lpstr>
      <vt:lpstr>Segoe Print</vt:lpstr>
      <vt:lpstr>1_Office 主题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3</cp:revision>
  <dcterms:created xsi:type="dcterms:W3CDTF">2020-06-17T06:06:00Z</dcterms:created>
  <dcterms:modified xsi:type="dcterms:W3CDTF">2022-06-05T14:24:34Z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