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2"/>
  </p:notesMasterIdLst>
  <p:sldIdLst>
    <p:sldId id="421" r:id="rId4"/>
    <p:sldId id="397" r:id="rId5"/>
    <p:sldId id="396" r:id="rId6"/>
    <p:sldId id="395" r:id="rId7"/>
    <p:sldId id="398" r:id="rId8"/>
    <p:sldId id="399" r:id="rId9"/>
    <p:sldId id="400" r:id="rId10"/>
    <p:sldId id="401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4" r:id="rId19"/>
    <p:sldId id="415" r:id="rId20"/>
    <p:sldId id="417" r:id="rId21"/>
    <p:sldId id="418" r:id="rId23"/>
    <p:sldId id="419" r:id="rId24"/>
    <p:sldId id="422" r:id="rId25"/>
    <p:sldId id="423" r:id="rId26"/>
    <p:sldId id="427" r:id="rId27"/>
    <p:sldId id="425" r:id="rId28"/>
    <p:sldId id="426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666"/>
      </p:cViewPr>
      <p:guideLst>
        <p:guide orient="horz" pos="1611"/>
        <p:guide pos="29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85825E-7FF3-47BF-B73E-65B71A2E2D9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C17CB2-35CA-4684-9443-1FED26D981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4818" name="幻灯片图像占位符 348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5842" name="幻灯片图像占位符 358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6866" name="幻灯片图像占位符 368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7890" name="幻灯片图像占位符 378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8914" name="幻灯片图像占位符 389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33794" name="幻灯片图像占位符 337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57346" name="幻灯片图像占位符 573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  <p:sp>
        <p:nvSpPr>
          <p:cNvPr id="58370" name="幻灯片图像占位符 583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image" Target="../media/image1.jpe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63.xml"/><Relationship Id="rId3" Type="http://schemas.openxmlformats.org/officeDocument/2006/relationships/image" Target="../media/image2.jpe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../media/image3.jpeg"/><Relationship Id="rId6" Type="http://schemas.openxmlformats.org/officeDocument/2006/relationships/tags" Target="../tags/tag66.xml"/><Relationship Id="rId5" Type="http://schemas.openxmlformats.org/officeDocument/2006/relationships/image" Target="../media/image2.jpeg"/><Relationship Id="rId4" Type="http://schemas.openxmlformats.org/officeDocument/2006/relationships/tags" Target="../tags/tag65.xml"/><Relationship Id="rId3" Type="http://schemas.openxmlformats.org/officeDocument/2006/relationships/image" Target="../media/image4.png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70.xml"/><Relationship Id="rId3" Type="http://schemas.openxmlformats.org/officeDocument/2006/relationships/image" Target="../media/image2.jpeg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72.xml"/><Relationship Id="rId3" Type="http://schemas.openxmlformats.org/officeDocument/2006/relationships/image" Target="../media/image2.jpeg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jpeg"/><Relationship Id="rId4" Type="http://schemas.openxmlformats.org/officeDocument/2006/relationships/tags" Target="../tags/tag74.xml"/><Relationship Id="rId3" Type="http://schemas.openxmlformats.org/officeDocument/2006/relationships/image" Target="../media/image5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76.xml"/><Relationship Id="rId3" Type="http://schemas.openxmlformats.org/officeDocument/2006/relationships/image" Target="../media/image2.jpeg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78.xml"/><Relationship Id="rId3" Type="http://schemas.openxmlformats.org/officeDocument/2006/relationships/image" Target="../media/image2.jpe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jpeg"/><Relationship Id="rId4" Type="http://schemas.openxmlformats.org/officeDocument/2006/relationships/tags" Target="../tags/tag80.xml"/><Relationship Id="rId3" Type="http://schemas.openxmlformats.org/officeDocument/2006/relationships/image" Target="../media/image2.jpeg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image" Target="../media/image1.jpe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image" Target="../media/image3.jpeg"/><Relationship Id="rId4" Type="http://schemas.openxmlformats.org/officeDocument/2006/relationships/tags" Target="../tags/tag86.xml"/><Relationship Id="rId3" Type="http://schemas.openxmlformats.org/officeDocument/2006/relationships/image" Target="../media/image2.jpeg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image" Target="../media/image3.jpeg"/><Relationship Id="rId5" Type="http://schemas.openxmlformats.org/officeDocument/2006/relationships/tags" Target="../tags/tag93.xml"/><Relationship Id="rId4" Type="http://schemas.openxmlformats.org/officeDocument/2006/relationships/image" Target="../media/image2.jpe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image" Target="../media/image3.jpeg"/><Relationship Id="rId5" Type="http://schemas.openxmlformats.org/officeDocument/2006/relationships/tags" Target="../tags/tag101.xml"/><Relationship Id="rId4" Type="http://schemas.openxmlformats.org/officeDocument/2006/relationships/image" Target="../media/image2.jpe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image" Target="../media/image3.jpeg"/><Relationship Id="rId5" Type="http://schemas.openxmlformats.org/officeDocument/2006/relationships/tags" Target="../tags/tag110.xml"/><Relationship Id="rId4" Type="http://schemas.openxmlformats.org/officeDocument/2006/relationships/image" Target="../media/image2.jpe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jpeg"/><Relationship Id="rId5" Type="http://schemas.openxmlformats.org/officeDocument/2006/relationships/tags" Target="../tags/tag119.xml"/><Relationship Id="rId4" Type="http://schemas.openxmlformats.org/officeDocument/2006/relationships/image" Target="../media/image2.jpe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image" Target="../media/image3.jpeg"/><Relationship Id="rId5" Type="http://schemas.openxmlformats.org/officeDocument/2006/relationships/tags" Target="../tags/tag128.xml"/><Relationship Id="rId4" Type="http://schemas.openxmlformats.org/officeDocument/2006/relationships/image" Target="../media/image2.jpeg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image" Target="../media/image7.jpeg"/><Relationship Id="rId5" Type="http://schemas.openxmlformats.org/officeDocument/2006/relationships/tags" Target="../tags/tag139.xml"/><Relationship Id="rId4" Type="http://schemas.openxmlformats.org/officeDocument/2006/relationships/image" Target="../media/image6.jpe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-238" y="2008"/>
            <a:ext cx="9144000" cy="5139485"/>
            <a:chOff x="-15" y="0"/>
            <a:chExt cx="19214" cy="108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-15" y="0"/>
              <a:ext cx="19215" cy="10800"/>
            </a:xfrm>
            <a:prstGeom prst="rect">
              <a:avLst/>
            </a:prstGeom>
          </p:spPr>
        </p:pic>
        <p:sp>
          <p:nvSpPr>
            <p:cNvPr id="14" name="任意多边形 13"/>
            <p:cNvSpPr/>
            <p:nvPr>
              <p:custDataLst>
                <p:tags r:id="rId5"/>
              </p:custDataLst>
            </p:nvPr>
          </p:nvSpPr>
          <p:spPr>
            <a:xfrm>
              <a:off x="-15" y="0"/>
              <a:ext cx="1529" cy="1712"/>
            </a:xfrm>
            <a:custGeom>
              <a:avLst/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idx"/>
                <a:gd name="ib" fmla="+- vc idx 0"/>
              </a:gdLst>
              <a:ahLst/>
              <a:cxnLst>
                <a:cxn ang="3">
                  <a:pos x="hc" y="t"/>
                </a:cxn>
                <a:cxn ang="3">
                  <a:pos x="hd2" y="il"/>
                </a:cxn>
                <a:cxn ang="cd2">
                  <a:pos x="l" y="vc"/>
                </a:cxn>
                <a:cxn ang="cd4">
                  <a:pos x="hd2" y="ir"/>
                </a:cxn>
                <a:cxn ang="cd4">
                  <a:pos x="hc" y="b"/>
                </a:cxn>
                <a:cxn ang="cd4">
                  <a:pos x="idy" y="ir"/>
                </a:cxn>
                <a:cxn ang="0">
                  <a:pos x="r" y="vc"/>
                </a:cxn>
                <a:cxn ang="3">
                  <a:pos x="idy" y="il"/>
                </a:cxn>
              </a:cxnLst>
              <a:rect l="l" t="t" r="r" b="b"/>
              <a:pathLst>
                <a:path w="1529" h="1712">
                  <a:moveTo>
                    <a:pt x="0" y="0"/>
                  </a:moveTo>
                  <a:lnTo>
                    <a:pt x="1182" y="0"/>
                  </a:lnTo>
                  <a:lnTo>
                    <a:pt x="1196" y="12"/>
                  </a:lnTo>
                  <a:cubicBezTo>
                    <a:pt x="1400" y="190"/>
                    <a:pt x="1529" y="452"/>
                    <a:pt x="1529" y="744"/>
                  </a:cubicBezTo>
                  <a:cubicBezTo>
                    <a:pt x="1529" y="1279"/>
                    <a:pt x="1097" y="1712"/>
                    <a:pt x="565" y="1712"/>
                  </a:cubicBezTo>
                  <a:cubicBezTo>
                    <a:pt x="356" y="1712"/>
                    <a:pt x="164" y="1646"/>
                    <a:pt x="6" y="1533"/>
                  </a:cubicBezTo>
                  <a:lnTo>
                    <a:pt x="0" y="1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3"/>
          <p:cNvSpPr>
            <a:spLocks noGrp="1"/>
          </p:cNvSpPr>
          <p:nvPr>
            <p:ph type="subTitle" idx="3" hasCustomPrompt="1"/>
            <p:custDataLst>
              <p:tags r:id="rId6"/>
            </p:custDataLst>
          </p:nvPr>
        </p:nvSpPr>
        <p:spPr>
          <a:xfrm>
            <a:off x="1239203" y="2605251"/>
            <a:ext cx="6667548" cy="8674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1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3429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4" name="标题 4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1239203" y="1670848"/>
            <a:ext cx="6667548" cy="83439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20" b="1" i="0" u="none" strike="noStrike" kern="1200" cap="none" spc="7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61365" y="1358489"/>
            <a:ext cx="2314304" cy="24265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副标题 2"/>
          <p:cNvSpPr>
            <a:spLocks noGrp="1"/>
          </p:cNvSpPr>
          <p:nvPr>
            <p:ph type="subTitle" idx="3" hasCustomPrompt="1"/>
            <p:custDataLst>
              <p:tags r:id="rId8"/>
            </p:custDataLst>
          </p:nvPr>
        </p:nvSpPr>
        <p:spPr>
          <a:xfrm>
            <a:off x="3390927" y="2232449"/>
            <a:ext cx="5143024" cy="619001"/>
          </a:xfrm>
        </p:spPr>
        <p:txBody>
          <a:bodyPr vert="horz" wrap="square" lIns="0" tIns="0" rIns="0" bIns="0" rtlCol="0">
            <a:normAutofit lnSpcReduction="10000"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5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3429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9" name="标题 3"/>
          <p:cNvSpPr>
            <a:spLocks noGrp="1"/>
          </p:cNvSpPr>
          <p:nvPr>
            <p:ph type="ctrTitle" idx="2" hasCustomPrompt="1"/>
            <p:custDataLst>
              <p:tags r:id="rId9"/>
            </p:custDataLst>
          </p:nvPr>
        </p:nvSpPr>
        <p:spPr>
          <a:xfrm>
            <a:off x="3390927" y="1500452"/>
            <a:ext cx="5143500" cy="634365"/>
          </a:xfrm>
        </p:spPr>
        <p:txBody>
          <a:bodyPr vert="horz" wrap="square" lIns="0" tIns="0" rIns="0" bIns="0" rtlCol="0" anchor="b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125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58816" y="925830"/>
            <a:ext cx="3139617" cy="3291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kumimoji="0" lang="zh-CN" altLang="en-US" sz="13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-238" y="2008"/>
            <a:ext cx="9144000" cy="5139485"/>
            <a:chOff x="-15" y="0"/>
            <a:chExt cx="19214" cy="108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-15" y="0"/>
              <a:ext cx="19215" cy="10800"/>
            </a:xfrm>
            <a:prstGeom prst="rect">
              <a:avLst/>
            </a:prstGeom>
          </p:spPr>
        </p:pic>
        <p:sp>
          <p:nvSpPr>
            <p:cNvPr id="14" name="任意多边形 13"/>
            <p:cNvSpPr/>
            <p:nvPr>
              <p:custDataLst>
                <p:tags r:id="rId5"/>
              </p:custDataLst>
            </p:nvPr>
          </p:nvSpPr>
          <p:spPr>
            <a:xfrm>
              <a:off x="-15" y="0"/>
              <a:ext cx="1529" cy="1712"/>
            </a:xfrm>
            <a:custGeom>
              <a:avLst/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idx"/>
                <a:gd name="ib" fmla="+- vc idx 0"/>
              </a:gdLst>
              <a:ahLst/>
              <a:cxnLst>
                <a:cxn ang="3">
                  <a:pos x="hc" y="t"/>
                </a:cxn>
                <a:cxn ang="3">
                  <a:pos x="hd2" y="il"/>
                </a:cxn>
                <a:cxn ang="cd2">
                  <a:pos x="l" y="vc"/>
                </a:cxn>
                <a:cxn ang="cd4">
                  <a:pos x="hd2" y="ir"/>
                </a:cxn>
                <a:cxn ang="cd4">
                  <a:pos x="hc" y="b"/>
                </a:cxn>
                <a:cxn ang="cd4">
                  <a:pos x="idy" y="ir"/>
                </a:cxn>
                <a:cxn ang="0">
                  <a:pos x="r" y="vc"/>
                </a:cxn>
                <a:cxn ang="3">
                  <a:pos x="idy" y="il"/>
                </a:cxn>
              </a:cxnLst>
              <a:rect l="l" t="t" r="r" b="b"/>
              <a:pathLst>
                <a:path w="1529" h="1712">
                  <a:moveTo>
                    <a:pt x="0" y="0"/>
                  </a:moveTo>
                  <a:lnTo>
                    <a:pt x="1182" y="0"/>
                  </a:lnTo>
                  <a:lnTo>
                    <a:pt x="1196" y="12"/>
                  </a:lnTo>
                  <a:cubicBezTo>
                    <a:pt x="1400" y="190"/>
                    <a:pt x="1529" y="452"/>
                    <a:pt x="1529" y="744"/>
                  </a:cubicBezTo>
                  <a:cubicBezTo>
                    <a:pt x="1529" y="1279"/>
                    <a:pt x="1097" y="1712"/>
                    <a:pt x="565" y="1712"/>
                  </a:cubicBezTo>
                  <a:cubicBezTo>
                    <a:pt x="356" y="1712"/>
                    <a:pt x="164" y="1646"/>
                    <a:pt x="6" y="1533"/>
                  </a:cubicBezTo>
                  <a:lnTo>
                    <a:pt x="0" y="1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39203" y="1339773"/>
            <a:ext cx="6667548" cy="900113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25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8100"/>
            <a:ext cx="3620691" cy="51515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810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8100"/>
            <a:ext cx="9142200" cy="199529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3771900"/>
            <a:ext cx="9142200" cy="137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-4034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8100"/>
            <a:ext cx="9142200" cy="68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2133" y="-810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719550"/>
            <a:ext cx="9142200" cy="3704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28846" y="3828346"/>
            <a:ext cx="1315145" cy="1315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8101"/>
            <a:ext cx="1315145" cy="1315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</a:tabLs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sz="105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1500" b="1" i="0" u="none" strike="noStrike" kern="1200" cap="none" spc="2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6300" y="456300"/>
            <a:ext cx="8226900" cy="5292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image" Target="../media/image8.jpeg"/><Relationship Id="rId1" Type="http://schemas.openxmlformats.org/officeDocument/2006/relationships/tags" Target="../tags/tag14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image" Target="../media/image17.jpeg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image" Target="../media/image3.jpeg"/><Relationship Id="rId4" Type="http://schemas.openxmlformats.org/officeDocument/2006/relationships/tags" Target="../tags/tag211.xml"/><Relationship Id="rId3" Type="http://schemas.openxmlformats.org/officeDocument/2006/relationships/image" Target="../media/image2.jpeg"/><Relationship Id="rId2" Type="http://schemas.openxmlformats.org/officeDocument/2006/relationships/tags" Target="../tags/tag21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5.xml"/><Relationship Id="rId1" Type="http://schemas.openxmlformats.org/officeDocument/2006/relationships/tags" Target="../tags/tag20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image" Target="../media/image3.jpeg"/><Relationship Id="rId3" Type="http://schemas.openxmlformats.org/officeDocument/2006/relationships/tags" Target="../tags/tag217.xml"/><Relationship Id="rId2" Type="http://schemas.openxmlformats.org/officeDocument/2006/relationships/image" Target="../media/image2.jpe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4.xml"/><Relationship Id="rId11" Type="http://schemas.openxmlformats.org/officeDocument/2006/relationships/image" Target="../media/image18.jpeg"/><Relationship Id="rId10" Type="http://schemas.openxmlformats.org/officeDocument/2006/relationships/tags" Target="../tags/tag223.xml"/><Relationship Id="rId1" Type="http://schemas.openxmlformats.org/officeDocument/2006/relationships/tags" Target="../tags/tag21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image" Target="../media/image19.jpeg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image" Target="../media/image3.jpeg"/><Relationship Id="rId3" Type="http://schemas.openxmlformats.org/officeDocument/2006/relationships/tags" Target="../tags/tag226.xml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2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image" Target="../media/image20.jpeg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image" Target="../media/image3.jpeg"/><Relationship Id="rId3" Type="http://schemas.openxmlformats.org/officeDocument/2006/relationships/tags" Target="../tags/tag232.xml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3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../media/image21.jpeg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image" Target="../media/image3.jpeg"/><Relationship Id="rId3" Type="http://schemas.openxmlformats.org/officeDocument/2006/relationships/tags" Target="../tags/tag238.xml"/><Relationship Id="rId2" Type="http://schemas.openxmlformats.org/officeDocument/2006/relationships/image" Target="../media/image2.jpe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43.xml"/><Relationship Id="rId1" Type="http://schemas.openxmlformats.org/officeDocument/2006/relationships/tags" Target="../tags/tag23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image" Target="../media/image3.jpeg"/><Relationship Id="rId3" Type="http://schemas.openxmlformats.org/officeDocument/2006/relationships/tags" Target="../tags/tag245.xml"/><Relationship Id="rId22" Type="http://schemas.openxmlformats.org/officeDocument/2006/relationships/slideLayout" Target="../slideLayouts/slideLayout18.xml"/><Relationship Id="rId21" Type="http://schemas.openxmlformats.org/officeDocument/2006/relationships/tags" Target="../tags/tag261.xml"/><Relationship Id="rId20" Type="http://schemas.openxmlformats.org/officeDocument/2006/relationships/tags" Target="../tags/tag260.xml"/><Relationship Id="rId2" Type="http://schemas.openxmlformats.org/officeDocument/2006/relationships/image" Target="../media/image2.jpeg"/><Relationship Id="rId19" Type="http://schemas.openxmlformats.org/officeDocument/2006/relationships/tags" Target="../tags/tag259.xml"/><Relationship Id="rId18" Type="http://schemas.openxmlformats.org/officeDocument/2006/relationships/image" Target="../media/image22.jpeg"/><Relationship Id="rId17" Type="http://schemas.openxmlformats.org/officeDocument/2006/relationships/tags" Target="../tags/tag258.xml"/><Relationship Id="rId16" Type="http://schemas.openxmlformats.org/officeDocument/2006/relationships/tags" Target="../tags/tag257.xml"/><Relationship Id="rId15" Type="http://schemas.openxmlformats.org/officeDocument/2006/relationships/tags" Target="../tags/tag256.xml"/><Relationship Id="rId14" Type="http://schemas.openxmlformats.org/officeDocument/2006/relationships/tags" Target="../tags/tag255.xml"/><Relationship Id="rId13" Type="http://schemas.openxmlformats.org/officeDocument/2006/relationships/tags" Target="../tags/tag254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image" Target="../media/image23.jpeg"/><Relationship Id="rId5" Type="http://schemas.openxmlformats.org/officeDocument/2006/relationships/tags" Target="../tags/tag264.xml"/><Relationship Id="rId4" Type="http://schemas.openxmlformats.org/officeDocument/2006/relationships/image" Target="../media/image3.jpeg"/><Relationship Id="rId3" Type="http://schemas.openxmlformats.org/officeDocument/2006/relationships/tags" Target="../tags/tag263.xml"/><Relationship Id="rId2" Type="http://schemas.openxmlformats.org/officeDocument/2006/relationships/image" Target="../media/image2.jpe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6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tags" Target="../tags/tag275.xml"/><Relationship Id="rId7" Type="http://schemas.openxmlformats.org/officeDocument/2006/relationships/tags" Target="../tags/tag274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image" Target="../media/image3.jpeg"/><Relationship Id="rId3" Type="http://schemas.openxmlformats.org/officeDocument/2006/relationships/tags" Target="../tags/tag271.xml"/><Relationship Id="rId2" Type="http://schemas.openxmlformats.org/officeDocument/2006/relationships/image" Target="../media/image2.jpe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82.xml"/><Relationship Id="rId15" Type="http://schemas.openxmlformats.org/officeDocument/2006/relationships/tags" Target="../tags/tag281.xml"/><Relationship Id="rId14" Type="http://schemas.openxmlformats.org/officeDocument/2006/relationships/image" Target="../media/image24.jpeg"/><Relationship Id="rId13" Type="http://schemas.openxmlformats.org/officeDocument/2006/relationships/tags" Target="../tags/tag280.xml"/><Relationship Id="rId12" Type="http://schemas.openxmlformats.org/officeDocument/2006/relationships/tags" Target="../tags/tag279.xml"/><Relationship Id="rId11" Type="http://schemas.openxmlformats.org/officeDocument/2006/relationships/tags" Target="../tags/tag278.xml"/><Relationship Id="rId10" Type="http://schemas.openxmlformats.org/officeDocument/2006/relationships/tags" Target="../tags/tag277.xml"/><Relationship Id="rId1" Type="http://schemas.openxmlformats.org/officeDocument/2006/relationships/tags" Target="../tags/tag27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image" Target="../media/image3.jpeg"/><Relationship Id="rId3" Type="http://schemas.openxmlformats.org/officeDocument/2006/relationships/tags" Target="../tags/tag284.xml"/><Relationship Id="rId26" Type="http://schemas.openxmlformats.org/officeDocument/2006/relationships/notesSlide" Target="../notesSlides/notesSlide1.xml"/><Relationship Id="rId25" Type="http://schemas.openxmlformats.org/officeDocument/2006/relationships/slideLayout" Target="../slideLayouts/slideLayout18.xml"/><Relationship Id="rId24" Type="http://schemas.openxmlformats.org/officeDocument/2006/relationships/tags" Target="../tags/tag304.xml"/><Relationship Id="rId23" Type="http://schemas.openxmlformats.org/officeDocument/2006/relationships/tags" Target="../tags/tag303.xml"/><Relationship Id="rId22" Type="http://schemas.openxmlformats.org/officeDocument/2006/relationships/tags" Target="../tags/tag302.xml"/><Relationship Id="rId21" Type="http://schemas.openxmlformats.org/officeDocument/2006/relationships/tags" Target="../tags/tag301.xml"/><Relationship Id="rId20" Type="http://schemas.openxmlformats.org/officeDocument/2006/relationships/tags" Target="../tags/tag300.xml"/><Relationship Id="rId2" Type="http://schemas.openxmlformats.org/officeDocument/2006/relationships/image" Target="../media/image2.jpeg"/><Relationship Id="rId19" Type="http://schemas.openxmlformats.org/officeDocument/2006/relationships/tags" Target="../tags/tag299.xml"/><Relationship Id="rId18" Type="http://schemas.openxmlformats.org/officeDocument/2006/relationships/tags" Target="../tags/tag298.xml"/><Relationship Id="rId17" Type="http://schemas.openxmlformats.org/officeDocument/2006/relationships/tags" Target="../tags/tag297.xml"/><Relationship Id="rId16" Type="http://schemas.openxmlformats.org/officeDocument/2006/relationships/tags" Target="../tags/tag296.xml"/><Relationship Id="rId15" Type="http://schemas.openxmlformats.org/officeDocument/2006/relationships/tags" Target="../tags/tag295.xml"/><Relationship Id="rId14" Type="http://schemas.openxmlformats.org/officeDocument/2006/relationships/tags" Target="../tags/tag294.xml"/><Relationship Id="rId13" Type="http://schemas.openxmlformats.org/officeDocument/2006/relationships/tags" Target="../tags/tag293.xml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image" Target="../media/image3.jpeg"/><Relationship Id="rId3" Type="http://schemas.openxmlformats.org/officeDocument/2006/relationships/tags" Target="../tags/tag306.xml"/><Relationship Id="rId26" Type="http://schemas.openxmlformats.org/officeDocument/2006/relationships/notesSlide" Target="../notesSlides/notesSlide2.xml"/><Relationship Id="rId25" Type="http://schemas.openxmlformats.org/officeDocument/2006/relationships/slideLayout" Target="../slideLayouts/slideLayout18.xml"/><Relationship Id="rId24" Type="http://schemas.openxmlformats.org/officeDocument/2006/relationships/tags" Target="../tags/tag326.xml"/><Relationship Id="rId23" Type="http://schemas.openxmlformats.org/officeDocument/2006/relationships/tags" Target="../tags/tag325.xml"/><Relationship Id="rId22" Type="http://schemas.openxmlformats.org/officeDocument/2006/relationships/tags" Target="../tags/tag324.xml"/><Relationship Id="rId21" Type="http://schemas.openxmlformats.org/officeDocument/2006/relationships/tags" Target="../tags/tag323.xml"/><Relationship Id="rId20" Type="http://schemas.openxmlformats.org/officeDocument/2006/relationships/tags" Target="../tags/tag322.xml"/><Relationship Id="rId2" Type="http://schemas.openxmlformats.org/officeDocument/2006/relationships/image" Target="../media/image2.jpeg"/><Relationship Id="rId19" Type="http://schemas.openxmlformats.org/officeDocument/2006/relationships/tags" Target="../tags/tag321.xml"/><Relationship Id="rId18" Type="http://schemas.openxmlformats.org/officeDocument/2006/relationships/tags" Target="../tags/tag320.xml"/><Relationship Id="rId17" Type="http://schemas.openxmlformats.org/officeDocument/2006/relationships/tags" Target="../tags/tag319.xml"/><Relationship Id="rId16" Type="http://schemas.openxmlformats.org/officeDocument/2006/relationships/tags" Target="../tags/tag318.xml"/><Relationship Id="rId15" Type="http://schemas.openxmlformats.org/officeDocument/2006/relationships/tags" Target="../tags/tag317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tags" Target="../tags/tag30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image" Target="../media/image9.jpeg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image" Target="../media/image3.jpeg"/><Relationship Id="rId4" Type="http://schemas.openxmlformats.org/officeDocument/2006/relationships/tags" Target="../tags/tag155.xml"/><Relationship Id="rId3" Type="http://schemas.openxmlformats.org/officeDocument/2006/relationships/image" Target="../media/image2.jpeg"/><Relationship Id="rId2" Type="http://schemas.openxmlformats.org/officeDocument/2006/relationships/tags" Target="../tags/tag154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59.xml"/><Relationship Id="rId1" Type="http://schemas.openxmlformats.org/officeDocument/2006/relationships/tags" Target="../tags/tag15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image" Target="../media/image25.png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image" Target="../media/image3.jpeg"/><Relationship Id="rId3" Type="http://schemas.openxmlformats.org/officeDocument/2006/relationships/tags" Target="../tags/tag328.xml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image" Target="../media/image26.jpeg"/><Relationship Id="rId1" Type="http://schemas.openxmlformats.org/officeDocument/2006/relationships/tags" Target="../tags/tag32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image" Target="../media/image27.jpeg"/><Relationship Id="rId5" Type="http://schemas.openxmlformats.org/officeDocument/2006/relationships/tags" Target="../tags/tag337.xml"/><Relationship Id="rId4" Type="http://schemas.openxmlformats.org/officeDocument/2006/relationships/image" Target="../media/image3.jpeg"/><Relationship Id="rId3" Type="http://schemas.openxmlformats.org/officeDocument/2006/relationships/tags" Target="../tags/tag336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tags" Target="../tags/tag33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image" Target="../media/image25.png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image" Target="../media/image3.jpeg"/><Relationship Id="rId3" Type="http://schemas.openxmlformats.org/officeDocument/2006/relationships/tags" Target="../tags/tag344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49.xml"/><Relationship Id="rId10" Type="http://schemas.openxmlformats.org/officeDocument/2006/relationships/image" Target="../media/image28.jpeg"/><Relationship Id="rId1" Type="http://schemas.openxmlformats.org/officeDocument/2006/relationships/tags" Target="../tags/tag34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image" Target="../media/image3.jpeg"/><Relationship Id="rId3" Type="http://schemas.openxmlformats.org/officeDocument/2006/relationships/tags" Target="../tags/tag351.xml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tags" Target="../tags/tag35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image" Target="../media/image29.jpeg"/><Relationship Id="rId5" Type="http://schemas.openxmlformats.org/officeDocument/2006/relationships/tags" Target="../tags/tag361.xml"/><Relationship Id="rId4" Type="http://schemas.openxmlformats.org/officeDocument/2006/relationships/image" Target="../media/image3.jpeg"/><Relationship Id="rId3" Type="http://schemas.openxmlformats.org/officeDocument/2006/relationships/tags" Target="../tags/tag360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5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image" Target="../media/image3.jpeg"/><Relationship Id="rId3" Type="http://schemas.openxmlformats.org/officeDocument/2006/relationships/tags" Target="../tags/tag366.xml"/><Relationship Id="rId2" Type="http://schemas.openxmlformats.org/officeDocument/2006/relationships/image" Target="../media/image2.jpe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74.xml"/><Relationship Id="rId12" Type="http://schemas.openxmlformats.org/officeDocument/2006/relationships/tags" Target="../tags/tag373.xml"/><Relationship Id="rId11" Type="http://schemas.openxmlformats.org/officeDocument/2006/relationships/image" Target="../media/image30.png"/><Relationship Id="rId10" Type="http://schemas.openxmlformats.org/officeDocument/2006/relationships/tags" Target="../tags/tag372.xml"/><Relationship Id="rId1" Type="http://schemas.openxmlformats.org/officeDocument/2006/relationships/tags" Target="../tags/tag36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image" Target="../media/image10.jpeg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image" Target="../media/image3.jpeg"/><Relationship Id="rId4" Type="http://schemas.openxmlformats.org/officeDocument/2006/relationships/tags" Target="../tags/tag162.xml"/><Relationship Id="rId3" Type="http://schemas.openxmlformats.org/officeDocument/2006/relationships/image" Target="../media/image2.jpeg"/><Relationship Id="rId2" Type="http://schemas.openxmlformats.org/officeDocument/2006/relationships/tags" Target="../tags/tag161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66.xml"/><Relationship Id="rId1" Type="http://schemas.openxmlformats.org/officeDocument/2006/relationships/tags" Target="../tags/tag16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image" Target="../media/image11.jpeg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image" Target="../media/image3.jpeg"/><Relationship Id="rId4" Type="http://schemas.openxmlformats.org/officeDocument/2006/relationships/tags" Target="../tags/tag169.xml"/><Relationship Id="rId3" Type="http://schemas.openxmlformats.org/officeDocument/2006/relationships/image" Target="../media/image2.jpeg"/><Relationship Id="rId2" Type="http://schemas.openxmlformats.org/officeDocument/2006/relationships/tags" Target="../tags/tag168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73.xml"/><Relationship Id="rId1" Type="http://schemas.openxmlformats.org/officeDocument/2006/relationships/tags" Target="../tags/tag16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image" Target="../media/image12.jpeg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image" Target="../media/image3.jpeg"/><Relationship Id="rId4" Type="http://schemas.openxmlformats.org/officeDocument/2006/relationships/tags" Target="../tags/tag176.xml"/><Relationship Id="rId3" Type="http://schemas.openxmlformats.org/officeDocument/2006/relationships/image" Target="../media/image2.jpeg"/><Relationship Id="rId2" Type="http://schemas.openxmlformats.org/officeDocument/2006/relationships/tags" Target="../tags/tag175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0.xml"/><Relationship Id="rId1" Type="http://schemas.openxmlformats.org/officeDocument/2006/relationships/tags" Target="../tags/tag17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image" Target="../media/image13.jpeg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image" Target="../media/image3.jpeg"/><Relationship Id="rId4" Type="http://schemas.openxmlformats.org/officeDocument/2006/relationships/tags" Target="../tags/tag183.xml"/><Relationship Id="rId3" Type="http://schemas.openxmlformats.org/officeDocument/2006/relationships/image" Target="../media/image2.jpeg"/><Relationship Id="rId2" Type="http://schemas.openxmlformats.org/officeDocument/2006/relationships/tags" Target="../tags/tag18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87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image" Target="../media/image14.jpeg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image" Target="../media/image3.jpeg"/><Relationship Id="rId4" Type="http://schemas.openxmlformats.org/officeDocument/2006/relationships/tags" Target="../tags/tag190.xml"/><Relationship Id="rId3" Type="http://schemas.openxmlformats.org/officeDocument/2006/relationships/image" Target="../media/image2.jpeg"/><Relationship Id="rId2" Type="http://schemas.openxmlformats.org/officeDocument/2006/relationships/tags" Target="../tags/tag189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94.xml"/><Relationship Id="rId1" Type="http://schemas.openxmlformats.org/officeDocument/2006/relationships/tags" Target="../tags/tag18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image" Target="../media/image15.jpeg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image" Target="../media/image3.jpeg"/><Relationship Id="rId4" Type="http://schemas.openxmlformats.org/officeDocument/2006/relationships/tags" Target="../tags/tag197.xml"/><Relationship Id="rId3" Type="http://schemas.openxmlformats.org/officeDocument/2006/relationships/image" Target="../media/image2.jpeg"/><Relationship Id="rId2" Type="http://schemas.openxmlformats.org/officeDocument/2006/relationships/tags" Target="../tags/tag196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1.xml"/><Relationship Id="rId1" Type="http://schemas.openxmlformats.org/officeDocument/2006/relationships/tags" Target="../tags/tag19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image" Target="../media/image16.jpeg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image" Target="../media/image3.jpeg"/><Relationship Id="rId4" Type="http://schemas.openxmlformats.org/officeDocument/2006/relationships/tags" Target="../tags/tag204.xml"/><Relationship Id="rId3" Type="http://schemas.openxmlformats.org/officeDocument/2006/relationships/image" Target="../media/image2.jpeg"/><Relationship Id="rId2" Type="http://schemas.openxmlformats.org/officeDocument/2006/relationships/tags" Target="../tags/tag20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08.xml"/><Relationship Id="rId1" Type="http://schemas.openxmlformats.org/officeDocument/2006/relationships/tags" Target="../tags/tag20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457186"/>
            <a:ext cx="4229128" cy="422912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8880">
                <a:moveTo>
                  <a:pt x="0" y="0"/>
                </a:moveTo>
                <a:lnTo>
                  <a:pt x="8880" y="0"/>
                </a:lnTo>
                <a:lnTo>
                  <a:pt x="888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10"/>
          <p:cNvSpPr/>
          <p:nvPr>
            <p:custDataLst>
              <p:tags r:id="rId3"/>
            </p:custDataLst>
          </p:nvPr>
        </p:nvSpPr>
        <p:spPr>
          <a:xfrm>
            <a:off x="457204" y="857257"/>
            <a:ext cx="8229666" cy="3429027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800638" y="1563638"/>
            <a:ext cx="3314719" cy="457200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 fontScale="85000"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</a:t>
            </a:r>
            <a:r>
              <a:rPr lang="zh-CN" altLang="en-US" sz="3200" b="1" spc="16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三开学主</a:t>
            </a: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题班会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814443" y="2355726"/>
            <a:ext cx="3314719" cy="10744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5800" b="1" spc="419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感悟高三</a:t>
            </a:r>
            <a:endParaRPr altLang="zh-CN" sz="5800" b="1" spc="419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81989" y="4482668"/>
            <a:ext cx="2152015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www.92ppt.net</a:t>
            </a:r>
            <a:endParaRPr lang="en-US" altLang="zh-CN" sz="2000" b="1" kern="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805228" y="2057400"/>
            <a:ext cx="3881637" cy="10287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0000" lnSpcReduction="10000"/>
          </a:bodyPr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感谢上帝，这样一来，他感到轻松多了！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0083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2" name="矩形 4"/>
          <p:cNvSpPr/>
          <p:nvPr>
            <p:custDataLst>
              <p:tags r:id="rId5"/>
            </p:custDataLst>
          </p:nvPr>
        </p:nvSpPr>
        <p:spPr>
          <a:xfrm>
            <a:off x="685769" y="1028688"/>
            <a:ext cx="7772462" cy="3086125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Oval 5"/>
          <p:cNvSpPr/>
          <p:nvPr>
            <p:custDataLst>
              <p:tags r:id="rId6"/>
            </p:custDataLst>
          </p:nvPr>
        </p:nvSpPr>
        <p:spPr>
          <a:xfrm>
            <a:off x="1451610" y="3886200"/>
            <a:ext cx="474821" cy="474821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67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451610" y="4008596"/>
            <a:ext cx="474345" cy="230029"/>
          </a:xfrm>
          <a:prstGeom prst="rect">
            <a:avLst/>
          </a:prstGeom>
          <a:noFill/>
        </p:spPr>
        <p:txBody>
          <a:bodyPr wrap="square" rtlCol="0">
            <a:normAutofit fontScale="95000" lnSpcReduction="10000"/>
          </a:bodyPr>
          <a:lstStyle/>
          <a:p>
            <a:pPr algn="ctr"/>
            <a:r>
              <a:rPr lang="zh-CN" altLang="en-US" sz="105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高三</a:t>
            </a:r>
            <a:endParaRPr lang="zh-CN" altLang="en-US" sz="105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衬底"/>
          <p:cNvSpPr/>
          <p:nvPr>
            <p:custDataLst>
              <p:tags r:id="rId8"/>
            </p:custDataLst>
          </p:nvPr>
        </p:nvSpPr>
        <p:spPr>
          <a:xfrm>
            <a:off x="4343749" y="686280"/>
            <a:ext cx="3771424" cy="37709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2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9"/>
            </p:custDataLst>
          </p:nvPr>
        </p:nvSpPr>
        <p:spPr>
          <a:xfrm>
            <a:off x="933450" y="1466215"/>
            <a:ext cx="3048000" cy="2141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altLang="zh-CN" sz="20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0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如此，他毫不费力地就走到了队伍的最前面。当其他人在吃力地负重前行时，他却轻松地哼起了小曲！</a:t>
            </a:r>
            <a:endParaRPr lang="zh-CN" altLang="zh-CN" sz="20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rcRect/>
          <a:stretch>
            <a:fillRect/>
          </a:stretch>
        </p:blipFill>
        <p:spPr>
          <a:xfrm>
            <a:off x="4572098" y="914391"/>
            <a:ext cx="3314719" cy="33147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 advClick="0" advTm="1349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3" name="任意多边形 2"/>
          <p:cNvSpPr/>
          <p:nvPr>
            <p:custDataLst>
              <p:tags r:id="rId5"/>
            </p:custDataLst>
          </p:nvPr>
        </p:nvSpPr>
        <p:spPr>
          <a:xfrm>
            <a:off x="0" y="-4286"/>
            <a:ext cx="5943647" cy="5143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0" y="0"/>
            <a:ext cx="5715038" cy="5143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3"/>
                </a:lnTo>
                <a:lnTo>
                  <a:pt x="12000" y="1158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5715000" y="2382520"/>
            <a:ext cx="3278505" cy="2075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zh-CN" sz="2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谁料，前边忽然出现了一个又深又宽的沟壑！沟上没有桥，周围也没有路，也没有蜘蛛侠或者超人出来解救他……</a:t>
            </a:r>
            <a:endParaRPr lang="zh-CN" altLang="zh-CN" sz="20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advClick="0" advTm="1764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52" name="Rectangle 10"/>
          <p:cNvSpPr/>
          <p:nvPr>
            <p:custDataLst>
              <p:tags r:id="rId5"/>
            </p:custDataLst>
          </p:nvPr>
        </p:nvSpPr>
        <p:spPr>
          <a:xfrm>
            <a:off x="4914945" y="800112"/>
            <a:ext cx="3429027" cy="3429027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800107" y="1257310"/>
            <a:ext cx="4114800" cy="2514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5257842" y="1485912"/>
            <a:ext cx="2743219" cy="20574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0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后面的人都慢慢地赶上来了，他们用自己背负的十字架搭在沟上，做成桥，从容不迫地跨越了沟壑。</a:t>
            </a:r>
            <a:endParaRPr lang="zh-CN" altLang="zh-CN" sz="20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advClick="0" advTm="13922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0" y="571505"/>
            <a:ext cx="571505" cy="1143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4047803" y="0"/>
            <a:ext cx="5096197" cy="5143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701" h="10800">
                <a:moveTo>
                  <a:pt x="3501" y="0"/>
                </a:moveTo>
                <a:lnTo>
                  <a:pt x="10701" y="0"/>
                </a:lnTo>
                <a:lnTo>
                  <a:pt x="10701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</p:spPr>
      </p:pic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4047803" y="0"/>
            <a:ext cx="1984379" cy="5143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67" h="10800">
                <a:moveTo>
                  <a:pt x="3501" y="0"/>
                </a:moveTo>
                <a:lnTo>
                  <a:pt x="4167" y="0"/>
                </a:lnTo>
                <a:lnTo>
                  <a:pt x="4167" y="4"/>
                </a:lnTo>
                <a:lnTo>
                  <a:pt x="565" y="10800"/>
                </a:lnTo>
                <a:lnTo>
                  <a:pt x="0" y="10800"/>
                </a:lnTo>
                <a:lnTo>
                  <a:pt x="3501" y="0"/>
                </a:lnTo>
                <a:close/>
              </a:path>
            </a:pathLst>
          </a:custGeom>
          <a:solidFill>
            <a:schemeClr val="l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85800" y="1600200"/>
            <a:ext cx="3622040" cy="182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他也想如法炮制。只可惜啊，他的十字架之前已经被砍掉了长长的一大截，根本无法做成桥帮助他跨越沟壑！</a:t>
            </a:r>
            <a:endParaRPr lang="zh-CN" altLang="zh-CN" sz="20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5782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77" name="直角三角形 76"/>
          <p:cNvSpPr/>
          <p:nvPr>
            <p:custDataLst>
              <p:tags r:id="rId5"/>
            </p:custDataLst>
          </p:nvPr>
        </p:nvSpPr>
        <p:spPr>
          <a:xfrm rot="10556773">
            <a:off x="6060320" y="220379"/>
            <a:ext cx="840815" cy="760532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8" name="直角三角形 77"/>
          <p:cNvSpPr/>
          <p:nvPr>
            <p:custDataLst>
              <p:tags r:id="rId6"/>
            </p:custDataLst>
          </p:nvPr>
        </p:nvSpPr>
        <p:spPr>
          <a:xfrm rot="7372940">
            <a:off x="4569953" y="1681316"/>
            <a:ext cx="1608324" cy="1454757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3" name="直角三角形 62"/>
          <p:cNvSpPr/>
          <p:nvPr>
            <p:custDataLst>
              <p:tags r:id="rId7"/>
            </p:custDataLst>
          </p:nvPr>
        </p:nvSpPr>
        <p:spPr>
          <a:xfrm>
            <a:off x="0" y="0"/>
            <a:ext cx="5143500" cy="5143500"/>
          </a:xfrm>
          <a:prstGeom prst="rtTriangle">
            <a:avLst/>
          </a:prstGeom>
          <a:pattFill prst="dashUpDiag">
            <a:fgClr>
              <a:schemeClr val="lt1">
                <a:lumMod val="8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4" name="矩形 63"/>
          <p:cNvSpPr/>
          <p:nvPr>
            <p:custDataLst>
              <p:tags r:id="rId8"/>
            </p:custDataLst>
          </p:nvPr>
        </p:nvSpPr>
        <p:spPr>
          <a:xfrm>
            <a:off x="653143" y="513498"/>
            <a:ext cx="8066315" cy="4383201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5" name="矩形 64"/>
          <p:cNvSpPr/>
          <p:nvPr>
            <p:custDataLst>
              <p:tags r:id="rId9"/>
            </p:custDataLst>
          </p:nvPr>
        </p:nvSpPr>
        <p:spPr>
          <a:xfrm>
            <a:off x="538843" y="399198"/>
            <a:ext cx="8066315" cy="4383201"/>
          </a:xfrm>
          <a:prstGeom prst="rect">
            <a:avLst/>
          </a:prstGeom>
          <a:noFill/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8" name="矩形 67"/>
          <p:cNvSpPr/>
          <p:nvPr>
            <p:custDataLst>
              <p:tags r:id="rId10"/>
            </p:custDataLst>
          </p:nvPr>
        </p:nvSpPr>
        <p:spPr>
          <a:xfrm>
            <a:off x="1178624" y="922180"/>
            <a:ext cx="2633666" cy="360825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 rot="10800000">
            <a:off x="7616051" y="1093949"/>
            <a:ext cx="560430" cy="489032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 rot="10800000">
            <a:off x="7706192" y="719905"/>
            <a:ext cx="560430" cy="489032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rcRect/>
          <a:stretch>
            <a:fillRect/>
          </a:stretch>
        </p:blipFill>
        <p:spPr>
          <a:xfrm>
            <a:off x="914400" y="1374934"/>
            <a:ext cx="2743200" cy="27432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5760">
                <a:moveTo>
                  <a:pt x="0" y="0"/>
                </a:moveTo>
                <a:lnTo>
                  <a:pt x="5760" y="0"/>
                </a:lnTo>
                <a:lnTo>
                  <a:pt x="576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9"/>
            </p:custDataLst>
          </p:nvPr>
        </p:nvSpPr>
        <p:spPr>
          <a:xfrm>
            <a:off x="4107815" y="1109345"/>
            <a:ext cx="4159885" cy="32327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6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zh-CN" sz="18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于是，当其他人都在朝着目标继续前进时，他却只能停在原地，垂头丧气，</a:t>
            </a:r>
            <a:r>
              <a:rPr altLang="zh-CN" sz="18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这个时候，在他的脑海里回响着一句话：曾经有一块完整的十字架扛在我的肩上，我没有好好珍惜，直到需要它的时候，我才后悔莫及。人世间最大的痛苦莫过于此啊！……</a:t>
            </a:r>
            <a:endParaRPr lang="zh-CN" altLang="zh-CN" sz="18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标题 4"/>
          <p:cNvSpPr/>
          <p:nvPr>
            <p:custDataLst>
              <p:tags r:id="rId20"/>
            </p:custDataLst>
          </p:nvPr>
        </p:nvSpPr>
        <p:spPr>
          <a:xfrm>
            <a:off x="3954780" y="2935605"/>
            <a:ext cx="4465320" cy="1182370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125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1400" b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</a:t>
            </a:r>
            <a:endParaRPr lang="en-US" altLang="zh-CN" sz="1400" b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1"/>
    </p:custDataLst>
  </p:cSld>
  <p:clrMapOvr>
    <a:masterClrMapping/>
  </p:clrMapOvr>
  <p:transition advClick="0" advTm="1289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85805" y="1485912"/>
            <a:ext cx="1828810" cy="14859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0" h="3120">
                <a:moveTo>
                  <a:pt x="0" y="0"/>
                </a:moveTo>
                <a:lnTo>
                  <a:pt x="3840" y="0"/>
                </a:lnTo>
                <a:lnTo>
                  <a:pt x="384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2971824" y="914387"/>
            <a:ext cx="5715038" cy="33147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24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0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2000" spc="16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其实，我们每个人每一天都背负着各种各样的十字架（压力</a:t>
            </a:r>
            <a:r>
              <a:rPr lang="en-US" altLang="zh-CN" sz="20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），</a:t>
            </a:r>
            <a:r>
              <a:rPr lang="en-US" altLang="zh-CN" sz="2000" spc="16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在艰难地前行。而当沟壑出现时，他们也正是利用自己背负的十字架帮助自己跨越沟壑，继续前进</a:t>
            </a:r>
            <a:r>
              <a:rPr lang="en-US" altLang="zh-CN" sz="20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所以，请同学们不要埋怨高三学习的繁重，因为真正的快乐，是挑战后的结果。没有经历高三深刻的痛苦，我们也就体会不到高考胜利的的快乐！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1028708" y="0"/>
            <a:ext cx="1143009" cy="114300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028708" y="1257310"/>
            <a:ext cx="1143009" cy="5715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1028708" y="3200384"/>
            <a:ext cx="1143009" cy="194311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57" name="任意多边形: 形状 256"/>
          <p:cNvSpPr/>
          <p:nvPr>
            <p:custDataLst>
              <p:tags r:id="rId5"/>
            </p:custDataLst>
          </p:nvPr>
        </p:nvSpPr>
        <p:spPr>
          <a:xfrm flipH="1" flipV="1">
            <a:off x="96" y="476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lt1">
              <a:lumMod val="95000"/>
              <a:alpha val="20000"/>
            </a:scheme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8" name="任意多边形: 形状 257"/>
          <p:cNvSpPr/>
          <p:nvPr>
            <p:custDataLst>
              <p:tags r:id="rId6"/>
            </p:custDataLst>
          </p:nvPr>
        </p:nvSpPr>
        <p:spPr>
          <a:xfrm>
            <a:off x="6404451" y="148115"/>
            <a:ext cx="2588420" cy="5143499"/>
          </a:xfrm>
          <a:custGeom>
            <a:avLst/>
            <a:gdLst>
              <a:gd name="connsiteX0" fmla="*/ 3417548 w 3451226"/>
              <a:gd name="connsiteY0" fmla="*/ 0 h 6857999"/>
              <a:gd name="connsiteX1" fmla="*/ 3451226 w 3451226"/>
              <a:gd name="connsiteY1" fmla="*/ 0 h 6857999"/>
              <a:gd name="connsiteX2" fmla="*/ 3451226 w 3451226"/>
              <a:gd name="connsiteY2" fmla="*/ 6805797 h 6857999"/>
              <a:gd name="connsiteX3" fmla="*/ 3425212 w 3451226"/>
              <a:gd name="connsiteY3" fmla="*/ 6857999 h 6857999"/>
              <a:gd name="connsiteX4" fmla="*/ 0 w 3451226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1226" h="6857999">
                <a:moveTo>
                  <a:pt x="3417548" y="0"/>
                </a:moveTo>
                <a:lnTo>
                  <a:pt x="3451226" y="0"/>
                </a:lnTo>
                <a:lnTo>
                  <a:pt x="3451226" y="6805797"/>
                </a:lnTo>
                <a:lnTo>
                  <a:pt x="3425212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lt1">
              <a:lumMod val="95000"/>
              <a:alpha val="40000"/>
            </a:scheme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7" name="任意多边形: 形状 116"/>
          <p:cNvSpPr/>
          <p:nvPr>
            <p:custDataLst>
              <p:tags r:id="rId7"/>
            </p:custDataLst>
          </p:nvPr>
        </p:nvSpPr>
        <p:spPr>
          <a:xfrm>
            <a:off x="281771" y="4011454"/>
            <a:ext cx="1698308" cy="1118235"/>
          </a:xfrm>
          <a:custGeom>
            <a:avLst/>
            <a:gdLst>
              <a:gd name="connsiteX0" fmla="*/ 1962206 w 2264410"/>
              <a:gd name="connsiteY0" fmla="*/ 0 h 1490980"/>
              <a:gd name="connsiteX1" fmla="*/ 2264410 w 2264410"/>
              <a:gd name="connsiteY1" fmla="*/ 0 h 1490980"/>
              <a:gd name="connsiteX2" fmla="*/ 1513784 w 2264410"/>
              <a:gd name="connsiteY2" fmla="*/ 1490980 h 1490980"/>
              <a:gd name="connsiteX3" fmla="*/ 1211580 w 2264410"/>
              <a:gd name="connsiteY3" fmla="*/ 1490980 h 1490980"/>
              <a:gd name="connsiteX4" fmla="*/ 1356416 w 2264410"/>
              <a:gd name="connsiteY4" fmla="*/ 0 h 1490980"/>
              <a:gd name="connsiteX5" fmla="*/ 1658620 w 2264410"/>
              <a:gd name="connsiteY5" fmla="*/ 0 h 1490980"/>
              <a:gd name="connsiteX6" fmla="*/ 907994 w 2264410"/>
              <a:gd name="connsiteY6" fmla="*/ 1490980 h 1490980"/>
              <a:gd name="connsiteX7" fmla="*/ 605790 w 2264410"/>
              <a:gd name="connsiteY7" fmla="*/ 1490980 h 1490980"/>
              <a:gd name="connsiteX8" fmla="*/ 750626 w 2264410"/>
              <a:gd name="connsiteY8" fmla="*/ 0 h 1490980"/>
              <a:gd name="connsiteX9" fmla="*/ 1052830 w 2264410"/>
              <a:gd name="connsiteY9" fmla="*/ 0 h 1490980"/>
              <a:gd name="connsiteX10" fmla="*/ 302204 w 2264410"/>
              <a:gd name="connsiteY10" fmla="*/ 1490980 h 1490980"/>
              <a:gd name="connsiteX11" fmla="*/ 0 w 2264410"/>
              <a:gd name="connsiteY11" fmla="*/ 1490980 h 14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410" h="1490980">
                <a:moveTo>
                  <a:pt x="1962206" y="0"/>
                </a:moveTo>
                <a:lnTo>
                  <a:pt x="2264410" y="0"/>
                </a:lnTo>
                <a:lnTo>
                  <a:pt x="1513784" y="1490980"/>
                </a:lnTo>
                <a:lnTo>
                  <a:pt x="1211580" y="1490980"/>
                </a:lnTo>
                <a:close/>
                <a:moveTo>
                  <a:pt x="1356416" y="0"/>
                </a:moveTo>
                <a:lnTo>
                  <a:pt x="1658620" y="0"/>
                </a:lnTo>
                <a:lnTo>
                  <a:pt x="907994" y="1490980"/>
                </a:lnTo>
                <a:lnTo>
                  <a:pt x="605790" y="1490980"/>
                </a:lnTo>
                <a:close/>
                <a:moveTo>
                  <a:pt x="750626" y="0"/>
                </a:moveTo>
                <a:lnTo>
                  <a:pt x="1052830" y="0"/>
                </a:lnTo>
                <a:lnTo>
                  <a:pt x="302204" y="1490980"/>
                </a:lnTo>
                <a:lnTo>
                  <a:pt x="0" y="1490980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6" name="任意多边形: 形状 115"/>
          <p:cNvSpPr/>
          <p:nvPr>
            <p:custDataLst>
              <p:tags r:id="rId8"/>
            </p:custDataLst>
          </p:nvPr>
        </p:nvSpPr>
        <p:spPr>
          <a:xfrm>
            <a:off x="7801451" y="1783556"/>
            <a:ext cx="983456" cy="984408"/>
          </a:xfrm>
          <a:custGeom>
            <a:avLst/>
            <a:gdLst>
              <a:gd name="connsiteX0" fmla="*/ 1296987 w 1311274"/>
              <a:gd name="connsiteY0" fmla="*/ 1283970 h 1312544"/>
              <a:gd name="connsiteX1" fmla="*/ 1311274 w 1311274"/>
              <a:gd name="connsiteY1" fmla="*/ 1298257 h 1312544"/>
              <a:gd name="connsiteX2" fmla="*/ 1296987 w 1311274"/>
              <a:gd name="connsiteY2" fmla="*/ 1312544 h 1312544"/>
              <a:gd name="connsiteX3" fmla="*/ 1282700 w 1311274"/>
              <a:gd name="connsiteY3" fmla="*/ 1298257 h 1312544"/>
              <a:gd name="connsiteX4" fmla="*/ 1296987 w 1311274"/>
              <a:gd name="connsiteY4" fmla="*/ 1283970 h 1312544"/>
              <a:gd name="connsiteX5" fmla="*/ 1154747 w 1311274"/>
              <a:gd name="connsiteY5" fmla="*/ 1283970 h 1312544"/>
              <a:gd name="connsiteX6" fmla="*/ 1169034 w 1311274"/>
              <a:gd name="connsiteY6" fmla="*/ 1298257 h 1312544"/>
              <a:gd name="connsiteX7" fmla="*/ 1154747 w 1311274"/>
              <a:gd name="connsiteY7" fmla="*/ 1312544 h 1312544"/>
              <a:gd name="connsiteX8" fmla="*/ 1140460 w 1311274"/>
              <a:gd name="connsiteY8" fmla="*/ 1298257 h 1312544"/>
              <a:gd name="connsiteX9" fmla="*/ 1154747 w 1311274"/>
              <a:gd name="connsiteY9" fmla="*/ 1283970 h 1312544"/>
              <a:gd name="connsiteX10" fmla="*/ 1012507 w 1311274"/>
              <a:gd name="connsiteY10" fmla="*/ 1283970 h 1312544"/>
              <a:gd name="connsiteX11" fmla="*/ 1026794 w 1311274"/>
              <a:gd name="connsiteY11" fmla="*/ 1298257 h 1312544"/>
              <a:gd name="connsiteX12" fmla="*/ 1012507 w 1311274"/>
              <a:gd name="connsiteY12" fmla="*/ 1312544 h 1312544"/>
              <a:gd name="connsiteX13" fmla="*/ 998220 w 1311274"/>
              <a:gd name="connsiteY13" fmla="*/ 1298257 h 1312544"/>
              <a:gd name="connsiteX14" fmla="*/ 1012507 w 1311274"/>
              <a:gd name="connsiteY14" fmla="*/ 1283970 h 1312544"/>
              <a:gd name="connsiteX15" fmla="*/ 868997 w 1311274"/>
              <a:gd name="connsiteY15" fmla="*/ 1283970 h 1312544"/>
              <a:gd name="connsiteX16" fmla="*/ 883284 w 1311274"/>
              <a:gd name="connsiteY16" fmla="*/ 1298257 h 1312544"/>
              <a:gd name="connsiteX17" fmla="*/ 868997 w 1311274"/>
              <a:gd name="connsiteY17" fmla="*/ 1312544 h 1312544"/>
              <a:gd name="connsiteX18" fmla="*/ 854710 w 1311274"/>
              <a:gd name="connsiteY18" fmla="*/ 1298257 h 1312544"/>
              <a:gd name="connsiteX19" fmla="*/ 868997 w 1311274"/>
              <a:gd name="connsiteY19" fmla="*/ 1283970 h 1312544"/>
              <a:gd name="connsiteX20" fmla="*/ 726757 w 1311274"/>
              <a:gd name="connsiteY20" fmla="*/ 1283970 h 1312544"/>
              <a:gd name="connsiteX21" fmla="*/ 741044 w 1311274"/>
              <a:gd name="connsiteY21" fmla="*/ 1298257 h 1312544"/>
              <a:gd name="connsiteX22" fmla="*/ 726757 w 1311274"/>
              <a:gd name="connsiteY22" fmla="*/ 1312544 h 1312544"/>
              <a:gd name="connsiteX23" fmla="*/ 712470 w 1311274"/>
              <a:gd name="connsiteY23" fmla="*/ 1298257 h 1312544"/>
              <a:gd name="connsiteX24" fmla="*/ 726757 w 1311274"/>
              <a:gd name="connsiteY24" fmla="*/ 1283970 h 1312544"/>
              <a:gd name="connsiteX25" fmla="*/ 584517 w 1311274"/>
              <a:gd name="connsiteY25" fmla="*/ 1283970 h 1312544"/>
              <a:gd name="connsiteX26" fmla="*/ 598804 w 1311274"/>
              <a:gd name="connsiteY26" fmla="*/ 1298257 h 1312544"/>
              <a:gd name="connsiteX27" fmla="*/ 584517 w 1311274"/>
              <a:gd name="connsiteY27" fmla="*/ 1312544 h 1312544"/>
              <a:gd name="connsiteX28" fmla="*/ 570230 w 1311274"/>
              <a:gd name="connsiteY28" fmla="*/ 1298257 h 1312544"/>
              <a:gd name="connsiteX29" fmla="*/ 584517 w 1311274"/>
              <a:gd name="connsiteY29" fmla="*/ 1283970 h 1312544"/>
              <a:gd name="connsiteX30" fmla="*/ 441007 w 1311274"/>
              <a:gd name="connsiteY30" fmla="*/ 1283970 h 1312544"/>
              <a:gd name="connsiteX31" fmla="*/ 455294 w 1311274"/>
              <a:gd name="connsiteY31" fmla="*/ 1298257 h 1312544"/>
              <a:gd name="connsiteX32" fmla="*/ 441007 w 1311274"/>
              <a:gd name="connsiteY32" fmla="*/ 1312544 h 1312544"/>
              <a:gd name="connsiteX33" fmla="*/ 426720 w 1311274"/>
              <a:gd name="connsiteY33" fmla="*/ 1298257 h 1312544"/>
              <a:gd name="connsiteX34" fmla="*/ 441007 w 1311274"/>
              <a:gd name="connsiteY34" fmla="*/ 1283970 h 1312544"/>
              <a:gd name="connsiteX35" fmla="*/ 298767 w 1311274"/>
              <a:gd name="connsiteY35" fmla="*/ 1283970 h 1312544"/>
              <a:gd name="connsiteX36" fmla="*/ 313054 w 1311274"/>
              <a:gd name="connsiteY36" fmla="*/ 1298257 h 1312544"/>
              <a:gd name="connsiteX37" fmla="*/ 298767 w 1311274"/>
              <a:gd name="connsiteY37" fmla="*/ 1312544 h 1312544"/>
              <a:gd name="connsiteX38" fmla="*/ 284480 w 1311274"/>
              <a:gd name="connsiteY38" fmla="*/ 1298257 h 1312544"/>
              <a:gd name="connsiteX39" fmla="*/ 298767 w 1311274"/>
              <a:gd name="connsiteY39" fmla="*/ 1283970 h 1312544"/>
              <a:gd name="connsiteX40" fmla="*/ 156527 w 1311274"/>
              <a:gd name="connsiteY40" fmla="*/ 1283970 h 1312544"/>
              <a:gd name="connsiteX41" fmla="*/ 170814 w 1311274"/>
              <a:gd name="connsiteY41" fmla="*/ 1298257 h 1312544"/>
              <a:gd name="connsiteX42" fmla="*/ 156527 w 1311274"/>
              <a:gd name="connsiteY42" fmla="*/ 1312544 h 1312544"/>
              <a:gd name="connsiteX43" fmla="*/ 142240 w 1311274"/>
              <a:gd name="connsiteY43" fmla="*/ 1298257 h 1312544"/>
              <a:gd name="connsiteX44" fmla="*/ 156527 w 1311274"/>
              <a:gd name="connsiteY44" fmla="*/ 1283970 h 1312544"/>
              <a:gd name="connsiteX45" fmla="*/ 14287 w 1311274"/>
              <a:gd name="connsiteY45" fmla="*/ 1283970 h 1312544"/>
              <a:gd name="connsiteX46" fmla="*/ 28574 w 1311274"/>
              <a:gd name="connsiteY46" fmla="*/ 1298257 h 1312544"/>
              <a:gd name="connsiteX47" fmla="*/ 14287 w 1311274"/>
              <a:gd name="connsiteY47" fmla="*/ 1312544 h 1312544"/>
              <a:gd name="connsiteX48" fmla="*/ 0 w 1311274"/>
              <a:gd name="connsiteY48" fmla="*/ 1298257 h 1312544"/>
              <a:gd name="connsiteX49" fmla="*/ 14287 w 1311274"/>
              <a:gd name="connsiteY49" fmla="*/ 1283970 h 1312544"/>
              <a:gd name="connsiteX50" fmla="*/ 1296987 w 1311274"/>
              <a:gd name="connsiteY50" fmla="*/ 1141730 h 1312544"/>
              <a:gd name="connsiteX51" fmla="*/ 1311274 w 1311274"/>
              <a:gd name="connsiteY51" fmla="*/ 1156017 h 1312544"/>
              <a:gd name="connsiteX52" fmla="*/ 1296987 w 1311274"/>
              <a:gd name="connsiteY52" fmla="*/ 1170304 h 1312544"/>
              <a:gd name="connsiteX53" fmla="*/ 1282700 w 1311274"/>
              <a:gd name="connsiteY53" fmla="*/ 1156017 h 1312544"/>
              <a:gd name="connsiteX54" fmla="*/ 1296987 w 1311274"/>
              <a:gd name="connsiteY54" fmla="*/ 1141730 h 1312544"/>
              <a:gd name="connsiteX55" fmla="*/ 1154747 w 1311274"/>
              <a:gd name="connsiteY55" fmla="*/ 1141730 h 1312544"/>
              <a:gd name="connsiteX56" fmla="*/ 1169034 w 1311274"/>
              <a:gd name="connsiteY56" fmla="*/ 1156017 h 1312544"/>
              <a:gd name="connsiteX57" fmla="*/ 1154747 w 1311274"/>
              <a:gd name="connsiteY57" fmla="*/ 1170304 h 1312544"/>
              <a:gd name="connsiteX58" fmla="*/ 1140460 w 1311274"/>
              <a:gd name="connsiteY58" fmla="*/ 1156017 h 1312544"/>
              <a:gd name="connsiteX59" fmla="*/ 1154747 w 1311274"/>
              <a:gd name="connsiteY59" fmla="*/ 1141730 h 1312544"/>
              <a:gd name="connsiteX60" fmla="*/ 1012507 w 1311274"/>
              <a:gd name="connsiteY60" fmla="*/ 1141730 h 1312544"/>
              <a:gd name="connsiteX61" fmla="*/ 1026794 w 1311274"/>
              <a:gd name="connsiteY61" fmla="*/ 1156017 h 1312544"/>
              <a:gd name="connsiteX62" fmla="*/ 1012507 w 1311274"/>
              <a:gd name="connsiteY62" fmla="*/ 1170304 h 1312544"/>
              <a:gd name="connsiteX63" fmla="*/ 998220 w 1311274"/>
              <a:gd name="connsiteY63" fmla="*/ 1156017 h 1312544"/>
              <a:gd name="connsiteX64" fmla="*/ 1012507 w 1311274"/>
              <a:gd name="connsiteY64" fmla="*/ 1141730 h 1312544"/>
              <a:gd name="connsiteX65" fmla="*/ 868997 w 1311274"/>
              <a:gd name="connsiteY65" fmla="*/ 1141730 h 1312544"/>
              <a:gd name="connsiteX66" fmla="*/ 883284 w 1311274"/>
              <a:gd name="connsiteY66" fmla="*/ 1156017 h 1312544"/>
              <a:gd name="connsiteX67" fmla="*/ 868997 w 1311274"/>
              <a:gd name="connsiteY67" fmla="*/ 1170304 h 1312544"/>
              <a:gd name="connsiteX68" fmla="*/ 854710 w 1311274"/>
              <a:gd name="connsiteY68" fmla="*/ 1156017 h 1312544"/>
              <a:gd name="connsiteX69" fmla="*/ 868997 w 1311274"/>
              <a:gd name="connsiteY69" fmla="*/ 1141730 h 1312544"/>
              <a:gd name="connsiteX70" fmla="*/ 726757 w 1311274"/>
              <a:gd name="connsiteY70" fmla="*/ 1141730 h 1312544"/>
              <a:gd name="connsiteX71" fmla="*/ 741044 w 1311274"/>
              <a:gd name="connsiteY71" fmla="*/ 1156017 h 1312544"/>
              <a:gd name="connsiteX72" fmla="*/ 726757 w 1311274"/>
              <a:gd name="connsiteY72" fmla="*/ 1170304 h 1312544"/>
              <a:gd name="connsiteX73" fmla="*/ 712470 w 1311274"/>
              <a:gd name="connsiteY73" fmla="*/ 1156017 h 1312544"/>
              <a:gd name="connsiteX74" fmla="*/ 726757 w 1311274"/>
              <a:gd name="connsiteY74" fmla="*/ 1141730 h 1312544"/>
              <a:gd name="connsiteX75" fmla="*/ 584517 w 1311274"/>
              <a:gd name="connsiteY75" fmla="*/ 1141730 h 1312544"/>
              <a:gd name="connsiteX76" fmla="*/ 598804 w 1311274"/>
              <a:gd name="connsiteY76" fmla="*/ 1156017 h 1312544"/>
              <a:gd name="connsiteX77" fmla="*/ 584517 w 1311274"/>
              <a:gd name="connsiteY77" fmla="*/ 1170304 h 1312544"/>
              <a:gd name="connsiteX78" fmla="*/ 570230 w 1311274"/>
              <a:gd name="connsiteY78" fmla="*/ 1156017 h 1312544"/>
              <a:gd name="connsiteX79" fmla="*/ 584517 w 1311274"/>
              <a:gd name="connsiteY79" fmla="*/ 1141730 h 1312544"/>
              <a:gd name="connsiteX80" fmla="*/ 441007 w 1311274"/>
              <a:gd name="connsiteY80" fmla="*/ 1141730 h 1312544"/>
              <a:gd name="connsiteX81" fmla="*/ 455294 w 1311274"/>
              <a:gd name="connsiteY81" fmla="*/ 1156017 h 1312544"/>
              <a:gd name="connsiteX82" fmla="*/ 441007 w 1311274"/>
              <a:gd name="connsiteY82" fmla="*/ 1170304 h 1312544"/>
              <a:gd name="connsiteX83" fmla="*/ 426720 w 1311274"/>
              <a:gd name="connsiteY83" fmla="*/ 1156017 h 1312544"/>
              <a:gd name="connsiteX84" fmla="*/ 441007 w 1311274"/>
              <a:gd name="connsiteY84" fmla="*/ 1141730 h 1312544"/>
              <a:gd name="connsiteX85" fmla="*/ 298767 w 1311274"/>
              <a:gd name="connsiteY85" fmla="*/ 1141730 h 1312544"/>
              <a:gd name="connsiteX86" fmla="*/ 313054 w 1311274"/>
              <a:gd name="connsiteY86" fmla="*/ 1156017 h 1312544"/>
              <a:gd name="connsiteX87" fmla="*/ 298767 w 1311274"/>
              <a:gd name="connsiteY87" fmla="*/ 1170304 h 1312544"/>
              <a:gd name="connsiteX88" fmla="*/ 284480 w 1311274"/>
              <a:gd name="connsiteY88" fmla="*/ 1156017 h 1312544"/>
              <a:gd name="connsiteX89" fmla="*/ 298767 w 1311274"/>
              <a:gd name="connsiteY89" fmla="*/ 1141730 h 1312544"/>
              <a:gd name="connsiteX90" fmla="*/ 156527 w 1311274"/>
              <a:gd name="connsiteY90" fmla="*/ 1141730 h 1312544"/>
              <a:gd name="connsiteX91" fmla="*/ 170814 w 1311274"/>
              <a:gd name="connsiteY91" fmla="*/ 1156017 h 1312544"/>
              <a:gd name="connsiteX92" fmla="*/ 156527 w 1311274"/>
              <a:gd name="connsiteY92" fmla="*/ 1170304 h 1312544"/>
              <a:gd name="connsiteX93" fmla="*/ 142240 w 1311274"/>
              <a:gd name="connsiteY93" fmla="*/ 1156017 h 1312544"/>
              <a:gd name="connsiteX94" fmla="*/ 156527 w 1311274"/>
              <a:gd name="connsiteY94" fmla="*/ 1141730 h 1312544"/>
              <a:gd name="connsiteX95" fmla="*/ 14287 w 1311274"/>
              <a:gd name="connsiteY95" fmla="*/ 1140460 h 1312544"/>
              <a:gd name="connsiteX96" fmla="*/ 28574 w 1311274"/>
              <a:gd name="connsiteY96" fmla="*/ 1154747 h 1312544"/>
              <a:gd name="connsiteX97" fmla="*/ 14287 w 1311274"/>
              <a:gd name="connsiteY97" fmla="*/ 1169034 h 1312544"/>
              <a:gd name="connsiteX98" fmla="*/ 0 w 1311274"/>
              <a:gd name="connsiteY98" fmla="*/ 1154747 h 1312544"/>
              <a:gd name="connsiteX99" fmla="*/ 14287 w 1311274"/>
              <a:gd name="connsiteY99" fmla="*/ 1140460 h 1312544"/>
              <a:gd name="connsiteX100" fmla="*/ 1296987 w 1311274"/>
              <a:gd name="connsiteY100" fmla="*/ 998220 h 1312544"/>
              <a:gd name="connsiteX101" fmla="*/ 1311274 w 1311274"/>
              <a:gd name="connsiteY101" fmla="*/ 1012507 h 1312544"/>
              <a:gd name="connsiteX102" fmla="*/ 1296987 w 1311274"/>
              <a:gd name="connsiteY102" fmla="*/ 1026794 h 1312544"/>
              <a:gd name="connsiteX103" fmla="*/ 1282700 w 1311274"/>
              <a:gd name="connsiteY103" fmla="*/ 1012507 h 1312544"/>
              <a:gd name="connsiteX104" fmla="*/ 1296987 w 1311274"/>
              <a:gd name="connsiteY104" fmla="*/ 998220 h 1312544"/>
              <a:gd name="connsiteX105" fmla="*/ 1154747 w 1311274"/>
              <a:gd name="connsiteY105" fmla="*/ 998220 h 1312544"/>
              <a:gd name="connsiteX106" fmla="*/ 1169034 w 1311274"/>
              <a:gd name="connsiteY106" fmla="*/ 1012507 h 1312544"/>
              <a:gd name="connsiteX107" fmla="*/ 1154747 w 1311274"/>
              <a:gd name="connsiteY107" fmla="*/ 1026794 h 1312544"/>
              <a:gd name="connsiteX108" fmla="*/ 1140460 w 1311274"/>
              <a:gd name="connsiteY108" fmla="*/ 1012507 h 1312544"/>
              <a:gd name="connsiteX109" fmla="*/ 1154747 w 1311274"/>
              <a:gd name="connsiteY109" fmla="*/ 998220 h 1312544"/>
              <a:gd name="connsiteX110" fmla="*/ 1012507 w 1311274"/>
              <a:gd name="connsiteY110" fmla="*/ 998220 h 1312544"/>
              <a:gd name="connsiteX111" fmla="*/ 1026794 w 1311274"/>
              <a:gd name="connsiteY111" fmla="*/ 1012507 h 1312544"/>
              <a:gd name="connsiteX112" fmla="*/ 1012507 w 1311274"/>
              <a:gd name="connsiteY112" fmla="*/ 1026794 h 1312544"/>
              <a:gd name="connsiteX113" fmla="*/ 998220 w 1311274"/>
              <a:gd name="connsiteY113" fmla="*/ 1012507 h 1312544"/>
              <a:gd name="connsiteX114" fmla="*/ 1012507 w 1311274"/>
              <a:gd name="connsiteY114" fmla="*/ 998220 h 1312544"/>
              <a:gd name="connsiteX115" fmla="*/ 868997 w 1311274"/>
              <a:gd name="connsiteY115" fmla="*/ 998220 h 1312544"/>
              <a:gd name="connsiteX116" fmla="*/ 883284 w 1311274"/>
              <a:gd name="connsiteY116" fmla="*/ 1012507 h 1312544"/>
              <a:gd name="connsiteX117" fmla="*/ 868997 w 1311274"/>
              <a:gd name="connsiteY117" fmla="*/ 1026794 h 1312544"/>
              <a:gd name="connsiteX118" fmla="*/ 854710 w 1311274"/>
              <a:gd name="connsiteY118" fmla="*/ 1012507 h 1312544"/>
              <a:gd name="connsiteX119" fmla="*/ 868997 w 1311274"/>
              <a:gd name="connsiteY119" fmla="*/ 998220 h 1312544"/>
              <a:gd name="connsiteX120" fmla="*/ 726757 w 1311274"/>
              <a:gd name="connsiteY120" fmla="*/ 998220 h 1312544"/>
              <a:gd name="connsiteX121" fmla="*/ 741044 w 1311274"/>
              <a:gd name="connsiteY121" fmla="*/ 1012507 h 1312544"/>
              <a:gd name="connsiteX122" fmla="*/ 726757 w 1311274"/>
              <a:gd name="connsiteY122" fmla="*/ 1026794 h 1312544"/>
              <a:gd name="connsiteX123" fmla="*/ 712470 w 1311274"/>
              <a:gd name="connsiteY123" fmla="*/ 1012507 h 1312544"/>
              <a:gd name="connsiteX124" fmla="*/ 726757 w 1311274"/>
              <a:gd name="connsiteY124" fmla="*/ 998220 h 1312544"/>
              <a:gd name="connsiteX125" fmla="*/ 584517 w 1311274"/>
              <a:gd name="connsiteY125" fmla="*/ 998220 h 1312544"/>
              <a:gd name="connsiteX126" fmla="*/ 598804 w 1311274"/>
              <a:gd name="connsiteY126" fmla="*/ 1012507 h 1312544"/>
              <a:gd name="connsiteX127" fmla="*/ 584517 w 1311274"/>
              <a:gd name="connsiteY127" fmla="*/ 1026794 h 1312544"/>
              <a:gd name="connsiteX128" fmla="*/ 570230 w 1311274"/>
              <a:gd name="connsiteY128" fmla="*/ 1012507 h 1312544"/>
              <a:gd name="connsiteX129" fmla="*/ 584517 w 1311274"/>
              <a:gd name="connsiteY129" fmla="*/ 998220 h 1312544"/>
              <a:gd name="connsiteX130" fmla="*/ 441007 w 1311274"/>
              <a:gd name="connsiteY130" fmla="*/ 998220 h 1312544"/>
              <a:gd name="connsiteX131" fmla="*/ 455294 w 1311274"/>
              <a:gd name="connsiteY131" fmla="*/ 1012507 h 1312544"/>
              <a:gd name="connsiteX132" fmla="*/ 441007 w 1311274"/>
              <a:gd name="connsiteY132" fmla="*/ 1026794 h 1312544"/>
              <a:gd name="connsiteX133" fmla="*/ 426720 w 1311274"/>
              <a:gd name="connsiteY133" fmla="*/ 1012507 h 1312544"/>
              <a:gd name="connsiteX134" fmla="*/ 441007 w 1311274"/>
              <a:gd name="connsiteY134" fmla="*/ 998220 h 1312544"/>
              <a:gd name="connsiteX135" fmla="*/ 298767 w 1311274"/>
              <a:gd name="connsiteY135" fmla="*/ 998220 h 1312544"/>
              <a:gd name="connsiteX136" fmla="*/ 313054 w 1311274"/>
              <a:gd name="connsiteY136" fmla="*/ 1012507 h 1312544"/>
              <a:gd name="connsiteX137" fmla="*/ 298767 w 1311274"/>
              <a:gd name="connsiteY137" fmla="*/ 1026794 h 1312544"/>
              <a:gd name="connsiteX138" fmla="*/ 284480 w 1311274"/>
              <a:gd name="connsiteY138" fmla="*/ 1012507 h 1312544"/>
              <a:gd name="connsiteX139" fmla="*/ 298767 w 1311274"/>
              <a:gd name="connsiteY139" fmla="*/ 998220 h 1312544"/>
              <a:gd name="connsiteX140" fmla="*/ 156527 w 1311274"/>
              <a:gd name="connsiteY140" fmla="*/ 998220 h 1312544"/>
              <a:gd name="connsiteX141" fmla="*/ 170814 w 1311274"/>
              <a:gd name="connsiteY141" fmla="*/ 1012507 h 1312544"/>
              <a:gd name="connsiteX142" fmla="*/ 156527 w 1311274"/>
              <a:gd name="connsiteY142" fmla="*/ 1026794 h 1312544"/>
              <a:gd name="connsiteX143" fmla="*/ 142240 w 1311274"/>
              <a:gd name="connsiteY143" fmla="*/ 1012507 h 1312544"/>
              <a:gd name="connsiteX144" fmla="*/ 156527 w 1311274"/>
              <a:gd name="connsiteY144" fmla="*/ 998220 h 1312544"/>
              <a:gd name="connsiteX145" fmla="*/ 14287 w 1311274"/>
              <a:gd name="connsiteY145" fmla="*/ 998220 h 1312544"/>
              <a:gd name="connsiteX146" fmla="*/ 28574 w 1311274"/>
              <a:gd name="connsiteY146" fmla="*/ 1012507 h 1312544"/>
              <a:gd name="connsiteX147" fmla="*/ 14287 w 1311274"/>
              <a:gd name="connsiteY147" fmla="*/ 1026794 h 1312544"/>
              <a:gd name="connsiteX148" fmla="*/ 0 w 1311274"/>
              <a:gd name="connsiteY148" fmla="*/ 1012507 h 1312544"/>
              <a:gd name="connsiteX149" fmla="*/ 14287 w 1311274"/>
              <a:gd name="connsiteY149" fmla="*/ 998220 h 1312544"/>
              <a:gd name="connsiteX150" fmla="*/ 1296987 w 1311274"/>
              <a:gd name="connsiteY150" fmla="*/ 855980 h 1312544"/>
              <a:gd name="connsiteX151" fmla="*/ 1311274 w 1311274"/>
              <a:gd name="connsiteY151" fmla="*/ 870267 h 1312544"/>
              <a:gd name="connsiteX152" fmla="*/ 1296987 w 1311274"/>
              <a:gd name="connsiteY152" fmla="*/ 884554 h 1312544"/>
              <a:gd name="connsiteX153" fmla="*/ 1282700 w 1311274"/>
              <a:gd name="connsiteY153" fmla="*/ 870267 h 1312544"/>
              <a:gd name="connsiteX154" fmla="*/ 1296987 w 1311274"/>
              <a:gd name="connsiteY154" fmla="*/ 855980 h 1312544"/>
              <a:gd name="connsiteX155" fmla="*/ 1154747 w 1311274"/>
              <a:gd name="connsiteY155" fmla="*/ 855980 h 1312544"/>
              <a:gd name="connsiteX156" fmla="*/ 1169034 w 1311274"/>
              <a:gd name="connsiteY156" fmla="*/ 870267 h 1312544"/>
              <a:gd name="connsiteX157" fmla="*/ 1154747 w 1311274"/>
              <a:gd name="connsiteY157" fmla="*/ 884554 h 1312544"/>
              <a:gd name="connsiteX158" fmla="*/ 1140460 w 1311274"/>
              <a:gd name="connsiteY158" fmla="*/ 870267 h 1312544"/>
              <a:gd name="connsiteX159" fmla="*/ 1154747 w 1311274"/>
              <a:gd name="connsiteY159" fmla="*/ 855980 h 1312544"/>
              <a:gd name="connsiteX160" fmla="*/ 1012507 w 1311274"/>
              <a:gd name="connsiteY160" fmla="*/ 855980 h 1312544"/>
              <a:gd name="connsiteX161" fmla="*/ 1026794 w 1311274"/>
              <a:gd name="connsiteY161" fmla="*/ 870267 h 1312544"/>
              <a:gd name="connsiteX162" fmla="*/ 1012507 w 1311274"/>
              <a:gd name="connsiteY162" fmla="*/ 884554 h 1312544"/>
              <a:gd name="connsiteX163" fmla="*/ 998220 w 1311274"/>
              <a:gd name="connsiteY163" fmla="*/ 870267 h 1312544"/>
              <a:gd name="connsiteX164" fmla="*/ 1012507 w 1311274"/>
              <a:gd name="connsiteY164" fmla="*/ 855980 h 1312544"/>
              <a:gd name="connsiteX165" fmla="*/ 868997 w 1311274"/>
              <a:gd name="connsiteY165" fmla="*/ 855980 h 1312544"/>
              <a:gd name="connsiteX166" fmla="*/ 883284 w 1311274"/>
              <a:gd name="connsiteY166" fmla="*/ 870267 h 1312544"/>
              <a:gd name="connsiteX167" fmla="*/ 868997 w 1311274"/>
              <a:gd name="connsiteY167" fmla="*/ 884554 h 1312544"/>
              <a:gd name="connsiteX168" fmla="*/ 854710 w 1311274"/>
              <a:gd name="connsiteY168" fmla="*/ 870267 h 1312544"/>
              <a:gd name="connsiteX169" fmla="*/ 868997 w 1311274"/>
              <a:gd name="connsiteY169" fmla="*/ 855980 h 1312544"/>
              <a:gd name="connsiteX170" fmla="*/ 726757 w 1311274"/>
              <a:gd name="connsiteY170" fmla="*/ 855980 h 1312544"/>
              <a:gd name="connsiteX171" fmla="*/ 741044 w 1311274"/>
              <a:gd name="connsiteY171" fmla="*/ 870267 h 1312544"/>
              <a:gd name="connsiteX172" fmla="*/ 726757 w 1311274"/>
              <a:gd name="connsiteY172" fmla="*/ 884554 h 1312544"/>
              <a:gd name="connsiteX173" fmla="*/ 712470 w 1311274"/>
              <a:gd name="connsiteY173" fmla="*/ 870267 h 1312544"/>
              <a:gd name="connsiteX174" fmla="*/ 726757 w 1311274"/>
              <a:gd name="connsiteY174" fmla="*/ 855980 h 1312544"/>
              <a:gd name="connsiteX175" fmla="*/ 584517 w 1311274"/>
              <a:gd name="connsiteY175" fmla="*/ 855980 h 1312544"/>
              <a:gd name="connsiteX176" fmla="*/ 598804 w 1311274"/>
              <a:gd name="connsiteY176" fmla="*/ 870267 h 1312544"/>
              <a:gd name="connsiteX177" fmla="*/ 584517 w 1311274"/>
              <a:gd name="connsiteY177" fmla="*/ 884554 h 1312544"/>
              <a:gd name="connsiteX178" fmla="*/ 570230 w 1311274"/>
              <a:gd name="connsiteY178" fmla="*/ 870267 h 1312544"/>
              <a:gd name="connsiteX179" fmla="*/ 584517 w 1311274"/>
              <a:gd name="connsiteY179" fmla="*/ 855980 h 1312544"/>
              <a:gd name="connsiteX180" fmla="*/ 441007 w 1311274"/>
              <a:gd name="connsiteY180" fmla="*/ 855980 h 1312544"/>
              <a:gd name="connsiteX181" fmla="*/ 455294 w 1311274"/>
              <a:gd name="connsiteY181" fmla="*/ 870267 h 1312544"/>
              <a:gd name="connsiteX182" fmla="*/ 441007 w 1311274"/>
              <a:gd name="connsiteY182" fmla="*/ 884554 h 1312544"/>
              <a:gd name="connsiteX183" fmla="*/ 426720 w 1311274"/>
              <a:gd name="connsiteY183" fmla="*/ 870267 h 1312544"/>
              <a:gd name="connsiteX184" fmla="*/ 441007 w 1311274"/>
              <a:gd name="connsiteY184" fmla="*/ 855980 h 1312544"/>
              <a:gd name="connsiteX185" fmla="*/ 298767 w 1311274"/>
              <a:gd name="connsiteY185" fmla="*/ 855980 h 1312544"/>
              <a:gd name="connsiteX186" fmla="*/ 313054 w 1311274"/>
              <a:gd name="connsiteY186" fmla="*/ 870267 h 1312544"/>
              <a:gd name="connsiteX187" fmla="*/ 298767 w 1311274"/>
              <a:gd name="connsiteY187" fmla="*/ 884554 h 1312544"/>
              <a:gd name="connsiteX188" fmla="*/ 284480 w 1311274"/>
              <a:gd name="connsiteY188" fmla="*/ 870267 h 1312544"/>
              <a:gd name="connsiteX189" fmla="*/ 298767 w 1311274"/>
              <a:gd name="connsiteY189" fmla="*/ 855980 h 1312544"/>
              <a:gd name="connsiteX190" fmla="*/ 156527 w 1311274"/>
              <a:gd name="connsiteY190" fmla="*/ 855980 h 1312544"/>
              <a:gd name="connsiteX191" fmla="*/ 170814 w 1311274"/>
              <a:gd name="connsiteY191" fmla="*/ 870267 h 1312544"/>
              <a:gd name="connsiteX192" fmla="*/ 156527 w 1311274"/>
              <a:gd name="connsiteY192" fmla="*/ 884554 h 1312544"/>
              <a:gd name="connsiteX193" fmla="*/ 142240 w 1311274"/>
              <a:gd name="connsiteY193" fmla="*/ 870267 h 1312544"/>
              <a:gd name="connsiteX194" fmla="*/ 156527 w 1311274"/>
              <a:gd name="connsiteY194" fmla="*/ 855980 h 1312544"/>
              <a:gd name="connsiteX195" fmla="*/ 14287 w 1311274"/>
              <a:gd name="connsiteY195" fmla="*/ 855980 h 1312544"/>
              <a:gd name="connsiteX196" fmla="*/ 28574 w 1311274"/>
              <a:gd name="connsiteY196" fmla="*/ 870267 h 1312544"/>
              <a:gd name="connsiteX197" fmla="*/ 14287 w 1311274"/>
              <a:gd name="connsiteY197" fmla="*/ 884554 h 1312544"/>
              <a:gd name="connsiteX198" fmla="*/ 0 w 1311274"/>
              <a:gd name="connsiteY198" fmla="*/ 870267 h 1312544"/>
              <a:gd name="connsiteX199" fmla="*/ 14287 w 1311274"/>
              <a:gd name="connsiteY199" fmla="*/ 855980 h 1312544"/>
              <a:gd name="connsiteX200" fmla="*/ 1296987 w 1311274"/>
              <a:gd name="connsiteY200" fmla="*/ 713740 h 1312544"/>
              <a:gd name="connsiteX201" fmla="*/ 1311274 w 1311274"/>
              <a:gd name="connsiteY201" fmla="*/ 728027 h 1312544"/>
              <a:gd name="connsiteX202" fmla="*/ 1296987 w 1311274"/>
              <a:gd name="connsiteY202" fmla="*/ 742314 h 1312544"/>
              <a:gd name="connsiteX203" fmla="*/ 1282700 w 1311274"/>
              <a:gd name="connsiteY203" fmla="*/ 728027 h 1312544"/>
              <a:gd name="connsiteX204" fmla="*/ 1296987 w 1311274"/>
              <a:gd name="connsiteY204" fmla="*/ 713740 h 1312544"/>
              <a:gd name="connsiteX205" fmla="*/ 1154747 w 1311274"/>
              <a:gd name="connsiteY205" fmla="*/ 713740 h 1312544"/>
              <a:gd name="connsiteX206" fmla="*/ 1169034 w 1311274"/>
              <a:gd name="connsiteY206" fmla="*/ 728027 h 1312544"/>
              <a:gd name="connsiteX207" fmla="*/ 1154747 w 1311274"/>
              <a:gd name="connsiteY207" fmla="*/ 742314 h 1312544"/>
              <a:gd name="connsiteX208" fmla="*/ 1140460 w 1311274"/>
              <a:gd name="connsiteY208" fmla="*/ 728027 h 1312544"/>
              <a:gd name="connsiteX209" fmla="*/ 1154747 w 1311274"/>
              <a:gd name="connsiteY209" fmla="*/ 713740 h 1312544"/>
              <a:gd name="connsiteX210" fmla="*/ 1012507 w 1311274"/>
              <a:gd name="connsiteY210" fmla="*/ 713740 h 1312544"/>
              <a:gd name="connsiteX211" fmla="*/ 1026794 w 1311274"/>
              <a:gd name="connsiteY211" fmla="*/ 728027 h 1312544"/>
              <a:gd name="connsiteX212" fmla="*/ 1012507 w 1311274"/>
              <a:gd name="connsiteY212" fmla="*/ 742314 h 1312544"/>
              <a:gd name="connsiteX213" fmla="*/ 998220 w 1311274"/>
              <a:gd name="connsiteY213" fmla="*/ 728027 h 1312544"/>
              <a:gd name="connsiteX214" fmla="*/ 1012507 w 1311274"/>
              <a:gd name="connsiteY214" fmla="*/ 713740 h 1312544"/>
              <a:gd name="connsiteX215" fmla="*/ 868997 w 1311274"/>
              <a:gd name="connsiteY215" fmla="*/ 713740 h 1312544"/>
              <a:gd name="connsiteX216" fmla="*/ 883284 w 1311274"/>
              <a:gd name="connsiteY216" fmla="*/ 728027 h 1312544"/>
              <a:gd name="connsiteX217" fmla="*/ 868997 w 1311274"/>
              <a:gd name="connsiteY217" fmla="*/ 742314 h 1312544"/>
              <a:gd name="connsiteX218" fmla="*/ 854710 w 1311274"/>
              <a:gd name="connsiteY218" fmla="*/ 728027 h 1312544"/>
              <a:gd name="connsiteX219" fmla="*/ 868997 w 1311274"/>
              <a:gd name="connsiteY219" fmla="*/ 713740 h 1312544"/>
              <a:gd name="connsiteX220" fmla="*/ 726757 w 1311274"/>
              <a:gd name="connsiteY220" fmla="*/ 713740 h 1312544"/>
              <a:gd name="connsiteX221" fmla="*/ 741044 w 1311274"/>
              <a:gd name="connsiteY221" fmla="*/ 728027 h 1312544"/>
              <a:gd name="connsiteX222" fmla="*/ 726757 w 1311274"/>
              <a:gd name="connsiteY222" fmla="*/ 742314 h 1312544"/>
              <a:gd name="connsiteX223" fmla="*/ 712470 w 1311274"/>
              <a:gd name="connsiteY223" fmla="*/ 728027 h 1312544"/>
              <a:gd name="connsiteX224" fmla="*/ 726757 w 1311274"/>
              <a:gd name="connsiteY224" fmla="*/ 713740 h 1312544"/>
              <a:gd name="connsiteX225" fmla="*/ 584517 w 1311274"/>
              <a:gd name="connsiteY225" fmla="*/ 713740 h 1312544"/>
              <a:gd name="connsiteX226" fmla="*/ 598804 w 1311274"/>
              <a:gd name="connsiteY226" fmla="*/ 728027 h 1312544"/>
              <a:gd name="connsiteX227" fmla="*/ 584517 w 1311274"/>
              <a:gd name="connsiteY227" fmla="*/ 742314 h 1312544"/>
              <a:gd name="connsiteX228" fmla="*/ 570230 w 1311274"/>
              <a:gd name="connsiteY228" fmla="*/ 728027 h 1312544"/>
              <a:gd name="connsiteX229" fmla="*/ 584517 w 1311274"/>
              <a:gd name="connsiteY229" fmla="*/ 713740 h 1312544"/>
              <a:gd name="connsiteX230" fmla="*/ 441007 w 1311274"/>
              <a:gd name="connsiteY230" fmla="*/ 713740 h 1312544"/>
              <a:gd name="connsiteX231" fmla="*/ 455294 w 1311274"/>
              <a:gd name="connsiteY231" fmla="*/ 728027 h 1312544"/>
              <a:gd name="connsiteX232" fmla="*/ 441007 w 1311274"/>
              <a:gd name="connsiteY232" fmla="*/ 742314 h 1312544"/>
              <a:gd name="connsiteX233" fmla="*/ 426720 w 1311274"/>
              <a:gd name="connsiteY233" fmla="*/ 728027 h 1312544"/>
              <a:gd name="connsiteX234" fmla="*/ 441007 w 1311274"/>
              <a:gd name="connsiteY234" fmla="*/ 713740 h 1312544"/>
              <a:gd name="connsiteX235" fmla="*/ 298767 w 1311274"/>
              <a:gd name="connsiteY235" fmla="*/ 713740 h 1312544"/>
              <a:gd name="connsiteX236" fmla="*/ 313054 w 1311274"/>
              <a:gd name="connsiteY236" fmla="*/ 728027 h 1312544"/>
              <a:gd name="connsiteX237" fmla="*/ 298767 w 1311274"/>
              <a:gd name="connsiteY237" fmla="*/ 742314 h 1312544"/>
              <a:gd name="connsiteX238" fmla="*/ 284480 w 1311274"/>
              <a:gd name="connsiteY238" fmla="*/ 728027 h 1312544"/>
              <a:gd name="connsiteX239" fmla="*/ 298767 w 1311274"/>
              <a:gd name="connsiteY239" fmla="*/ 713740 h 1312544"/>
              <a:gd name="connsiteX240" fmla="*/ 156527 w 1311274"/>
              <a:gd name="connsiteY240" fmla="*/ 713740 h 1312544"/>
              <a:gd name="connsiteX241" fmla="*/ 170814 w 1311274"/>
              <a:gd name="connsiteY241" fmla="*/ 728027 h 1312544"/>
              <a:gd name="connsiteX242" fmla="*/ 156527 w 1311274"/>
              <a:gd name="connsiteY242" fmla="*/ 742314 h 1312544"/>
              <a:gd name="connsiteX243" fmla="*/ 142240 w 1311274"/>
              <a:gd name="connsiteY243" fmla="*/ 728027 h 1312544"/>
              <a:gd name="connsiteX244" fmla="*/ 156527 w 1311274"/>
              <a:gd name="connsiteY244" fmla="*/ 713740 h 1312544"/>
              <a:gd name="connsiteX245" fmla="*/ 14287 w 1311274"/>
              <a:gd name="connsiteY245" fmla="*/ 712470 h 1312544"/>
              <a:gd name="connsiteX246" fmla="*/ 28574 w 1311274"/>
              <a:gd name="connsiteY246" fmla="*/ 726757 h 1312544"/>
              <a:gd name="connsiteX247" fmla="*/ 14287 w 1311274"/>
              <a:gd name="connsiteY247" fmla="*/ 741044 h 1312544"/>
              <a:gd name="connsiteX248" fmla="*/ 0 w 1311274"/>
              <a:gd name="connsiteY248" fmla="*/ 726757 h 1312544"/>
              <a:gd name="connsiteX249" fmla="*/ 14287 w 1311274"/>
              <a:gd name="connsiteY249" fmla="*/ 712470 h 1312544"/>
              <a:gd name="connsiteX250" fmla="*/ 1296987 w 1311274"/>
              <a:gd name="connsiteY250" fmla="*/ 570230 h 1312544"/>
              <a:gd name="connsiteX251" fmla="*/ 1311274 w 1311274"/>
              <a:gd name="connsiteY251" fmla="*/ 584517 h 1312544"/>
              <a:gd name="connsiteX252" fmla="*/ 1296987 w 1311274"/>
              <a:gd name="connsiteY252" fmla="*/ 598804 h 1312544"/>
              <a:gd name="connsiteX253" fmla="*/ 1282700 w 1311274"/>
              <a:gd name="connsiteY253" fmla="*/ 584517 h 1312544"/>
              <a:gd name="connsiteX254" fmla="*/ 1296987 w 1311274"/>
              <a:gd name="connsiteY254" fmla="*/ 570230 h 1312544"/>
              <a:gd name="connsiteX255" fmla="*/ 1154747 w 1311274"/>
              <a:gd name="connsiteY255" fmla="*/ 570230 h 1312544"/>
              <a:gd name="connsiteX256" fmla="*/ 1169034 w 1311274"/>
              <a:gd name="connsiteY256" fmla="*/ 584517 h 1312544"/>
              <a:gd name="connsiteX257" fmla="*/ 1154747 w 1311274"/>
              <a:gd name="connsiteY257" fmla="*/ 598804 h 1312544"/>
              <a:gd name="connsiteX258" fmla="*/ 1140460 w 1311274"/>
              <a:gd name="connsiteY258" fmla="*/ 584517 h 1312544"/>
              <a:gd name="connsiteX259" fmla="*/ 1154747 w 1311274"/>
              <a:gd name="connsiteY259" fmla="*/ 570230 h 1312544"/>
              <a:gd name="connsiteX260" fmla="*/ 1012507 w 1311274"/>
              <a:gd name="connsiteY260" fmla="*/ 570230 h 1312544"/>
              <a:gd name="connsiteX261" fmla="*/ 1026794 w 1311274"/>
              <a:gd name="connsiteY261" fmla="*/ 584517 h 1312544"/>
              <a:gd name="connsiteX262" fmla="*/ 1012507 w 1311274"/>
              <a:gd name="connsiteY262" fmla="*/ 598804 h 1312544"/>
              <a:gd name="connsiteX263" fmla="*/ 998220 w 1311274"/>
              <a:gd name="connsiteY263" fmla="*/ 584517 h 1312544"/>
              <a:gd name="connsiteX264" fmla="*/ 1012507 w 1311274"/>
              <a:gd name="connsiteY264" fmla="*/ 570230 h 1312544"/>
              <a:gd name="connsiteX265" fmla="*/ 868997 w 1311274"/>
              <a:gd name="connsiteY265" fmla="*/ 570230 h 1312544"/>
              <a:gd name="connsiteX266" fmla="*/ 883284 w 1311274"/>
              <a:gd name="connsiteY266" fmla="*/ 584517 h 1312544"/>
              <a:gd name="connsiteX267" fmla="*/ 868997 w 1311274"/>
              <a:gd name="connsiteY267" fmla="*/ 598804 h 1312544"/>
              <a:gd name="connsiteX268" fmla="*/ 854710 w 1311274"/>
              <a:gd name="connsiteY268" fmla="*/ 584517 h 1312544"/>
              <a:gd name="connsiteX269" fmla="*/ 868997 w 1311274"/>
              <a:gd name="connsiteY269" fmla="*/ 570230 h 1312544"/>
              <a:gd name="connsiteX270" fmla="*/ 726757 w 1311274"/>
              <a:gd name="connsiteY270" fmla="*/ 570230 h 1312544"/>
              <a:gd name="connsiteX271" fmla="*/ 741044 w 1311274"/>
              <a:gd name="connsiteY271" fmla="*/ 584517 h 1312544"/>
              <a:gd name="connsiteX272" fmla="*/ 726757 w 1311274"/>
              <a:gd name="connsiteY272" fmla="*/ 598804 h 1312544"/>
              <a:gd name="connsiteX273" fmla="*/ 712470 w 1311274"/>
              <a:gd name="connsiteY273" fmla="*/ 584517 h 1312544"/>
              <a:gd name="connsiteX274" fmla="*/ 726757 w 1311274"/>
              <a:gd name="connsiteY274" fmla="*/ 570230 h 1312544"/>
              <a:gd name="connsiteX275" fmla="*/ 584517 w 1311274"/>
              <a:gd name="connsiteY275" fmla="*/ 570230 h 1312544"/>
              <a:gd name="connsiteX276" fmla="*/ 598804 w 1311274"/>
              <a:gd name="connsiteY276" fmla="*/ 584517 h 1312544"/>
              <a:gd name="connsiteX277" fmla="*/ 584517 w 1311274"/>
              <a:gd name="connsiteY277" fmla="*/ 598804 h 1312544"/>
              <a:gd name="connsiteX278" fmla="*/ 570230 w 1311274"/>
              <a:gd name="connsiteY278" fmla="*/ 584517 h 1312544"/>
              <a:gd name="connsiteX279" fmla="*/ 584517 w 1311274"/>
              <a:gd name="connsiteY279" fmla="*/ 570230 h 1312544"/>
              <a:gd name="connsiteX280" fmla="*/ 441007 w 1311274"/>
              <a:gd name="connsiteY280" fmla="*/ 570230 h 1312544"/>
              <a:gd name="connsiteX281" fmla="*/ 455294 w 1311274"/>
              <a:gd name="connsiteY281" fmla="*/ 584517 h 1312544"/>
              <a:gd name="connsiteX282" fmla="*/ 441007 w 1311274"/>
              <a:gd name="connsiteY282" fmla="*/ 598804 h 1312544"/>
              <a:gd name="connsiteX283" fmla="*/ 426720 w 1311274"/>
              <a:gd name="connsiteY283" fmla="*/ 584517 h 1312544"/>
              <a:gd name="connsiteX284" fmla="*/ 441007 w 1311274"/>
              <a:gd name="connsiteY284" fmla="*/ 570230 h 1312544"/>
              <a:gd name="connsiteX285" fmla="*/ 298767 w 1311274"/>
              <a:gd name="connsiteY285" fmla="*/ 570230 h 1312544"/>
              <a:gd name="connsiteX286" fmla="*/ 313054 w 1311274"/>
              <a:gd name="connsiteY286" fmla="*/ 584517 h 1312544"/>
              <a:gd name="connsiteX287" fmla="*/ 298767 w 1311274"/>
              <a:gd name="connsiteY287" fmla="*/ 598804 h 1312544"/>
              <a:gd name="connsiteX288" fmla="*/ 284480 w 1311274"/>
              <a:gd name="connsiteY288" fmla="*/ 584517 h 1312544"/>
              <a:gd name="connsiteX289" fmla="*/ 298767 w 1311274"/>
              <a:gd name="connsiteY289" fmla="*/ 570230 h 1312544"/>
              <a:gd name="connsiteX290" fmla="*/ 156527 w 1311274"/>
              <a:gd name="connsiteY290" fmla="*/ 570230 h 1312544"/>
              <a:gd name="connsiteX291" fmla="*/ 170814 w 1311274"/>
              <a:gd name="connsiteY291" fmla="*/ 584517 h 1312544"/>
              <a:gd name="connsiteX292" fmla="*/ 156527 w 1311274"/>
              <a:gd name="connsiteY292" fmla="*/ 598804 h 1312544"/>
              <a:gd name="connsiteX293" fmla="*/ 142240 w 1311274"/>
              <a:gd name="connsiteY293" fmla="*/ 584517 h 1312544"/>
              <a:gd name="connsiteX294" fmla="*/ 156527 w 1311274"/>
              <a:gd name="connsiteY294" fmla="*/ 570230 h 1312544"/>
              <a:gd name="connsiteX295" fmla="*/ 14287 w 1311274"/>
              <a:gd name="connsiteY295" fmla="*/ 570230 h 1312544"/>
              <a:gd name="connsiteX296" fmla="*/ 28574 w 1311274"/>
              <a:gd name="connsiteY296" fmla="*/ 584517 h 1312544"/>
              <a:gd name="connsiteX297" fmla="*/ 14287 w 1311274"/>
              <a:gd name="connsiteY297" fmla="*/ 598804 h 1312544"/>
              <a:gd name="connsiteX298" fmla="*/ 0 w 1311274"/>
              <a:gd name="connsiteY298" fmla="*/ 584517 h 1312544"/>
              <a:gd name="connsiteX299" fmla="*/ 14287 w 1311274"/>
              <a:gd name="connsiteY299" fmla="*/ 570230 h 1312544"/>
              <a:gd name="connsiteX300" fmla="*/ 1296987 w 1311274"/>
              <a:gd name="connsiteY300" fmla="*/ 427990 h 1312544"/>
              <a:gd name="connsiteX301" fmla="*/ 1311274 w 1311274"/>
              <a:gd name="connsiteY301" fmla="*/ 442277 h 1312544"/>
              <a:gd name="connsiteX302" fmla="*/ 1296987 w 1311274"/>
              <a:gd name="connsiteY302" fmla="*/ 456564 h 1312544"/>
              <a:gd name="connsiteX303" fmla="*/ 1282700 w 1311274"/>
              <a:gd name="connsiteY303" fmla="*/ 442277 h 1312544"/>
              <a:gd name="connsiteX304" fmla="*/ 1296987 w 1311274"/>
              <a:gd name="connsiteY304" fmla="*/ 427990 h 1312544"/>
              <a:gd name="connsiteX305" fmla="*/ 1154747 w 1311274"/>
              <a:gd name="connsiteY305" fmla="*/ 427990 h 1312544"/>
              <a:gd name="connsiteX306" fmla="*/ 1169034 w 1311274"/>
              <a:gd name="connsiteY306" fmla="*/ 442277 h 1312544"/>
              <a:gd name="connsiteX307" fmla="*/ 1154747 w 1311274"/>
              <a:gd name="connsiteY307" fmla="*/ 456564 h 1312544"/>
              <a:gd name="connsiteX308" fmla="*/ 1140460 w 1311274"/>
              <a:gd name="connsiteY308" fmla="*/ 442277 h 1312544"/>
              <a:gd name="connsiteX309" fmla="*/ 1154747 w 1311274"/>
              <a:gd name="connsiteY309" fmla="*/ 427990 h 1312544"/>
              <a:gd name="connsiteX310" fmla="*/ 1012507 w 1311274"/>
              <a:gd name="connsiteY310" fmla="*/ 427990 h 1312544"/>
              <a:gd name="connsiteX311" fmla="*/ 1026794 w 1311274"/>
              <a:gd name="connsiteY311" fmla="*/ 442277 h 1312544"/>
              <a:gd name="connsiteX312" fmla="*/ 1012507 w 1311274"/>
              <a:gd name="connsiteY312" fmla="*/ 456564 h 1312544"/>
              <a:gd name="connsiteX313" fmla="*/ 998220 w 1311274"/>
              <a:gd name="connsiteY313" fmla="*/ 442277 h 1312544"/>
              <a:gd name="connsiteX314" fmla="*/ 1012507 w 1311274"/>
              <a:gd name="connsiteY314" fmla="*/ 427990 h 1312544"/>
              <a:gd name="connsiteX315" fmla="*/ 868997 w 1311274"/>
              <a:gd name="connsiteY315" fmla="*/ 427990 h 1312544"/>
              <a:gd name="connsiteX316" fmla="*/ 883284 w 1311274"/>
              <a:gd name="connsiteY316" fmla="*/ 442277 h 1312544"/>
              <a:gd name="connsiteX317" fmla="*/ 868997 w 1311274"/>
              <a:gd name="connsiteY317" fmla="*/ 456564 h 1312544"/>
              <a:gd name="connsiteX318" fmla="*/ 854710 w 1311274"/>
              <a:gd name="connsiteY318" fmla="*/ 442277 h 1312544"/>
              <a:gd name="connsiteX319" fmla="*/ 868997 w 1311274"/>
              <a:gd name="connsiteY319" fmla="*/ 427990 h 1312544"/>
              <a:gd name="connsiteX320" fmla="*/ 726757 w 1311274"/>
              <a:gd name="connsiteY320" fmla="*/ 427990 h 1312544"/>
              <a:gd name="connsiteX321" fmla="*/ 741044 w 1311274"/>
              <a:gd name="connsiteY321" fmla="*/ 442277 h 1312544"/>
              <a:gd name="connsiteX322" fmla="*/ 726757 w 1311274"/>
              <a:gd name="connsiteY322" fmla="*/ 456564 h 1312544"/>
              <a:gd name="connsiteX323" fmla="*/ 712470 w 1311274"/>
              <a:gd name="connsiteY323" fmla="*/ 442277 h 1312544"/>
              <a:gd name="connsiteX324" fmla="*/ 726757 w 1311274"/>
              <a:gd name="connsiteY324" fmla="*/ 427990 h 1312544"/>
              <a:gd name="connsiteX325" fmla="*/ 584517 w 1311274"/>
              <a:gd name="connsiteY325" fmla="*/ 427990 h 1312544"/>
              <a:gd name="connsiteX326" fmla="*/ 598804 w 1311274"/>
              <a:gd name="connsiteY326" fmla="*/ 442277 h 1312544"/>
              <a:gd name="connsiteX327" fmla="*/ 584517 w 1311274"/>
              <a:gd name="connsiteY327" fmla="*/ 456564 h 1312544"/>
              <a:gd name="connsiteX328" fmla="*/ 570230 w 1311274"/>
              <a:gd name="connsiteY328" fmla="*/ 442277 h 1312544"/>
              <a:gd name="connsiteX329" fmla="*/ 584517 w 1311274"/>
              <a:gd name="connsiteY329" fmla="*/ 427990 h 1312544"/>
              <a:gd name="connsiteX330" fmla="*/ 441007 w 1311274"/>
              <a:gd name="connsiteY330" fmla="*/ 427990 h 1312544"/>
              <a:gd name="connsiteX331" fmla="*/ 455294 w 1311274"/>
              <a:gd name="connsiteY331" fmla="*/ 442277 h 1312544"/>
              <a:gd name="connsiteX332" fmla="*/ 441007 w 1311274"/>
              <a:gd name="connsiteY332" fmla="*/ 456564 h 1312544"/>
              <a:gd name="connsiteX333" fmla="*/ 426720 w 1311274"/>
              <a:gd name="connsiteY333" fmla="*/ 442277 h 1312544"/>
              <a:gd name="connsiteX334" fmla="*/ 441007 w 1311274"/>
              <a:gd name="connsiteY334" fmla="*/ 427990 h 1312544"/>
              <a:gd name="connsiteX335" fmla="*/ 298767 w 1311274"/>
              <a:gd name="connsiteY335" fmla="*/ 427990 h 1312544"/>
              <a:gd name="connsiteX336" fmla="*/ 313054 w 1311274"/>
              <a:gd name="connsiteY336" fmla="*/ 442277 h 1312544"/>
              <a:gd name="connsiteX337" fmla="*/ 298767 w 1311274"/>
              <a:gd name="connsiteY337" fmla="*/ 456564 h 1312544"/>
              <a:gd name="connsiteX338" fmla="*/ 284480 w 1311274"/>
              <a:gd name="connsiteY338" fmla="*/ 442277 h 1312544"/>
              <a:gd name="connsiteX339" fmla="*/ 298767 w 1311274"/>
              <a:gd name="connsiteY339" fmla="*/ 427990 h 1312544"/>
              <a:gd name="connsiteX340" fmla="*/ 156527 w 1311274"/>
              <a:gd name="connsiteY340" fmla="*/ 427990 h 1312544"/>
              <a:gd name="connsiteX341" fmla="*/ 170814 w 1311274"/>
              <a:gd name="connsiteY341" fmla="*/ 442277 h 1312544"/>
              <a:gd name="connsiteX342" fmla="*/ 156527 w 1311274"/>
              <a:gd name="connsiteY342" fmla="*/ 456564 h 1312544"/>
              <a:gd name="connsiteX343" fmla="*/ 142240 w 1311274"/>
              <a:gd name="connsiteY343" fmla="*/ 442277 h 1312544"/>
              <a:gd name="connsiteX344" fmla="*/ 156527 w 1311274"/>
              <a:gd name="connsiteY344" fmla="*/ 427990 h 1312544"/>
              <a:gd name="connsiteX345" fmla="*/ 14287 w 1311274"/>
              <a:gd name="connsiteY345" fmla="*/ 427990 h 1312544"/>
              <a:gd name="connsiteX346" fmla="*/ 28574 w 1311274"/>
              <a:gd name="connsiteY346" fmla="*/ 442277 h 1312544"/>
              <a:gd name="connsiteX347" fmla="*/ 14287 w 1311274"/>
              <a:gd name="connsiteY347" fmla="*/ 456564 h 1312544"/>
              <a:gd name="connsiteX348" fmla="*/ 0 w 1311274"/>
              <a:gd name="connsiteY348" fmla="*/ 442277 h 1312544"/>
              <a:gd name="connsiteX349" fmla="*/ 14287 w 1311274"/>
              <a:gd name="connsiteY349" fmla="*/ 427990 h 1312544"/>
              <a:gd name="connsiteX350" fmla="*/ 1296987 w 1311274"/>
              <a:gd name="connsiteY350" fmla="*/ 285750 h 1312544"/>
              <a:gd name="connsiteX351" fmla="*/ 1311274 w 1311274"/>
              <a:gd name="connsiteY351" fmla="*/ 300037 h 1312544"/>
              <a:gd name="connsiteX352" fmla="*/ 1296987 w 1311274"/>
              <a:gd name="connsiteY352" fmla="*/ 314324 h 1312544"/>
              <a:gd name="connsiteX353" fmla="*/ 1282700 w 1311274"/>
              <a:gd name="connsiteY353" fmla="*/ 300037 h 1312544"/>
              <a:gd name="connsiteX354" fmla="*/ 1296987 w 1311274"/>
              <a:gd name="connsiteY354" fmla="*/ 285750 h 1312544"/>
              <a:gd name="connsiteX355" fmla="*/ 1154747 w 1311274"/>
              <a:gd name="connsiteY355" fmla="*/ 285750 h 1312544"/>
              <a:gd name="connsiteX356" fmla="*/ 1169034 w 1311274"/>
              <a:gd name="connsiteY356" fmla="*/ 300037 h 1312544"/>
              <a:gd name="connsiteX357" fmla="*/ 1154747 w 1311274"/>
              <a:gd name="connsiteY357" fmla="*/ 314324 h 1312544"/>
              <a:gd name="connsiteX358" fmla="*/ 1140460 w 1311274"/>
              <a:gd name="connsiteY358" fmla="*/ 300037 h 1312544"/>
              <a:gd name="connsiteX359" fmla="*/ 1154747 w 1311274"/>
              <a:gd name="connsiteY359" fmla="*/ 285750 h 1312544"/>
              <a:gd name="connsiteX360" fmla="*/ 1012507 w 1311274"/>
              <a:gd name="connsiteY360" fmla="*/ 285750 h 1312544"/>
              <a:gd name="connsiteX361" fmla="*/ 1026794 w 1311274"/>
              <a:gd name="connsiteY361" fmla="*/ 300037 h 1312544"/>
              <a:gd name="connsiteX362" fmla="*/ 1012507 w 1311274"/>
              <a:gd name="connsiteY362" fmla="*/ 314324 h 1312544"/>
              <a:gd name="connsiteX363" fmla="*/ 998220 w 1311274"/>
              <a:gd name="connsiteY363" fmla="*/ 300037 h 1312544"/>
              <a:gd name="connsiteX364" fmla="*/ 1012507 w 1311274"/>
              <a:gd name="connsiteY364" fmla="*/ 285750 h 1312544"/>
              <a:gd name="connsiteX365" fmla="*/ 868997 w 1311274"/>
              <a:gd name="connsiteY365" fmla="*/ 285750 h 1312544"/>
              <a:gd name="connsiteX366" fmla="*/ 883284 w 1311274"/>
              <a:gd name="connsiteY366" fmla="*/ 300037 h 1312544"/>
              <a:gd name="connsiteX367" fmla="*/ 868997 w 1311274"/>
              <a:gd name="connsiteY367" fmla="*/ 314324 h 1312544"/>
              <a:gd name="connsiteX368" fmla="*/ 854710 w 1311274"/>
              <a:gd name="connsiteY368" fmla="*/ 300037 h 1312544"/>
              <a:gd name="connsiteX369" fmla="*/ 868997 w 1311274"/>
              <a:gd name="connsiteY369" fmla="*/ 285750 h 1312544"/>
              <a:gd name="connsiteX370" fmla="*/ 726757 w 1311274"/>
              <a:gd name="connsiteY370" fmla="*/ 285750 h 1312544"/>
              <a:gd name="connsiteX371" fmla="*/ 741044 w 1311274"/>
              <a:gd name="connsiteY371" fmla="*/ 300037 h 1312544"/>
              <a:gd name="connsiteX372" fmla="*/ 726757 w 1311274"/>
              <a:gd name="connsiteY372" fmla="*/ 314324 h 1312544"/>
              <a:gd name="connsiteX373" fmla="*/ 712470 w 1311274"/>
              <a:gd name="connsiteY373" fmla="*/ 300037 h 1312544"/>
              <a:gd name="connsiteX374" fmla="*/ 726757 w 1311274"/>
              <a:gd name="connsiteY374" fmla="*/ 285750 h 1312544"/>
              <a:gd name="connsiteX375" fmla="*/ 584517 w 1311274"/>
              <a:gd name="connsiteY375" fmla="*/ 285750 h 1312544"/>
              <a:gd name="connsiteX376" fmla="*/ 598804 w 1311274"/>
              <a:gd name="connsiteY376" fmla="*/ 300037 h 1312544"/>
              <a:gd name="connsiteX377" fmla="*/ 584517 w 1311274"/>
              <a:gd name="connsiteY377" fmla="*/ 314324 h 1312544"/>
              <a:gd name="connsiteX378" fmla="*/ 570230 w 1311274"/>
              <a:gd name="connsiteY378" fmla="*/ 300037 h 1312544"/>
              <a:gd name="connsiteX379" fmla="*/ 584517 w 1311274"/>
              <a:gd name="connsiteY379" fmla="*/ 285750 h 1312544"/>
              <a:gd name="connsiteX380" fmla="*/ 441007 w 1311274"/>
              <a:gd name="connsiteY380" fmla="*/ 285750 h 1312544"/>
              <a:gd name="connsiteX381" fmla="*/ 455294 w 1311274"/>
              <a:gd name="connsiteY381" fmla="*/ 300037 h 1312544"/>
              <a:gd name="connsiteX382" fmla="*/ 441007 w 1311274"/>
              <a:gd name="connsiteY382" fmla="*/ 314324 h 1312544"/>
              <a:gd name="connsiteX383" fmla="*/ 426720 w 1311274"/>
              <a:gd name="connsiteY383" fmla="*/ 300037 h 1312544"/>
              <a:gd name="connsiteX384" fmla="*/ 441007 w 1311274"/>
              <a:gd name="connsiteY384" fmla="*/ 285750 h 1312544"/>
              <a:gd name="connsiteX385" fmla="*/ 298767 w 1311274"/>
              <a:gd name="connsiteY385" fmla="*/ 285750 h 1312544"/>
              <a:gd name="connsiteX386" fmla="*/ 313054 w 1311274"/>
              <a:gd name="connsiteY386" fmla="*/ 300037 h 1312544"/>
              <a:gd name="connsiteX387" fmla="*/ 298767 w 1311274"/>
              <a:gd name="connsiteY387" fmla="*/ 314324 h 1312544"/>
              <a:gd name="connsiteX388" fmla="*/ 284480 w 1311274"/>
              <a:gd name="connsiteY388" fmla="*/ 300037 h 1312544"/>
              <a:gd name="connsiteX389" fmla="*/ 298767 w 1311274"/>
              <a:gd name="connsiteY389" fmla="*/ 285750 h 1312544"/>
              <a:gd name="connsiteX390" fmla="*/ 156527 w 1311274"/>
              <a:gd name="connsiteY390" fmla="*/ 285750 h 1312544"/>
              <a:gd name="connsiteX391" fmla="*/ 170814 w 1311274"/>
              <a:gd name="connsiteY391" fmla="*/ 300037 h 1312544"/>
              <a:gd name="connsiteX392" fmla="*/ 156527 w 1311274"/>
              <a:gd name="connsiteY392" fmla="*/ 314324 h 1312544"/>
              <a:gd name="connsiteX393" fmla="*/ 142240 w 1311274"/>
              <a:gd name="connsiteY393" fmla="*/ 300037 h 1312544"/>
              <a:gd name="connsiteX394" fmla="*/ 156527 w 1311274"/>
              <a:gd name="connsiteY394" fmla="*/ 285750 h 1312544"/>
              <a:gd name="connsiteX395" fmla="*/ 14287 w 1311274"/>
              <a:gd name="connsiteY395" fmla="*/ 285750 h 1312544"/>
              <a:gd name="connsiteX396" fmla="*/ 28574 w 1311274"/>
              <a:gd name="connsiteY396" fmla="*/ 300037 h 1312544"/>
              <a:gd name="connsiteX397" fmla="*/ 14287 w 1311274"/>
              <a:gd name="connsiteY397" fmla="*/ 314324 h 1312544"/>
              <a:gd name="connsiteX398" fmla="*/ 0 w 1311274"/>
              <a:gd name="connsiteY398" fmla="*/ 300037 h 1312544"/>
              <a:gd name="connsiteX399" fmla="*/ 14287 w 1311274"/>
              <a:gd name="connsiteY399" fmla="*/ 285750 h 1312544"/>
              <a:gd name="connsiteX400" fmla="*/ 1296987 w 1311274"/>
              <a:gd name="connsiteY400" fmla="*/ 142240 h 1312544"/>
              <a:gd name="connsiteX401" fmla="*/ 1311274 w 1311274"/>
              <a:gd name="connsiteY401" fmla="*/ 156527 h 1312544"/>
              <a:gd name="connsiteX402" fmla="*/ 1296987 w 1311274"/>
              <a:gd name="connsiteY402" fmla="*/ 170814 h 1312544"/>
              <a:gd name="connsiteX403" fmla="*/ 1282700 w 1311274"/>
              <a:gd name="connsiteY403" fmla="*/ 156527 h 1312544"/>
              <a:gd name="connsiteX404" fmla="*/ 1296987 w 1311274"/>
              <a:gd name="connsiteY404" fmla="*/ 142240 h 1312544"/>
              <a:gd name="connsiteX405" fmla="*/ 1154747 w 1311274"/>
              <a:gd name="connsiteY405" fmla="*/ 142240 h 1312544"/>
              <a:gd name="connsiteX406" fmla="*/ 1169034 w 1311274"/>
              <a:gd name="connsiteY406" fmla="*/ 156527 h 1312544"/>
              <a:gd name="connsiteX407" fmla="*/ 1154747 w 1311274"/>
              <a:gd name="connsiteY407" fmla="*/ 170814 h 1312544"/>
              <a:gd name="connsiteX408" fmla="*/ 1140460 w 1311274"/>
              <a:gd name="connsiteY408" fmla="*/ 156527 h 1312544"/>
              <a:gd name="connsiteX409" fmla="*/ 1154747 w 1311274"/>
              <a:gd name="connsiteY409" fmla="*/ 142240 h 1312544"/>
              <a:gd name="connsiteX410" fmla="*/ 1012507 w 1311274"/>
              <a:gd name="connsiteY410" fmla="*/ 142240 h 1312544"/>
              <a:gd name="connsiteX411" fmla="*/ 1026794 w 1311274"/>
              <a:gd name="connsiteY411" fmla="*/ 156527 h 1312544"/>
              <a:gd name="connsiteX412" fmla="*/ 1012507 w 1311274"/>
              <a:gd name="connsiteY412" fmla="*/ 170814 h 1312544"/>
              <a:gd name="connsiteX413" fmla="*/ 998220 w 1311274"/>
              <a:gd name="connsiteY413" fmla="*/ 156527 h 1312544"/>
              <a:gd name="connsiteX414" fmla="*/ 1012507 w 1311274"/>
              <a:gd name="connsiteY414" fmla="*/ 142240 h 1312544"/>
              <a:gd name="connsiteX415" fmla="*/ 868997 w 1311274"/>
              <a:gd name="connsiteY415" fmla="*/ 142240 h 1312544"/>
              <a:gd name="connsiteX416" fmla="*/ 883284 w 1311274"/>
              <a:gd name="connsiteY416" fmla="*/ 156527 h 1312544"/>
              <a:gd name="connsiteX417" fmla="*/ 868997 w 1311274"/>
              <a:gd name="connsiteY417" fmla="*/ 170814 h 1312544"/>
              <a:gd name="connsiteX418" fmla="*/ 854710 w 1311274"/>
              <a:gd name="connsiteY418" fmla="*/ 156527 h 1312544"/>
              <a:gd name="connsiteX419" fmla="*/ 868997 w 1311274"/>
              <a:gd name="connsiteY419" fmla="*/ 142240 h 1312544"/>
              <a:gd name="connsiteX420" fmla="*/ 726757 w 1311274"/>
              <a:gd name="connsiteY420" fmla="*/ 142240 h 1312544"/>
              <a:gd name="connsiteX421" fmla="*/ 741044 w 1311274"/>
              <a:gd name="connsiteY421" fmla="*/ 156527 h 1312544"/>
              <a:gd name="connsiteX422" fmla="*/ 726757 w 1311274"/>
              <a:gd name="connsiteY422" fmla="*/ 170814 h 1312544"/>
              <a:gd name="connsiteX423" fmla="*/ 712470 w 1311274"/>
              <a:gd name="connsiteY423" fmla="*/ 156527 h 1312544"/>
              <a:gd name="connsiteX424" fmla="*/ 726757 w 1311274"/>
              <a:gd name="connsiteY424" fmla="*/ 142240 h 1312544"/>
              <a:gd name="connsiteX425" fmla="*/ 584517 w 1311274"/>
              <a:gd name="connsiteY425" fmla="*/ 142240 h 1312544"/>
              <a:gd name="connsiteX426" fmla="*/ 598804 w 1311274"/>
              <a:gd name="connsiteY426" fmla="*/ 156527 h 1312544"/>
              <a:gd name="connsiteX427" fmla="*/ 584517 w 1311274"/>
              <a:gd name="connsiteY427" fmla="*/ 170814 h 1312544"/>
              <a:gd name="connsiteX428" fmla="*/ 570230 w 1311274"/>
              <a:gd name="connsiteY428" fmla="*/ 156527 h 1312544"/>
              <a:gd name="connsiteX429" fmla="*/ 584517 w 1311274"/>
              <a:gd name="connsiteY429" fmla="*/ 142240 h 1312544"/>
              <a:gd name="connsiteX430" fmla="*/ 441007 w 1311274"/>
              <a:gd name="connsiteY430" fmla="*/ 142240 h 1312544"/>
              <a:gd name="connsiteX431" fmla="*/ 455294 w 1311274"/>
              <a:gd name="connsiteY431" fmla="*/ 156527 h 1312544"/>
              <a:gd name="connsiteX432" fmla="*/ 441007 w 1311274"/>
              <a:gd name="connsiteY432" fmla="*/ 170814 h 1312544"/>
              <a:gd name="connsiteX433" fmla="*/ 426720 w 1311274"/>
              <a:gd name="connsiteY433" fmla="*/ 156527 h 1312544"/>
              <a:gd name="connsiteX434" fmla="*/ 441007 w 1311274"/>
              <a:gd name="connsiteY434" fmla="*/ 142240 h 1312544"/>
              <a:gd name="connsiteX435" fmla="*/ 298767 w 1311274"/>
              <a:gd name="connsiteY435" fmla="*/ 142240 h 1312544"/>
              <a:gd name="connsiteX436" fmla="*/ 313054 w 1311274"/>
              <a:gd name="connsiteY436" fmla="*/ 156527 h 1312544"/>
              <a:gd name="connsiteX437" fmla="*/ 298767 w 1311274"/>
              <a:gd name="connsiteY437" fmla="*/ 170814 h 1312544"/>
              <a:gd name="connsiteX438" fmla="*/ 284480 w 1311274"/>
              <a:gd name="connsiteY438" fmla="*/ 156527 h 1312544"/>
              <a:gd name="connsiteX439" fmla="*/ 298767 w 1311274"/>
              <a:gd name="connsiteY439" fmla="*/ 142240 h 1312544"/>
              <a:gd name="connsiteX440" fmla="*/ 156527 w 1311274"/>
              <a:gd name="connsiteY440" fmla="*/ 142240 h 1312544"/>
              <a:gd name="connsiteX441" fmla="*/ 170814 w 1311274"/>
              <a:gd name="connsiteY441" fmla="*/ 156527 h 1312544"/>
              <a:gd name="connsiteX442" fmla="*/ 156527 w 1311274"/>
              <a:gd name="connsiteY442" fmla="*/ 170814 h 1312544"/>
              <a:gd name="connsiteX443" fmla="*/ 142240 w 1311274"/>
              <a:gd name="connsiteY443" fmla="*/ 156527 h 1312544"/>
              <a:gd name="connsiteX444" fmla="*/ 156527 w 1311274"/>
              <a:gd name="connsiteY444" fmla="*/ 142240 h 1312544"/>
              <a:gd name="connsiteX445" fmla="*/ 14287 w 1311274"/>
              <a:gd name="connsiteY445" fmla="*/ 142240 h 1312544"/>
              <a:gd name="connsiteX446" fmla="*/ 28574 w 1311274"/>
              <a:gd name="connsiteY446" fmla="*/ 156527 h 1312544"/>
              <a:gd name="connsiteX447" fmla="*/ 14287 w 1311274"/>
              <a:gd name="connsiteY447" fmla="*/ 170814 h 1312544"/>
              <a:gd name="connsiteX448" fmla="*/ 0 w 1311274"/>
              <a:gd name="connsiteY448" fmla="*/ 156527 h 1312544"/>
              <a:gd name="connsiteX449" fmla="*/ 14287 w 1311274"/>
              <a:gd name="connsiteY449" fmla="*/ 142240 h 1312544"/>
              <a:gd name="connsiteX450" fmla="*/ 1296987 w 1311274"/>
              <a:gd name="connsiteY450" fmla="*/ 0 h 1312544"/>
              <a:gd name="connsiteX451" fmla="*/ 1311274 w 1311274"/>
              <a:gd name="connsiteY451" fmla="*/ 14287 h 1312544"/>
              <a:gd name="connsiteX452" fmla="*/ 1296987 w 1311274"/>
              <a:gd name="connsiteY452" fmla="*/ 28574 h 1312544"/>
              <a:gd name="connsiteX453" fmla="*/ 1282700 w 1311274"/>
              <a:gd name="connsiteY453" fmla="*/ 14287 h 1312544"/>
              <a:gd name="connsiteX454" fmla="*/ 1296987 w 1311274"/>
              <a:gd name="connsiteY454" fmla="*/ 0 h 1312544"/>
              <a:gd name="connsiteX455" fmla="*/ 1154747 w 1311274"/>
              <a:gd name="connsiteY455" fmla="*/ 0 h 1312544"/>
              <a:gd name="connsiteX456" fmla="*/ 1169034 w 1311274"/>
              <a:gd name="connsiteY456" fmla="*/ 14287 h 1312544"/>
              <a:gd name="connsiteX457" fmla="*/ 1154747 w 1311274"/>
              <a:gd name="connsiteY457" fmla="*/ 28574 h 1312544"/>
              <a:gd name="connsiteX458" fmla="*/ 1140460 w 1311274"/>
              <a:gd name="connsiteY458" fmla="*/ 14287 h 1312544"/>
              <a:gd name="connsiteX459" fmla="*/ 1154747 w 1311274"/>
              <a:gd name="connsiteY459" fmla="*/ 0 h 1312544"/>
              <a:gd name="connsiteX460" fmla="*/ 1012507 w 1311274"/>
              <a:gd name="connsiteY460" fmla="*/ 0 h 1312544"/>
              <a:gd name="connsiteX461" fmla="*/ 1026794 w 1311274"/>
              <a:gd name="connsiteY461" fmla="*/ 14287 h 1312544"/>
              <a:gd name="connsiteX462" fmla="*/ 1012507 w 1311274"/>
              <a:gd name="connsiteY462" fmla="*/ 28574 h 1312544"/>
              <a:gd name="connsiteX463" fmla="*/ 998220 w 1311274"/>
              <a:gd name="connsiteY463" fmla="*/ 14287 h 1312544"/>
              <a:gd name="connsiteX464" fmla="*/ 1012507 w 1311274"/>
              <a:gd name="connsiteY464" fmla="*/ 0 h 1312544"/>
              <a:gd name="connsiteX465" fmla="*/ 868997 w 1311274"/>
              <a:gd name="connsiteY465" fmla="*/ 0 h 1312544"/>
              <a:gd name="connsiteX466" fmla="*/ 883284 w 1311274"/>
              <a:gd name="connsiteY466" fmla="*/ 14287 h 1312544"/>
              <a:gd name="connsiteX467" fmla="*/ 868997 w 1311274"/>
              <a:gd name="connsiteY467" fmla="*/ 28574 h 1312544"/>
              <a:gd name="connsiteX468" fmla="*/ 854710 w 1311274"/>
              <a:gd name="connsiteY468" fmla="*/ 14287 h 1312544"/>
              <a:gd name="connsiteX469" fmla="*/ 868997 w 1311274"/>
              <a:gd name="connsiteY469" fmla="*/ 0 h 1312544"/>
              <a:gd name="connsiteX470" fmla="*/ 726757 w 1311274"/>
              <a:gd name="connsiteY470" fmla="*/ 0 h 1312544"/>
              <a:gd name="connsiteX471" fmla="*/ 741044 w 1311274"/>
              <a:gd name="connsiteY471" fmla="*/ 14287 h 1312544"/>
              <a:gd name="connsiteX472" fmla="*/ 726757 w 1311274"/>
              <a:gd name="connsiteY472" fmla="*/ 28574 h 1312544"/>
              <a:gd name="connsiteX473" fmla="*/ 712470 w 1311274"/>
              <a:gd name="connsiteY473" fmla="*/ 14287 h 1312544"/>
              <a:gd name="connsiteX474" fmla="*/ 726757 w 1311274"/>
              <a:gd name="connsiteY474" fmla="*/ 0 h 1312544"/>
              <a:gd name="connsiteX475" fmla="*/ 584517 w 1311274"/>
              <a:gd name="connsiteY475" fmla="*/ 0 h 1312544"/>
              <a:gd name="connsiteX476" fmla="*/ 598804 w 1311274"/>
              <a:gd name="connsiteY476" fmla="*/ 14287 h 1312544"/>
              <a:gd name="connsiteX477" fmla="*/ 584517 w 1311274"/>
              <a:gd name="connsiteY477" fmla="*/ 28574 h 1312544"/>
              <a:gd name="connsiteX478" fmla="*/ 570230 w 1311274"/>
              <a:gd name="connsiteY478" fmla="*/ 14287 h 1312544"/>
              <a:gd name="connsiteX479" fmla="*/ 584517 w 1311274"/>
              <a:gd name="connsiteY479" fmla="*/ 0 h 1312544"/>
              <a:gd name="connsiteX480" fmla="*/ 441007 w 1311274"/>
              <a:gd name="connsiteY480" fmla="*/ 0 h 1312544"/>
              <a:gd name="connsiteX481" fmla="*/ 455294 w 1311274"/>
              <a:gd name="connsiteY481" fmla="*/ 14287 h 1312544"/>
              <a:gd name="connsiteX482" fmla="*/ 441007 w 1311274"/>
              <a:gd name="connsiteY482" fmla="*/ 28574 h 1312544"/>
              <a:gd name="connsiteX483" fmla="*/ 426720 w 1311274"/>
              <a:gd name="connsiteY483" fmla="*/ 14287 h 1312544"/>
              <a:gd name="connsiteX484" fmla="*/ 441007 w 1311274"/>
              <a:gd name="connsiteY484" fmla="*/ 0 h 1312544"/>
              <a:gd name="connsiteX485" fmla="*/ 298767 w 1311274"/>
              <a:gd name="connsiteY485" fmla="*/ 0 h 1312544"/>
              <a:gd name="connsiteX486" fmla="*/ 313054 w 1311274"/>
              <a:gd name="connsiteY486" fmla="*/ 14287 h 1312544"/>
              <a:gd name="connsiteX487" fmla="*/ 298767 w 1311274"/>
              <a:gd name="connsiteY487" fmla="*/ 28574 h 1312544"/>
              <a:gd name="connsiteX488" fmla="*/ 284480 w 1311274"/>
              <a:gd name="connsiteY488" fmla="*/ 14287 h 1312544"/>
              <a:gd name="connsiteX489" fmla="*/ 298767 w 1311274"/>
              <a:gd name="connsiteY489" fmla="*/ 0 h 1312544"/>
              <a:gd name="connsiteX490" fmla="*/ 156527 w 1311274"/>
              <a:gd name="connsiteY490" fmla="*/ 0 h 1312544"/>
              <a:gd name="connsiteX491" fmla="*/ 170814 w 1311274"/>
              <a:gd name="connsiteY491" fmla="*/ 14287 h 1312544"/>
              <a:gd name="connsiteX492" fmla="*/ 156527 w 1311274"/>
              <a:gd name="connsiteY492" fmla="*/ 28574 h 1312544"/>
              <a:gd name="connsiteX493" fmla="*/ 142240 w 1311274"/>
              <a:gd name="connsiteY493" fmla="*/ 14287 h 1312544"/>
              <a:gd name="connsiteX494" fmla="*/ 156527 w 1311274"/>
              <a:gd name="connsiteY494" fmla="*/ 0 h 1312544"/>
              <a:gd name="connsiteX495" fmla="*/ 14287 w 1311274"/>
              <a:gd name="connsiteY495" fmla="*/ 0 h 1312544"/>
              <a:gd name="connsiteX496" fmla="*/ 28574 w 1311274"/>
              <a:gd name="connsiteY496" fmla="*/ 14287 h 1312544"/>
              <a:gd name="connsiteX497" fmla="*/ 14287 w 1311274"/>
              <a:gd name="connsiteY497" fmla="*/ 28574 h 1312544"/>
              <a:gd name="connsiteX498" fmla="*/ 0 w 1311274"/>
              <a:gd name="connsiteY498" fmla="*/ 14287 h 1312544"/>
              <a:gd name="connsiteX499" fmla="*/ 14287 w 1311274"/>
              <a:gd name="connsiteY499" fmla="*/ 0 h 1312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1311274" h="1312544">
                <a:moveTo>
                  <a:pt x="1296987" y="1283970"/>
                </a:moveTo>
                <a:cubicBezTo>
                  <a:pt x="1305559" y="1283970"/>
                  <a:pt x="1311274" y="1290637"/>
                  <a:pt x="1311274" y="1298257"/>
                </a:cubicBezTo>
                <a:cubicBezTo>
                  <a:pt x="1311274" y="1305877"/>
                  <a:pt x="1304607" y="1312544"/>
                  <a:pt x="1296987" y="1312544"/>
                </a:cubicBezTo>
                <a:cubicBezTo>
                  <a:pt x="1289367" y="1312544"/>
                  <a:pt x="1282700" y="1305877"/>
                  <a:pt x="1282700" y="1298257"/>
                </a:cubicBezTo>
                <a:cubicBezTo>
                  <a:pt x="1282700" y="1290637"/>
                  <a:pt x="1289367" y="1283970"/>
                  <a:pt x="1296987" y="1283970"/>
                </a:cubicBezTo>
                <a:close/>
                <a:moveTo>
                  <a:pt x="1154747" y="1283970"/>
                </a:moveTo>
                <a:cubicBezTo>
                  <a:pt x="1162368" y="1283970"/>
                  <a:pt x="1169034" y="1290637"/>
                  <a:pt x="1169034" y="1298257"/>
                </a:cubicBezTo>
                <a:cubicBezTo>
                  <a:pt x="1169034" y="1305877"/>
                  <a:pt x="1162368" y="1312544"/>
                  <a:pt x="1154747" y="1312544"/>
                </a:cubicBezTo>
                <a:cubicBezTo>
                  <a:pt x="1147127" y="1312544"/>
                  <a:pt x="1140460" y="1305877"/>
                  <a:pt x="1140460" y="1298257"/>
                </a:cubicBezTo>
                <a:cubicBezTo>
                  <a:pt x="1140460" y="1290637"/>
                  <a:pt x="1147127" y="1283970"/>
                  <a:pt x="1154747" y="1283970"/>
                </a:cubicBezTo>
                <a:close/>
                <a:moveTo>
                  <a:pt x="1012507" y="1283970"/>
                </a:moveTo>
                <a:cubicBezTo>
                  <a:pt x="1020127" y="1283970"/>
                  <a:pt x="1026794" y="1290637"/>
                  <a:pt x="1026794" y="1298257"/>
                </a:cubicBezTo>
                <a:cubicBezTo>
                  <a:pt x="1026794" y="1305877"/>
                  <a:pt x="1020127" y="1312544"/>
                  <a:pt x="1012507" y="1312544"/>
                </a:cubicBezTo>
                <a:cubicBezTo>
                  <a:pt x="1004887" y="1312544"/>
                  <a:pt x="998220" y="1305877"/>
                  <a:pt x="998220" y="1298257"/>
                </a:cubicBezTo>
                <a:cubicBezTo>
                  <a:pt x="998220" y="1290637"/>
                  <a:pt x="1004887" y="1283970"/>
                  <a:pt x="1012507" y="1283970"/>
                </a:cubicBezTo>
                <a:close/>
                <a:moveTo>
                  <a:pt x="868997" y="1283970"/>
                </a:moveTo>
                <a:cubicBezTo>
                  <a:pt x="877568" y="1283970"/>
                  <a:pt x="883284" y="1290637"/>
                  <a:pt x="883284" y="1298257"/>
                </a:cubicBezTo>
                <a:cubicBezTo>
                  <a:pt x="883284" y="1305877"/>
                  <a:pt x="876617" y="1312544"/>
                  <a:pt x="868997" y="1312544"/>
                </a:cubicBezTo>
                <a:cubicBezTo>
                  <a:pt x="861377" y="1312544"/>
                  <a:pt x="854710" y="1305877"/>
                  <a:pt x="854710" y="1298257"/>
                </a:cubicBezTo>
                <a:cubicBezTo>
                  <a:pt x="854710" y="1290637"/>
                  <a:pt x="861377" y="1283970"/>
                  <a:pt x="868997" y="1283970"/>
                </a:cubicBezTo>
                <a:close/>
                <a:moveTo>
                  <a:pt x="726757" y="1283970"/>
                </a:moveTo>
                <a:cubicBezTo>
                  <a:pt x="734376" y="1283970"/>
                  <a:pt x="741044" y="1290637"/>
                  <a:pt x="741044" y="1298257"/>
                </a:cubicBezTo>
                <a:cubicBezTo>
                  <a:pt x="741044" y="1305877"/>
                  <a:pt x="734378" y="1312544"/>
                  <a:pt x="726757" y="1312544"/>
                </a:cubicBezTo>
                <a:cubicBezTo>
                  <a:pt x="719137" y="1312544"/>
                  <a:pt x="712470" y="1305877"/>
                  <a:pt x="712470" y="1298257"/>
                </a:cubicBezTo>
                <a:cubicBezTo>
                  <a:pt x="712470" y="1290637"/>
                  <a:pt x="719137" y="1283970"/>
                  <a:pt x="726757" y="1283970"/>
                </a:cubicBezTo>
                <a:close/>
                <a:moveTo>
                  <a:pt x="584517" y="1283970"/>
                </a:moveTo>
                <a:cubicBezTo>
                  <a:pt x="592138" y="1283970"/>
                  <a:pt x="598804" y="1290637"/>
                  <a:pt x="598804" y="1298257"/>
                </a:cubicBezTo>
                <a:cubicBezTo>
                  <a:pt x="598804" y="1305877"/>
                  <a:pt x="592138" y="1312544"/>
                  <a:pt x="584517" y="1312544"/>
                </a:cubicBezTo>
                <a:cubicBezTo>
                  <a:pt x="576897" y="1312544"/>
                  <a:pt x="570230" y="1305877"/>
                  <a:pt x="570230" y="1298257"/>
                </a:cubicBezTo>
                <a:cubicBezTo>
                  <a:pt x="570230" y="1290637"/>
                  <a:pt x="576897" y="1283970"/>
                  <a:pt x="584517" y="1283970"/>
                </a:cubicBezTo>
                <a:close/>
                <a:moveTo>
                  <a:pt x="441007" y="1283970"/>
                </a:moveTo>
                <a:cubicBezTo>
                  <a:pt x="449579" y="1283970"/>
                  <a:pt x="455294" y="1290637"/>
                  <a:pt x="455294" y="1298257"/>
                </a:cubicBezTo>
                <a:cubicBezTo>
                  <a:pt x="455294" y="1305877"/>
                  <a:pt x="448628" y="1312544"/>
                  <a:pt x="441007" y="1312544"/>
                </a:cubicBezTo>
                <a:cubicBezTo>
                  <a:pt x="433387" y="1312544"/>
                  <a:pt x="426720" y="1305877"/>
                  <a:pt x="426720" y="1298257"/>
                </a:cubicBezTo>
                <a:cubicBezTo>
                  <a:pt x="426720" y="1290637"/>
                  <a:pt x="433387" y="1283970"/>
                  <a:pt x="441007" y="1283970"/>
                </a:cubicBezTo>
                <a:close/>
                <a:moveTo>
                  <a:pt x="298767" y="1283970"/>
                </a:moveTo>
                <a:cubicBezTo>
                  <a:pt x="306387" y="1283970"/>
                  <a:pt x="313054" y="1290637"/>
                  <a:pt x="313054" y="1298257"/>
                </a:cubicBezTo>
                <a:cubicBezTo>
                  <a:pt x="313054" y="1305877"/>
                  <a:pt x="306387" y="1312544"/>
                  <a:pt x="298767" y="1312544"/>
                </a:cubicBezTo>
                <a:cubicBezTo>
                  <a:pt x="291147" y="1312544"/>
                  <a:pt x="284480" y="1305877"/>
                  <a:pt x="284480" y="1298257"/>
                </a:cubicBezTo>
                <a:cubicBezTo>
                  <a:pt x="284480" y="1290637"/>
                  <a:pt x="291147" y="1283970"/>
                  <a:pt x="298767" y="1283970"/>
                </a:cubicBezTo>
                <a:close/>
                <a:moveTo>
                  <a:pt x="156527" y="1283970"/>
                </a:moveTo>
                <a:cubicBezTo>
                  <a:pt x="164147" y="1283970"/>
                  <a:pt x="170814" y="1290637"/>
                  <a:pt x="170814" y="1298257"/>
                </a:cubicBezTo>
                <a:cubicBezTo>
                  <a:pt x="170814" y="1305877"/>
                  <a:pt x="164147" y="1312544"/>
                  <a:pt x="156527" y="1312544"/>
                </a:cubicBezTo>
                <a:cubicBezTo>
                  <a:pt x="148907" y="1312544"/>
                  <a:pt x="142240" y="1305877"/>
                  <a:pt x="142240" y="1298257"/>
                </a:cubicBezTo>
                <a:cubicBezTo>
                  <a:pt x="142240" y="1290637"/>
                  <a:pt x="148907" y="1283970"/>
                  <a:pt x="156527" y="1283970"/>
                </a:cubicBezTo>
                <a:close/>
                <a:moveTo>
                  <a:pt x="14287" y="1283970"/>
                </a:moveTo>
                <a:cubicBezTo>
                  <a:pt x="21907" y="1283970"/>
                  <a:pt x="28574" y="1290637"/>
                  <a:pt x="28574" y="1298257"/>
                </a:cubicBezTo>
                <a:cubicBezTo>
                  <a:pt x="28574" y="1305877"/>
                  <a:pt x="21907" y="1312544"/>
                  <a:pt x="14287" y="1312544"/>
                </a:cubicBezTo>
                <a:cubicBezTo>
                  <a:pt x="6667" y="1312544"/>
                  <a:pt x="0" y="1305877"/>
                  <a:pt x="0" y="1298257"/>
                </a:cubicBezTo>
                <a:cubicBezTo>
                  <a:pt x="0" y="1290637"/>
                  <a:pt x="6667" y="1283970"/>
                  <a:pt x="14287" y="1283970"/>
                </a:cubicBezTo>
                <a:close/>
                <a:moveTo>
                  <a:pt x="1296987" y="1141730"/>
                </a:moveTo>
                <a:cubicBezTo>
                  <a:pt x="1305559" y="1141730"/>
                  <a:pt x="1311274" y="1147445"/>
                  <a:pt x="1311274" y="1156017"/>
                </a:cubicBezTo>
                <a:cubicBezTo>
                  <a:pt x="1311274" y="1163637"/>
                  <a:pt x="1304607" y="1170304"/>
                  <a:pt x="1296987" y="1170304"/>
                </a:cubicBezTo>
                <a:cubicBezTo>
                  <a:pt x="1289367" y="1170304"/>
                  <a:pt x="1282700" y="1163637"/>
                  <a:pt x="1282700" y="1156017"/>
                </a:cubicBezTo>
                <a:cubicBezTo>
                  <a:pt x="1282700" y="1148397"/>
                  <a:pt x="1289367" y="1141730"/>
                  <a:pt x="1296987" y="1141730"/>
                </a:cubicBezTo>
                <a:close/>
                <a:moveTo>
                  <a:pt x="1154747" y="1141730"/>
                </a:moveTo>
                <a:cubicBezTo>
                  <a:pt x="1162368" y="1141730"/>
                  <a:pt x="1169034" y="1147445"/>
                  <a:pt x="1169034" y="1156017"/>
                </a:cubicBezTo>
                <a:cubicBezTo>
                  <a:pt x="1169034" y="1163637"/>
                  <a:pt x="1162368" y="1170304"/>
                  <a:pt x="1154747" y="1170304"/>
                </a:cubicBezTo>
                <a:cubicBezTo>
                  <a:pt x="1147127" y="1170304"/>
                  <a:pt x="1140460" y="1163637"/>
                  <a:pt x="1140460" y="1156017"/>
                </a:cubicBezTo>
                <a:cubicBezTo>
                  <a:pt x="1140460" y="1148397"/>
                  <a:pt x="1147127" y="1141730"/>
                  <a:pt x="1154747" y="1141730"/>
                </a:cubicBezTo>
                <a:close/>
                <a:moveTo>
                  <a:pt x="1012507" y="1141730"/>
                </a:moveTo>
                <a:cubicBezTo>
                  <a:pt x="1020127" y="1141730"/>
                  <a:pt x="1026794" y="1147445"/>
                  <a:pt x="1026794" y="1156017"/>
                </a:cubicBezTo>
                <a:cubicBezTo>
                  <a:pt x="1026794" y="1163637"/>
                  <a:pt x="1020127" y="1170304"/>
                  <a:pt x="1012507" y="1170304"/>
                </a:cubicBezTo>
                <a:cubicBezTo>
                  <a:pt x="1004887" y="1170304"/>
                  <a:pt x="998220" y="1163637"/>
                  <a:pt x="998220" y="1156017"/>
                </a:cubicBezTo>
                <a:cubicBezTo>
                  <a:pt x="998220" y="1148397"/>
                  <a:pt x="1004887" y="1141730"/>
                  <a:pt x="1012507" y="1141730"/>
                </a:cubicBezTo>
                <a:close/>
                <a:moveTo>
                  <a:pt x="868997" y="1141730"/>
                </a:moveTo>
                <a:cubicBezTo>
                  <a:pt x="877568" y="1141730"/>
                  <a:pt x="883284" y="1147445"/>
                  <a:pt x="883284" y="1156017"/>
                </a:cubicBezTo>
                <a:cubicBezTo>
                  <a:pt x="883284" y="1163637"/>
                  <a:pt x="876617" y="1170304"/>
                  <a:pt x="868997" y="1170304"/>
                </a:cubicBezTo>
                <a:cubicBezTo>
                  <a:pt x="861377" y="1170304"/>
                  <a:pt x="854710" y="1163637"/>
                  <a:pt x="854710" y="1156017"/>
                </a:cubicBezTo>
                <a:cubicBezTo>
                  <a:pt x="854710" y="1148397"/>
                  <a:pt x="861377" y="1141730"/>
                  <a:pt x="868997" y="1141730"/>
                </a:cubicBezTo>
                <a:close/>
                <a:moveTo>
                  <a:pt x="726757" y="1141730"/>
                </a:moveTo>
                <a:cubicBezTo>
                  <a:pt x="734376" y="1141730"/>
                  <a:pt x="741044" y="1147445"/>
                  <a:pt x="741044" y="1156017"/>
                </a:cubicBezTo>
                <a:cubicBezTo>
                  <a:pt x="741044" y="1163637"/>
                  <a:pt x="734378" y="1170304"/>
                  <a:pt x="726757" y="1170304"/>
                </a:cubicBezTo>
                <a:cubicBezTo>
                  <a:pt x="719137" y="1170304"/>
                  <a:pt x="712470" y="1163637"/>
                  <a:pt x="712470" y="1156017"/>
                </a:cubicBezTo>
                <a:cubicBezTo>
                  <a:pt x="712470" y="1148397"/>
                  <a:pt x="719137" y="1141730"/>
                  <a:pt x="726757" y="1141730"/>
                </a:cubicBezTo>
                <a:close/>
                <a:moveTo>
                  <a:pt x="584517" y="1141730"/>
                </a:moveTo>
                <a:cubicBezTo>
                  <a:pt x="592138" y="1141730"/>
                  <a:pt x="598804" y="1147445"/>
                  <a:pt x="598804" y="1156017"/>
                </a:cubicBezTo>
                <a:cubicBezTo>
                  <a:pt x="598804" y="1163637"/>
                  <a:pt x="592138" y="1170304"/>
                  <a:pt x="584517" y="1170304"/>
                </a:cubicBezTo>
                <a:cubicBezTo>
                  <a:pt x="576897" y="1170304"/>
                  <a:pt x="570230" y="1163637"/>
                  <a:pt x="570230" y="1156017"/>
                </a:cubicBezTo>
                <a:cubicBezTo>
                  <a:pt x="570230" y="1148397"/>
                  <a:pt x="576897" y="1141730"/>
                  <a:pt x="584517" y="1141730"/>
                </a:cubicBezTo>
                <a:close/>
                <a:moveTo>
                  <a:pt x="441007" y="1141730"/>
                </a:moveTo>
                <a:cubicBezTo>
                  <a:pt x="449579" y="1141730"/>
                  <a:pt x="455294" y="1147445"/>
                  <a:pt x="455294" y="1156017"/>
                </a:cubicBezTo>
                <a:cubicBezTo>
                  <a:pt x="455294" y="1163637"/>
                  <a:pt x="448628" y="1170304"/>
                  <a:pt x="441007" y="1170304"/>
                </a:cubicBezTo>
                <a:cubicBezTo>
                  <a:pt x="433387" y="1170304"/>
                  <a:pt x="426720" y="1163637"/>
                  <a:pt x="426720" y="1156017"/>
                </a:cubicBezTo>
                <a:cubicBezTo>
                  <a:pt x="426720" y="1148397"/>
                  <a:pt x="433387" y="1141730"/>
                  <a:pt x="441007" y="1141730"/>
                </a:cubicBezTo>
                <a:close/>
                <a:moveTo>
                  <a:pt x="298767" y="1141730"/>
                </a:moveTo>
                <a:cubicBezTo>
                  <a:pt x="306387" y="1141730"/>
                  <a:pt x="313054" y="1147445"/>
                  <a:pt x="313054" y="1156017"/>
                </a:cubicBezTo>
                <a:cubicBezTo>
                  <a:pt x="313054" y="1163637"/>
                  <a:pt x="306387" y="1170304"/>
                  <a:pt x="298767" y="1170304"/>
                </a:cubicBezTo>
                <a:cubicBezTo>
                  <a:pt x="291147" y="1170304"/>
                  <a:pt x="284480" y="1163637"/>
                  <a:pt x="284480" y="1156017"/>
                </a:cubicBezTo>
                <a:cubicBezTo>
                  <a:pt x="284480" y="1148397"/>
                  <a:pt x="291147" y="1141730"/>
                  <a:pt x="298767" y="1141730"/>
                </a:cubicBezTo>
                <a:close/>
                <a:moveTo>
                  <a:pt x="156527" y="1141730"/>
                </a:moveTo>
                <a:cubicBezTo>
                  <a:pt x="164147" y="1141730"/>
                  <a:pt x="170814" y="1147445"/>
                  <a:pt x="170814" y="1156017"/>
                </a:cubicBezTo>
                <a:cubicBezTo>
                  <a:pt x="170814" y="1163637"/>
                  <a:pt x="164147" y="1170304"/>
                  <a:pt x="156527" y="1170304"/>
                </a:cubicBezTo>
                <a:cubicBezTo>
                  <a:pt x="148907" y="1170304"/>
                  <a:pt x="142240" y="1163637"/>
                  <a:pt x="142240" y="1156017"/>
                </a:cubicBezTo>
                <a:cubicBezTo>
                  <a:pt x="142240" y="1148397"/>
                  <a:pt x="148907" y="1141730"/>
                  <a:pt x="156527" y="1141730"/>
                </a:cubicBezTo>
                <a:close/>
                <a:moveTo>
                  <a:pt x="14287" y="1140460"/>
                </a:moveTo>
                <a:cubicBezTo>
                  <a:pt x="21907" y="1140460"/>
                  <a:pt x="28574" y="1147127"/>
                  <a:pt x="28574" y="1154747"/>
                </a:cubicBezTo>
                <a:cubicBezTo>
                  <a:pt x="28574" y="1163319"/>
                  <a:pt x="21907" y="1169034"/>
                  <a:pt x="14287" y="1169034"/>
                </a:cubicBezTo>
                <a:cubicBezTo>
                  <a:pt x="6667" y="1169034"/>
                  <a:pt x="0" y="1162367"/>
                  <a:pt x="0" y="1154747"/>
                </a:cubicBezTo>
                <a:cubicBezTo>
                  <a:pt x="0" y="1147127"/>
                  <a:pt x="6667" y="1140460"/>
                  <a:pt x="14287" y="1140460"/>
                </a:cubicBezTo>
                <a:close/>
                <a:moveTo>
                  <a:pt x="1296987" y="998220"/>
                </a:moveTo>
                <a:cubicBezTo>
                  <a:pt x="1305559" y="998220"/>
                  <a:pt x="1311274" y="1004887"/>
                  <a:pt x="1311274" y="1012507"/>
                </a:cubicBezTo>
                <a:cubicBezTo>
                  <a:pt x="1311274" y="1020127"/>
                  <a:pt x="1304607" y="1026794"/>
                  <a:pt x="1296987" y="1026794"/>
                </a:cubicBezTo>
                <a:cubicBezTo>
                  <a:pt x="1289367" y="1026794"/>
                  <a:pt x="1282700" y="1020127"/>
                  <a:pt x="1282700" y="1012507"/>
                </a:cubicBezTo>
                <a:cubicBezTo>
                  <a:pt x="1282700" y="1004887"/>
                  <a:pt x="1289367" y="998220"/>
                  <a:pt x="1296987" y="998220"/>
                </a:cubicBezTo>
                <a:close/>
                <a:moveTo>
                  <a:pt x="1154747" y="998220"/>
                </a:moveTo>
                <a:cubicBezTo>
                  <a:pt x="1162368" y="998220"/>
                  <a:pt x="1169034" y="1004887"/>
                  <a:pt x="1169034" y="1012507"/>
                </a:cubicBezTo>
                <a:cubicBezTo>
                  <a:pt x="1169034" y="1020127"/>
                  <a:pt x="1162368" y="1026794"/>
                  <a:pt x="1154747" y="1026794"/>
                </a:cubicBezTo>
                <a:cubicBezTo>
                  <a:pt x="1147127" y="1026794"/>
                  <a:pt x="1140460" y="1020127"/>
                  <a:pt x="1140460" y="1012507"/>
                </a:cubicBezTo>
                <a:cubicBezTo>
                  <a:pt x="1140460" y="1004887"/>
                  <a:pt x="1147127" y="998220"/>
                  <a:pt x="1154747" y="998220"/>
                </a:cubicBezTo>
                <a:close/>
                <a:moveTo>
                  <a:pt x="1012507" y="998220"/>
                </a:moveTo>
                <a:cubicBezTo>
                  <a:pt x="1020127" y="998220"/>
                  <a:pt x="1026794" y="1004887"/>
                  <a:pt x="1026794" y="1012507"/>
                </a:cubicBezTo>
                <a:cubicBezTo>
                  <a:pt x="1026794" y="1020127"/>
                  <a:pt x="1020127" y="1026794"/>
                  <a:pt x="1012507" y="1026794"/>
                </a:cubicBezTo>
                <a:cubicBezTo>
                  <a:pt x="1004887" y="1026794"/>
                  <a:pt x="998220" y="1020127"/>
                  <a:pt x="998220" y="1012507"/>
                </a:cubicBezTo>
                <a:cubicBezTo>
                  <a:pt x="998220" y="1004887"/>
                  <a:pt x="1004887" y="998220"/>
                  <a:pt x="1012507" y="998220"/>
                </a:cubicBezTo>
                <a:close/>
                <a:moveTo>
                  <a:pt x="868997" y="998220"/>
                </a:moveTo>
                <a:cubicBezTo>
                  <a:pt x="877568" y="998220"/>
                  <a:pt x="883284" y="1004887"/>
                  <a:pt x="883284" y="1012507"/>
                </a:cubicBezTo>
                <a:cubicBezTo>
                  <a:pt x="883284" y="1020127"/>
                  <a:pt x="876617" y="1026794"/>
                  <a:pt x="868997" y="1026794"/>
                </a:cubicBezTo>
                <a:cubicBezTo>
                  <a:pt x="861377" y="1026794"/>
                  <a:pt x="854710" y="1020127"/>
                  <a:pt x="854710" y="1012507"/>
                </a:cubicBezTo>
                <a:cubicBezTo>
                  <a:pt x="854710" y="1004887"/>
                  <a:pt x="861377" y="998220"/>
                  <a:pt x="868997" y="998220"/>
                </a:cubicBezTo>
                <a:close/>
                <a:moveTo>
                  <a:pt x="726757" y="998220"/>
                </a:moveTo>
                <a:cubicBezTo>
                  <a:pt x="734376" y="998220"/>
                  <a:pt x="741044" y="1004887"/>
                  <a:pt x="741044" y="1012507"/>
                </a:cubicBezTo>
                <a:cubicBezTo>
                  <a:pt x="741044" y="1020127"/>
                  <a:pt x="734378" y="1026794"/>
                  <a:pt x="726757" y="1026794"/>
                </a:cubicBezTo>
                <a:cubicBezTo>
                  <a:pt x="719137" y="1026794"/>
                  <a:pt x="712470" y="1020127"/>
                  <a:pt x="712470" y="1012507"/>
                </a:cubicBezTo>
                <a:cubicBezTo>
                  <a:pt x="712470" y="1004887"/>
                  <a:pt x="719137" y="998220"/>
                  <a:pt x="726757" y="998220"/>
                </a:cubicBezTo>
                <a:close/>
                <a:moveTo>
                  <a:pt x="584517" y="998220"/>
                </a:moveTo>
                <a:cubicBezTo>
                  <a:pt x="592138" y="998220"/>
                  <a:pt x="598804" y="1004887"/>
                  <a:pt x="598804" y="1012507"/>
                </a:cubicBezTo>
                <a:cubicBezTo>
                  <a:pt x="598804" y="1020127"/>
                  <a:pt x="592138" y="1026794"/>
                  <a:pt x="584517" y="1026794"/>
                </a:cubicBezTo>
                <a:cubicBezTo>
                  <a:pt x="576897" y="1026794"/>
                  <a:pt x="570230" y="1020127"/>
                  <a:pt x="570230" y="1012507"/>
                </a:cubicBezTo>
                <a:cubicBezTo>
                  <a:pt x="570230" y="1004887"/>
                  <a:pt x="576897" y="998220"/>
                  <a:pt x="584517" y="998220"/>
                </a:cubicBezTo>
                <a:close/>
                <a:moveTo>
                  <a:pt x="441007" y="998220"/>
                </a:moveTo>
                <a:cubicBezTo>
                  <a:pt x="449579" y="998220"/>
                  <a:pt x="455294" y="1004887"/>
                  <a:pt x="455294" y="1012507"/>
                </a:cubicBezTo>
                <a:cubicBezTo>
                  <a:pt x="455294" y="1020127"/>
                  <a:pt x="448628" y="1026794"/>
                  <a:pt x="441007" y="1026794"/>
                </a:cubicBezTo>
                <a:cubicBezTo>
                  <a:pt x="433387" y="1026794"/>
                  <a:pt x="426720" y="1020127"/>
                  <a:pt x="426720" y="1012507"/>
                </a:cubicBezTo>
                <a:cubicBezTo>
                  <a:pt x="426720" y="1004887"/>
                  <a:pt x="433387" y="998220"/>
                  <a:pt x="441007" y="998220"/>
                </a:cubicBezTo>
                <a:close/>
                <a:moveTo>
                  <a:pt x="298767" y="998220"/>
                </a:moveTo>
                <a:cubicBezTo>
                  <a:pt x="306387" y="998220"/>
                  <a:pt x="313054" y="1004887"/>
                  <a:pt x="313054" y="1012507"/>
                </a:cubicBezTo>
                <a:cubicBezTo>
                  <a:pt x="313054" y="1020127"/>
                  <a:pt x="306387" y="1026794"/>
                  <a:pt x="298767" y="1026794"/>
                </a:cubicBezTo>
                <a:cubicBezTo>
                  <a:pt x="291147" y="1026794"/>
                  <a:pt x="284480" y="1020127"/>
                  <a:pt x="284480" y="1012507"/>
                </a:cubicBezTo>
                <a:cubicBezTo>
                  <a:pt x="284480" y="1004887"/>
                  <a:pt x="291147" y="998220"/>
                  <a:pt x="298767" y="998220"/>
                </a:cubicBezTo>
                <a:close/>
                <a:moveTo>
                  <a:pt x="156527" y="998220"/>
                </a:moveTo>
                <a:cubicBezTo>
                  <a:pt x="164147" y="998220"/>
                  <a:pt x="170814" y="1004887"/>
                  <a:pt x="170814" y="1012507"/>
                </a:cubicBezTo>
                <a:cubicBezTo>
                  <a:pt x="170814" y="1020127"/>
                  <a:pt x="164147" y="1026794"/>
                  <a:pt x="156527" y="1026794"/>
                </a:cubicBezTo>
                <a:cubicBezTo>
                  <a:pt x="148907" y="1026794"/>
                  <a:pt x="142240" y="1020127"/>
                  <a:pt x="142240" y="1012507"/>
                </a:cubicBezTo>
                <a:cubicBezTo>
                  <a:pt x="142240" y="1004887"/>
                  <a:pt x="148907" y="998220"/>
                  <a:pt x="156527" y="998220"/>
                </a:cubicBezTo>
                <a:close/>
                <a:moveTo>
                  <a:pt x="14287" y="998220"/>
                </a:moveTo>
                <a:cubicBezTo>
                  <a:pt x="21907" y="998220"/>
                  <a:pt x="28574" y="1004887"/>
                  <a:pt x="28574" y="1012507"/>
                </a:cubicBezTo>
                <a:cubicBezTo>
                  <a:pt x="28574" y="1020127"/>
                  <a:pt x="21907" y="1026794"/>
                  <a:pt x="14287" y="1026794"/>
                </a:cubicBezTo>
                <a:cubicBezTo>
                  <a:pt x="6667" y="1026794"/>
                  <a:pt x="0" y="1020127"/>
                  <a:pt x="0" y="1012507"/>
                </a:cubicBezTo>
                <a:cubicBezTo>
                  <a:pt x="0" y="1004887"/>
                  <a:pt x="6667" y="998220"/>
                  <a:pt x="14287" y="998220"/>
                </a:cubicBezTo>
                <a:close/>
                <a:moveTo>
                  <a:pt x="1296987" y="855980"/>
                </a:moveTo>
                <a:cubicBezTo>
                  <a:pt x="1305559" y="855980"/>
                  <a:pt x="1311274" y="862647"/>
                  <a:pt x="1311274" y="870267"/>
                </a:cubicBezTo>
                <a:cubicBezTo>
                  <a:pt x="1311274" y="877887"/>
                  <a:pt x="1304607" y="884554"/>
                  <a:pt x="1296987" y="884554"/>
                </a:cubicBezTo>
                <a:cubicBezTo>
                  <a:pt x="1289367" y="884554"/>
                  <a:pt x="1282700" y="877887"/>
                  <a:pt x="1282700" y="870267"/>
                </a:cubicBezTo>
                <a:cubicBezTo>
                  <a:pt x="1282700" y="862647"/>
                  <a:pt x="1289367" y="855980"/>
                  <a:pt x="1296987" y="855980"/>
                </a:cubicBezTo>
                <a:close/>
                <a:moveTo>
                  <a:pt x="1154747" y="855980"/>
                </a:moveTo>
                <a:cubicBezTo>
                  <a:pt x="1162368" y="855980"/>
                  <a:pt x="1169034" y="862647"/>
                  <a:pt x="1169034" y="870267"/>
                </a:cubicBezTo>
                <a:cubicBezTo>
                  <a:pt x="1169034" y="877887"/>
                  <a:pt x="1162368" y="884554"/>
                  <a:pt x="1154747" y="884554"/>
                </a:cubicBezTo>
                <a:cubicBezTo>
                  <a:pt x="1147127" y="884554"/>
                  <a:pt x="1140460" y="877887"/>
                  <a:pt x="1140460" y="870267"/>
                </a:cubicBezTo>
                <a:cubicBezTo>
                  <a:pt x="1140460" y="862647"/>
                  <a:pt x="1147127" y="855980"/>
                  <a:pt x="1154747" y="855980"/>
                </a:cubicBezTo>
                <a:close/>
                <a:moveTo>
                  <a:pt x="1012507" y="855980"/>
                </a:moveTo>
                <a:cubicBezTo>
                  <a:pt x="1020127" y="855980"/>
                  <a:pt x="1026794" y="862647"/>
                  <a:pt x="1026794" y="870267"/>
                </a:cubicBezTo>
                <a:cubicBezTo>
                  <a:pt x="1026794" y="877887"/>
                  <a:pt x="1020127" y="884554"/>
                  <a:pt x="1012507" y="884554"/>
                </a:cubicBezTo>
                <a:cubicBezTo>
                  <a:pt x="1004887" y="884554"/>
                  <a:pt x="998220" y="877887"/>
                  <a:pt x="998220" y="870267"/>
                </a:cubicBezTo>
                <a:cubicBezTo>
                  <a:pt x="998220" y="862647"/>
                  <a:pt x="1004887" y="855980"/>
                  <a:pt x="1012507" y="855980"/>
                </a:cubicBezTo>
                <a:close/>
                <a:moveTo>
                  <a:pt x="868997" y="855980"/>
                </a:moveTo>
                <a:cubicBezTo>
                  <a:pt x="877568" y="855980"/>
                  <a:pt x="883284" y="862647"/>
                  <a:pt x="883284" y="870267"/>
                </a:cubicBezTo>
                <a:cubicBezTo>
                  <a:pt x="883284" y="877887"/>
                  <a:pt x="876617" y="884554"/>
                  <a:pt x="868997" y="884554"/>
                </a:cubicBezTo>
                <a:cubicBezTo>
                  <a:pt x="861377" y="884554"/>
                  <a:pt x="854710" y="877887"/>
                  <a:pt x="854710" y="870267"/>
                </a:cubicBezTo>
                <a:cubicBezTo>
                  <a:pt x="854710" y="862647"/>
                  <a:pt x="861377" y="855980"/>
                  <a:pt x="868997" y="855980"/>
                </a:cubicBezTo>
                <a:close/>
                <a:moveTo>
                  <a:pt x="726757" y="855980"/>
                </a:moveTo>
                <a:cubicBezTo>
                  <a:pt x="734376" y="855980"/>
                  <a:pt x="741044" y="862647"/>
                  <a:pt x="741044" y="870267"/>
                </a:cubicBezTo>
                <a:cubicBezTo>
                  <a:pt x="741044" y="877887"/>
                  <a:pt x="734378" y="884554"/>
                  <a:pt x="726757" y="884554"/>
                </a:cubicBezTo>
                <a:cubicBezTo>
                  <a:pt x="719137" y="884554"/>
                  <a:pt x="712470" y="877887"/>
                  <a:pt x="712470" y="870267"/>
                </a:cubicBezTo>
                <a:cubicBezTo>
                  <a:pt x="712470" y="862647"/>
                  <a:pt x="719137" y="855980"/>
                  <a:pt x="726757" y="855980"/>
                </a:cubicBezTo>
                <a:close/>
                <a:moveTo>
                  <a:pt x="584517" y="855980"/>
                </a:moveTo>
                <a:cubicBezTo>
                  <a:pt x="592138" y="855980"/>
                  <a:pt x="598804" y="862647"/>
                  <a:pt x="598804" y="870267"/>
                </a:cubicBezTo>
                <a:cubicBezTo>
                  <a:pt x="598804" y="877887"/>
                  <a:pt x="592138" y="884554"/>
                  <a:pt x="584517" y="884554"/>
                </a:cubicBezTo>
                <a:cubicBezTo>
                  <a:pt x="576897" y="884554"/>
                  <a:pt x="570230" y="877887"/>
                  <a:pt x="570230" y="870267"/>
                </a:cubicBezTo>
                <a:cubicBezTo>
                  <a:pt x="570230" y="862647"/>
                  <a:pt x="576897" y="855980"/>
                  <a:pt x="584517" y="855980"/>
                </a:cubicBezTo>
                <a:close/>
                <a:moveTo>
                  <a:pt x="441007" y="855980"/>
                </a:moveTo>
                <a:cubicBezTo>
                  <a:pt x="449579" y="855980"/>
                  <a:pt x="455294" y="862647"/>
                  <a:pt x="455294" y="870267"/>
                </a:cubicBezTo>
                <a:cubicBezTo>
                  <a:pt x="455294" y="877887"/>
                  <a:pt x="448628" y="884554"/>
                  <a:pt x="441007" y="884554"/>
                </a:cubicBezTo>
                <a:cubicBezTo>
                  <a:pt x="433387" y="884554"/>
                  <a:pt x="426720" y="877887"/>
                  <a:pt x="426720" y="870267"/>
                </a:cubicBezTo>
                <a:cubicBezTo>
                  <a:pt x="426720" y="862647"/>
                  <a:pt x="433387" y="855980"/>
                  <a:pt x="441007" y="855980"/>
                </a:cubicBezTo>
                <a:close/>
                <a:moveTo>
                  <a:pt x="298767" y="855980"/>
                </a:moveTo>
                <a:cubicBezTo>
                  <a:pt x="306387" y="855980"/>
                  <a:pt x="313054" y="862647"/>
                  <a:pt x="313054" y="870267"/>
                </a:cubicBezTo>
                <a:cubicBezTo>
                  <a:pt x="313054" y="877887"/>
                  <a:pt x="306387" y="884554"/>
                  <a:pt x="298767" y="884554"/>
                </a:cubicBezTo>
                <a:cubicBezTo>
                  <a:pt x="291147" y="884554"/>
                  <a:pt x="284480" y="877887"/>
                  <a:pt x="284480" y="870267"/>
                </a:cubicBezTo>
                <a:cubicBezTo>
                  <a:pt x="284480" y="862647"/>
                  <a:pt x="291147" y="855980"/>
                  <a:pt x="298767" y="855980"/>
                </a:cubicBezTo>
                <a:close/>
                <a:moveTo>
                  <a:pt x="156527" y="855980"/>
                </a:moveTo>
                <a:cubicBezTo>
                  <a:pt x="164147" y="855980"/>
                  <a:pt x="170814" y="862647"/>
                  <a:pt x="170814" y="870267"/>
                </a:cubicBezTo>
                <a:cubicBezTo>
                  <a:pt x="170814" y="877887"/>
                  <a:pt x="164147" y="884554"/>
                  <a:pt x="156527" y="884554"/>
                </a:cubicBezTo>
                <a:cubicBezTo>
                  <a:pt x="148907" y="884554"/>
                  <a:pt x="142240" y="877887"/>
                  <a:pt x="142240" y="870267"/>
                </a:cubicBezTo>
                <a:cubicBezTo>
                  <a:pt x="142240" y="862647"/>
                  <a:pt x="148907" y="855980"/>
                  <a:pt x="156527" y="855980"/>
                </a:cubicBezTo>
                <a:close/>
                <a:moveTo>
                  <a:pt x="14287" y="855980"/>
                </a:moveTo>
                <a:cubicBezTo>
                  <a:pt x="21907" y="855980"/>
                  <a:pt x="28574" y="862647"/>
                  <a:pt x="28574" y="870267"/>
                </a:cubicBezTo>
                <a:cubicBezTo>
                  <a:pt x="28574" y="877887"/>
                  <a:pt x="21907" y="884554"/>
                  <a:pt x="14287" y="884554"/>
                </a:cubicBezTo>
                <a:cubicBezTo>
                  <a:pt x="6667" y="884554"/>
                  <a:pt x="0" y="877887"/>
                  <a:pt x="0" y="870267"/>
                </a:cubicBezTo>
                <a:cubicBezTo>
                  <a:pt x="0" y="862647"/>
                  <a:pt x="6667" y="855980"/>
                  <a:pt x="14287" y="855980"/>
                </a:cubicBezTo>
                <a:close/>
                <a:moveTo>
                  <a:pt x="1296987" y="713740"/>
                </a:moveTo>
                <a:cubicBezTo>
                  <a:pt x="1305559" y="713740"/>
                  <a:pt x="1311274" y="719455"/>
                  <a:pt x="1311274" y="728027"/>
                </a:cubicBezTo>
                <a:cubicBezTo>
                  <a:pt x="1311274" y="735647"/>
                  <a:pt x="1304607" y="742314"/>
                  <a:pt x="1296987" y="742314"/>
                </a:cubicBezTo>
                <a:cubicBezTo>
                  <a:pt x="1289367" y="742314"/>
                  <a:pt x="1282700" y="735647"/>
                  <a:pt x="1282700" y="728027"/>
                </a:cubicBezTo>
                <a:cubicBezTo>
                  <a:pt x="1282700" y="720407"/>
                  <a:pt x="1289367" y="713740"/>
                  <a:pt x="1296987" y="713740"/>
                </a:cubicBezTo>
                <a:close/>
                <a:moveTo>
                  <a:pt x="1154747" y="713740"/>
                </a:moveTo>
                <a:cubicBezTo>
                  <a:pt x="1162368" y="713740"/>
                  <a:pt x="1169034" y="719455"/>
                  <a:pt x="1169034" y="728027"/>
                </a:cubicBezTo>
                <a:cubicBezTo>
                  <a:pt x="1169034" y="735647"/>
                  <a:pt x="1162368" y="742314"/>
                  <a:pt x="1154747" y="742314"/>
                </a:cubicBezTo>
                <a:cubicBezTo>
                  <a:pt x="1147127" y="742314"/>
                  <a:pt x="1140460" y="735647"/>
                  <a:pt x="1140460" y="728027"/>
                </a:cubicBezTo>
                <a:cubicBezTo>
                  <a:pt x="1140460" y="720407"/>
                  <a:pt x="1147127" y="713740"/>
                  <a:pt x="1154747" y="713740"/>
                </a:cubicBezTo>
                <a:close/>
                <a:moveTo>
                  <a:pt x="1012507" y="713740"/>
                </a:moveTo>
                <a:cubicBezTo>
                  <a:pt x="1020127" y="713740"/>
                  <a:pt x="1026794" y="719455"/>
                  <a:pt x="1026794" y="728027"/>
                </a:cubicBezTo>
                <a:cubicBezTo>
                  <a:pt x="1026794" y="735647"/>
                  <a:pt x="1020127" y="742314"/>
                  <a:pt x="1012507" y="742314"/>
                </a:cubicBezTo>
                <a:cubicBezTo>
                  <a:pt x="1004887" y="742314"/>
                  <a:pt x="998220" y="735647"/>
                  <a:pt x="998220" y="728027"/>
                </a:cubicBezTo>
                <a:cubicBezTo>
                  <a:pt x="998220" y="720407"/>
                  <a:pt x="1004887" y="713740"/>
                  <a:pt x="1012507" y="713740"/>
                </a:cubicBezTo>
                <a:close/>
                <a:moveTo>
                  <a:pt x="868997" y="713740"/>
                </a:moveTo>
                <a:cubicBezTo>
                  <a:pt x="877568" y="713740"/>
                  <a:pt x="883284" y="719455"/>
                  <a:pt x="883284" y="728027"/>
                </a:cubicBezTo>
                <a:cubicBezTo>
                  <a:pt x="883284" y="735647"/>
                  <a:pt x="876617" y="742314"/>
                  <a:pt x="868997" y="742314"/>
                </a:cubicBezTo>
                <a:cubicBezTo>
                  <a:pt x="861377" y="742314"/>
                  <a:pt x="854710" y="735647"/>
                  <a:pt x="854710" y="728027"/>
                </a:cubicBezTo>
                <a:cubicBezTo>
                  <a:pt x="854710" y="720407"/>
                  <a:pt x="861377" y="713740"/>
                  <a:pt x="868997" y="713740"/>
                </a:cubicBezTo>
                <a:close/>
                <a:moveTo>
                  <a:pt x="726757" y="713740"/>
                </a:moveTo>
                <a:cubicBezTo>
                  <a:pt x="734376" y="713740"/>
                  <a:pt x="741044" y="719455"/>
                  <a:pt x="741044" y="728027"/>
                </a:cubicBezTo>
                <a:cubicBezTo>
                  <a:pt x="741044" y="735647"/>
                  <a:pt x="734378" y="742314"/>
                  <a:pt x="726757" y="742314"/>
                </a:cubicBezTo>
                <a:cubicBezTo>
                  <a:pt x="719137" y="742314"/>
                  <a:pt x="712470" y="735647"/>
                  <a:pt x="712470" y="728027"/>
                </a:cubicBezTo>
                <a:cubicBezTo>
                  <a:pt x="712470" y="720407"/>
                  <a:pt x="719137" y="713740"/>
                  <a:pt x="726757" y="713740"/>
                </a:cubicBezTo>
                <a:close/>
                <a:moveTo>
                  <a:pt x="584517" y="713740"/>
                </a:moveTo>
                <a:cubicBezTo>
                  <a:pt x="592138" y="713740"/>
                  <a:pt x="598804" y="719455"/>
                  <a:pt x="598804" y="728027"/>
                </a:cubicBezTo>
                <a:cubicBezTo>
                  <a:pt x="598804" y="735647"/>
                  <a:pt x="592138" y="742314"/>
                  <a:pt x="584517" y="742314"/>
                </a:cubicBezTo>
                <a:cubicBezTo>
                  <a:pt x="576897" y="742314"/>
                  <a:pt x="570230" y="735647"/>
                  <a:pt x="570230" y="728027"/>
                </a:cubicBezTo>
                <a:cubicBezTo>
                  <a:pt x="570230" y="720407"/>
                  <a:pt x="576897" y="713740"/>
                  <a:pt x="584517" y="713740"/>
                </a:cubicBezTo>
                <a:close/>
                <a:moveTo>
                  <a:pt x="441007" y="713740"/>
                </a:moveTo>
                <a:cubicBezTo>
                  <a:pt x="449579" y="713740"/>
                  <a:pt x="455294" y="719455"/>
                  <a:pt x="455294" y="728027"/>
                </a:cubicBezTo>
                <a:cubicBezTo>
                  <a:pt x="455294" y="735647"/>
                  <a:pt x="448628" y="742314"/>
                  <a:pt x="441007" y="742314"/>
                </a:cubicBezTo>
                <a:cubicBezTo>
                  <a:pt x="433387" y="742314"/>
                  <a:pt x="426720" y="735647"/>
                  <a:pt x="426720" y="728027"/>
                </a:cubicBezTo>
                <a:cubicBezTo>
                  <a:pt x="426720" y="720407"/>
                  <a:pt x="433387" y="713740"/>
                  <a:pt x="441007" y="713740"/>
                </a:cubicBezTo>
                <a:close/>
                <a:moveTo>
                  <a:pt x="298767" y="713740"/>
                </a:moveTo>
                <a:cubicBezTo>
                  <a:pt x="306387" y="713740"/>
                  <a:pt x="313054" y="719455"/>
                  <a:pt x="313054" y="728027"/>
                </a:cubicBezTo>
                <a:cubicBezTo>
                  <a:pt x="313054" y="735647"/>
                  <a:pt x="306387" y="742314"/>
                  <a:pt x="298767" y="742314"/>
                </a:cubicBezTo>
                <a:cubicBezTo>
                  <a:pt x="291147" y="742314"/>
                  <a:pt x="284480" y="735647"/>
                  <a:pt x="284480" y="728027"/>
                </a:cubicBezTo>
                <a:cubicBezTo>
                  <a:pt x="284480" y="720407"/>
                  <a:pt x="291147" y="713740"/>
                  <a:pt x="298767" y="713740"/>
                </a:cubicBezTo>
                <a:close/>
                <a:moveTo>
                  <a:pt x="156527" y="713740"/>
                </a:moveTo>
                <a:cubicBezTo>
                  <a:pt x="164147" y="713740"/>
                  <a:pt x="170814" y="719455"/>
                  <a:pt x="170814" y="728027"/>
                </a:cubicBezTo>
                <a:cubicBezTo>
                  <a:pt x="170814" y="735647"/>
                  <a:pt x="164147" y="742314"/>
                  <a:pt x="156527" y="742314"/>
                </a:cubicBezTo>
                <a:cubicBezTo>
                  <a:pt x="148907" y="742314"/>
                  <a:pt x="142240" y="735647"/>
                  <a:pt x="142240" y="728027"/>
                </a:cubicBezTo>
                <a:cubicBezTo>
                  <a:pt x="142240" y="720407"/>
                  <a:pt x="148907" y="713740"/>
                  <a:pt x="156527" y="713740"/>
                </a:cubicBezTo>
                <a:close/>
                <a:moveTo>
                  <a:pt x="14287" y="712470"/>
                </a:moveTo>
                <a:cubicBezTo>
                  <a:pt x="21907" y="712470"/>
                  <a:pt x="28574" y="719137"/>
                  <a:pt x="28574" y="726757"/>
                </a:cubicBezTo>
                <a:cubicBezTo>
                  <a:pt x="28574" y="735329"/>
                  <a:pt x="21907" y="741044"/>
                  <a:pt x="14287" y="741044"/>
                </a:cubicBezTo>
                <a:cubicBezTo>
                  <a:pt x="6667" y="741044"/>
                  <a:pt x="0" y="734377"/>
                  <a:pt x="0" y="726757"/>
                </a:cubicBezTo>
                <a:cubicBezTo>
                  <a:pt x="0" y="719137"/>
                  <a:pt x="6667" y="712470"/>
                  <a:pt x="14287" y="712470"/>
                </a:cubicBezTo>
                <a:close/>
                <a:moveTo>
                  <a:pt x="1296987" y="570230"/>
                </a:moveTo>
                <a:cubicBezTo>
                  <a:pt x="1305559" y="570230"/>
                  <a:pt x="1311274" y="576897"/>
                  <a:pt x="1311274" y="584517"/>
                </a:cubicBezTo>
                <a:cubicBezTo>
                  <a:pt x="1311274" y="592137"/>
                  <a:pt x="1304607" y="598804"/>
                  <a:pt x="1296987" y="598804"/>
                </a:cubicBezTo>
                <a:cubicBezTo>
                  <a:pt x="1289367" y="598804"/>
                  <a:pt x="1282700" y="592137"/>
                  <a:pt x="1282700" y="584517"/>
                </a:cubicBezTo>
                <a:cubicBezTo>
                  <a:pt x="1282700" y="576897"/>
                  <a:pt x="1289367" y="570230"/>
                  <a:pt x="1296987" y="570230"/>
                </a:cubicBezTo>
                <a:close/>
                <a:moveTo>
                  <a:pt x="1154747" y="570230"/>
                </a:moveTo>
                <a:cubicBezTo>
                  <a:pt x="1162368" y="570230"/>
                  <a:pt x="1169034" y="576897"/>
                  <a:pt x="1169034" y="584517"/>
                </a:cubicBezTo>
                <a:cubicBezTo>
                  <a:pt x="1169034" y="592137"/>
                  <a:pt x="1162368" y="598804"/>
                  <a:pt x="1154747" y="598804"/>
                </a:cubicBezTo>
                <a:cubicBezTo>
                  <a:pt x="1147127" y="598804"/>
                  <a:pt x="1140460" y="592137"/>
                  <a:pt x="1140460" y="584517"/>
                </a:cubicBezTo>
                <a:cubicBezTo>
                  <a:pt x="1140460" y="576897"/>
                  <a:pt x="1147127" y="570230"/>
                  <a:pt x="1154747" y="570230"/>
                </a:cubicBezTo>
                <a:close/>
                <a:moveTo>
                  <a:pt x="1012507" y="570230"/>
                </a:moveTo>
                <a:cubicBezTo>
                  <a:pt x="1020127" y="570230"/>
                  <a:pt x="1026794" y="576897"/>
                  <a:pt x="1026794" y="584517"/>
                </a:cubicBezTo>
                <a:cubicBezTo>
                  <a:pt x="1026794" y="592137"/>
                  <a:pt x="1020127" y="598804"/>
                  <a:pt x="1012507" y="598804"/>
                </a:cubicBezTo>
                <a:cubicBezTo>
                  <a:pt x="1004887" y="598804"/>
                  <a:pt x="998220" y="592137"/>
                  <a:pt x="998220" y="584517"/>
                </a:cubicBezTo>
                <a:cubicBezTo>
                  <a:pt x="998220" y="576897"/>
                  <a:pt x="1004887" y="570230"/>
                  <a:pt x="1012507" y="570230"/>
                </a:cubicBezTo>
                <a:close/>
                <a:moveTo>
                  <a:pt x="868997" y="570230"/>
                </a:moveTo>
                <a:cubicBezTo>
                  <a:pt x="877568" y="570230"/>
                  <a:pt x="883284" y="576897"/>
                  <a:pt x="883284" y="584517"/>
                </a:cubicBezTo>
                <a:cubicBezTo>
                  <a:pt x="883284" y="592137"/>
                  <a:pt x="876617" y="598804"/>
                  <a:pt x="868997" y="598804"/>
                </a:cubicBezTo>
                <a:cubicBezTo>
                  <a:pt x="861377" y="598804"/>
                  <a:pt x="854710" y="592137"/>
                  <a:pt x="854710" y="584517"/>
                </a:cubicBezTo>
                <a:cubicBezTo>
                  <a:pt x="854710" y="576897"/>
                  <a:pt x="861377" y="570230"/>
                  <a:pt x="868997" y="570230"/>
                </a:cubicBezTo>
                <a:close/>
                <a:moveTo>
                  <a:pt x="726757" y="570230"/>
                </a:moveTo>
                <a:cubicBezTo>
                  <a:pt x="734376" y="570230"/>
                  <a:pt x="741044" y="576897"/>
                  <a:pt x="741044" y="584517"/>
                </a:cubicBezTo>
                <a:cubicBezTo>
                  <a:pt x="741044" y="592137"/>
                  <a:pt x="734378" y="598804"/>
                  <a:pt x="726757" y="598804"/>
                </a:cubicBezTo>
                <a:cubicBezTo>
                  <a:pt x="719137" y="598804"/>
                  <a:pt x="712470" y="592137"/>
                  <a:pt x="712470" y="584517"/>
                </a:cubicBezTo>
                <a:cubicBezTo>
                  <a:pt x="712470" y="576897"/>
                  <a:pt x="719137" y="570230"/>
                  <a:pt x="726757" y="570230"/>
                </a:cubicBezTo>
                <a:close/>
                <a:moveTo>
                  <a:pt x="584517" y="570230"/>
                </a:moveTo>
                <a:cubicBezTo>
                  <a:pt x="592138" y="570230"/>
                  <a:pt x="598804" y="576897"/>
                  <a:pt x="598804" y="584517"/>
                </a:cubicBezTo>
                <a:cubicBezTo>
                  <a:pt x="598804" y="592137"/>
                  <a:pt x="592138" y="598804"/>
                  <a:pt x="584517" y="598804"/>
                </a:cubicBezTo>
                <a:cubicBezTo>
                  <a:pt x="576897" y="598804"/>
                  <a:pt x="570230" y="592137"/>
                  <a:pt x="570230" y="584517"/>
                </a:cubicBezTo>
                <a:cubicBezTo>
                  <a:pt x="570230" y="576897"/>
                  <a:pt x="576897" y="570230"/>
                  <a:pt x="584517" y="570230"/>
                </a:cubicBezTo>
                <a:close/>
                <a:moveTo>
                  <a:pt x="441007" y="570230"/>
                </a:moveTo>
                <a:cubicBezTo>
                  <a:pt x="449579" y="570230"/>
                  <a:pt x="455294" y="576897"/>
                  <a:pt x="455294" y="584517"/>
                </a:cubicBezTo>
                <a:cubicBezTo>
                  <a:pt x="455294" y="592137"/>
                  <a:pt x="448628" y="598804"/>
                  <a:pt x="441007" y="598804"/>
                </a:cubicBezTo>
                <a:cubicBezTo>
                  <a:pt x="433387" y="598804"/>
                  <a:pt x="426720" y="592137"/>
                  <a:pt x="426720" y="584517"/>
                </a:cubicBezTo>
                <a:cubicBezTo>
                  <a:pt x="426720" y="576897"/>
                  <a:pt x="433387" y="570230"/>
                  <a:pt x="441007" y="570230"/>
                </a:cubicBezTo>
                <a:close/>
                <a:moveTo>
                  <a:pt x="298767" y="570230"/>
                </a:moveTo>
                <a:cubicBezTo>
                  <a:pt x="306387" y="570230"/>
                  <a:pt x="313054" y="576897"/>
                  <a:pt x="313054" y="584517"/>
                </a:cubicBezTo>
                <a:cubicBezTo>
                  <a:pt x="313054" y="592137"/>
                  <a:pt x="306387" y="598804"/>
                  <a:pt x="298767" y="598804"/>
                </a:cubicBezTo>
                <a:cubicBezTo>
                  <a:pt x="291147" y="598804"/>
                  <a:pt x="284480" y="592137"/>
                  <a:pt x="284480" y="584517"/>
                </a:cubicBezTo>
                <a:cubicBezTo>
                  <a:pt x="284480" y="576897"/>
                  <a:pt x="291147" y="570230"/>
                  <a:pt x="298767" y="570230"/>
                </a:cubicBezTo>
                <a:close/>
                <a:moveTo>
                  <a:pt x="156527" y="570230"/>
                </a:moveTo>
                <a:cubicBezTo>
                  <a:pt x="164147" y="570230"/>
                  <a:pt x="170814" y="576897"/>
                  <a:pt x="170814" y="584517"/>
                </a:cubicBezTo>
                <a:cubicBezTo>
                  <a:pt x="170814" y="592137"/>
                  <a:pt x="164147" y="598804"/>
                  <a:pt x="156527" y="598804"/>
                </a:cubicBezTo>
                <a:cubicBezTo>
                  <a:pt x="148907" y="598804"/>
                  <a:pt x="142240" y="592137"/>
                  <a:pt x="142240" y="584517"/>
                </a:cubicBezTo>
                <a:cubicBezTo>
                  <a:pt x="142240" y="576897"/>
                  <a:pt x="148907" y="570230"/>
                  <a:pt x="156527" y="570230"/>
                </a:cubicBezTo>
                <a:close/>
                <a:moveTo>
                  <a:pt x="14287" y="570230"/>
                </a:moveTo>
                <a:cubicBezTo>
                  <a:pt x="21907" y="570230"/>
                  <a:pt x="28574" y="576897"/>
                  <a:pt x="28574" y="584517"/>
                </a:cubicBezTo>
                <a:cubicBezTo>
                  <a:pt x="28574" y="593089"/>
                  <a:pt x="21907" y="598804"/>
                  <a:pt x="14287" y="598804"/>
                </a:cubicBezTo>
                <a:cubicBezTo>
                  <a:pt x="6667" y="598804"/>
                  <a:pt x="0" y="592137"/>
                  <a:pt x="0" y="584517"/>
                </a:cubicBezTo>
                <a:cubicBezTo>
                  <a:pt x="0" y="576897"/>
                  <a:pt x="6667" y="570230"/>
                  <a:pt x="14287" y="570230"/>
                </a:cubicBezTo>
                <a:close/>
                <a:moveTo>
                  <a:pt x="1296987" y="427990"/>
                </a:moveTo>
                <a:cubicBezTo>
                  <a:pt x="1305559" y="427990"/>
                  <a:pt x="1311274" y="434657"/>
                  <a:pt x="1311274" y="442277"/>
                </a:cubicBezTo>
                <a:cubicBezTo>
                  <a:pt x="1311274" y="449897"/>
                  <a:pt x="1304607" y="456564"/>
                  <a:pt x="1296987" y="456564"/>
                </a:cubicBezTo>
                <a:cubicBezTo>
                  <a:pt x="1289367" y="456564"/>
                  <a:pt x="1282700" y="449897"/>
                  <a:pt x="1282700" y="442277"/>
                </a:cubicBezTo>
                <a:cubicBezTo>
                  <a:pt x="1282700" y="434657"/>
                  <a:pt x="1289367" y="427990"/>
                  <a:pt x="1296987" y="427990"/>
                </a:cubicBezTo>
                <a:close/>
                <a:moveTo>
                  <a:pt x="1154747" y="427990"/>
                </a:moveTo>
                <a:cubicBezTo>
                  <a:pt x="1162368" y="427990"/>
                  <a:pt x="1169034" y="434657"/>
                  <a:pt x="1169034" y="442277"/>
                </a:cubicBezTo>
                <a:cubicBezTo>
                  <a:pt x="1169034" y="449897"/>
                  <a:pt x="1162368" y="456564"/>
                  <a:pt x="1154747" y="456564"/>
                </a:cubicBezTo>
                <a:cubicBezTo>
                  <a:pt x="1147127" y="456564"/>
                  <a:pt x="1140460" y="449897"/>
                  <a:pt x="1140460" y="442277"/>
                </a:cubicBezTo>
                <a:cubicBezTo>
                  <a:pt x="1140460" y="434657"/>
                  <a:pt x="1147127" y="427990"/>
                  <a:pt x="1154747" y="427990"/>
                </a:cubicBezTo>
                <a:close/>
                <a:moveTo>
                  <a:pt x="1012507" y="427990"/>
                </a:moveTo>
                <a:cubicBezTo>
                  <a:pt x="1020127" y="427990"/>
                  <a:pt x="1026794" y="434657"/>
                  <a:pt x="1026794" y="442277"/>
                </a:cubicBezTo>
                <a:cubicBezTo>
                  <a:pt x="1026794" y="449897"/>
                  <a:pt x="1020127" y="456564"/>
                  <a:pt x="1012507" y="456564"/>
                </a:cubicBezTo>
                <a:cubicBezTo>
                  <a:pt x="1004887" y="456564"/>
                  <a:pt x="998220" y="449897"/>
                  <a:pt x="998220" y="442277"/>
                </a:cubicBezTo>
                <a:cubicBezTo>
                  <a:pt x="998220" y="434657"/>
                  <a:pt x="1004887" y="427990"/>
                  <a:pt x="1012507" y="427990"/>
                </a:cubicBezTo>
                <a:close/>
                <a:moveTo>
                  <a:pt x="868997" y="427990"/>
                </a:moveTo>
                <a:cubicBezTo>
                  <a:pt x="877568" y="427990"/>
                  <a:pt x="883284" y="434657"/>
                  <a:pt x="883284" y="442277"/>
                </a:cubicBezTo>
                <a:cubicBezTo>
                  <a:pt x="883284" y="449897"/>
                  <a:pt x="876617" y="456564"/>
                  <a:pt x="868997" y="456564"/>
                </a:cubicBezTo>
                <a:cubicBezTo>
                  <a:pt x="861377" y="456564"/>
                  <a:pt x="854710" y="449897"/>
                  <a:pt x="854710" y="442277"/>
                </a:cubicBezTo>
                <a:cubicBezTo>
                  <a:pt x="854710" y="434657"/>
                  <a:pt x="861377" y="427990"/>
                  <a:pt x="868997" y="427990"/>
                </a:cubicBezTo>
                <a:close/>
                <a:moveTo>
                  <a:pt x="726757" y="427990"/>
                </a:moveTo>
                <a:cubicBezTo>
                  <a:pt x="734376" y="427990"/>
                  <a:pt x="741044" y="434657"/>
                  <a:pt x="741044" y="442277"/>
                </a:cubicBezTo>
                <a:cubicBezTo>
                  <a:pt x="741044" y="449897"/>
                  <a:pt x="734378" y="456564"/>
                  <a:pt x="726757" y="456564"/>
                </a:cubicBezTo>
                <a:cubicBezTo>
                  <a:pt x="719137" y="456564"/>
                  <a:pt x="712470" y="449897"/>
                  <a:pt x="712470" y="442277"/>
                </a:cubicBezTo>
                <a:cubicBezTo>
                  <a:pt x="712470" y="434657"/>
                  <a:pt x="719137" y="427990"/>
                  <a:pt x="726757" y="427990"/>
                </a:cubicBezTo>
                <a:close/>
                <a:moveTo>
                  <a:pt x="584517" y="427990"/>
                </a:moveTo>
                <a:cubicBezTo>
                  <a:pt x="592138" y="427990"/>
                  <a:pt x="598804" y="434657"/>
                  <a:pt x="598804" y="442277"/>
                </a:cubicBezTo>
                <a:cubicBezTo>
                  <a:pt x="598804" y="449897"/>
                  <a:pt x="592138" y="456564"/>
                  <a:pt x="584517" y="456564"/>
                </a:cubicBezTo>
                <a:cubicBezTo>
                  <a:pt x="576897" y="456564"/>
                  <a:pt x="570230" y="449897"/>
                  <a:pt x="570230" y="442277"/>
                </a:cubicBezTo>
                <a:cubicBezTo>
                  <a:pt x="570230" y="434657"/>
                  <a:pt x="576897" y="427990"/>
                  <a:pt x="584517" y="427990"/>
                </a:cubicBezTo>
                <a:close/>
                <a:moveTo>
                  <a:pt x="441007" y="427990"/>
                </a:moveTo>
                <a:cubicBezTo>
                  <a:pt x="449579" y="427990"/>
                  <a:pt x="455294" y="434657"/>
                  <a:pt x="455294" y="442277"/>
                </a:cubicBezTo>
                <a:cubicBezTo>
                  <a:pt x="455294" y="449897"/>
                  <a:pt x="448628" y="456564"/>
                  <a:pt x="441007" y="456564"/>
                </a:cubicBezTo>
                <a:cubicBezTo>
                  <a:pt x="433387" y="456564"/>
                  <a:pt x="426720" y="449897"/>
                  <a:pt x="426720" y="442277"/>
                </a:cubicBezTo>
                <a:cubicBezTo>
                  <a:pt x="426720" y="434657"/>
                  <a:pt x="433387" y="427990"/>
                  <a:pt x="441007" y="427990"/>
                </a:cubicBezTo>
                <a:close/>
                <a:moveTo>
                  <a:pt x="298767" y="427990"/>
                </a:moveTo>
                <a:cubicBezTo>
                  <a:pt x="306387" y="427990"/>
                  <a:pt x="313054" y="434657"/>
                  <a:pt x="313054" y="442277"/>
                </a:cubicBezTo>
                <a:cubicBezTo>
                  <a:pt x="313054" y="449897"/>
                  <a:pt x="306387" y="456564"/>
                  <a:pt x="298767" y="456564"/>
                </a:cubicBezTo>
                <a:cubicBezTo>
                  <a:pt x="291147" y="456564"/>
                  <a:pt x="284480" y="449897"/>
                  <a:pt x="284480" y="442277"/>
                </a:cubicBezTo>
                <a:cubicBezTo>
                  <a:pt x="284480" y="434657"/>
                  <a:pt x="291147" y="427990"/>
                  <a:pt x="298767" y="427990"/>
                </a:cubicBezTo>
                <a:close/>
                <a:moveTo>
                  <a:pt x="156527" y="427990"/>
                </a:moveTo>
                <a:cubicBezTo>
                  <a:pt x="164147" y="427990"/>
                  <a:pt x="170814" y="434657"/>
                  <a:pt x="170814" y="442277"/>
                </a:cubicBezTo>
                <a:cubicBezTo>
                  <a:pt x="170814" y="449897"/>
                  <a:pt x="164147" y="456564"/>
                  <a:pt x="156527" y="456564"/>
                </a:cubicBezTo>
                <a:cubicBezTo>
                  <a:pt x="148907" y="456564"/>
                  <a:pt x="142240" y="449897"/>
                  <a:pt x="142240" y="442277"/>
                </a:cubicBezTo>
                <a:cubicBezTo>
                  <a:pt x="142240" y="434657"/>
                  <a:pt x="148907" y="427990"/>
                  <a:pt x="156527" y="427990"/>
                </a:cubicBezTo>
                <a:close/>
                <a:moveTo>
                  <a:pt x="14287" y="427990"/>
                </a:moveTo>
                <a:cubicBezTo>
                  <a:pt x="21907" y="427990"/>
                  <a:pt x="28574" y="434657"/>
                  <a:pt x="28574" y="442277"/>
                </a:cubicBezTo>
                <a:cubicBezTo>
                  <a:pt x="28574" y="449897"/>
                  <a:pt x="21907" y="456564"/>
                  <a:pt x="14287" y="456564"/>
                </a:cubicBezTo>
                <a:cubicBezTo>
                  <a:pt x="6667" y="456564"/>
                  <a:pt x="0" y="449897"/>
                  <a:pt x="0" y="442277"/>
                </a:cubicBezTo>
                <a:cubicBezTo>
                  <a:pt x="0" y="434657"/>
                  <a:pt x="6667" y="427990"/>
                  <a:pt x="14287" y="427990"/>
                </a:cubicBezTo>
                <a:close/>
                <a:moveTo>
                  <a:pt x="1296987" y="285750"/>
                </a:moveTo>
                <a:cubicBezTo>
                  <a:pt x="1305559" y="285750"/>
                  <a:pt x="1311274" y="292417"/>
                  <a:pt x="1311274" y="300037"/>
                </a:cubicBezTo>
                <a:cubicBezTo>
                  <a:pt x="1311274" y="307657"/>
                  <a:pt x="1304607" y="314324"/>
                  <a:pt x="1296987" y="314324"/>
                </a:cubicBezTo>
                <a:cubicBezTo>
                  <a:pt x="1289367" y="314324"/>
                  <a:pt x="1282700" y="307657"/>
                  <a:pt x="1282700" y="300037"/>
                </a:cubicBezTo>
                <a:cubicBezTo>
                  <a:pt x="1282700" y="292417"/>
                  <a:pt x="1289367" y="285750"/>
                  <a:pt x="1296987" y="285750"/>
                </a:cubicBezTo>
                <a:close/>
                <a:moveTo>
                  <a:pt x="1154747" y="285750"/>
                </a:moveTo>
                <a:cubicBezTo>
                  <a:pt x="1162368" y="285750"/>
                  <a:pt x="1169034" y="292417"/>
                  <a:pt x="1169034" y="300037"/>
                </a:cubicBezTo>
                <a:cubicBezTo>
                  <a:pt x="1169034" y="307657"/>
                  <a:pt x="1162368" y="314324"/>
                  <a:pt x="1154747" y="314324"/>
                </a:cubicBezTo>
                <a:cubicBezTo>
                  <a:pt x="1147127" y="314324"/>
                  <a:pt x="1140460" y="307657"/>
                  <a:pt x="1140460" y="300037"/>
                </a:cubicBezTo>
                <a:cubicBezTo>
                  <a:pt x="1140460" y="292417"/>
                  <a:pt x="1147127" y="285750"/>
                  <a:pt x="1154747" y="285750"/>
                </a:cubicBezTo>
                <a:close/>
                <a:moveTo>
                  <a:pt x="1012507" y="285750"/>
                </a:moveTo>
                <a:cubicBezTo>
                  <a:pt x="1020127" y="285750"/>
                  <a:pt x="1026794" y="292417"/>
                  <a:pt x="1026794" y="300037"/>
                </a:cubicBezTo>
                <a:cubicBezTo>
                  <a:pt x="1026794" y="307657"/>
                  <a:pt x="1020127" y="314324"/>
                  <a:pt x="1012507" y="314324"/>
                </a:cubicBezTo>
                <a:cubicBezTo>
                  <a:pt x="1004887" y="314324"/>
                  <a:pt x="998220" y="307657"/>
                  <a:pt x="998220" y="300037"/>
                </a:cubicBezTo>
                <a:cubicBezTo>
                  <a:pt x="998220" y="292417"/>
                  <a:pt x="1004887" y="285750"/>
                  <a:pt x="1012507" y="285750"/>
                </a:cubicBezTo>
                <a:close/>
                <a:moveTo>
                  <a:pt x="868997" y="285750"/>
                </a:moveTo>
                <a:cubicBezTo>
                  <a:pt x="877568" y="285750"/>
                  <a:pt x="883284" y="292417"/>
                  <a:pt x="883284" y="300037"/>
                </a:cubicBezTo>
                <a:cubicBezTo>
                  <a:pt x="883284" y="307657"/>
                  <a:pt x="876617" y="314324"/>
                  <a:pt x="868997" y="314324"/>
                </a:cubicBezTo>
                <a:cubicBezTo>
                  <a:pt x="861377" y="314324"/>
                  <a:pt x="854710" y="307657"/>
                  <a:pt x="854710" y="300037"/>
                </a:cubicBezTo>
                <a:cubicBezTo>
                  <a:pt x="854710" y="292417"/>
                  <a:pt x="861377" y="285750"/>
                  <a:pt x="868997" y="285750"/>
                </a:cubicBezTo>
                <a:close/>
                <a:moveTo>
                  <a:pt x="726757" y="285750"/>
                </a:moveTo>
                <a:cubicBezTo>
                  <a:pt x="734376" y="285750"/>
                  <a:pt x="741044" y="292417"/>
                  <a:pt x="741044" y="300037"/>
                </a:cubicBezTo>
                <a:cubicBezTo>
                  <a:pt x="741044" y="307657"/>
                  <a:pt x="734378" y="314324"/>
                  <a:pt x="726757" y="314324"/>
                </a:cubicBezTo>
                <a:cubicBezTo>
                  <a:pt x="719137" y="314324"/>
                  <a:pt x="712470" y="307657"/>
                  <a:pt x="712470" y="300037"/>
                </a:cubicBezTo>
                <a:cubicBezTo>
                  <a:pt x="712470" y="292417"/>
                  <a:pt x="719137" y="285750"/>
                  <a:pt x="726757" y="285750"/>
                </a:cubicBezTo>
                <a:close/>
                <a:moveTo>
                  <a:pt x="584517" y="285750"/>
                </a:moveTo>
                <a:cubicBezTo>
                  <a:pt x="592138" y="285750"/>
                  <a:pt x="598804" y="292417"/>
                  <a:pt x="598804" y="300037"/>
                </a:cubicBezTo>
                <a:cubicBezTo>
                  <a:pt x="598804" y="307657"/>
                  <a:pt x="592138" y="314324"/>
                  <a:pt x="584517" y="314324"/>
                </a:cubicBezTo>
                <a:cubicBezTo>
                  <a:pt x="576897" y="314324"/>
                  <a:pt x="570230" y="307657"/>
                  <a:pt x="570230" y="300037"/>
                </a:cubicBezTo>
                <a:cubicBezTo>
                  <a:pt x="570230" y="292417"/>
                  <a:pt x="576897" y="285750"/>
                  <a:pt x="584517" y="285750"/>
                </a:cubicBezTo>
                <a:close/>
                <a:moveTo>
                  <a:pt x="441007" y="285750"/>
                </a:moveTo>
                <a:cubicBezTo>
                  <a:pt x="449579" y="285750"/>
                  <a:pt x="455294" y="292417"/>
                  <a:pt x="455294" y="300037"/>
                </a:cubicBezTo>
                <a:cubicBezTo>
                  <a:pt x="455294" y="307657"/>
                  <a:pt x="448628" y="314324"/>
                  <a:pt x="441007" y="314324"/>
                </a:cubicBezTo>
                <a:cubicBezTo>
                  <a:pt x="433387" y="314324"/>
                  <a:pt x="426720" y="307657"/>
                  <a:pt x="426720" y="300037"/>
                </a:cubicBezTo>
                <a:cubicBezTo>
                  <a:pt x="426720" y="292417"/>
                  <a:pt x="433387" y="285750"/>
                  <a:pt x="441007" y="285750"/>
                </a:cubicBezTo>
                <a:close/>
                <a:moveTo>
                  <a:pt x="298767" y="285750"/>
                </a:moveTo>
                <a:cubicBezTo>
                  <a:pt x="306387" y="285750"/>
                  <a:pt x="313054" y="292417"/>
                  <a:pt x="313054" y="300037"/>
                </a:cubicBezTo>
                <a:cubicBezTo>
                  <a:pt x="313054" y="307657"/>
                  <a:pt x="306387" y="314324"/>
                  <a:pt x="298767" y="314324"/>
                </a:cubicBezTo>
                <a:cubicBezTo>
                  <a:pt x="291147" y="314324"/>
                  <a:pt x="284480" y="307657"/>
                  <a:pt x="284480" y="300037"/>
                </a:cubicBezTo>
                <a:cubicBezTo>
                  <a:pt x="284480" y="292417"/>
                  <a:pt x="291147" y="285750"/>
                  <a:pt x="298767" y="285750"/>
                </a:cubicBezTo>
                <a:close/>
                <a:moveTo>
                  <a:pt x="156527" y="285750"/>
                </a:moveTo>
                <a:cubicBezTo>
                  <a:pt x="164147" y="285750"/>
                  <a:pt x="170814" y="292417"/>
                  <a:pt x="170814" y="300037"/>
                </a:cubicBezTo>
                <a:cubicBezTo>
                  <a:pt x="170814" y="307657"/>
                  <a:pt x="164147" y="314324"/>
                  <a:pt x="156527" y="314324"/>
                </a:cubicBezTo>
                <a:cubicBezTo>
                  <a:pt x="148907" y="314324"/>
                  <a:pt x="142240" y="307657"/>
                  <a:pt x="142240" y="300037"/>
                </a:cubicBezTo>
                <a:cubicBezTo>
                  <a:pt x="142240" y="292417"/>
                  <a:pt x="148907" y="285750"/>
                  <a:pt x="156527" y="285750"/>
                </a:cubicBezTo>
                <a:close/>
                <a:moveTo>
                  <a:pt x="14287" y="285750"/>
                </a:moveTo>
                <a:cubicBezTo>
                  <a:pt x="21907" y="285750"/>
                  <a:pt x="28574" y="292417"/>
                  <a:pt x="28574" y="300037"/>
                </a:cubicBezTo>
                <a:cubicBezTo>
                  <a:pt x="28574" y="307657"/>
                  <a:pt x="21907" y="314324"/>
                  <a:pt x="14287" y="314324"/>
                </a:cubicBezTo>
                <a:cubicBezTo>
                  <a:pt x="6667" y="314324"/>
                  <a:pt x="0" y="307657"/>
                  <a:pt x="0" y="300037"/>
                </a:cubicBezTo>
                <a:cubicBezTo>
                  <a:pt x="0" y="292417"/>
                  <a:pt x="6667" y="285750"/>
                  <a:pt x="14287" y="285750"/>
                </a:cubicBezTo>
                <a:close/>
                <a:moveTo>
                  <a:pt x="1296987" y="142240"/>
                </a:moveTo>
                <a:cubicBezTo>
                  <a:pt x="1305559" y="143192"/>
                  <a:pt x="1311274" y="148907"/>
                  <a:pt x="1311274" y="156527"/>
                </a:cubicBezTo>
                <a:cubicBezTo>
                  <a:pt x="1311274" y="164147"/>
                  <a:pt x="1304607" y="170814"/>
                  <a:pt x="1296987" y="170814"/>
                </a:cubicBezTo>
                <a:cubicBezTo>
                  <a:pt x="1289367" y="170814"/>
                  <a:pt x="1282700" y="164147"/>
                  <a:pt x="1282700" y="156527"/>
                </a:cubicBezTo>
                <a:cubicBezTo>
                  <a:pt x="1282700" y="148907"/>
                  <a:pt x="1289367" y="142240"/>
                  <a:pt x="1296987" y="142240"/>
                </a:cubicBezTo>
                <a:close/>
                <a:moveTo>
                  <a:pt x="1154747" y="142240"/>
                </a:moveTo>
                <a:cubicBezTo>
                  <a:pt x="1162368" y="143192"/>
                  <a:pt x="1169034" y="148907"/>
                  <a:pt x="1169034" y="156527"/>
                </a:cubicBezTo>
                <a:cubicBezTo>
                  <a:pt x="1169034" y="164147"/>
                  <a:pt x="1162368" y="170814"/>
                  <a:pt x="1154747" y="170814"/>
                </a:cubicBezTo>
                <a:cubicBezTo>
                  <a:pt x="1147127" y="170814"/>
                  <a:pt x="1140460" y="164147"/>
                  <a:pt x="1140460" y="156527"/>
                </a:cubicBezTo>
                <a:cubicBezTo>
                  <a:pt x="1140460" y="148907"/>
                  <a:pt x="1147127" y="142240"/>
                  <a:pt x="1154747" y="142240"/>
                </a:cubicBezTo>
                <a:close/>
                <a:moveTo>
                  <a:pt x="1012507" y="142240"/>
                </a:moveTo>
                <a:cubicBezTo>
                  <a:pt x="1020127" y="142240"/>
                  <a:pt x="1026794" y="148907"/>
                  <a:pt x="1026794" y="156527"/>
                </a:cubicBezTo>
                <a:cubicBezTo>
                  <a:pt x="1026794" y="164147"/>
                  <a:pt x="1020127" y="170814"/>
                  <a:pt x="1012507" y="170814"/>
                </a:cubicBezTo>
                <a:cubicBezTo>
                  <a:pt x="1004887" y="170814"/>
                  <a:pt x="998220" y="164147"/>
                  <a:pt x="998220" y="156527"/>
                </a:cubicBezTo>
                <a:cubicBezTo>
                  <a:pt x="998220" y="148907"/>
                  <a:pt x="1004887" y="142240"/>
                  <a:pt x="1012507" y="142240"/>
                </a:cubicBezTo>
                <a:close/>
                <a:moveTo>
                  <a:pt x="868997" y="142240"/>
                </a:moveTo>
                <a:cubicBezTo>
                  <a:pt x="877568" y="143192"/>
                  <a:pt x="883284" y="148907"/>
                  <a:pt x="883284" y="156527"/>
                </a:cubicBezTo>
                <a:cubicBezTo>
                  <a:pt x="883284" y="164147"/>
                  <a:pt x="876617" y="170814"/>
                  <a:pt x="868997" y="170814"/>
                </a:cubicBezTo>
                <a:cubicBezTo>
                  <a:pt x="861377" y="170814"/>
                  <a:pt x="854710" y="164147"/>
                  <a:pt x="854710" y="156527"/>
                </a:cubicBezTo>
                <a:cubicBezTo>
                  <a:pt x="854710" y="148907"/>
                  <a:pt x="861377" y="142240"/>
                  <a:pt x="868997" y="142240"/>
                </a:cubicBezTo>
                <a:close/>
                <a:moveTo>
                  <a:pt x="726757" y="142240"/>
                </a:moveTo>
                <a:cubicBezTo>
                  <a:pt x="734376" y="143192"/>
                  <a:pt x="741044" y="148907"/>
                  <a:pt x="741044" y="156527"/>
                </a:cubicBezTo>
                <a:cubicBezTo>
                  <a:pt x="741044" y="164147"/>
                  <a:pt x="734378" y="170814"/>
                  <a:pt x="726757" y="170814"/>
                </a:cubicBezTo>
                <a:cubicBezTo>
                  <a:pt x="719137" y="170814"/>
                  <a:pt x="712470" y="164147"/>
                  <a:pt x="712470" y="156527"/>
                </a:cubicBezTo>
                <a:cubicBezTo>
                  <a:pt x="712470" y="148907"/>
                  <a:pt x="719137" y="142240"/>
                  <a:pt x="726757" y="142240"/>
                </a:cubicBezTo>
                <a:close/>
                <a:moveTo>
                  <a:pt x="584517" y="142240"/>
                </a:moveTo>
                <a:cubicBezTo>
                  <a:pt x="592138" y="142240"/>
                  <a:pt x="598804" y="148907"/>
                  <a:pt x="598804" y="156527"/>
                </a:cubicBezTo>
                <a:cubicBezTo>
                  <a:pt x="598804" y="164147"/>
                  <a:pt x="592138" y="170814"/>
                  <a:pt x="584517" y="170814"/>
                </a:cubicBezTo>
                <a:cubicBezTo>
                  <a:pt x="576897" y="170814"/>
                  <a:pt x="570230" y="164147"/>
                  <a:pt x="570230" y="156527"/>
                </a:cubicBezTo>
                <a:cubicBezTo>
                  <a:pt x="570230" y="148907"/>
                  <a:pt x="576897" y="142240"/>
                  <a:pt x="584517" y="142240"/>
                </a:cubicBezTo>
                <a:close/>
                <a:moveTo>
                  <a:pt x="441007" y="142240"/>
                </a:moveTo>
                <a:cubicBezTo>
                  <a:pt x="449579" y="143192"/>
                  <a:pt x="455294" y="148907"/>
                  <a:pt x="455294" y="156527"/>
                </a:cubicBezTo>
                <a:cubicBezTo>
                  <a:pt x="455294" y="164147"/>
                  <a:pt x="448628" y="170814"/>
                  <a:pt x="441007" y="170814"/>
                </a:cubicBezTo>
                <a:cubicBezTo>
                  <a:pt x="433387" y="170814"/>
                  <a:pt x="426720" y="164147"/>
                  <a:pt x="426720" y="156527"/>
                </a:cubicBezTo>
                <a:cubicBezTo>
                  <a:pt x="426720" y="148907"/>
                  <a:pt x="433387" y="142240"/>
                  <a:pt x="441007" y="142240"/>
                </a:cubicBezTo>
                <a:close/>
                <a:moveTo>
                  <a:pt x="298767" y="142240"/>
                </a:moveTo>
                <a:cubicBezTo>
                  <a:pt x="306387" y="143192"/>
                  <a:pt x="313054" y="148907"/>
                  <a:pt x="313054" y="156527"/>
                </a:cubicBezTo>
                <a:cubicBezTo>
                  <a:pt x="313054" y="164147"/>
                  <a:pt x="306387" y="170814"/>
                  <a:pt x="298767" y="170814"/>
                </a:cubicBezTo>
                <a:cubicBezTo>
                  <a:pt x="291147" y="170814"/>
                  <a:pt x="284480" y="164147"/>
                  <a:pt x="284480" y="156527"/>
                </a:cubicBezTo>
                <a:cubicBezTo>
                  <a:pt x="284480" y="148907"/>
                  <a:pt x="291147" y="142240"/>
                  <a:pt x="298767" y="142240"/>
                </a:cubicBezTo>
                <a:close/>
                <a:moveTo>
                  <a:pt x="156527" y="142240"/>
                </a:moveTo>
                <a:cubicBezTo>
                  <a:pt x="164147" y="143192"/>
                  <a:pt x="170814" y="148907"/>
                  <a:pt x="170814" y="156527"/>
                </a:cubicBezTo>
                <a:cubicBezTo>
                  <a:pt x="170814" y="164147"/>
                  <a:pt x="164147" y="170814"/>
                  <a:pt x="156527" y="170814"/>
                </a:cubicBezTo>
                <a:cubicBezTo>
                  <a:pt x="148907" y="170814"/>
                  <a:pt x="142240" y="164147"/>
                  <a:pt x="142240" y="156527"/>
                </a:cubicBezTo>
                <a:cubicBezTo>
                  <a:pt x="142240" y="148907"/>
                  <a:pt x="148907" y="142240"/>
                  <a:pt x="156527" y="142240"/>
                </a:cubicBezTo>
                <a:close/>
                <a:moveTo>
                  <a:pt x="14287" y="142240"/>
                </a:moveTo>
                <a:cubicBezTo>
                  <a:pt x="21907" y="142240"/>
                  <a:pt x="28574" y="148907"/>
                  <a:pt x="28574" y="156527"/>
                </a:cubicBezTo>
                <a:cubicBezTo>
                  <a:pt x="28574" y="165099"/>
                  <a:pt x="21907" y="170814"/>
                  <a:pt x="14287" y="170814"/>
                </a:cubicBezTo>
                <a:cubicBezTo>
                  <a:pt x="6667" y="170814"/>
                  <a:pt x="0" y="164147"/>
                  <a:pt x="0" y="156527"/>
                </a:cubicBezTo>
                <a:cubicBezTo>
                  <a:pt x="0" y="148907"/>
                  <a:pt x="6667" y="142240"/>
                  <a:pt x="14287" y="142240"/>
                </a:cubicBezTo>
                <a:close/>
                <a:moveTo>
                  <a:pt x="1296987" y="0"/>
                </a:moveTo>
                <a:cubicBezTo>
                  <a:pt x="1305559" y="0"/>
                  <a:pt x="1311274" y="6667"/>
                  <a:pt x="1311274" y="14287"/>
                </a:cubicBezTo>
                <a:cubicBezTo>
                  <a:pt x="1311274" y="21907"/>
                  <a:pt x="1304607" y="28574"/>
                  <a:pt x="1296987" y="28574"/>
                </a:cubicBezTo>
                <a:cubicBezTo>
                  <a:pt x="1289367" y="28574"/>
                  <a:pt x="1282700" y="21907"/>
                  <a:pt x="1282700" y="14287"/>
                </a:cubicBezTo>
                <a:cubicBezTo>
                  <a:pt x="1282700" y="6667"/>
                  <a:pt x="1289367" y="0"/>
                  <a:pt x="1296987" y="0"/>
                </a:cubicBezTo>
                <a:close/>
                <a:moveTo>
                  <a:pt x="1154747" y="0"/>
                </a:moveTo>
                <a:cubicBezTo>
                  <a:pt x="1162368" y="0"/>
                  <a:pt x="1169034" y="6667"/>
                  <a:pt x="1169034" y="14287"/>
                </a:cubicBezTo>
                <a:cubicBezTo>
                  <a:pt x="1169034" y="21907"/>
                  <a:pt x="1162368" y="28574"/>
                  <a:pt x="1154747" y="28574"/>
                </a:cubicBezTo>
                <a:cubicBezTo>
                  <a:pt x="1147127" y="28574"/>
                  <a:pt x="1140460" y="21907"/>
                  <a:pt x="1140460" y="14287"/>
                </a:cubicBezTo>
                <a:cubicBezTo>
                  <a:pt x="1140460" y="6667"/>
                  <a:pt x="1147127" y="0"/>
                  <a:pt x="1154747" y="0"/>
                </a:cubicBezTo>
                <a:close/>
                <a:moveTo>
                  <a:pt x="1012507" y="0"/>
                </a:moveTo>
                <a:cubicBezTo>
                  <a:pt x="1020127" y="0"/>
                  <a:pt x="1026794" y="6667"/>
                  <a:pt x="1026794" y="14287"/>
                </a:cubicBezTo>
                <a:cubicBezTo>
                  <a:pt x="1026794" y="21907"/>
                  <a:pt x="1020127" y="28574"/>
                  <a:pt x="1012507" y="28574"/>
                </a:cubicBezTo>
                <a:cubicBezTo>
                  <a:pt x="1004887" y="28574"/>
                  <a:pt x="998220" y="21907"/>
                  <a:pt x="998220" y="14287"/>
                </a:cubicBezTo>
                <a:cubicBezTo>
                  <a:pt x="998220" y="6667"/>
                  <a:pt x="1004887" y="0"/>
                  <a:pt x="1012507" y="0"/>
                </a:cubicBezTo>
                <a:close/>
                <a:moveTo>
                  <a:pt x="868997" y="0"/>
                </a:moveTo>
                <a:cubicBezTo>
                  <a:pt x="877568" y="0"/>
                  <a:pt x="883284" y="6667"/>
                  <a:pt x="883284" y="14287"/>
                </a:cubicBezTo>
                <a:cubicBezTo>
                  <a:pt x="883284" y="21907"/>
                  <a:pt x="876617" y="28574"/>
                  <a:pt x="868997" y="28574"/>
                </a:cubicBezTo>
                <a:cubicBezTo>
                  <a:pt x="861377" y="28574"/>
                  <a:pt x="854710" y="21907"/>
                  <a:pt x="854710" y="14287"/>
                </a:cubicBezTo>
                <a:cubicBezTo>
                  <a:pt x="854710" y="6667"/>
                  <a:pt x="861377" y="0"/>
                  <a:pt x="868997" y="0"/>
                </a:cubicBezTo>
                <a:close/>
                <a:moveTo>
                  <a:pt x="726757" y="0"/>
                </a:moveTo>
                <a:cubicBezTo>
                  <a:pt x="734376" y="0"/>
                  <a:pt x="741044" y="6667"/>
                  <a:pt x="741044" y="14287"/>
                </a:cubicBezTo>
                <a:cubicBezTo>
                  <a:pt x="741044" y="21907"/>
                  <a:pt x="734378" y="28574"/>
                  <a:pt x="726757" y="28574"/>
                </a:cubicBezTo>
                <a:cubicBezTo>
                  <a:pt x="719137" y="28574"/>
                  <a:pt x="712470" y="21907"/>
                  <a:pt x="712470" y="14287"/>
                </a:cubicBezTo>
                <a:cubicBezTo>
                  <a:pt x="712470" y="6667"/>
                  <a:pt x="719137" y="0"/>
                  <a:pt x="726757" y="0"/>
                </a:cubicBezTo>
                <a:close/>
                <a:moveTo>
                  <a:pt x="584517" y="0"/>
                </a:moveTo>
                <a:cubicBezTo>
                  <a:pt x="592138" y="0"/>
                  <a:pt x="598804" y="6667"/>
                  <a:pt x="598804" y="14287"/>
                </a:cubicBezTo>
                <a:cubicBezTo>
                  <a:pt x="598804" y="21907"/>
                  <a:pt x="592138" y="28574"/>
                  <a:pt x="584517" y="28574"/>
                </a:cubicBezTo>
                <a:cubicBezTo>
                  <a:pt x="576897" y="28574"/>
                  <a:pt x="570230" y="21907"/>
                  <a:pt x="570230" y="14287"/>
                </a:cubicBezTo>
                <a:cubicBezTo>
                  <a:pt x="570230" y="6667"/>
                  <a:pt x="576897" y="0"/>
                  <a:pt x="584517" y="0"/>
                </a:cubicBezTo>
                <a:close/>
                <a:moveTo>
                  <a:pt x="441007" y="0"/>
                </a:moveTo>
                <a:cubicBezTo>
                  <a:pt x="449579" y="0"/>
                  <a:pt x="455294" y="6667"/>
                  <a:pt x="455294" y="14287"/>
                </a:cubicBezTo>
                <a:cubicBezTo>
                  <a:pt x="455294" y="21907"/>
                  <a:pt x="448628" y="28574"/>
                  <a:pt x="441007" y="28574"/>
                </a:cubicBezTo>
                <a:cubicBezTo>
                  <a:pt x="433387" y="28574"/>
                  <a:pt x="426720" y="21907"/>
                  <a:pt x="426720" y="14287"/>
                </a:cubicBezTo>
                <a:cubicBezTo>
                  <a:pt x="426720" y="6667"/>
                  <a:pt x="433387" y="0"/>
                  <a:pt x="441007" y="0"/>
                </a:cubicBezTo>
                <a:close/>
                <a:moveTo>
                  <a:pt x="298767" y="0"/>
                </a:moveTo>
                <a:cubicBezTo>
                  <a:pt x="306387" y="0"/>
                  <a:pt x="313054" y="6667"/>
                  <a:pt x="313054" y="14287"/>
                </a:cubicBezTo>
                <a:cubicBezTo>
                  <a:pt x="313054" y="21907"/>
                  <a:pt x="306387" y="28574"/>
                  <a:pt x="298767" y="28574"/>
                </a:cubicBezTo>
                <a:cubicBezTo>
                  <a:pt x="291147" y="28574"/>
                  <a:pt x="284480" y="21907"/>
                  <a:pt x="284480" y="14287"/>
                </a:cubicBezTo>
                <a:cubicBezTo>
                  <a:pt x="284480" y="6667"/>
                  <a:pt x="291147" y="0"/>
                  <a:pt x="298767" y="0"/>
                </a:cubicBezTo>
                <a:close/>
                <a:moveTo>
                  <a:pt x="156527" y="0"/>
                </a:moveTo>
                <a:cubicBezTo>
                  <a:pt x="164147" y="0"/>
                  <a:pt x="170814" y="6667"/>
                  <a:pt x="170814" y="14287"/>
                </a:cubicBezTo>
                <a:cubicBezTo>
                  <a:pt x="170814" y="21907"/>
                  <a:pt x="164147" y="28574"/>
                  <a:pt x="156527" y="28574"/>
                </a:cubicBezTo>
                <a:cubicBezTo>
                  <a:pt x="148907" y="28574"/>
                  <a:pt x="142240" y="21907"/>
                  <a:pt x="142240" y="14287"/>
                </a:cubicBezTo>
                <a:cubicBezTo>
                  <a:pt x="142240" y="6667"/>
                  <a:pt x="148907" y="0"/>
                  <a:pt x="156527" y="0"/>
                </a:cubicBezTo>
                <a:close/>
                <a:moveTo>
                  <a:pt x="14287" y="0"/>
                </a:moveTo>
                <a:cubicBezTo>
                  <a:pt x="21907" y="0"/>
                  <a:pt x="28574" y="6667"/>
                  <a:pt x="28574" y="14287"/>
                </a:cubicBezTo>
                <a:cubicBezTo>
                  <a:pt x="28574" y="21907"/>
                  <a:pt x="21907" y="28574"/>
                  <a:pt x="14287" y="28574"/>
                </a:cubicBezTo>
                <a:cubicBezTo>
                  <a:pt x="6667" y="28574"/>
                  <a:pt x="0" y="21907"/>
                  <a:pt x="0" y="14287"/>
                </a:cubicBezTo>
                <a:cubicBezTo>
                  <a:pt x="0" y="6667"/>
                  <a:pt x="6667" y="0"/>
                  <a:pt x="14287" y="0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3" name="斜纹 512"/>
          <p:cNvSpPr/>
          <p:nvPr>
            <p:custDataLst>
              <p:tags r:id="rId9"/>
            </p:custDataLst>
          </p:nvPr>
        </p:nvSpPr>
        <p:spPr>
          <a:xfrm rot="8100000">
            <a:off x="-183048" y="407657"/>
            <a:ext cx="366095" cy="366095"/>
          </a:xfrm>
          <a:prstGeom prst="diagStrip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3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03622" y="369923"/>
            <a:ext cx="8058215" cy="474265"/>
          </a:xfrm>
          <a:prstGeom prst="rect">
            <a:avLst/>
          </a:prstGeom>
          <a:noFill/>
        </p:spPr>
        <p:txBody>
          <a:bodyPr wrap="square" lIns="68580" tIns="34290" rIns="68580" bIns="34290" rtlCol="0" anchor="t" anchorCtr="0">
            <a:normAutofit lnSpcReduction="1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b="1" spc="3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5" name="矩形: 圆角 1128"/>
          <p:cNvSpPr/>
          <p:nvPr>
            <p:custDataLst>
              <p:tags r:id="rId11"/>
            </p:custDataLst>
          </p:nvPr>
        </p:nvSpPr>
        <p:spPr>
          <a:xfrm>
            <a:off x="2944297" y="2790350"/>
            <a:ext cx="5131594" cy="1953101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: 圆角 1128"/>
          <p:cNvSpPr/>
          <p:nvPr>
            <p:custDataLst>
              <p:tags r:id="rId12"/>
            </p:custDataLst>
          </p:nvPr>
        </p:nvSpPr>
        <p:spPr>
          <a:xfrm>
            <a:off x="911270" y="967502"/>
            <a:ext cx="5131594" cy="1953101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5" name="图片 14" descr="C:\Users\2GGTFQ2\Desktop\通用图片占位符\图片\31\124435379_31(2).jpg124435379_31(2)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rcRect/>
          <a:stretch>
            <a:fillRect/>
          </a:stretch>
        </p:blipFill>
        <p:spPr>
          <a:xfrm>
            <a:off x="1068909" y="1141571"/>
            <a:ext cx="4816316" cy="160496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2944495" y="3051810"/>
            <a:ext cx="5131435" cy="14535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1400" spc="160">
                <a:solidFill>
                  <a:schemeClr val="dk1"/>
                </a:solidFill>
                <a:latin typeface="微软雅黑" panose="020B0503020204020204" charset="-122"/>
                <a:sym typeface="微软雅黑" panose="020B0503020204020204" charset="-122"/>
              </a:rPr>
              <a:t>   所以我想对同学们说：有些黑暗，只能自己穿越；有些痛苦，只能自己体验；有些孤独，也只能自己品尝。</a:t>
            </a:r>
            <a:endParaRPr lang="en-US" altLang="zh-CN" sz="1400" spc="160">
              <a:solidFill>
                <a:schemeClr val="dk1"/>
              </a:solidFill>
              <a:latin typeface="微软雅黑" panose="020B0503020204020204" charset="-122"/>
              <a:sym typeface="微软雅黑" panose="020B0503020204020204" charset="-122"/>
            </a:endParaRPr>
          </a:p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1400" spc="160">
                <a:solidFill>
                  <a:schemeClr val="dk1"/>
                </a:solidFill>
                <a:latin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1400" spc="150">
                <a:solidFill>
                  <a:schemeClr val="dk1"/>
                </a:solidFill>
                <a:latin typeface="微软雅黑" panose="020B0503020204020204" charset="-122"/>
                <a:sym typeface="微软雅黑" panose="020B0503020204020204" charset="-122"/>
              </a:rPr>
              <a:t>但是，穿过黑暗，我们一定能感受到阳光的温度；走出痛苦，我们一定能企及成长的高度；告别高三，我们也一定能收获大学的通知书！</a:t>
            </a:r>
            <a:endParaRPr lang="en-US" altLang="zh-CN" sz="1400" spc="150">
              <a:solidFill>
                <a:schemeClr val="dk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1257276" y="685787"/>
            <a:ext cx="6629448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75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600" b="1" spc="2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Title 6"/>
          <p:cNvSpPr txBox="1"/>
          <p:nvPr>
            <p:custDataLst>
              <p:tags r:id="rId6"/>
            </p:custDataLst>
          </p:nvPr>
        </p:nvSpPr>
        <p:spPr>
          <a:xfrm>
            <a:off x="1101725" y="1257300"/>
            <a:ext cx="7054215" cy="2971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1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1800" spc="1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高考是什么，有人说，高考是万人争锋的小径，是智力搏杀的战场。也有人说，高考是充满激烈竞争的过程，是国家选拔人才的一种方式。还有人说，高考是一个文化现象，是人生向上提升的难得的机会。</a:t>
            </a:r>
            <a:endParaRPr lang="zh-CN" altLang="en-US" sz="1800" spc="18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1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但我以为还应以更积极的心态来看待高考。是否可以这样说，高考是一笔人生的财富，是一次人生的洗礼。高考的价值是全方位的，高考的价值不仅仅在于能读大学</a:t>
            </a:r>
            <a:r>
              <a:rPr lang="zh-CN" altLang="en-US" sz="1600" spc="18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1600" spc="18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342900" y="342900"/>
            <a:ext cx="8458200" cy="4457700"/>
            <a:chOff x="720" y="720"/>
            <a:chExt cx="17760" cy="9360"/>
          </a:xfrm>
        </p:grpSpPr>
        <p:sp>
          <p:nvSpPr>
            <p:cNvPr id="5" name="图形 11"/>
            <p:cNvSpPr/>
            <p:nvPr>
              <p:custDataLst>
                <p:tags r:id="rId8"/>
              </p:custDataLst>
            </p:nvPr>
          </p:nvSpPr>
          <p:spPr>
            <a:xfrm>
              <a:off x="720" y="72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图形 11"/>
            <p:cNvSpPr/>
            <p:nvPr>
              <p:custDataLst>
                <p:tags r:id="rId9"/>
              </p:custDataLst>
            </p:nvPr>
          </p:nvSpPr>
          <p:spPr>
            <a:xfrm rot="16200000">
              <a:off x="720" y="903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1680" y="72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1680" y="984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1" name="直接连接符 10"/>
            <p:cNvCxnSpPr/>
            <p:nvPr>
              <p:custDataLst>
                <p:tags r:id="rId12"/>
              </p:custDataLst>
            </p:nvPr>
          </p:nvCxnSpPr>
          <p:spPr>
            <a:xfrm flipH="1">
              <a:off x="72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2" name="图形 11"/>
            <p:cNvSpPr/>
            <p:nvPr>
              <p:custDataLst>
                <p:tags r:id="rId13"/>
              </p:custDataLst>
            </p:nvPr>
          </p:nvSpPr>
          <p:spPr>
            <a:xfrm rot="5400000">
              <a:off x="17430" y="72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图形 11"/>
            <p:cNvSpPr/>
            <p:nvPr>
              <p:custDataLst>
                <p:tags r:id="rId14"/>
              </p:custDataLst>
            </p:nvPr>
          </p:nvSpPr>
          <p:spPr>
            <a:xfrm rot="10800000">
              <a:off x="17430" y="903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1848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5" name="图形 11"/>
            <p:cNvSpPr/>
            <p:nvPr>
              <p:custDataLst>
                <p:tags r:id="rId16"/>
              </p:custDataLst>
            </p:nvPr>
          </p:nvSpPr>
          <p:spPr>
            <a:xfrm>
              <a:off x="960" y="96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图形 11"/>
            <p:cNvSpPr/>
            <p:nvPr>
              <p:custDataLst>
                <p:tags r:id="rId17"/>
              </p:custDataLst>
            </p:nvPr>
          </p:nvSpPr>
          <p:spPr>
            <a:xfrm rot="16200000">
              <a:off x="960" y="900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>
              <a:off x="1680" y="96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8" name="直接连接符 17"/>
            <p:cNvCxnSpPr/>
            <p:nvPr>
              <p:custDataLst>
                <p:tags r:id="rId19"/>
              </p:custDataLst>
            </p:nvPr>
          </p:nvCxnSpPr>
          <p:spPr>
            <a:xfrm>
              <a:off x="1680" y="1008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1" name="直接连接符 20"/>
            <p:cNvCxnSpPr/>
            <p:nvPr>
              <p:custDataLst>
                <p:tags r:id="rId20"/>
              </p:custDataLst>
            </p:nvPr>
          </p:nvCxnSpPr>
          <p:spPr>
            <a:xfrm flipH="1">
              <a:off x="960" y="1784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22" name="图形 11"/>
            <p:cNvSpPr/>
            <p:nvPr>
              <p:custDataLst>
                <p:tags r:id="rId21"/>
              </p:custDataLst>
            </p:nvPr>
          </p:nvSpPr>
          <p:spPr>
            <a:xfrm rot="5400000">
              <a:off x="17400" y="96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图形 11"/>
            <p:cNvSpPr/>
            <p:nvPr>
              <p:custDataLst>
                <p:tags r:id="rId22"/>
              </p:custDataLst>
            </p:nvPr>
          </p:nvSpPr>
          <p:spPr>
            <a:xfrm rot="10800000">
              <a:off x="17400" y="900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23"/>
              </p:custDataLst>
            </p:nvPr>
          </p:nvCxnSpPr>
          <p:spPr>
            <a:xfrm flipH="1">
              <a:off x="18240" y="1680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</p:grpSp>
    </p:spTree>
    <p:custDataLst>
      <p:tags r:id="rId24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1257276" y="685787"/>
            <a:ext cx="6629448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75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600" b="1" spc="2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Title 6"/>
          <p:cNvSpPr txBox="1"/>
          <p:nvPr>
            <p:custDataLst>
              <p:tags r:id="rId6"/>
            </p:custDataLst>
          </p:nvPr>
        </p:nvSpPr>
        <p:spPr>
          <a:xfrm>
            <a:off x="800100" y="1371600"/>
            <a:ext cx="7659370" cy="2971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000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日本教育家这样说：“把青春燃烧于高考的能量，也是今后用以推动人生的能量。”“当一个高中生通过了高考，他就是真正的大人了。”</a:t>
            </a:r>
            <a:endParaRPr lang="zh-CN" altLang="en-US" sz="2000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0" indent="0" algn="l" font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endParaRPr lang="zh-CN" altLang="en-US" sz="2000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0" indent="0" algn="l" font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“过来人”这样说：“高三，对于我来说，也是一段美好的日子，能有那么明确的一个目标并为之奋斗，那份投入，那种充实、满足感，都将在记忆中珍藏。毕竟，人生能有几回搏。高考，是难得的体验。”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342900" y="342900"/>
            <a:ext cx="8458200" cy="4457700"/>
            <a:chOff x="720" y="720"/>
            <a:chExt cx="17760" cy="9360"/>
          </a:xfrm>
        </p:grpSpPr>
        <p:sp>
          <p:nvSpPr>
            <p:cNvPr id="5" name="图形 11"/>
            <p:cNvSpPr/>
            <p:nvPr>
              <p:custDataLst>
                <p:tags r:id="rId8"/>
              </p:custDataLst>
            </p:nvPr>
          </p:nvSpPr>
          <p:spPr>
            <a:xfrm>
              <a:off x="720" y="72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图形 11"/>
            <p:cNvSpPr/>
            <p:nvPr>
              <p:custDataLst>
                <p:tags r:id="rId9"/>
              </p:custDataLst>
            </p:nvPr>
          </p:nvSpPr>
          <p:spPr>
            <a:xfrm rot="16200000">
              <a:off x="720" y="903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1680" y="72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1680" y="984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1" name="直接连接符 10"/>
            <p:cNvCxnSpPr/>
            <p:nvPr>
              <p:custDataLst>
                <p:tags r:id="rId12"/>
              </p:custDataLst>
            </p:nvPr>
          </p:nvCxnSpPr>
          <p:spPr>
            <a:xfrm flipH="1">
              <a:off x="72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2" name="图形 11"/>
            <p:cNvSpPr/>
            <p:nvPr>
              <p:custDataLst>
                <p:tags r:id="rId13"/>
              </p:custDataLst>
            </p:nvPr>
          </p:nvSpPr>
          <p:spPr>
            <a:xfrm rot="5400000">
              <a:off x="17430" y="72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图形 11"/>
            <p:cNvSpPr/>
            <p:nvPr>
              <p:custDataLst>
                <p:tags r:id="rId14"/>
              </p:custDataLst>
            </p:nvPr>
          </p:nvSpPr>
          <p:spPr>
            <a:xfrm rot="10800000">
              <a:off x="17430" y="9030"/>
              <a:ext cx="1050" cy="105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1848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5" name="图形 11"/>
            <p:cNvSpPr/>
            <p:nvPr>
              <p:custDataLst>
                <p:tags r:id="rId16"/>
              </p:custDataLst>
            </p:nvPr>
          </p:nvSpPr>
          <p:spPr>
            <a:xfrm>
              <a:off x="960" y="96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图形 11"/>
            <p:cNvSpPr/>
            <p:nvPr>
              <p:custDataLst>
                <p:tags r:id="rId17"/>
              </p:custDataLst>
            </p:nvPr>
          </p:nvSpPr>
          <p:spPr>
            <a:xfrm rot="16200000">
              <a:off x="960" y="900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18"/>
              </p:custDataLst>
            </p:nvPr>
          </p:nvCxnSpPr>
          <p:spPr>
            <a:xfrm>
              <a:off x="1680" y="96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8" name="直接连接符 17"/>
            <p:cNvCxnSpPr/>
            <p:nvPr>
              <p:custDataLst>
                <p:tags r:id="rId19"/>
              </p:custDataLst>
            </p:nvPr>
          </p:nvCxnSpPr>
          <p:spPr>
            <a:xfrm>
              <a:off x="1680" y="1008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1" name="直接连接符 20"/>
            <p:cNvCxnSpPr/>
            <p:nvPr>
              <p:custDataLst>
                <p:tags r:id="rId20"/>
              </p:custDataLst>
            </p:nvPr>
          </p:nvCxnSpPr>
          <p:spPr>
            <a:xfrm flipH="1">
              <a:off x="960" y="1784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22" name="图形 11"/>
            <p:cNvSpPr/>
            <p:nvPr>
              <p:custDataLst>
                <p:tags r:id="rId21"/>
              </p:custDataLst>
            </p:nvPr>
          </p:nvSpPr>
          <p:spPr>
            <a:xfrm rot="5400000">
              <a:off x="17400" y="96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图形 11"/>
            <p:cNvSpPr/>
            <p:nvPr>
              <p:custDataLst>
                <p:tags r:id="rId22"/>
              </p:custDataLst>
            </p:nvPr>
          </p:nvSpPr>
          <p:spPr>
            <a:xfrm rot="10800000">
              <a:off x="17400" y="9000"/>
              <a:ext cx="840" cy="840"/>
            </a:xfrm>
            <a:custGeom>
              <a:avLst/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24" name="直接连接符 23"/>
            <p:cNvCxnSpPr/>
            <p:nvPr>
              <p:custDataLst>
                <p:tags r:id="rId23"/>
              </p:custDataLst>
            </p:nvPr>
          </p:nvCxnSpPr>
          <p:spPr>
            <a:xfrm flipH="1">
              <a:off x="18240" y="1680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</p:grpSp>
    </p:spTree>
    <p:custDataLst>
      <p:tags r:id="rId24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805045" y="1920240"/>
            <a:ext cx="3881755" cy="164846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indent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spc="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2400" spc="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zh-CN" sz="2400" spc="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每个人都背负着一个沉重的十字架，在缓慢而艰难地前行！</a:t>
            </a:r>
            <a:endParaRPr lang="zh-CN" altLang="zh-CN" sz="2400" spc="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1802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11" name="矩形 0"/>
          <p:cNvSpPr/>
          <p:nvPr>
            <p:custDataLst>
              <p:tags r:id="rId5"/>
            </p:custDataLst>
          </p:nvPr>
        </p:nvSpPr>
        <p:spPr>
          <a:xfrm>
            <a:off x="0" y="447675"/>
            <a:ext cx="9144074" cy="103346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338447" y="566261"/>
            <a:ext cx="2576989" cy="81057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57204" y="678662"/>
            <a:ext cx="5257838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75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6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 descr="D:\meihua_service_cache\jpg/5efbadaa4e7e8da4999321722ca09418.jpg5efbadaa4e7e8da4999321722ca094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457188" y="1714500"/>
            <a:ext cx="3771929" cy="2971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240">
                <a:moveTo>
                  <a:pt x="0" y="0"/>
                </a:moveTo>
                <a:lnTo>
                  <a:pt x="7920" y="0"/>
                </a:lnTo>
                <a:lnTo>
                  <a:pt x="79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Title 6"/>
          <p:cNvSpPr txBox="1"/>
          <p:nvPr>
            <p:custDataLst>
              <p:tags r:id="rId11"/>
            </p:custDataLst>
          </p:nvPr>
        </p:nvSpPr>
        <p:spPr>
          <a:xfrm>
            <a:off x="4457684" y="1961457"/>
            <a:ext cx="4229128" cy="247792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2000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作为高三考生，我希望他们能挑战自我，超越自我，挑战高考，超越高考，科学迎考，最终赢得高考。把高考看成是人生的一次浓缩，一次聚焦，一次闪烁，一次升华，也是一个新的里程碑。</a:t>
            </a:r>
            <a:endParaRPr lang="zh-CN" altLang="en-US" sz="2000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pic>
        <p:nvPicPr>
          <p:cNvPr id="33" name="图片 32" descr="D:\meihua_service_cache\jpg/1aab705d244a2c9bcfe7465139e15bc3.jpg1aab705d244a2c9bcfe7465139e15bc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69925" y="764540"/>
            <a:ext cx="3615055" cy="3615055"/>
          </a:xfrm>
          <a:custGeom>
            <a:avLst/>
            <a:gdLst>
              <a:gd name="connsiteX0" fmla="*/ 0 w 4419635"/>
              <a:gd name="connsiteY0" fmla="*/ 0 h 4419635"/>
              <a:gd name="connsiteX1" fmla="*/ 3683014 w 4419635"/>
              <a:gd name="connsiteY1" fmla="*/ 0 h 4419635"/>
              <a:gd name="connsiteX2" fmla="*/ 4419635 w 4419635"/>
              <a:gd name="connsiteY2" fmla="*/ 736621 h 4419635"/>
              <a:gd name="connsiteX3" fmla="*/ 4419635 w 4419635"/>
              <a:gd name="connsiteY3" fmla="*/ 4419635 h 4419635"/>
              <a:gd name="connsiteX4" fmla="*/ 0 w 4419635"/>
              <a:gd name="connsiteY4" fmla="*/ 4419635 h 441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9635" h="4419635">
                <a:moveTo>
                  <a:pt x="0" y="0"/>
                </a:moveTo>
                <a:lnTo>
                  <a:pt x="3683014" y="0"/>
                </a:lnTo>
                <a:lnTo>
                  <a:pt x="4419635" y="736621"/>
                </a:lnTo>
                <a:lnTo>
                  <a:pt x="4419635" y="4419635"/>
                </a:lnTo>
                <a:lnTo>
                  <a:pt x="0" y="4419635"/>
                </a:lnTo>
                <a:close/>
              </a:path>
            </a:pathLst>
          </a:cu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3724910" y="764540"/>
            <a:ext cx="557530" cy="55880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ight Triangle 10"/>
          <p:cNvSpPr/>
          <p:nvPr>
            <p:custDataLst>
              <p:tags r:id="rId8"/>
            </p:custDataLst>
          </p:nvPr>
        </p:nvSpPr>
        <p:spPr>
          <a:xfrm>
            <a:off x="3768090" y="764540"/>
            <a:ext cx="516255" cy="516255"/>
          </a:xfrm>
          <a:custGeom>
            <a:avLst/>
            <a:gdLst>
              <a:gd name="connsiteX0" fmla="*/ 0 w 445295"/>
              <a:gd name="connsiteY0" fmla="*/ 0 h 445294"/>
              <a:gd name="connsiteX1" fmla="*/ 445295 w 445295"/>
              <a:gd name="connsiteY1" fmla="*/ 0 h 445294"/>
              <a:gd name="connsiteX2" fmla="*/ 445295 w 445295"/>
              <a:gd name="connsiteY2" fmla="*/ 445294 h 4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295" h="445294">
                <a:moveTo>
                  <a:pt x="0" y="0"/>
                </a:moveTo>
                <a:lnTo>
                  <a:pt x="445295" y="0"/>
                </a:lnTo>
                <a:lnTo>
                  <a:pt x="445295" y="445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813932" y="744722"/>
            <a:ext cx="3726180" cy="563143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26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200" b="1" spc="26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4813935" y="1381125"/>
            <a:ext cx="4009390" cy="29984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18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高三的学习是辛苦一些，可是如果不付出一些代价，就无法跨越这道“关卡”，退路是没有的。有的同学把高考的结果看得太重要。结果固然重要，但是比结果更重要的是奋斗的过程。走过高三以后，回望高三，你会为自己有这样一段经历而庆幸，因为这是你一生奋斗的起点。</a:t>
            </a:r>
            <a:endParaRPr lang="zh-CN" altLang="en-US" sz="18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2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0"/>
            <a:ext cx="540068" cy="540068"/>
          </a:xfrm>
          <a:prstGeom prst="rect">
            <a:avLst/>
          </a:prstGeom>
        </p:spPr>
      </p:pic>
      <p:sp>
        <p:nvSpPr>
          <p:cNvPr id="11" name="矩形 0"/>
          <p:cNvSpPr/>
          <p:nvPr>
            <p:custDataLst>
              <p:tags r:id="rId5"/>
            </p:custDataLst>
          </p:nvPr>
        </p:nvSpPr>
        <p:spPr>
          <a:xfrm>
            <a:off x="0" y="447675"/>
            <a:ext cx="9144074" cy="103346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形 16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338447" y="566261"/>
            <a:ext cx="2576989" cy="81057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57204" y="678662"/>
            <a:ext cx="5257838" cy="5715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75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6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4374515" y="1714500"/>
            <a:ext cx="4540885" cy="3124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高三，需要一份如水的心境，如山的意志，如火的热情，决不退缩，决不低头，决不畏惧，决不言败。</a:t>
            </a:r>
            <a:endParaRPr lang="zh-CN" altLang="en-US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0" indent="0" algn="l" font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人能走多远？这话不是要问两脚而是要问志向；人能攀多高？这事不是要问双手而是要问意志。于是，我希望大家给自己树起一个高远的目标。不仅是为了争取一种光荣，更是为了追求一种境界。目标实现了，便是光荣；目标实现不了，人生也会因这一路在跋涉变得丰富而充实。 </a:t>
            </a:r>
            <a:endParaRPr lang="zh-CN" altLang="en-US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 descr="&amp;pky8591675241&amp;2&amp;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77800" y="1808480"/>
            <a:ext cx="3935730" cy="262318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28705" y="641191"/>
            <a:ext cx="8286274" cy="4142899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610201" y="351949"/>
            <a:ext cx="5939790" cy="59055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609964" y="351473"/>
            <a:ext cx="5940266" cy="591026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7500"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sym typeface="微软雅黑" panose="020B0503020204020204" charset="-122"/>
              </a:rPr>
              <a:t>感悟高三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80098" y="1330481"/>
            <a:ext cx="7583805" cy="2763950"/>
          </a:xfrm>
          <a:prstGeom prst="rect">
            <a:avLst/>
          </a:prstGeom>
          <a:noFill/>
        </p:spPr>
        <p:txBody>
          <a:bodyPr vert="horz" lIns="67500" tIns="35100" rIns="67500" bIns="351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4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en-US" altLang="zh-CN" sz="1800" spc="2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“行百里者半九十”意思是说如果把走一百里路看成一件事的话，前面走过的九十里路仅仅完成了事情的一半。最后虽然仅仅剩十里路，但承担的任务却是整个事情的一半。我非常喜欢这句话，我觉得这句话的含义就是说，</a:t>
            </a:r>
            <a:r>
              <a:rPr lang="zh-CN" altLang="en-US" sz="1800" spc="2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到了高三，也就越接近高考，</a:t>
            </a:r>
            <a:r>
              <a:rPr lang="en-US" altLang="zh-CN" sz="1800" spc="2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当一件事情越来越接近终点的时候往往越关键、越重要、越艰难，谁要是能够在最后这一阶段抓得好、抓得牢，尽管前面有一些遗憾也完全可以笑到最后、笑的最好。 </a:t>
            </a:r>
            <a:endParaRPr lang="en-US" altLang="zh-CN" sz="1800" spc="2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309086" y="2024063"/>
            <a:ext cx="248126" cy="1095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8590121" y="2024063"/>
            <a:ext cx="248126" cy="1095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pic>
        <p:nvPicPr>
          <p:cNvPr id="2" name="图片 1" descr="C:\Users\kingsoft\Desktop\图111片1.png图111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0" y="0"/>
            <a:ext cx="9159240" cy="5164931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0" y="2674144"/>
            <a:ext cx="9134475" cy="1854041"/>
          </a:xfrm>
          <a:prstGeom prst="rect">
            <a:avLst/>
          </a:prstGeom>
          <a:solidFill>
            <a:schemeClr val="l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461010" y="2887345"/>
            <a:ext cx="7984490" cy="1426845"/>
          </a:xfrm>
          <a:prstGeom prst="rect">
            <a:avLst/>
          </a:prstGeom>
        </p:spPr>
        <p:txBody>
          <a:bodyPr wrap="square" lIns="67500" tIns="35100" rIns="67500" bIns="35100" anchor="ctr">
            <a:normAutofit fontScale="87500" lnSpcReduction="10000"/>
          </a:bodyPr>
          <a:lstStyle>
            <a:defPPr>
              <a:defRPr lang="en-US"/>
            </a:defPPr>
            <a:lvl1pPr marL="171450" indent="-171450" defTabSz="913765">
              <a:lnSpc>
                <a:spcPct val="200000"/>
              </a:lnSpc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1pPr>
            <a:lvl2pPr defTabSz="913765"/>
            <a:lvl3pPr defTabSz="913765"/>
            <a:lvl4pPr defTabSz="913765"/>
            <a:lvl5pPr defTabSz="913765"/>
            <a:lvl6pPr defTabSz="913765"/>
            <a:lvl7pPr defTabSz="913765"/>
            <a:lvl8pPr defTabSz="913765"/>
            <a:lvl9pPr defTabSz="913765"/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3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3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永远要记住，在某个高度之上，就没有风雨云层。如果你生命中的云层遮蔽了阳光，那是因为你的心灵飞得还不够高。大多数人所犯的错误是去抗拒问题，他们努力试图消灭云层。正确的做法是发现使你上升到云层之上的途径，那里的天空永远是碧蓝的。</a:t>
            </a:r>
            <a:r>
              <a:rPr lang="zh-CN" altLang="en-US" sz="14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14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03433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36960" y="636746"/>
            <a:ext cx="8286274" cy="4142899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610201" y="351949"/>
            <a:ext cx="5939790" cy="59055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609964" y="351473"/>
            <a:ext cx="5940266" cy="591026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sym typeface="微软雅黑" panose="020B0503020204020204" charset="-122"/>
              </a:rPr>
              <a:t>班主任寄语</a:t>
            </a:r>
            <a:endParaRPr lang="zh-CN" altLang="en-US" sz="3200" spc="2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80098" y="1330481"/>
            <a:ext cx="7583805" cy="2763950"/>
          </a:xfrm>
          <a:prstGeom prst="rect">
            <a:avLst/>
          </a:prstGeom>
          <a:noFill/>
        </p:spPr>
        <p:txBody>
          <a:bodyPr vert="horz" lIns="67500" tIns="35100" rIns="67500" bIns="35100" rtlCol="0" anchor="ctr">
            <a:normAutofit fontScale="90000"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8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en-US" altLang="zh-CN" sz="2000" spc="14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2000" spc="14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三，我们一起前行，我愿做你们充实高三生活的陪伴者，让我们一起在知识的海洋里畅游，携手同行而休戚相关、悲喜与共，有如同乘远航的轮船，船员和乘客同系高考的希望，一起体悟，一起分享，一起遥望朦胧而充满希望的前方，我们一起风雨兼程，同舟共济，在船上的日子里充满温馨，即使乘客上岸，也留下了风雨同舟的记忆。</a:t>
            </a:r>
            <a:endParaRPr lang="zh-CN" altLang="en-US" sz="2000" spc="14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09086" y="2024063"/>
            <a:ext cx="248126" cy="1095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8590121" y="2024063"/>
            <a:ext cx="248126" cy="1095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New picture"/>
          <p:cNvPicPr/>
          <p:nvPr/>
        </p:nvPicPr>
        <p:blipFill>
          <a:blip r:embed="rId11"/>
          <a:stretch>
            <a:fillRect/>
          </a:stretch>
        </p:blipFill>
        <p:spPr>
          <a:xfrm>
            <a:off x="11950700" y="11391900"/>
            <a:ext cx="317500" cy="241300"/>
          </a:xfrm>
          <a:prstGeom prst="cube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6189345" y="4540885"/>
            <a:ext cx="2174875" cy="379730"/>
          </a:xfrm>
          <a:prstGeom prst="rect">
            <a:avLst/>
          </a:prstGeom>
          <a:solidFill>
            <a:schemeClr val="bg1"/>
          </a:solidFill>
        </p:spPr>
        <p:txBody>
          <a:bodyPr wrap="square" lIns="47625" tIns="19050" rIns="47625" bIns="1905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1400" b="1" spc="26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www.92ppt.net</a:t>
            </a:r>
            <a:endParaRPr lang="en-US" altLang="zh-CN" sz="1400" b="1" spc="26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805228" y="1783085"/>
            <a:ext cx="3881637" cy="157733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2500"/>
          </a:bodyPr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途中，有一个人忽然停了下来。他在想着什么？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1127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805228" y="1920245"/>
            <a:ext cx="3881637" cy="130301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他想，上帝啊，这个十字架太沉重了，我可以把十字架砍掉一块！</a:t>
            </a:r>
            <a:endParaRPr lang="en-US" altLang="zh-CN" sz="20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099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960667" y="2057400"/>
            <a:ext cx="3726199" cy="10287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于是，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他动手砍了起来！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703348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160520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6688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805228" y="1920245"/>
            <a:ext cx="3881637" cy="130301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砍掉之后走起来，的确是轻松了很多，他的步伐也不由得加快了。</a:t>
            </a:r>
            <a:endParaRPr lang="en-US" altLang="zh-CN" sz="20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2012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805228" y="1920245"/>
            <a:ext cx="3881637" cy="130301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就这样走啊走啊！走着走着，他觉得肩上的十字架还是很沉，很重！</a:t>
            </a:r>
            <a:endParaRPr lang="en-US" altLang="zh-CN" sz="20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1127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805228" y="1920245"/>
            <a:ext cx="3881637" cy="130301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/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他祈求道，上帝啊，请你让我再砍掉一截吧，我会走得更轻松！</a:t>
            </a:r>
            <a:endParaRPr lang="en-US" altLang="zh-CN" sz="20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advClick="0" advTm="1226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20950" y="226800"/>
            <a:ext cx="8702097" cy="468989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540068" cy="5400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49" h="3779">
                <a:moveTo>
                  <a:pt x="145" y="0"/>
                </a:moveTo>
                <a:lnTo>
                  <a:pt x="3149" y="0"/>
                </a:lnTo>
                <a:lnTo>
                  <a:pt x="3149" y="3780"/>
                </a:lnTo>
                <a:lnTo>
                  <a:pt x="0" y="3780"/>
                </a:lnTo>
                <a:lnTo>
                  <a:pt x="0" y="700"/>
                </a:lnTo>
                <a:lnTo>
                  <a:pt x="80" y="700"/>
                </a:lnTo>
                <a:lnTo>
                  <a:pt x="80" y="560"/>
                </a:lnTo>
                <a:lnTo>
                  <a:pt x="145" y="560"/>
                </a:lnTo>
                <a:lnTo>
                  <a:pt x="145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932" y="4603432"/>
            <a:ext cx="540068" cy="540068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805228" y="2057400"/>
            <a:ext cx="3881637" cy="10287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 fontScale="90000" lnSpcReduction="10000"/>
          </a:bodyPr>
          <a:lstStyle/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于是，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spc="16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他又砍掉了一截！</a:t>
            </a:r>
            <a:endParaRPr lang="en-US" altLang="zh-CN" sz="2800" spc="16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685800" y="1257291"/>
            <a:ext cx="3547910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9"/>
            </p:custDataLst>
          </p:nvPr>
        </p:nvSpPr>
        <p:spPr>
          <a:xfrm>
            <a:off x="456724" y="1028688"/>
            <a:ext cx="4005082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ASSEMBLE_CHIP_INDEX" val="daf8ea81b85044b7aa6a1ea1448816c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leftRight"/>
  <p:tag name="KSO_WM_TAG_VERSION" val="1.0"/>
  <p:tag name="KSO_WM_TEMPLATE_CATEGORY" val="chip"/>
  <p:tag name="KSO_WM_TEMPLATE_INDEX" val="20215918"/>
  <p:tag name="KSO_WM_UNIT_COMPATIBLE" val="0"/>
  <p:tag name="KSO_WM_UNIT_DEC_AREA_ID" val="6dc90c417a2d49aeb52753c39372b25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01.xml><?xml version="1.0" encoding="utf-8"?>
<p:tagLst xmlns:p="http://schemas.openxmlformats.org/presentationml/2006/main">
  <p:tag name="KSO_WM_ASSEMBLE_CHIP_INDEX" val="c1f7082d3a9949099ba339157cd58ae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leftRight"/>
  <p:tag name="KSO_WM_TAG_VERSION" val="1.0"/>
  <p:tag name="KSO_WM_TEMPLATE_CATEGORY" val="chip"/>
  <p:tag name="KSO_WM_TEMPLATE_INDEX" val="20215918"/>
  <p:tag name="KSO_WM_UNIT_COMPATIBLE" val="0"/>
  <p:tag name="KSO_WM_UNIT_DEC_AREA_ID" val="1dde1b42e744434893aecf8c1d32c381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02.xml><?xml version="1.0" encoding="utf-8"?>
<p:tagLst xmlns:p="http://schemas.openxmlformats.org/presentationml/2006/main">
  <p:tag name="KSO_WM_SLIDE_BACKGROUND_TYPE" val="leftRight"/>
</p:tagLst>
</file>

<file path=ppt/tags/tag103.xml><?xml version="1.0" encoding="utf-8"?>
<p:tagLst xmlns:p="http://schemas.openxmlformats.org/presentationml/2006/main">
  <p:tag name="KSO_WM_SLIDE_BACKGROUND_TYPE" val="leftRight"/>
</p:tagLst>
</file>

<file path=ppt/tags/tag104.xml><?xml version="1.0" encoding="utf-8"?>
<p:tagLst xmlns:p="http://schemas.openxmlformats.org/presentationml/2006/main">
  <p:tag name="KSO_WM_SLIDE_BACKGROUND_TYPE" val="leftRight"/>
</p:tagLst>
</file>

<file path=ppt/tags/tag105.xml><?xml version="1.0" encoding="utf-8"?>
<p:tagLst xmlns:p="http://schemas.openxmlformats.org/presentationml/2006/main"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</p:tagLst>
</file>

<file path=ppt/tags/tag107.xml><?xml version="1.0" encoding="utf-8"?>
<p:tagLst xmlns:p="http://schemas.openxmlformats.org/presentationml/2006/main">
  <p:tag name="KSO_WM_SLIDE_BACKGROUND_TYPE" val="leftRight"/>
</p:tagLst>
</file>

<file path=ppt/tags/tag108.xml><?xml version="1.0" encoding="utf-8"?>
<p:tagLst xmlns:p="http://schemas.openxmlformats.org/presentationml/2006/main">
  <p:tag name="KSO_WM_ASSEMBLE_CHIP_INDEX" val="f93a320ebc684a129d6b75e494a16aa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topBottom"/>
  <p:tag name="KSO_WM_TAG_VERSION" val="1.0"/>
  <p:tag name="KSO_WM_TEMPLATE_CATEGORY" val="chip"/>
  <p:tag name="KSO_WM_TEMPLATE_INDEX" val="20215918"/>
  <p:tag name="KSO_WM_UNIT_COMPATIBLE" val="0"/>
  <p:tag name="KSO_WM_UNIT_DEC_AREA_ID" val="ac4d2d38b0c54a80a7d47a9c60126815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9.xml><?xml version="1.0" encoding="utf-8"?>
<p:tagLst xmlns:p="http://schemas.openxmlformats.org/presentationml/2006/main">
  <p:tag name="KSO_WM_ASSEMBLE_CHIP_INDEX" val="5dab8e763df942c7ac45baac4f66c1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topBottom"/>
  <p:tag name="KSO_WM_TAG_VERSION" val="1.0"/>
  <p:tag name="KSO_WM_TEMPLATE_CATEGORY" val="chip"/>
  <p:tag name="KSO_WM_TEMPLATE_INDEX" val="20215918"/>
  <p:tag name="KSO_WM_UNIT_COMPATIBLE" val="0"/>
  <p:tag name="KSO_WM_UNIT_DEC_AREA_ID" val="268dda0d37ae4a17b9b35bbff1d2866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ASSEMBLE_CHIP_INDEX" val="ee8bea3101544a6e9616651ff26fdad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topBottom"/>
  <p:tag name="KSO_WM_TAG_VERSION" val="1.0"/>
  <p:tag name="KSO_WM_TEMPLATE_CATEGORY" val="chip"/>
  <p:tag name="KSO_WM_TEMPLATE_INDEX" val="20215918"/>
  <p:tag name="KSO_WM_UNIT_COMPATIBLE" val="0"/>
  <p:tag name="KSO_WM_UNIT_DEC_AREA_ID" val="f63c6cf0341e4c1a93a869a982c4b46b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11.xml><?xml version="1.0" encoding="utf-8"?>
<p:tagLst xmlns:p="http://schemas.openxmlformats.org/presentationml/2006/main">
  <p:tag name="KSO_WM_SLIDE_BACKGROUND_TYPE" val="topBottom"/>
</p:tagLst>
</file>

<file path=ppt/tags/tag112.xml><?xml version="1.0" encoding="utf-8"?>
<p:tagLst xmlns:p="http://schemas.openxmlformats.org/presentationml/2006/main"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</p:tagLst>
</file>

<file path=ppt/tags/tag114.xml><?xml version="1.0" encoding="utf-8"?>
<p:tagLst xmlns:p="http://schemas.openxmlformats.org/presentationml/2006/main">
  <p:tag name="KSO_WM_SLIDE_BACKGROUND_TYPE" val="topBottom"/>
</p:tagLst>
</file>

<file path=ppt/tags/tag115.xml><?xml version="1.0" encoding="utf-8"?>
<p:tagLst xmlns:p="http://schemas.openxmlformats.org/presentationml/2006/main"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</p:tagLst>
</file>

<file path=ppt/tags/tag117.xml><?xml version="1.0" encoding="utf-8"?>
<p:tagLst xmlns:p="http://schemas.openxmlformats.org/presentationml/2006/main">
  <p:tag name="KSO_WM_ASSEMBLE_CHIP_INDEX" val="3346883495c14d2e8f75224bd4d65c4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bottomTop"/>
  <p:tag name="KSO_WM_TAG_VERSION" val="1.0"/>
  <p:tag name="KSO_WM_TEMPLATE_CATEGORY" val="chip"/>
  <p:tag name="KSO_WM_TEMPLATE_INDEX" val="20215918"/>
  <p:tag name="KSO_WM_UNIT_COMPATIBLE" val="0"/>
  <p:tag name="KSO_WM_UNIT_DEC_AREA_ID" val="c791600f73dc4ba7bc441ef8ac4e96b0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8.xml><?xml version="1.0" encoding="utf-8"?>
<p:tagLst xmlns:p="http://schemas.openxmlformats.org/presentationml/2006/main">
  <p:tag name="KSO_WM_ASSEMBLE_CHIP_INDEX" val="ee9c5de9e01248a0a61530263b83ac9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bottomTop"/>
  <p:tag name="KSO_WM_TAG_VERSION" val="1.0"/>
  <p:tag name="KSO_WM_TEMPLATE_CATEGORY" val="chip"/>
  <p:tag name="KSO_WM_TEMPLATE_INDEX" val="20215918"/>
  <p:tag name="KSO_WM_UNIT_COMPATIBLE" val="0"/>
  <p:tag name="KSO_WM_UNIT_DEC_AREA_ID" val="178608b4a911417eaf178a70fd3915ee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19.xml><?xml version="1.0" encoding="utf-8"?>
<p:tagLst xmlns:p="http://schemas.openxmlformats.org/presentationml/2006/main">
  <p:tag name="KSO_WM_ASSEMBLE_CHIP_INDEX" val="e64e44df02d24760bbff97699d96a0e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bottomTop"/>
  <p:tag name="KSO_WM_TAG_VERSION" val="1.0"/>
  <p:tag name="KSO_WM_TEMPLATE_CATEGORY" val="chip"/>
  <p:tag name="KSO_WM_TEMPLATE_INDEX" val="20215918"/>
  <p:tag name="KSO_WM_UNIT_COMPATIBLE" val="0"/>
  <p:tag name="KSO_WM_UNIT_DEC_AREA_ID" val="fe15b082af6642d28981d96d10c1f0f8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SLIDE_BACKGROUND_TYPE" val="bottomTop"/>
</p:tagLst>
</file>

<file path=ppt/tags/tag121.xml><?xml version="1.0" encoding="utf-8"?>
<p:tagLst xmlns:p="http://schemas.openxmlformats.org/presentationml/2006/main">
  <p:tag name="KSO_WM_SLIDE_BACKGROUND_TYPE" val="bottomTop"/>
</p:tagLst>
</file>

<file path=ppt/tags/tag122.xml><?xml version="1.0" encoding="utf-8"?>
<p:tagLst xmlns:p="http://schemas.openxmlformats.org/presentationml/2006/main"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</p:tagLst>
</file>

<file path=ppt/tags/tag124.xml><?xml version="1.0" encoding="utf-8"?>
<p:tagLst xmlns:p="http://schemas.openxmlformats.org/presentationml/2006/main"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</p:tagLst>
</file>

<file path=ppt/tags/tag126.xml><?xml version="1.0" encoding="utf-8"?>
<p:tagLst xmlns:p="http://schemas.openxmlformats.org/presentationml/2006/main">
  <p:tag name="KSO_WM_ASSEMBLE_CHIP_INDEX" val="966943418fad4863af03cfb52fa831c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navigation"/>
  <p:tag name="KSO_WM_TAG_VERSION" val="1.0"/>
  <p:tag name="KSO_WM_TEMPLATE_CATEGORY" val="chip"/>
  <p:tag name="KSO_WM_TEMPLATE_INDEX" val="20215918"/>
  <p:tag name="KSO_WM_UNIT_COMPATIBLE" val="0"/>
  <p:tag name="KSO_WM_UNIT_DEC_AREA_ID" val="6725d465e1324548a64cbfdcb2c5ba7a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7.xml><?xml version="1.0" encoding="utf-8"?>
<p:tagLst xmlns:p="http://schemas.openxmlformats.org/presentationml/2006/main">
  <p:tag name="KSO_WM_ASSEMBLE_CHIP_INDEX" val="3a74f15189e046b9bf6de19e73480f2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navigation"/>
  <p:tag name="KSO_WM_TAG_VERSION" val="1.0"/>
  <p:tag name="KSO_WM_TEMPLATE_CATEGORY" val="chip"/>
  <p:tag name="KSO_WM_TEMPLATE_INDEX" val="20215918"/>
  <p:tag name="KSO_WM_UNIT_COMPATIBLE" val="0"/>
  <p:tag name="KSO_WM_UNIT_DEC_AREA_ID" val="006da431bb2c48dfa4ee2999fa990d2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28.xml><?xml version="1.0" encoding="utf-8"?>
<p:tagLst xmlns:p="http://schemas.openxmlformats.org/presentationml/2006/main">
  <p:tag name="KSO_WM_ASSEMBLE_CHIP_INDEX" val="18b6323b5614429a8f0ee4261c14d24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navigation"/>
  <p:tag name="KSO_WM_TAG_VERSION" val="1.0"/>
  <p:tag name="KSO_WM_TEMPLATE_CATEGORY" val="chip"/>
  <p:tag name="KSO_WM_TEMPLATE_INDEX" val="20215918"/>
  <p:tag name="KSO_WM_UNIT_COMPATIBLE" val="0"/>
  <p:tag name="KSO_WM_UNIT_DEC_AREA_ID" val="74a3d266203e4d7f9144cdbc7e94ae4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29.xml><?xml version="1.0" encoding="utf-8"?>
<p:tagLst xmlns:p="http://schemas.openxmlformats.org/presentationml/2006/main">
  <p:tag name="KSO_WM_SLIDE_BACKGROUND_TYPE" val="navigation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SLIDE_BACKGROUND_TYPE" val="navigation"/>
</p:tagLst>
</file>

<file path=ppt/tags/tag131.xml><?xml version="1.0" encoding="utf-8"?>
<p:tagLst xmlns:p="http://schemas.openxmlformats.org/presentationml/2006/main">
  <p:tag name="KSO_WM_SLIDE_BACKGROUND_TYPE" val="navigation"/>
</p:tagLst>
</file>

<file path=ppt/tags/tag132.xml><?xml version="1.0" encoding="utf-8"?>
<p:tagLst xmlns:p="http://schemas.openxmlformats.org/presentationml/2006/main">
  <p:tag name="KSO_WM_SLIDE_BACKGROUND_TYPE" val="navigation"/>
</p:tagLst>
</file>

<file path=ppt/tags/tag133.xml><?xml version="1.0" encoding="utf-8"?>
<p:tagLst xmlns:p="http://schemas.openxmlformats.org/presentationml/2006/main">
  <p:tag name="KSO_WM_SLIDE_BACKGROUND_TYPE" val="navigation"/>
</p:tagLst>
</file>

<file path=ppt/tags/tag134.xml><?xml version="1.0" encoding="utf-8"?>
<p:tagLst xmlns:p="http://schemas.openxmlformats.org/presentationml/2006/main">
  <p:tag name="KSO_WM_SLIDE_BACKGROUND_TYPE" val="navigation"/>
</p:tagLst>
</file>

<file path=ppt/tags/tag135.xml><?xml version="1.0" encoding="utf-8"?>
<p:tagLst xmlns:p="http://schemas.openxmlformats.org/presentationml/2006/main">
  <p:tag name="KSO_WM_SLIDE_BACKGROUND_TYPE" val="navigation"/>
</p:tagLst>
</file>

<file path=ppt/tags/tag136.xml><?xml version="1.0" encoding="utf-8"?>
<p:tagLst xmlns:p="http://schemas.openxmlformats.org/presentationml/2006/main">
  <p:tag name="KSO_WM_SLIDE_BACKGROUND_TYPE" val="navigation"/>
</p:tagLst>
</file>

<file path=ppt/tags/tag137.xml><?xml version="1.0" encoding="utf-8"?>
<p:tagLst xmlns:p="http://schemas.openxmlformats.org/presentationml/2006/main">
  <p:tag name="KSO_WM_ASSEMBLE_CHIP_INDEX" val="d5084a407c564ccfb2f4b76d5f24131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belt"/>
  <p:tag name="KSO_WM_TAG_VERSION" val="1.0"/>
  <p:tag name="KSO_WM_TEMPLATE_CATEGORY" val="chip"/>
  <p:tag name="KSO_WM_TEMPLATE_INDEX" val="20215918"/>
  <p:tag name="KSO_WM_UNIT_COMPATIBLE" val="0"/>
  <p:tag name="KSO_WM_UNIT_DEC_AREA_ID" val="2817915f878a46999dce502166f19b97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8.xml><?xml version="1.0" encoding="utf-8"?>
<p:tagLst xmlns:p="http://schemas.openxmlformats.org/presentationml/2006/main">
  <p:tag name="KSO_WM_ASSEMBLE_CHIP_INDEX" val="65247dec17944819b8f28604c9aac74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belt"/>
  <p:tag name="KSO_WM_TAG_VERSION" val="1.0"/>
  <p:tag name="KSO_WM_TEMPLATE_CATEGORY" val="chip"/>
  <p:tag name="KSO_WM_TEMPLATE_INDEX" val="20215918"/>
  <p:tag name="KSO_WM_UNIT_COMPATIBLE" val="0"/>
  <p:tag name="KSO_WM_UNIT_DEC_AREA_ID" val="bcac72f0f80c492aaea338a992fb1c1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39.xml><?xml version="1.0" encoding="utf-8"?>
<p:tagLst xmlns:p="http://schemas.openxmlformats.org/presentationml/2006/main">
  <p:tag name="KSO_WM_ASSEMBLE_CHIP_INDEX" val="93f96838e08844f6bfaecc170941832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belt"/>
  <p:tag name="KSO_WM_TAG_VERSION" val="1.0"/>
  <p:tag name="KSO_WM_TEMPLATE_CATEGORY" val="chip"/>
  <p:tag name="KSO_WM_TEMPLATE_INDEX" val="20215918"/>
  <p:tag name="KSO_WM_UNIT_COMPATIBLE" val="0"/>
  <p:tag name="KSO_WM_UNIT_DEC_AREA_ID" val="9f2d911ed9b543ef9febbda7b7ea4a81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SLIDE_BACKGROUND_TYPE" val="belt"/>
</p:tagLst>
</file>

<file path=ppt/tags/tag141.xml><?xml version="1.0" encoding="utf-8"?>
<p:tagLst xmlns:p="http://schemas.openxmlformats.org/presentationml/2006/main">
  <p:tag name="KSO_WM_SLIDE_BACKGROUND_TYPE" val="belt"/>
</p:tagLst>
</file>

<file path=ppt/tags/tag142.xml><?xml version="1.0" encoding="utf-8"?>
<p:tagLst xmlns:p="http://schemas.openxmlformats.org/presentationml/2006/main">
  <p:tag name="KSO_WM_SLIDE_BACKGROUND_TYPE" val="belt"/>
</p:tagLst>
</file>

<file path=ppt/tags/tag143.xml><?xml version="1.0" encoding="utf-8"?>
<p:tagLst xmlns:p="http://schemas.openxmlformats.org/presentationml/2006/main">
  <p:tag name="KSO_WM_SLIDE_BACKGROUND_TYPE" val="belt"/>
</p:tagLst>
</file>

<file path=ppt/tags/tag144.xml><?xml version="1.0" encoding="utf-8"?>
<p:tagLst xmlns:p="http://schemas.openxmlformats.org/presentationml/2006/main">
  <p:tag name="KSO_WM_SLIDE_BACKGROUND_TYPE" val="belt"/>
</p:tagLst>
</file>

<file path=ppt/tags/tag145.xml><?xml version="1.0" encoding="utf-8"?>
<p:tagLst xmlns:p="http://schemas.openxmlformats.org/presentationml/2006/main">
  <p:tag name="KSO_WM_TEMPLATE_CATEGORY" val="custom"/>
  <p:tag name="KSO_WM_TEMPLATE_INDEX" val="20215918"/>
</p:tagLst>
</file>

<file path=ppt/tags/tag146.xml><?xml version="1.0" encoding="utf-8"?>
<p:tagLst xmlns:p="http://schemas.openxmlformats.org/presentationml/2006/main">
  <p:tag name="KSO_WM_TEMPLATE_CATEGORY" val="custom"/>
  <p:tag name="KSO_WM_TEMPLATE_INDEX" val="20215918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5918"/>
</p:tagLst>
</file>

<file path=ppt/tags/tag148.xml><?xml version="1.0" encoding="utf-8"?>
<p:tagLst xmlns:p="http://schemas.openxmlformats.org/presentationml/2006/main">
  <p:tag name="KSO_WM_ASSEMBLE_CHIP_INDEX" val="a3492869eda2495bbfdd53e7b6a5d9b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COMPATIBLE" val="1"/>
  <p:tag name="KSO_WM_UNIT_DEC_AREA_ID" val="1001d2ccb34b4f80ab093e1e33f1f3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5855_1*d*1"/>
  <p:tag name="KSO_WM_UNIT_INDEX" val="1"/>
  <p:tag name="KSO_WM_UNIT_LAYERLEVEL" val="1"/>
  <p:tag name="KSO_WM_UNIT_PICTURE_CLIP_FLAG" val="0"/>
  <p:tag name="KSO_WM_UNIT_PLACING_PICTURE" val="a3492869eda2495bbfdd53e7b6a5d9bb"/>
  <p:tag name="KSO_WM_UNIT_SM_LIMIT_TYPE" val="0"/>
  <p:tag name="KSO_WM_UNIT_TYPE" val="d"/>
  <p:tag name="KSO_WM_UNIT_VALUE" val="1565*1565"/>
</p:tagLst>
</file>

<file path=ppt/tags/tag149.xml><?xml version="1.0" encoding="utf-8"?>
<p:tagLst xmlns:p="http://schemas.openxmlformats.org/presentationml/2006/main">
  <p:tag name="KSO_WM_BEAUTIFY_FLAG" val="#wm#"/>
  <p:tag name="KSO_WM_CHIP_GROUPID" val="5f277083dda340fd2c9bdc2f"/>
  <p:tag name="KSO_WM_CHIP_XID" val="5f9674222e2515c61d3a38a7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ae9d2b6794df46e1a86c71a1032fb1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5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ASSEMBLE_CHIP_INDEX" val="c9ea24258c794e0893327fec07fa8074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40f015a98bba4c579b0022318464e9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0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51.xml><?xml version="1.0" encoding="utf-8"?>
<p:tagLst xmlns:p="http://schemas.openxmlformats.org/presentationml/2006/main">
  <p:tag name="KSO_WM_ASSEMBLE_CHIP_INDEX" val="d854118aeb7f45508d8cb3d4e61c0849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INDEX" val="20215855"/>
  <p:tag name="KSO_WM_UNIT_BLOCK" val="0"/>
  <p:tag name="KSO_WM_UNIT_COMPATIBLE" val="0"/>
  <p:tag name="KSO_WM_UNIT_DEC_AREA_ID" val="4d662947c2974f8a942aaba233a27ec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55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0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1"/>
</p:tagLst>
</file>

<file path=ppt/tags/tag15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0781f1f1f07b47c1ab1b64cefc2db38f&quot;,&quot;fill_align&quot;:&quot;cm&quot;,&quot;chip_types&quot;:[&quot;picture&quot;]},{&quot;text_align&quot;:&quot;lb&quot;,&quot;text_direction&quot;:&quot;horizontal&quot;,&quot;support_big_font&quot;:true,&quot;fill_id&quot;:&quot;612fe6b6f9644172b0fe991dd04feade&quot;,&quot;fill_align&quot;:&quot;lb&quot;,&quot;chip_types&quot;:[&quot;header&quot;]},{&quot;text_align&quot;:&quot;lt&quot;,&quot;text_direction&quot;:&quot;horizontal&quot;,&quot;support_big_font&quot;:true,&quot;fill_id&quot;:&quot;4a58f7a2635d479686521128a7fb9746&quot;,&quot;fill_align&quot;:&quot;lt&quot;,&quot;chip_types&quot;:[&quot;text&quot;]}]]"/>
  <p:tag name="KSO_WM_CHIP_GROUPID" val="5f277083dda340fd2c9bdc2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9674222e2515c61d3a38a7"/>
  <p:tag name="KSO_WM_SLIDE_BACKGROUND" val="[&quot;general&quot;]"/>
  <p:tag name="KSO_WM_SLIDE_BACKGROUND_TYPE" val="general"/>
  <p:tag name="KSO_WM_SLIDE_BK_DARK_LIGHT" val="2"/>
  <p:tag name="KSO_WM_SLIDE_ID" val="diagram2021585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3:17:42&quot;,&quot;maxSize&quot;:{&quot;size1&quot;:46.299999999999997},&quot;minSize&quot;:{&quot;size1&quot;:46.299999999999997},&quot;normalSize&quot;:{&quot;size1&quot;:46.299999999999997},&quot;subLayout&quot;:[{&quot;id&quot;:&quot;2020-12-09T23:17:42&quot;,&quot;margin&quot;:{&quot;bottom&quot;:1.6929999589920044,&quot;left&quot;:0,&quot;right&quot;:0.026000002399086952,&quot;top&quot;:1.6929999589920044},&quot;type&quot;:0},{&quot;id&quot;:&quot;2020-12-09T23:17:42&quot;,&quot;maxSize&quot;:{&quot;size1&quot;:57.799650173682579},&quot;minSize&quot;:{&quot;size1&quot;:35.599650173682583},&quot;normalSize&quot;:{&quot;size1&quot;:46.499650173682582},&quot;subLayout&quot;:[{&quot;id&quot;:&quot;2020-12-09T23:17:42&quot;,&quot;margin&quot;:{&quot;bottom&quot;:0.36300003528594971,&quot;left&quot;:2.0899999141693115,&quot;right&quot;:3.809999942779541,&quot;top&quot;:5.0799999237060547},&quot;type&quot;:0},{&quot;id&quot;:&quot;2020-12-09T23:17:42&quot;,&quot;margin&quot;:{&quot;bottom&quot;:5.0799999237060547,&quot;left&quot;:2.0899999141693115,&quot;right&quot;:3.809999942779541,&quot;top&quot;:0.026000002399086952},&quot;type&quot;:0}],&quot;type&quot;:0}],&quot;type&quot;:0}"/>
  <p:tag name="KSO_WM_SLIDE_POSITION" val="0*48"/>
  <p:tag name="KSO_WM_SLIDE_RATIO" val="1.777778"/>
  <p:tag name="KSO_WM_SLIDE_SIZE" val="912*444"/>
  <p:tag name="KSO_WM_SLIDE_SUBTYPE" val="picTxt"/>
  <p:tag name="KSO_WM_SLIDE_SUPPORT_FEATURE_TYPE" val="0"/>
  <p:tag name="KSO_WM_SLIDE_TYPE" val="text"/>
  <p:tag name="KSO_WM_TAG_VERSION" val="1.0"/>
  <p:tag name="KSO_WM_TEMPLATE_ASSEMBLE_GROUPID" val="5fd0ea951fa9d42129ddb903"/>
  <p:tag name="KSO_WM_TEMPLATE_ASSEMBLE_XID" val="5fd0ea951fa9d42129ddb903"/>
  <p:tag name="KSO_WM_TEMPLATE_CATEGORY" val="diagram"/>
  <p:tag name="KSO_WM_TEMPLATE_COLOR_TYPE" val="1"/>
  <p:tag name="KSO_WM_TEMPLATE_INDEX" val="20215855"/>
  <p:tag name="KSO_WM_TEMPLATE_MASTER_TYPE" val="0"/>
  <p:tag name="KSO_WM_TEMPLATE_SUBCATEGORY" val="21"/>
</p:tagLst>
</file>

<file path=ppt/tags/tag153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4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55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56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57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58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59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2.7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1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62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63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64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65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66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1.1"/>
</p:tagLst>
</file>

<file path=ppt/tags/tag167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8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69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71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72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73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1"/>
</p:tagLst>
</file>

<file path=ppt/tags/tag174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5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76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77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78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79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50.5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0.9"/>
</p:tagLst>
</file>

<file path=ppt/tags/tag181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2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83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84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85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ICTURE_CLIP_FLAG" val="0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86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87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0.8"/>
</p:tagLst>
</file>

<file path=ppt/tags/tag188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91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92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193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194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0.5"/>
</p:tagLst>
</file>

<file path=ppt/tags/tag195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197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198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199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201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0.7"/>
</p:tagLst>
</file>

<file path=ppt/tags/tag202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3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04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05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206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207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208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</p:tagLst>
</file>

<file path=ppt/tags/tag209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11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12.xml><?xml version="1.0" encoding="utf-8"?>
<p:tagLst xmlns:p="http://schemas.openxmlformats.org/presentationml/2006/main">
  <p:tag name="KSO_WM_ASSEMBLE_CHIP_INDEX" val="b342ae015c294366b0c4c85e401583a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4a8d1942866f48abbaefd3fb2d3019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4"/>
</p:tagLst>
</file>

<file path=ppt/tags/tag213.xml><?xml version="1.0" encoding="utf-8"?>
<p:tagLst xmlns:p="http://schemas.openxmlformats.org/presentationml/2006/main">
  <p:tag name="KSO_WM_ASSEMBLE_CHIP_INDEX" val="cbbc0f4d3236481db2350f6fad553a6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COMPATIBLE" val="1"/>
  <p:tag name="KSO_WM_UNIT_DEC_AREA_ID" val="b6f1029de4924cdfbfda291c669a1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54_1*d*1"/>
  <p:tag name="KSO_WM_UNIT_INDEX" val="1"/>
  <p:tag name="KSO_WM_UNIT_LAYERLEVEL" val="1"/>
  <p:tag name="KSO_WM_UNIT_PLACING_PICTURE" val="cbbc0f4d3236481db2350f6fad553a67"/>
  <p:tag name="KSO_WM_UNIT_SM_LIMIT_TYPE" val="2"/>
  <p:tag name="KSO_WM_UNIT_SUPPORT_UNIT_TYPE" val="[&quot;d&quot;,&quot;θ&quot;]"/>
  <p:tag name="KSO_WM_UNIT_TYPE" val="d"/>
  <p:tag name="KSO_WM_UNIT_VALUE" val="973*1692"/>
</p:tagLst>
</file>

<file path=ppt/tags/tag214.xml><?xml version="1.0" encoding="utf-8"?>
<p:tagLst xmlns:p="http://schemas.openxmlformats.org/presentationml/2006/main">
  <p:tag name="KSO_WM_BEAUTIFY_FLAG" val="#wm#"/>
  <p:tag name="KSO_WM_CHIP_GROUPID" val="5e6effd1605d5daf04fe5f9d"/>
  <p:tag name="KSO_WM_CHIP_XID" val="5e6effd1605d5daf04fe5f9e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INDEX" val="20212654"/>
  <p:tag name="KSO_WM_UNIT_BLOCK" val="0"/>
  <p:tag name="KSO_WM_UNIT_COMPATIBLE" val="0"/>
  <p:tag name="KSO_WM_UNIT_DEC_AREA_ID" val="1c3dc448a276438889cbac721f216a8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6f1029de4924cdfbfda291c669a124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654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35"/>
</p:tagLst>
</file>

<file path=ppt/tags/tag215.xml><?xml version="1.0" encoding="utf-8"?>
<p:tagLst xmlns:p="http://schemas.openxmlformats.org/presentationml/2006/main">
  <p:tag name="KSO_WM_BEAUTIFY_FLAG" val="#wm#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GROUPID" val="5e6effd1605d5daf04fe5f9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65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22:04:14&quot;,&quot;maxSize&quot;:{&quot;size1&quot;:60},&quot;minSize&quot;:{&quot;size1&quot;:48.799999999999997},&quot;normalSize&quot;:{&quot;size1&quot;:48.800104166666664},&quot;subLayout&quot;:[{&quot;id&quot;:&quot;2020-12-09T22:04:14&quot;,&quot;margin&quot;:{&quot;bottom&quot;:2.5399999618530273,&quot;left&quot;:2.5399999618530273,&quot;right&quot;:0.84700000286102295,&quot;top&quot;:2.5399999618530273},&quot;type&quot;:0},{&quot;id&quot;:&quot;2020-12-09T22:04:14&quot;,&quot;margin&quot;:{&quot;bottom&quot;:4.6570000648498535,&quot;left&quot;:1.2699999809265137,&quot;right&quot;:1.6929999589920044,&quot;top&quot;:4.6570000648498535},&quot;type&quot;:0}],&quot;type&quot;:0}"/>
  <p:tag name="KSO_WM_SLIDE_POSITION" val="47*108"/>
  <p:tag name="KSO_WM_SLIDE_RATIO" val="1.777778"/>
  <p:tag name="KSO_WM_SLIDE_SIZE" val="865*324"/>
  <p:tag name="KSO_WM_SLIDE_SUBTYPE" val="picTxt"/>
  <p:tag name="KSO_WM_SLIDE_SUPPORT_FEATURE_TYPE" val="0"/>
  <p:tag name="KSO_WM_SLIDE_TYPE" val="text"/>
  <p:tag name="KSO_WM_TAG_VERSION" val="1.0"/>
  <p:tag name="KSO_WM_TEMPLATE_ASSEMBLE_GROUPID" val="5fd0d95e1fa9d42129dd8914"/>
  <p:tag name="KSO_WM_TEMPLATE_ASSEMBLE_XID" val="5fd0d95e1fa9d42129dd8914"/>
  <p:tag name="KSO_WM_TEMPLATE_CATEGORY" val="diagram"/>
  <p:tag name="KSO_WM_TEMPLATE_COLOR_TYPE" val="1"/>
  <p:tag name="KSO_WM_TEMPLATE_INDEX" val="20212654"/>
  <p:tag name="KSO_WM_TEMPLATE_MASTER_TYPE" val="0"/>
  <p:tag name="KSO_WM_TEMPLATE_SUBCATEGORY" val="21"/>
  <p:tag name="TIMING" val="|0.5"/>
</p:tagLst>
</file>

<file path=ppt/tags/tag216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17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544e3ac726024a87a4e983faf016091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75"/>
</p:tagLst>
</file>

<file path=ppt/tags/tag219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164_1*i*2"/>
  <p:tag name="KSO_WM_UNIT_INDEX" val="2"/>
  <p:tag name="KSO_WM_UNIT_LAYERLEVEL" val="1"/>
  <p:tag name="KSO_WM_UNIT_SM_LIMIT_TYPE" val="2"/>
  <p:tag name="KSO_WM_UNIT_TYPE" val="i"/>
  <p:tag name="KSO_WM_UNIT_VALUE" val="2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i*3"/>
  <p:tag name="KSO_WM_UNIT_INDEX" val="3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"/>
</p:tagLst>
</file>

<file path=ppt/tags/tag221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049c89fd24a6455087215169f499d30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7ee35f566e48d493a5662b5c04b9b6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164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80"/>
</p:tagLst>
</file>

<file path=ppt/tags/tag222.xml><?xml version="1.0" encoding="utf-8"?>
<p:tagLst xmlns:p="http://schemas.openxmlformats.org/presentationml/2006/main">
  <p:tag name="KSO_WM_ASSEMBLE_CHIP_INDEX" val="7cc7cd6eb2c648219431381d3fcb5f7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649ba3ba17274205bc736d6f510183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223.xml><?xml version="1.0" encoding="utf-8"?>
<p:tagLst xmlns:p="http://schemas.openxmlformats.org/presentationml/2006/main">
  <p:tag name="KSO_WM_ASSEMBLE_CHIP_INDEX" val="306a3f69607342789567931f7d5baca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COMPATIBLE" val="1"/>
  <p:tag name="KSO_WM_UNIT_DEC_AREA_ID" val="4c7ee35f566e48d493a5662b5c04b9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d*1"/>
  <p:tag name="KSO_WM_UNIT_INDEX" val="1"/>
  <p:tag name="KSO_WM_UNIT_LAYERLEVEL" val="1"/>
  <p:tag name="KSO_WM_UNIT_PLACING_PICTURE" val="306a3f69607342789567931f7d5baca7"/>
  <p:tag name="KSO_WM_UNIT_SM_LIMIT_TYPE" val="2"/>
  <p:tag name="KSO_WM_UNIT_SUPPORT_BIG_FONT" val="1"/>
  <p:tag name="KSO_WM_UNIT_SUPPORT_UNIT_TYPE" val="[&quot;d&quot;,&quot;α&quot;,&quot;β&quot;,&quot;θ&quot;]"/>
  <p:tag name="KSO_WM_UNIT_TYPE" val="d"/>
  <p:tag name="KSO_WM_UNIT_VALUE" val="1227*1227"/>
</p:tagLst>
</file>

<file path=ppt/tags/tag22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,[{&quot;text_align&quot;:&quot;c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]"/>
  <p:tag name="KSO_WM_CHIP_GROUPID" val="5eedbca6fa6683b8872baa7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ca6fa6683b8872baa7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164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1:13&quot;,&quot;maxSize&quot;:{&quot;size1&quot;:43.798613859643226},&quot;minSize&quot;:{&quot;size1&quot;:43.798613859643226},&quot;normalSize&quot;:{&quot;size1&quot;:43.798613859643226},&quot;subLayout&quot;:[{&quot;id&quot;:&quot;2020-12-09T21:31:13&quot;,&quot;margin&quot;:{&quot;bottom&quot;:5.9270000457763672,&quot;left&quot;:3.809999942779541,&quot;right&quot;:-2.0053094215266142e-15,&quot;top&quot;:5.0799999237060547},&quot;type&quot;:0},{&quot;id&quot;:&quot;2020-12-09T21:31:13&quot;,&quot;margin&quot;:{&quot;bottom&quot;:2.5399999618530273,&quot;left&quot;:1.2699999809265137,&quot;right&quot;:4.2329998016357422,&quot;top&quot;:2.5399999618530273},&quot;type&quot;:0}],&quot;type&quot;:0}"/>
  <p:tag name="KSO_WM_SLIDE_POSITION" val="71*72"/>
  <p:tag name="KSO_WM_SLIDE_RATIO" val="1.777778"/>
  <p:tag name="KSO_WM_SLIDE_SIZE" val="816*395"/>
  <p:tag name="KSO_WM_SLIDE_SUBTYPE" val="picTxt"/>
  <p:tag name="KSO_WM_SLIDE_SUPPORT_FEATURE_TYPE" val="2"/>
  <p:tag name="KSO_WM_SLIDE_TYPE" val="text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COLOR_TYPE" val="1"/>
  <p:tag name="KSO_WM_TEMPLATE_INDEX" val="20212164"/>
  <p:tag name="KSO_WM_TEMPLATE_MASTER_TYPE" val="0"/>
  <p:tag name="KSO_WM_TEMPLATE_SUBCATEGORY" val="21"/>
  <p:tag name="TIMING" val="|0.5"/>
</p:tagLst>
</file>

<file path=ppt/tags/tag22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2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CHIP_GROUPID" val="5e9e7bc173d2384101fd9d4a"/>
  <p:tag name="KSO_WM_CHIP_XID" val="5e9e7bc173d2384101fd9d4b"/>
  <p:tag name="KSO_WM_TAG_VERSION" val="1.0"/>
  <p:tag name="KSO_WM_TEMPLATE_ASSEMBLE_GROUPID" val="5fd0d9d41fa9d42129dd8934"/>
  <p:tag name="KSO_WM_TEMPLATE_ASSEMBLE_XID" val="5fd0d9d41fa9d42129dd8934"/>
  <p:tag name="KSO_WM_TEMPLATE_CATEGORY" val="diagram"/>
  <p:tag name="KSO_WM_TEMPLATE_INDEX" val="20212609"/>
  <p:tag name="KSO_WM_UNIT_BLOCK" val="0"/>
  <p:tag name="KSO_WM_UNIT_COMPATIBLE" val="0"/>
  <p:tag name="KSO_WM_UNIT_DEC_AREA_ID" val="3e2ac83ce4da42c08e4b85639d35c3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1260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50"/>
</p:tagLst>
</file>

<file path=ppt/tags/tag228.xml><?xml version="1.0" encoding="utf-8"?>
<p:tagLst xmlns:p="http://schemas.openxmlformats.org/presentationml/2006/main">
  <p:tag name="KSO_WM_ASSEMBLE_CHIP_INDEX" val="543ba4584e1b492ca8cc8c8c1896dec9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9d41fa9d42129dd8934"/>
  <p:tag name="KSO_WM_TEMPLATE_ASSEMBLE_XID" val="5fd0d9d41fa9d42129dd8934"/>
  <p:tag name="KSO_WM_TEMPLATE_CATEGORY" val="diagram"/>
  <p:tag name="KSO_WM_TEMPLATE_INDEX" val="20212609"/>
  <p:tag name="KSO_WM_UNIT_COMPATIBLE" val="1"/>
  <p:tag name="KSO_WM_UNIT_DEC_AREA_ID" val="a65e0cb9bea647d28b9d0c5a4b2ca27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09_1*d*1"/>
  <p:tag name="KSO_WM_UNIT_INDEX" val="1"/>
  <p:tag name="KSO_WM_UNIT_LAYERLEVEL" val="1"/>
  <p:tag name="KSO_WM_UNIT_PLACING_PICTURE" val="543ba4584e1b492ca8cc8c8c1896dec9"/>
  <p:tag name="KSO_WM_UNIT_SM_LIMIT_TYPE" val="2"/>
  <p:tag name="KSO_WM_UNIT_TYPE" val="d"/>
  <p:tag name="KSO_WM_UNIT_VALUE" val="1904*2115"/>
</p:tagLst>
</file>

<file path=ppt/tags/tag229.xml><?xml version="1.0" encoding="utf-8"?>
<p:tagLst xmlns:p="http://schemas.openxmlformats.org/presentationml/2006/main">
  <p:tag name="KSO_WM_ASSEMBLE_CHIP_INDEX" val="f935b45ac3fd416cb5cb6f34bcee7d12"/>
  <p:tag name="KSO_WM_BEAUTIFY_FLAG" val="#wm#"/>
  <p:tag name="KSO_WM_CHIP_FILLAREA_FILL_RULE" val="{&quot;fill_align&quot;:&quot;c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9d41fa9d42129dd8934"/>
  <p:tag name="KSO_WM_TEMPLATE_ASSEMBLE_XID" val="5fd0d9d41fa9d42129dd8934"/>
  <p:tag name="KSO_WM_TEMPLATE_CATEGORY" val="diagram"/>
  <p:tag name="KSO_WM_TEMPLATE_INDEX" val="20212609"/>
  <p:tag name="KSO_WM_UNIT_BLOCK" val="0"/>
  <p:tag name="KSO_WM_UNIT_COMPATIBLE" val="0"/>
  <p:tag name="KSO_WM_UNIT_DEC_AREA_ID" val="227b7a37bbbe44948041d879ee1bdd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0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2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CHIP_FILLPROP" val="[[{&quot;fill_id&quot;:&quot;dd7e40d600094ef49d7762b17f3ff9c4&quot;,&quot;fill_align&quot;:&quot;cm&quot;,&quot;text_align&quot;:&quot;cm&quot;,&quot;text_direction&quot;:&quot;horizontal&quot;,&quot;chip_types&quot;:[&quot;picture&quot;]},{&quot;fill_id&quot;:&quot;0de70196ef84437f9194547bb612105e&quot;,&quot;fill_align&quot;:&quot;cb&quot;,&quot;text_align&quot;:&quot;lb&quot;,&quot;text_direction&quot;:&quot;horizontal&quot;,&quot;chip_types&quot;:[&quot;text&quot;,&quot;header&quot;]}]]"/>
  <p:tag name="KSO_WM_CHIP_GROUPID" val="5e9e7bc173d2384101fd9d4a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9e7bc173d2384101fd9d4b"/>
  <p:tag name="KSO_WM_SLIDE_BACKGROUND" val="[&quot;general&quot;]"/>
  <p:tag name="KSO_WM_SLIDE_BACKGROUND_TYPE" val="general"/>
  <p:tag name="KSO_WM_SLIDE_BK_DARK_LIGHT" val="2"/>
  <p:tag name="KSO_WM_SLIDE_ID" val="diagram20212609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06:12&quot;,&quot;maxSize&quot;:{&quot;size1&quot;:62.5},&quot;minSize&quot;:{&quot;size1&quot;:62.5},&quot;normalSize&quot;:{&quot;size1&quot;:62.5},&quot;subLayout&quot;:[{&quot;id&quot;:&quot;2020-12-09T22:06:12&quot;,&quot;type&quot;:0},{&quot;id&quot;:&quot;2020-12-09T22:06:12&quot;,&quot;margin&quot;:{&quot;bottom&quot;:2.5399999618530273,&quot;left&quot;:1.2699999809265137,&quot;right&quot;:1.2699999809265137,&quot;top&quot;:5.9270000457763672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fd0d9d41fa9d42129dd8934"/>
  <p:tag name="KSO_WM_TEMPLATE_ASSEMBLE_XID" val="5fd0d9d41fa9d42129dd8934"/>
  <p:tag name="KSO_WM_TEMPLATE_CATEGORY" val="diagram"/>
  <p:tag name="KSO_WM_TEMPLATE_COLOR_TYPE" val="1"/>
  <p:tag name="KSO_WM_TEMPLATE_INDEX" val="20212609"/>
  <p:tag name="KSO_WM_TEMPLATE_MASTER_TYPE" val="0"/>
  <p:tag name="KSO_WM_TEMPLATE_SUBCATEGORY" val="21"/>
  <p:tag name="TIMING" val="|0.6"/>
</p:tagLst>
</file>

<file path=ppt/tags/tag231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32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CHIP_GROUPID" val="5efda0ca81ee359a788b1e11"/>
  <p:tag name="KSO_WM_CHIP_XID" val="5efda0ca81ee359a788b1e12"/>
  <p:tag name="KSO_WM_TAG_VERSION" val="1.0"/>
  <p:tag name="KSO_WM_TEMPLATE_ASSEMBLE_GROUPID" val="5fd0b1171fa9d42129dd3379"/>
  <p:tag name="KSO_WM_TEMPLATE_ASSEMBLE_XID" val="5fd0b1171fa9d42129dd3379"/>
  <p:tag name="KSO_WM_TEMPLATE_CATEGORY" val="diagram"/>
  <p:tag name="KSO_WM_TEMPLATE_INDEX" val="20211008"/>
  <p:tag name="KSO_WM_UNIT_BLOCK" val="0"/>
  <p:tag name="KSO_WM_UNIT_COMPATIBLE" val="0"/>
  <p:tag name="KSO_WM_UNIT_DEC_AREA_ID" val="ffa9bf2404294effa3572956ddc579e6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209e0484ec0143ad8d563da99987dc70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1008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20"/>
</p:tagLst>
</file>

<file path=ppt/tags/tag234.xml><?xml version="1.0" encoding="utf-8"?>
<p:tagLst xmlns:p="http://schemas.openxmlformats.org/presentationml/2006/main">
  <p:tag name="KSO_WM_ASSEMBLE_CHIP_INDEX" val="2dad374eef124190bf881eb99d192a8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1171fa9d42129dd3379"/>
  <p:tag name="KSO_WM_TEMPLATE_ASSEMBLE_XID" val="5fd0b1171fa9d42129dd3379"/>
  <p:tag name="KSO_WM_TEMPLATE_CATEGORY" val="diagram"/>
  <p:tag name="KSO_WM_TEMPLATE_INDEX" val="20211008"/>
  <p:tag name="KSO_WM_UNIT_COMPATIBLE" val="1"/>
  <p:tag name="KSO_WM_UNIT_DEC_AREA_ID" val="184bf73ffca44279b12e481a47111c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08_1*d*1"/>
  <p:tag name="KSO_WM_UNIT_INDEX" val="1"/>
  <p:tag name="KSO_WM_UNIT_LAYERLEVEL" val="1"/>
  <p:tag name="KSO_WM_UNIT_PLACING_PICTURE" val="2dad374eef124190bf881eb99d192a8e"/>
  <p:tag name="KSO_WM_UNIT_SM_LIMIT_TYPE" val="2"/>
  <p:tag name="KSO_WM_UNIT_TYPE" val="d"/>
  <p:tag name="KSO_WM_UNIT_VALUE" val="931*1523"/>
</p:tagLst>
</file>

<file path=ppt/tags/tag235.xml><?xml version="1.0" encoding="utf-8"?>
<p:tagLst xmlns:p="http://schemas.openxmlformats.org/presentationml/2006/main">
  <p:tag name="KSO_WM_ASSEMBLE_CHIP_INDEX" val="154d9c78f67e442bad89ff15b28f13d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1171fa9d42129dd3379"/>
  <p:tag name="KSO_WM_TEMPLATE_ASSEMBLE_XID" val="5fd0b1171fa9d42129dd3379"/>
  <p:tag name="KSO_WM_TEMPLATE_CATEGORY" val="diagram"/>
  <p:tag name="KSO_WM_TEMPLATE_INDEX" val="20211008"/>
  <p:tag name="KSO_WM_UNIT_BLOCK" val="0"/>
  <p:tag name="KSO_WM_UNIT_COMPATIBLE" val="0"/>
  <p:tag name="KSO_WM_UNIT_DEC_AREA_ID" val="209e0484ec0143ad8d563da99987dc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0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8"/>
</p:tagLst>
</file>

<file path=ppt/tags/tag23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786b140b84eb4cccba8bd0b4ce9e6995&quot;,&quot;fill_align&quot;:&quot;cm&quot;,&quot;chip_types&quot;:[&quot;picture&quot;]},{&quot;text_align&quot;:&quot;lm&quot;,&quot;text_direction&quot;:&quot;horizontal&quot;,&quot;support_big_font&quot;:false,&quot;fill_id&quot;:&quot;8bbba178d1af484580c84ab6725f5905&quot;,&quot;fill_align&quot;:&quot;cm&quot;,&quot;chip_types&quot;:[&quot;text&quot;]}]]"/>
  <p:tag name="KSO_WM_CHIP_GROUPID" val="5efda0ca81ee359a788b1e1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0ca81ee359a788b1e1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0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2:24&quot;,&quot;maxSize&quot;:{&quot;size1&quot;:53.799999999999997},&quot;minSize&quot;:{&quot;size1&quot;:43.799999999999997},&quot;normalSize&quot;:{&quot;size1&quot;:53.799999999999997},&quot;subLayout&quot;:[{&quot;id&quot;:&quot;2020-12-09T19:12:24&quot;,&quot;margin&quot;:{&quot;bottom&quot;:4.2329998016357422,&quot;left&quot;:2.9630000591278076,&quot;right&quot;:0.026000002399086952,&quot;top&quot;:3.809999942779541},&quot;type&quot;:0},{&quot;id&quot;:&quot;2020-12-09T19:12:24&quot;,&quot;margin&quot;:{&quot;bottom&quot;:4.6570000648498535,&quot;left&quot;:1.2439998388290405,&quot;right&quot;:4.2329998016357422,&quot;top&quot;:4.2329998016357422},&quot;type&quot;:0}],&quot;type&quot;:0}"/>
  <p:tag name="KSO_WM_SLIDE_POSITION" val="84*84"/>
  <p:tag name="KSO_WM_SLIDE_RATIO" val="1.777778"/>
  <p:tag name="KSO_WM_SLIDE_SIZE" val="792*360"/>
  <p:tag name="KSO_WM_SLIDE_SUBTYPE" val="picTxt"/>
  <p:tag name="KSO_WM_SLIDE_SUPPORT_FEATURE_TYPE" val="0"/>
  <p:tag name="KSO_WM_SLIDE_TYPE" val="text"/>
  <p:tag name="KSO_WM_TAG_VERSION" val="1.0"/>
  <p:tag name="KSO_WM_TEMPLATE_ASSEMBLE_GROUPID" val="5fd0b1171fa9d42129dd3379"/>
  <p:tag name="KSO_WM_TEMPLATE_ASSEMBLE_XID" val="5fd0b1171fa9d42129dd3379"/>
  <p:tag name="KSO_WM_TEMPLATE_CATEGORY" val="diagram"/>
  <p:tag name="KSO_WM_TEMPLATE_COLOR_TYPE" val="1"/>
  <p:tag name="KSO_WM_TEMPLATE_INDEX" val="20211008"/>
  <p:tag name="KSO_WM_TEMPLATE_MASTER_TYPE" val="0"/>
  <p:tag name="KSO_WM_TEMPLATE_SUBCATEGORY" val="21"/>
  <p:tag name="TIMING" val="|0.4"/>
</p:tagLst>
</file>

<file path=ppt/tags/tag237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38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CHIP_GROUPID" val="5e9e9177660c33b3b8e63fe1"/>
  <p:tag name="KSO_WM_CHIP_XID" val="5e9e9177660c33b3b8e63fe2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191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ASSEMBLE_CHIP_INDEX" val="36ab1ed37fc042b08ede45dd2b79ba4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COMPATIBLE" val="1"/>
  <p:tag name="KSO_WM_UNIT_DEC_AREA_ID" val="8e53302109b54e18b994232c7d9e9eff"/>
  <p:tag name="KSO_WM_UNIT_DIAGRAM_ISNUMVISUAL" val="0"/>
  <p:tag name="KSO_WM_UNIT_DIAGRAM_ISREFERUNIT" val="0"/>
  <p:tag name="KSO_WM_UNIT_HIGHLIGHT" val="0"/>
  <p:tag name="KSO_WM_UNIT_ID" val="diagram20207191_1*d*1"/>
  <p:tag name="KSO_WM_UNIT_INDEX" val="1"/>
  <p:tag name="KSO_WM_UNIT_LAYERLEVEL" val="1"/>
  <p:tag name="KSO_WM_UNIT_PLACING_PICTURE" val="36ab1ed37fc042b08ede45dd2b79ba45"/>
  <p:tag name="KSO_WM_UNIT_TYPE" val="d"/>
  <p:tag name="KSO_WM_UNIT_VALUE" val="1904*1886"/>
</p:tagLst>
</file>

<file path=ppt/tags/tag241.xml><?xml version="1.0" encoding="utf-8"?>
<p:tagLst xmlns:p="http://schemas.openxmlformats.org/presentationml/2006/main">
  <p:tag name="KSO_WM_BEAUTIFY_FLAG" val="#wm#"/>
  <p:tag name="KSO_WM_CHIP_GROUPID" val="5e9e9177660c33b3b8e63fe1"/>
  <p:tag name="KSO_WM_CHIP_XID" val="5e9e9177660c33b3b8e63fe2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191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75"/>
</p:tagLst>
</file>

<file path=ppt/tags/tag242.xml><?xml version="1.0" encoding="utf-8"?>
<p:tagLst xmlns:p="http://schemas.openxmlformats.org/presentationml/2006/main">
  <p:tag name="KSO_WM_ASSEMBLE_CHIP_INDEX" val="dd1b580907a8423189dbb3d2ff4e364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INDEX" val="20207191"/>
  <p:tag name="KSO_WM_UNIT_BLOCK" val="0"/>
  <p:tag name="KSO_WM_UNIT_COMPATIBLE" val="0"/>
  <p:tag name="KSO_WM_UNIT_DEC_AREA_ID" val="8319016cfaac473ea8eb6c9fb141a635"/>
  <p:tag name="KSO_WM_UNIT_DEFAULT_FONT" val="14;20;2"/>
  <p:tag name="KSO_WM_UNIT_DIAGRAM_ISNUMVISUAL" val="0"/>
  <p:tag name="KSO_WM_UNIT_DIAGRAM_ISREFERUNIT" val="0"/>
  <p:tag name="KSO_WM_UNIT_HIGHLIGHT" val="0"/>
  <p:tag name="KSO_WM_UNIT_ID" val="diagram2020719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243.xml><?xml version="1.0" encoding="utf-8"?>
<p:tagLst xmlns:p="http://schemas.openxmlformats.org/presentationml/2006/main">
  <p:tag name="KSO_WM_BEAUTIFY_FLAG" val="#wm#"/>
  <p:tag name="KSO_WM_CHIP_FILLPROP" val="[[{&quot;fill_id&quot;:&quot;f4cb090f17734dd58aa86343ea972a3c&quot;,&quot;fill_align&quot;:&quot;cm&quot;,&quot;text_align&quot;:&quot;lm&quot;,&quot;text_direction&quot;:&quot;horizontal&quot;,&quot;chip_types&quot;:[&quot;picture&quot;]},{&quot;fill_id&quot;:&quot;6008405280514e15b582e9debd04c0b9&quot;,&quot;fill_align&quot;:&quot;cm&quot;,&quot;text_align&quot;:&quot;lm&quot;,&quot;text_direction&quot;:&quot;horizontal&quot;,&quot;chip_types&quot;:[&quot;text&quot;,&quot;header&quot;]}]]"/>
  <p:tag name="KSO_WM_CHIP_GROUPID" val="5e9e9177660c33b3b8e63fe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9177660c33b3b8e63fe2"/>
  <p:tag name="KSO_WM_SLIDE_BACKGROUND" val="[&quot;general&quot;]"/>
  <p:tag name="KSO_WM_SLIDE_BACKGROUND_TYPE" val="general"/>
  <p:tag name="KSO_WM_SLIDE_BK_DARK_LIGHT" val="2"/>
  <p:tag name="KSO_WM_SLIDE_ID" val="diagram20207191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1T11:33:49&quot;,&quot;maxSize&quot;:{&quot;size1&quot;:45},&quot;minSize&quot;:{&quot;size1&quot;:45},&quot;normalSize&quot;:{&quot;size1&quot;:45},&quot;subLayout&quot;:[{&quot;id&quot;:&quot;2020-06-11T11:33:49&quot;,&quot;margin&quot;:{&quot;bottom&quot;:4.2329998016357422,&quot;left&quot;:2.5399999618530273,&quot;right&quot;:-4.0106188430532284e-15,&quot;top&quot;:4.2329998016357422},&quot;type&quot;:0},{&quot;id&quot;:&quot;2020-06-11T11:33:49&quot;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ee1a61aafe44fab1839c468"/>
  <p:tag name="KSO_WM_TEMPLATE_ASSEMBLE_XID" val="5ee1a61aafe44fab1839c468"/>
  <p:tag name="KSO_WM_TEMPLATE_CATEGORY" val="diagram"/>
  <p:tag name="KSO_WM_TEMPLATE_COLOR_TYPE" val="1"/>
  <p:tag name="KSO_WM_TEMPLATE_INDEX" val="20207191"/>
  <p:tag name="KSO_WM_TEMPLATE_MASTER_TYPE" val="0"/>
  <p:tag name="KSO_WM_TEMPLATE_SUBCATEGORY" val="21"/>
  <p:tag name="TIMING" val="|0.6"/>
</p:tagLst>
</file>

<file path=ppt/tags/tag244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45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7"/>
  <p:tag name="KSO_WM_UNIT_BLOCK" val="0"/>
  <p:tag name="KSO_WM_UNIT_COLOR_SCHEME_PARENT_PAGE" val="0_1"/>
  <p:tag name="KSO_WM_UNIT_COLOR_SCHEME_SHAPE_ID" val="77"/>
  <p:tag name="KSO_WM_UNIT_COMPATIBLE" val="0"/>
  <p:tag name="KSO_WM_UNIT_DEC_AREA_ID" val="26f667020e184cfcb5fdc8f0ef51eae4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247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8"/>
  <p:tag name="KSO_WM_UNIT_BLOCK" val="0"/>
  <p:tag name="KSO_WM_UNIT_COLOR_SCHEME_PARENT_PAGE" val="0_1"/>
  <p:tag name="KSO_WM_UNIT_COLOR_SCHEME_SHAPE_ID" val="78"/>
  <p:tag name="KSO_WM_UNIT_COMPATIBLE" val="0"/>
  <p:tag name="KSO_WM_UNIT_DEC_AREA_ID" val="7dc30cdb887247c48f6ce60dbda0bf9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"/>
</p:tagLst>
</file>

<file path=ppt/tags/tag248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3"/>
  <p:tag name="KSO_WM_UNIT_BLOCK" val="0"/>
  <p:tag name="KSO_WM_UNIT_COLOR_SCHEME_PARENT_PAGE" val="0_1"/>
  <p:tag name="KSO_WM_UNIT_COLOR_SCHEME_SHAPE_ID" val="63"/>
  <p:tag name="KSO_WM_UNIT_COMPATIBLE" val="0"/>
  <p:tag name="KSO_WM_UNIT_DEC_AREA_ID" val="fd79299ae80242808b6b38814397d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21363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249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4"/>
  <p:tag name="KSO_WM_UNIT_BLOCK" val="0"/>
  <p:tag name="KSO_WM_UNIT_COLOR_SCHEME_PARENT_PAGE" val="0_1"/>
  <p:tag name="KSO_WM_UNIT_COLOR_SCHEME_SHAPE_ID" val="64"/>
  <p:tag name="KSO_WM_UNIT_COMPATIBLE" val="0"/>
  <p:tag name="KSO_WM_UNIT_DEC_AREA_ID" val="60990a4491a046b0998955ad9d9fad09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5"/>
  <p:tag name="KSO_WM_UNIT_BLOCK" val="0"/>
  <p:tag name="KSO_WM_UNIT_COLOR_SCHEME_PARENT_PAGE" val="0_1"/>
  <p:tag name="KSO_WM_UNIT_COLOR_SCHEME_SHAPE_ID" val="65"/>
  <p:tag name="KSO_WM_UNIT_COMPATIBLE" val="0"/>
  <p:tag name="KSO_WM_UNIT_DEC_AREA_ID" val="64f98742acdb40a2bf23a4620074bd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251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8"/>
  <p:tag name="KSO_WM_UNIT_BLOCK" val="0"/>
  <p:tag name="KSO_WM_UNIT_COLOR_SCHEME_PARENT_PAGE" val="0_1"/>
  <p:tag name="KSO_WM_UNIT_COLOR_SCHEME_SHAPE_ID" val="68"/>
  <p:tag name="KSO_WM_UNIT_COMPATIBLE" val="0"/>
  <p:tag name="KSO_WM_UNIT_DEC_AREA_ID" val="094935a61e8a4176ae5df096d2c04d84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252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1"/>
  <p:tag name="KSO_WM_UNIT_BLOCK" val="0"/>
  <p:tag name="KSO_WM_UNIT_COLOR_SCHEME_PARENT_PAGE" val="0_1"/>
  <p:tag name="KSO_WM_UNIT_COLOR_SCHEME_SHAPE_ID" val="71"/>
  <p:tag name="KSO_WM_UNIT_COMPATIBLE" val="0"/>
  <p:tag name="KSO_WM_UNIT_DEC_AREA_ID" val="6f74c30187c54981af0610fc807a3d68"/>
  <p:tag name="KSO_WM_UNIT_DECOLORIZATION" val="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7"/>
  <p:tag name="KSO_WM_UNIT_INDEX" val="7"/>
  <p:tag name="KSO_WM_UNIT_LAYERLEVEL" val="1"/>
  <p:tag name="KSO_WM_UNIT_SM_LIMIT_TYPE" val="2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54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9"/>
  <p:tag name="KSO_WM_UNIT_INDEX" val="9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55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2"/>
  <p:tag name="KSO_WM_UNIT_BLOCK" val="0"/>
  <p:tag name="KSO_WM_UNIT_COLOR_SCHEME_PARENT_PAGE" val="0_1"/>
  <p:tag name="KSO_WM_UNIT_COLOR_SCHEME_SHAPE_ID" val="72"/>
  <p:tag name="KSO_WM_UNIT_COMPATIBLE" val="0"/>
  <p:tag name="KSO_WM_UNIT_DEC_AREA_ID" val="e630323a977c44c78b283d41e994cc2a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10"/>
  <p:tag name="KSO_WM_UNIT_INDEX" val="10"/>
  <p:tag name="KSO_WM_UNIT_LAYERLEVEL" val="1"/>
  <p:tag name="KSO_WM_UNIT_SM_LIMIT_TYPE" val="2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213638_1*i*11"/>
  <p:tag name="KSO_WM_UNIT_INDEX" val="1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57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213638_1*i*12"/>
  <p:tag name="KSO_WM_UNIT_INDEX" val="12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58.xml><?xml version="1.0" encoding="utf-8"?>
<p:tagLst xmlns:p="http://schemas.openxmlformats.org/presentationml/2006/main">
  <p:tag name="KSO_WM_ASSEMBLE_CHIP_INDEX" val="4f73e84d3a1a42aabe2f45b963dd5ce2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COMPATIBLE" val="1"/>
  <p:tag name="KSO_WM_UNIT_DEC_AREA_ID" val="d7eb410fb16a4aa2a24520237feaad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38_1*d*1"/>
  <p:tag name="KSO_WM_UNIT_INDEX" val="1"/>
  <p:tag name="KSO_WM_UNIT_LAYERLEVEL" val="1"/>
  <p:tag name="KSO_WM_UNIT_PLACING_PICTURE" val="4f73e84d3a1a42aabe2f45b963dd5ce2"/>
  <p:tag name="KSO_WM_UNIT_SM_LIMIT_TYPE" val="2"/>
  <p:tag name="KSO_WM_UNIT_TYPE" val="d"/>
  <p:tag name="KSO_WM_UNIT_VALUE" val="1015*1015"/>
</p:tagLst>
</file>

<file path=ppt/tags/tag259.xml><?xml version="1.0" encoding="utf-8"?>
<p:tagLst xmlns:p="http://schemas.openxmlformats.org/presentationml/2006/main">
  <p:tag name="KSO_WM_ASSEMBLE_CHIP_INDEX" val="c2790f81aa7b46699ccdf849101afcb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BLOCK" val="0"/>
  <p:tag name="KSO_WM_UNIT_COMPATIBLE" val="0"/>
  <p:tag name="KSO_WM_UNIT_DEC_AREA_ID" val="d753ccba224a4c29b7aab923a8ebfe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3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ASSEMBLE_CHIP_INDEX" val="42fb675cbb8e4043a72e96f79ac6597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CATEGORY" val="custom"/>
  <p:tag name="KSO_WM_TEMPLATE_INDEX" val="20215918"/>
  <p:tag name="KSO_WM_UNIT_BLOCK" val="0"/>
  <p:tag name="KSO_WM_UNIT_COMPATIBLE" val="0"/>
  <p:tag name="KSO_WM_UNIT_DEC_AREA_ID" val="379c93fa0bac4e23bf6b7c95e37fd55b"/>
  <p:tag name="KSO_WM_UNIT_DEFAULT_FONT" val="40;56;4"/>
  <p:tag name="KSO_WM_UNIT_DIAGRAM_ISNUMVISUAL" val="0"/>
  <p:tag name="KSO_WM_UNIT_DIAGRAM_ISREFERUNIT" val="0"/>
  <p:tag name="KSO_WM_UNIT_HIGHLIGHT" val="0"/>
  <p:tag name="KSO_WM_UNIT_ID" val="custom2021591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26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cm&quot;,&quot;text_direction&quot;:&quot;horizontal&quot;,&quot;support_big_font&quot;:true,&quot;fill_id&quot;:&quot;438c312198694d7e90d6eeedb9ae7024&quot;,&quot;fill_align&quot;:&quot;cm&quot;,&quot;chip_types&quot;:[&quot;header&quot;]}],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lm&quot;,&quot;text_direction&quot;:&quot;horizontal&quot;,&quot;support_big_font&quot;:true,&quot;fill_id&quot;:&quot;438c312198694d7e90d6eeedb9ae7024&quot;,&quot;fill_align&quot;:&quot;cm&quot;,&quot;chip_types&quot;:[&quot;text&quot;]}]]"/>
  <p:tag name="KSO_WM_CHIP_GROUPID" val="5efd8d2c81ee359a788b1dc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8d2c81ee359a788b1dc1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21363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34:33&quot;,&quot;maxSize&quot;:{&quot;size1&quot;:41.200000000000003},&quot;minSize&quot;:{&quot;size1&quot;:41.200000000000003},&quot;normalSize&quot;:{&quot;size1&quot;:41.200000000000003},&quot;subLayout&quot;:[{&quot;id&quot;:&quot;2020-12-09T22:34:33&quot;,&quot;margin&quot;:{&quot;bottom&quot;:2.5399999618530273,&quot;left&quot;:3.3870000839233398,&quot;right&quot;:0.42300000786781311,&quot;top&quot;:2.9630000591278076},&quot;type&quot;:0},{&quot;id&quot;:&quot;2020-12-09T22:34:33&quot;,&quot;margin&quot;:{&quot;bottom&quot;:6.7729997634887695,&quot;left&quot;:1.7020000219345093,&quot;right&quot;:3.809999942779541,&quot;top&quot;:8.0430002212524414},&quot;type&quot;:0}],&quot;type&quot;:0}"/>
  <p:tag name="KSO_WM_SLIDE_POSITION" val="0*0"/>
  <p:tag name="KSO_WM_SLIDE_RATIO" val="1.777778"/>
  <p:tag name="KSO_WM_SLIDE_SIZE" val="914*540"/>
  <p:tag name="KSO_WM_SLIDE_SUBTYPE" val="picTxt"/>
  <p:tag name="KSO_WM_SLIDE_SUPPORT_FEATURE_TYPE" val="0"/>
  <p:tag name="KSO_WM_SLIDE_TYPE" val="text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COLOR_TYPE" val="1"/>
  <p:tag name="KSO_WM_TEMPLATE_INDEX" val="20213638"/>
  <p:tag name="KSO_WM_TEMPLATE_MASTER_TYPE" val="0"/>
  <p:tag name="KSO_WM_TEMPLATE_SUBCATEGORY" val="21"/>
</p:tagLst>
</file>

<file path=ppt/tags/tag262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63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64.xml><?xml version="1.0" encoding="utf-8"?>
<p:tagLst xmlns:p="http://schemas.openxmlformats.org/presentationml/2006/main">
  <p:tag name="KSO_WM_ASSEMBLE_CHIP_INDEX" val="dcbae9f11522454290fc05467c8e3f14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INDEX" val="20212688"/>
  <p:tag name="KSO_WM_UNIT_COMPATIBLE" val="0"/>
  <p:tag name="KSO_WM_UNIT_DEC_AREA_ID" val="2f9b9793b346404aacc360d06248ddf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88_1*d*1"/>
  <p:tag name="KSO_WM_UNIT_INDEX" val="1"/>
  <p:tag name="KSO_WM_UNIT_LAYERLEVEL" val="1"/>
  <p:tag name="KSO_WM_UNIT_PLACING_PICTURE" val="dcbae9f11522454290fc05467c8e3f14"/>
  <p:tag name="KSO_WM_UNIT_SM_LIMIT_TYPE" val="2"/>
  <p:tag name="KSO_WM_UNIT_SUPPORT_UNIT_TYPE" val="[&quot;d&quot;]"/>
  <p:tag name="KSO_WM_UNIT_TYPE" val="d"/>
  <p:tag name="KSO_WM_UNIT_VALUE" val="550*677"/>
</p:tagLst>
</file>

<file path=ppt/tags/tag265.xml><?xml version="1.0" encoding="utf-8"?>
<p:tagLst xmlns:p="http://schemas.openxmlformats.org/presentationml/2006/main">
  <p:tag name="KSO_WM_ASSEMBLE_CHIP_INDEX" val="4cdab7bccaa9481385a13354f3a50dd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INDEX" val="20212688"/>
  <p:tag name="KSO_WM_UNIT_BLOCK" val="0"/>
  <p:tag name="KSO_WM_UNIT_COMPATIBLE" val="0"/>
  <p:tag name="KSO_WM_UNIT_DEC_AREA_ID" val="3971f6f2e14b486790e91658fbc89f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8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9"/>
</p:tagLst>
</file>

<file path=ppt/tags/tag266.xml><?xml version="1.0" encoding="utf-8"?>
<p:tagLst xmlns:p="http://schemas.openxmlformats.org/presentationml/2006/main"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INDEX" val="20212688"/>
  <p:tag name="KSO_WM_UNIT_BLOCK" val="0"/>
  <p:tag name="KSO_WM_UNIT_COMPATIBLE" val="0"/>
  <p:tag name="KSO_WM_UNIT_DEC_AREA_ID" val="b0cf65397d224f5abdec18c03c49eb4a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2f9b9793b346404aacc360d06248ddf5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688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67.xml><?xml version="1.0" encoding="utf-8"?>
<p:tagLst xmlns:p="http://schemas.openxmlformats.org/presentationml/2006/main"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INDEX" val="20212688"/>
  <p:tag name="KSO_WM_UNIT_BLOCK" val="0"/>
  <p:tag name="KSO_WM_UNIT_COMPATIBLE" val="0"/>
  <p:tag name="KSO_WM_UNIT_DEC_AREA_ID" val="0176e5f1e6b44dfb9b25801e0aa9bf6b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2f9b9793b346404aacc360d06248ddf5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688_1*i*2"/>
  <p:tag name="KSO_WM_UNIT_INDEX" val="2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268.xml><?xml version="1.0" encoding="utf-8"?>
<p:tagLst xmlns:p="http://schemas.openxmlformats.org/presentationml/2006/main"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INDEX" val="20212688"/>
  <p:tag name="KSO_WM_UNIT_BLOCK" val="0"/>
  <p:tag name="KSO_WM_UNIT_COMPATIBLE" val="0"/>
  <p:tag name="KSO_WM_UNIT_DEC_AREA_ID" val="8a2a02fb311d44a196e0cead7b6489d7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2f9b9793b346404aacc360d06248ddf5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688_1*i*3"/>
  <p:tag name="KSO_WM_UNIT_INDEX" val="3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4"/>
</p:tagLst>
</file>

<file path=ppt/tags/tag26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picture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3e9e6b7343cb4479804798c20b3c2800&quot;,&quot;fill_align&quot;:&quot;cm&quot;,&quot;chip_types&quot;:[&quot;text&quot;,&quot;picture&quot;]}],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3e9e6b7343cb4479804798c20b3c2800&quot;,&quot;fill_align&quot;:&quot;cm&quot;,&quot;chip_types&quot;:[&quot;diagram&quot;,&quot;chart&quot;,&quot;table&quot;,&quot;video&quot;]}]]"/>
  <p:tag name="KSO_WM_CHIP_GROUPID" val="5f71a5bf747e3ea6e293b57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e53747e3ea6e293f8b1"/>
  <p:tag name="KSO_WM_SLIDE_BACKGROUND_TYPE" val="general"/>
  <p:tag name="KSO_WM_SLIDE_BK_DARK_LIGHT" val="2"/>
  <p:tag name="KSO_WM_SLIDE_CAN_ADD_NAVIGATION" val="1"/>
  <p:tag name="KSO_WM_SLIDE_ID" val="diagram20212688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22:29:17&quot;,&quot;maxSize&quot;:{&quot;size1&quot;:32.5},&quot;minSize&quot;:{&quot;size1&quot;:27.600000000000001},&quot;normalSize&quot;:{&quot;size1&quot;:27.600000000000001},&quot;subLayout&quot;:[{&quot;id&quot;:&quot;2020-12-09T22:29:17&quot;,&quot;margin&quot;:{&quot;bottom&quot;:8.0430002212524414,&quot;left&quot;:2.5399999618530273,&quot;right&quot;:0.026000002399086952,&quot;top&quot;:5.5029997825622559},&quot;type&quot;:0},{&quot;id&quot;:&quot;2020-12-09T22:29:17&quot;,&quot;margin&quot;:{&quot;bottom&quot;:1.6929999589920044,&quot;left&quot;:1.6670000553131104,&quot;right&quot;:1.6929999589920044,&quot;top&quot;:1.6929999589920044},&quot;type&quot;:0}],&quot;type&quot;:0}"/>
  <p:tag name="KSO_WM_SLIDE_POSITION" val="72*0"/>
  <p:tag name="KSO_WM_SLIDE_RATIO" val="1.777778"/>
  <p:tag name="KSO_WM_SLIDE_SIZE" val="840*539"/>
  <p:tag name="KSO_WM_SLIDE_SUBTYPE" val="picTxt"/>
  <p:tag name="KSO_WM_SLIDE_SUPPORT_FEATURE_TYPE" val="0"/>
  <p:tag name="KSO_WM_SLIDE_TYPE" val="text"/>
  <p:tag name="KSO_WM_TAG_VERSION" val="1.0"/>
  <p:tag name="KSO_WM_TEMPLATE_ASSEMBLE_GROUPID" val="5fd0df3b1fa9d42129dd933b"/>
  <p:tag name="KSO_WM_TEMPLATE_ASSEMBLE_XID" val="5fd0df3b1fa9d42129dd933b"/>
  <p:tag name="KSO_WM_TEMPLATE_CATEGORY" val="diagram"/>
  <p:tag name="KSO_WM_TEMPLATE_COLOR_TYPE" val="1"/>
  <p:tag name="KSO_WM_TEMPLATE_INDEX" val="20212688"/>
  <p:tag name="KSO_WM_TEMPLATE_MASTER_TYPE" val="0"/>
  <p:tag name="KSO_WM_TEMPLATE_SUBCATEGORY" val="2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71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25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172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2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17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2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17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5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198172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51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8"/>
  <p:tag name="KSO_WM_UNIT_FILL_TYPE" val="1"/>
  <p:tag name="KSO_WM_UNIT_HIGHLIGHT" val="0"/>
  <p:tag name="KSO_WM_UNIT_ID" val="diagram20198172_1*i*3"/>
  <p:tag name="KSO_WM_UNIT_INDEX" val="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7"/>
  <p:tag name="KSO_WM_UNIT_COMPATIBLE" val="0"/>
  <p:tag name="KSO_WM_UNIT_DIAGRAM_ISNUMVISUAL" val="0"/>
  <p:tag name="KSO_WM_UNIT_DIAGRAM_ISREFERUNIT" val="0"/>
  <p:tag name="KSO_WM_UNIT_HIGHLIGHT" val="0"/>
  <p:tag name="KSO_WM_UNIT_ID" val="diagram201981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PART_ID_V2" val="b-3-1"/>
  <p:tag name="KSO_WM_UNIT_TYPE" val="a"/>
  <p:tag name="KSO_WM_UNIT_VALUE" val="29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1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172_1*i*7"/>
  <p:tag name="KSO_WM_UNIT_INDEX" val="7"/>
  <p:tag name="KSO_WM_UNIT_LAYERLEVEL" val="1"/>
  <p:tag name="KSO_WM_UNIT_LINE_FILL_TYPE" val="2"/>
  <p:tag name="KSO_WM_UNIT_LINE_FORE_SCHEMECOLOR_INDEX" val="7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1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172_1*i*2"/>
  <p:tag name="KSO_WM_UNIT_INDEX" val="2"/>
  <p:tag name="KSO_WM_UNIT_LAYERLEVEL" val="1"/>
  <p:tag name="KSO_WM_UNIT_LINE_FILL_TYPE" val="2"/>
  <p:tag name="KSO_WM_UNIT_LINE_FORE_SCHEMECOLOR_INDEX" val="7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15"/>
  <p:tag name="KSO_WM_UNIT_COMPATIBLE" val="0"/>
  <p:tag name="KSO_WM_UNIT_DIAGRAM_ISNUMVISUAL" val="0"/>
  <p:tag name="KSO_WM_UNIT_DIAGRAM_ISREFERUNIT" val="0"/>
  <p:tag name="KSO_WM_UNIT_HIGHLIGHT" val="0"/>
  <p:tag name="KSO_WM_UNIT_ID" val="diagram20198172_1*d*1"/>
  <p:tag name="KSO_WM_UNIT_INDEX" val="1"/>
  <p:tag name="KSO_WM_UNIT_LAYERLEVEL" val="1"/>
  <p:tag name="KSO_WM_UNIT_PICTURE_CLIP_FLAG" val="1"/>
  <p:tag name="KSO_WM_UNIT_SUPPORT_UNIT_TYPE" val="[]"/>
  <p:tag name="KSO_WM_UNIT_TYPE" val="d"/>
  <p:tag name="KSO_WM_UNIT_VALUE" val="594*1782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172"/>
  <p:tag name="KSO_WM_UNIT_ADJUSTLAYOUT_ID" val="8"/>
  <p:tag name="KSO_WM_UNIT_COMPATIBLE" val="0"/>
  <p:tag name="KSO_WM_UNIT_DIAGRAM_ISNUMVISUAL" val="0"/>
  <p:tag name="KSO_WM_UNIT_DIAGRAM_ISREFERUNIT" val="0"/>
  <p:tag name="KSO_WM_UNIT_HIGHLIGHT" val="0"/>
  <p:tag name="KSO_WM_UNIT_ID" val="diagram20198172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EXT_PART_ID_V2" val="c-1-1"/>
  <p:tag name="KSO_WM_UNIT_TYPE" val="f"/>
  <p:tag name="KSO_WM_UNIT_VALUE" val="10"/>
</p:tagLst>
</file>

<file path=ppt/tags/tag282.xml><?xml version="1.0" encoding="utf-8"?>
<p:tagLst xmlns:p="http://schemas.openxmlformats.org/presentationml/2006/main">
  <p:tag name="KSO_WM_BEAUTIFY_FLAG" val="#wm#"/>
  <p:tag name="KSO_WM_SLIDE_BACKGROUND_TYPE" val="general"/>
  <p:tag name="KSO_WM_SLIDE_ID" val="diagram20198172_1"/>
  <p:tag name="KSO_WM_SLIDE_INDEX" val="1"/>
  <p:tag name="KSO_WM_SLIDE_ITEM_CNT" val="0"/>
  <p:tag name="KSO_WM_SLIDE_LAYOUT" val="a_d_f"/>
  <p:tag name="KSO_WM_SLIDE_LAYOUT_CNT" val="1_1_1"/>
  <p:tag name="KSO_WM_SLIDE_POSITION" val="-19*-1"/>
  <p:tag name="KSO_WM_SLIDE_SIZE" val="978*54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172"/>
  <p:tag name="KSO_WM_TEMPLATE_MASTER_TYPE" val="0"/>
  <p:tag name="KSO_WM_TEMPLATE_SUBCATEGORY" val="8"/>
</p:tagLst>
</file>

<file path=ppt/tags/tag283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284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285.xml><?xml version="1.0" encoding="utf-8"?>
<p:tagLst xmlns:p="http://schemas.openxmlformats.org/presentationml/2006/main">
  <p:tag name="KSO_WM_ASSEMBLE_CHIP_INDEX" val="c30bc1f44150437ab5bf1b076834de33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08d8b01e1e7e4b479639d475cc8647a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1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286.xml><?xml version="1.0" encoding="utf-8"?>
<p:tagLst xmlns:p="http://schemas.openxmlformats.org/presentationml/2006/main">
  <p:tag name="KSO_WM_ASSEMBLE_CHIP_INDEX" val="b07e0d0d035c4517b54f97107f028c7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8f4ed03b786c4c2bb14fa9339887e17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1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287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febec62ec89d4fae899d9e38d57c0fd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11_1*i*1"/>
  <p:tag name="KSO_WM_UNIT_INDEX" val="1"/>
  <p:tag name="KSO_WM_UNIT_LAYERLEVEL" val="1"/>
  <p:tag name="KSO_WM_UNIT_SM_LIMIT_TYPE" val="2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2"/>
  <p:tag name="KSO_WM_UNIT_INDEX" val="2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89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3"/>
  <p:tag name="KSO_WM_UNIT_INDEX" val="3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4"/>
  <p:tag name="KSO_WM_UNIT_INDEX" val="4"/>
  <p:tag name="KSO_WM_UNIT_LAYERLEVEL" val="1"/>
  <p:tag name="KSO_WM_UNIT_SM_LIMIT_TYPE" val="2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5"/>
  <p:tag name="KSO_WM_UNIT_INDEX" val="5"/>
  <p:tag name="KSO_WM_UNIT_LAYERLEVEL" val="1"/>
  <p:tag name="KSO_WM_UNIT_SM_LIMIT_TYPE" val="2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6"/>
  <p:tag name="KSO_WM_UNIT_INDEX" val="6"/>
  <p:tag name="KSO_WM_UNIT_LAYERLEVEL" val="1"/>
  <p:tag name="KSO_WM_UNIT_SM_LIMIT_TYPE" val="2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7"/>
  <p:tag name="KSO_WM_UNIT_INDEX" val="7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94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8"/>
  <p:tag name="KSO_WM_UNIT_INDEX" val="8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95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9"/>
  <p:tag name="KSO_WM_UNIT_INDEX" val="9"/>
  <p:tag name="KSO_WM_UNIT_LAYERLEVEL" val="1"/>
  <p:tag name="KSO_WM_UNIT_SM_LIMIT_TYPE" val="2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0"/>
  <p:tag name="KSO_WM_UNIT_INDEX" val="10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97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1"/>
  <p:tag name="KSO_WM_UNIT_INDEX" val="11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298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2"/>
  <p:tag name="KSO_WM_UNIT_INDEX" val="12"/>
  <p:tag name="KSO_WM_UNIT_LAYERLEVEL" val="1"/>
  <p:tag name="KSO_WM_UNIT_SM_LIMIT_TYPE" val="2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3"/>
  <p:tag name="KSO_WM_UNIT_INDEX" val="13"/>
  <p:tag name="KSO_WM_UNIT_LAYERLEVEL" val="1"/>
  <p:tag name="KSO_WM_UNIT_SM_LIMIT_TYPE" val="2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4"/>
  <p:tag name="KSO_WM_UNIT_INDEX" val="14"/>
  <p:tag name="KSO_WM_UNIT_LAYERLEVEL" val="1"/>
  <p:tag name="KSO_WM_UNIT_SM_LIMIT_TYPE" val="2"/>
  <p:tag name="KSO_WM_UNIT_TYPE" val="i"/>
</p:tagLst>
</file>

<file path=ppt/tags/tag30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5"/>
  <p:tag name="KSO_WM_UNIT_INDEX" val="15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0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6"/>
  <p:tag name="KSO_WM_UNIT_INDEX" val="16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0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7"/>
  <p:tag name="KSO_WM_UNIT_INDEX" val="17"/>
  <p:tag name="KSO_WM_UNIT_LAYERLEVEL" val="1"/>
  <p:tag name="KSO_WM_UNIT_SM_LIMIT_TYPE" val="2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a3ff9d51a534949a36d761c038b227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385b67bca2024cfd9b21355f5a1f21ce&quot;,&quot;fill_align&quot;:&quot;cm&quot;,&quot;chip_types&quot;:[&quot;diagram&quot;,&quot;pictext&quot;,&quot;text&quot;,&quot;picture&quot;,&quot;chart&quot;,&quot;table&quot;,&quot;video&quot;]}]]"/>
  <p:tag name="KSO_WM_CHIP_GROUPID" val="5fc5e83f310219e61717cdf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c5e83f310219e61717cdf3"/>
  <p:tag name="KSO_WM_SLIDE_BACKGROUND" val="[&quot;general&quot;]"/>
  <p:tag name="KSO_WM_SLIDE_BACKGROUND_TYPE" val="general"/>
  <p:tag name="KSO_WM_SLIDE_BK_DARK_LIGHT" val="2"/>
  <p:tag name="KSO_WM_SLIDE_ID" val="diagram20217111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19:13&quot;,&quot;maxSize&quot;:{&quot;size1&quot;:33.299650680520394},&quot;minSize&quot;:{&quot;size1&quot;:24.599650680520401},&quot;normalSize&quot;:{&quot;size1&quot;:24.599650680520401},&quot;subLayout&quot;:[{&quot;id&quot;:&quot;2020-12-10T01:19:13&quot;,&quot;margin&quot;:{&quot;bottom&quot;:0.026000002399086952,&quot;left&quot;:4.6570000648498535,&quot;right&quot;:4.6570000648498535,&quot;top&quot;:2.5399999618530273},&quot;type&quot;:0},{&quot;id&quot;:&quot;2020-12-10T01:19:13&quot;,&quot;margin&quot;:{&quot;bottom&quot;:2.5399999618530273,&quot;left&quot;:4.6570000648498535,&quot;right&quot;:4.6570000648498535,&quot;top&quot;:0.81999999284744263},&quot;type&quot;:0}],&quot;type&quot;:0}"/>
  <p:tag name="KSO_WM_SLIDE_POSITION" val="36*36"/>
  <p:tag name="KSO_WM_SLIDE_RATIO" val="1.777778"/>
  <p:tag name="KSO_WM_SLIDE_SIZE" val="888*468"/>
  <p:tag name="KSO_WM_SLIDE_SUBTYPE" val="pureTxt"/>
  <p:tag name="KSO_WM_SLIDE_SUPPORT_FEATURE_TYPE" val="0"/>
  <p:tag name="KSO_WM_SLIDE_TYPE" val="text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COLOR_TYPE" val="1"/>
  <p:tag name="KSO_WM_TEMPLATE_INDEX" val="2021711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0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0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07.xml><?xml version="1.0" encoding="utf-8"?>
<p:tagLst xmlns:p="http://schemas.openxmlformats.org/presentationml/2006/main">
  <p:tag name="KSO_WM_ASSEMBLE_CHIP_INDEX" val="c30bc1f44150437ab5bf1b076834de33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08d8b01e1e7e4b479639d475cc8647a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1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308.xml><?xml version="1.0" encoding="utf-8"?>
<p:tagLst xmlns:p="http://schemas.openxmlformats.org/presentationml/2006/main">
  <p:tag name="KSO_WM_ASSEMBLE_CHIP_INDEX" val="b07e0d0d035c4517b54f97107f028c7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8f4ed03b786c4c2bb14fa9339887e17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1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309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BLOCK" val="0"/>
  <p:tag name="KSO_WM_UNIT_COMPATIBLE" val="0"/>
  <p:tag name="KSO_WM_UNIT_DEC_AREA_ID" val="febec62ec89d4fae899d9e38d57c0fd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11_1*i*1"/>
  <p:tag name="KSO_WM_UNIT_INDEX" val="1"/>
  <p:tag name="KSO_WM_UNIT_LAYERLEVEL" val="1"/>
  <p:tag name="KSO_WM_UNIT_SM_LIMIT_TYPE" val="2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2"/>
  <p:tag name="KSO_WM_UNIT_INDEX" val="2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1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3"/>
  <p:tag name="KSO_WM_UNIT_INDEX" val="3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1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4"/>
  <p:tag name="KSO_WM_UNIT_INDEX" val="4"/>
  <p:tag name="KSO_WM_UNIT_LAYERLEVEL" val="1"/>
  <p:tag name="KSO_WM_UNIT_SM_LIMIT_TYPE" val="2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5"/>
  <p:tag name="KSO_WM_UNIT_INDEX" val="5"/>
  <p:tag name="KSO_WM_UNIT_LAYERLEVEL" val="1"/>
  <p:tag name="KSO_WM_UNIT_SM_LIMIT_TYPE" val="2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6"/>
  <p:tag name="KSO_WM_UNIT_INDEX" val="6"/>
  <p:tag name="KSO_WM_UNIT_LAYERLEVEL" val="1"/>
  <p:tag name="KSO_WM_UNIT_SM_LIMIT_TYPE" val="2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7"/>
  <p:tag name="KSO_WM_UNIT_INDEX" val="7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16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8"/>
  <p:tag name="KSO_WM_UNIT_INDEX" val="8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17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9"/>
  <p:tag name="KSO_WM_UNIT_INDEX" val="9"/>
  <p:tag name="KSO_WM_UNIT_LAYERLEVEL" val="1"/>
  <p:tag name="KSO_WM_UNIT_SM_LIMIT_TYPE" val="2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0"/>
  <p:tag name="KSO_WM_UNIT_INDEX" val="10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19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1"/>
  <p:tag name="KSO_WM_UNIT_INDEX" val="11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2"/>
  <p:tag name="KSO_WM_UNIT_INDEX" val="12"/>
  <p:tag name="KSO_WM_UNIT_LAYERLEVEL" val="1"/>
  <p:tag name="KSO_WM_UNIT_SM_LIMIT_TYPE" val="2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3"/>
  <p:tag name="KSO_WM_UNIT_INDEX" val="13"/>
  <p:tag name="KSO_WM_UNIT_LAYERLEVEL" val="1"/>
  <p:tag name="KSO_WM_UNIT_SM_LIMIT_TYPE" val="2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4"/>
  <p:tag name="KSO_WM_UNIT_INDEX" val="14"/>
  <p:tag name="KSO_WM_UNIT_LAYERLEVEL" val="1"/>
  <p:tag name="KSO_WM_UNIT_SM_LIMIT_TYPE" val="2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5"/>
  <p:tag name="KSO_WM_UNIT_INDEX" val="15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24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6"/>
  <p:tag name="KSO_WM_UNIT_INDEX" val="16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25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7"/>
  <p:tag name="KSO_WM_UNIT_INDEX" val="17"/>
  <p:tag name="KSO_WM_UNIT_LAYERLEVEL" val="1"/>
  <p:tag name="KSO_WM_UNIT_SM_LIMIT_TYPE" val="2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a3ff9d51a534949a36d761c038b227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385b67bca2024cfd9b21355f5a1f21ce&quot;,&quot;fill_align&quot;:&quot;cm&quot;,&quot;chip_types&quot;:[&quot;diagram&quot;,&quot;pictext&quot;,&quot;text&quot;,&quot;picture&quot;,&quot;chart&quot;,&quot;table&quot;,&quot;video&quot;]}]]"/>
  <p:tag name="KSO_WM_CHIP_GROUPID" val="5fc5e83f310219e61717cdf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c5e83f310219e61717cdf3"/>
  <p:tag name="KSO_WM_SLIDE_BACKGROUND" val="[&quot;general&quot;]"/>
  <p:tag name="KSO_WM_SLIDE_BACKGROUND_TYPE" val="general"/>
  <p:tag name="KSO_WM_SLIDE_BK_DARK_LIGHT" val="2"/>
  <p:tag name="KSO_WM_SLIDE_ID" val="diagram20217111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19:13&quot;,&quot;maxSize&quot;:{&quot;size1&quot;:33.299650680520394},&quot;minSize&quot;:{&quot;size1&quot;:24.599650680520401},&quot;normalSize&quot;:{&quot;size1&quot;:24.599650680520401},&quot;subLayout&quot;:[{&quot;id&quot;:&quot;2020-12-10T01:19:13&quot;,&quot;margin&quot;:{&quot;bottom&quot;:0.026000002399086952,&quot;left&quot;:4.6570000648498535,&quot;right&quot;:4.6570000648498535,&quot;top&quot;:2.5399999618530273},&quot;type&quot;:0},{&quot;id&quot;:&quot;2020-12-10T01:19:13&quot;,&quot;margin&quot;:{&quot;bottom&quot;:2.5399999618530273,&quot;left&quot;:4.6570000648498535,&quot;right&quot;:4.6570000648498535,&quot;top&quot;:0.81999999284744263},&quot;type&quot;:0}],&quot;type&quot;:0}"/>
  <p:tag name="KSO_WM_SLIDE_POSITION" val="36*36"/>
  <p:tag name="KSO_WM_SLIDE_RATIO" val="1.777778"/>
  <p:tag name="KSO_WM_SLIDE_SIZE" val="888*468"/>
  <p:tag name="KSO_WM_SLIDE_SUBTYPE" val="pureTxt"/>
  <p:tag name="KSO_WM_SLIDE_SUPPORT_FEATURE_TYPE" val="0"/>
  <p:tag name="KSO_WM_SLIDE_TYPE" val="text"/>
  <p:tag name="KSO_WM_TAG_VERSION" val="1.0"/>
  <p:tag name="KSO_WM_TEMPLATE_ASSEMBLE_GROUPID" val="5fd107111fa9d42129ddd8f9"/>
  <p:tag name="KSO_WM_TEMPLATE_ASSEMBLE_XID" val="5fd107111fa9d42129ddd8f9"/>
  <p:tag name="KSO_WM_TEMPLATE_CATEGORY" val="diagram"/>
  <p:tag name="KSO_WM_TEMPLATE_COLOR_TYPE" val="1"/>
  <p:tag name="KSO_WM_TEMPLATE_INDEX" val="2021711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27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28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CHIP_GROUPID" val="5f320d1c9c36e2348c3efb01"/>
  <p:tag name="KSO_WM_CHIP_XID" val="5f320d1c9c36e2348c3efb02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331.xml><?xml version="1.0" encoding="utf-8"?>
<p:tagLst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32.xml><?xml version="1.0" encoding="utf-8"?>
<p:tagLst xmlns:p="http://schemas.openxmlformats.org/presentationml/2006/main">
  <p:tag name="KSO_WM_ASSEMBLE_CHIP_INDEX" val="4b4bdabd9447412fa248e886e1c0e2a1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COMPATIBLE" val="1"/>
  <p:tag name="KSO_WM_UNIT_DEC_AREA_ID" val="f92cb99e7c7f4416a37edf10f51d2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83_1*d*1"/>
  <p:tag name="KSO_WM_UNIT_INDEX" val="1"/>
  <p:tag name="KSO_WM_UNIT_LAYERLEVEL" val="1"/>
  <p:tag name="KSO_WM_UNIT_PLACING_PICTURE" val="4b4bdabd9447412fa248e886e1c0e2a1"/>
  <p:tag name="KSO_WM_UNIT_SM_LIMIT_TYPE" val="2"/>
  <p:tag name="KSO_WM_UNIT_TYPE" val="d"/>
  <p:tag name="KSO_WM_UNIT_VALUE" val="1100*1396"/>
</p:tagLst>
</file>

<file path=ppt/tags/tag333.xml><?xml version="1.0" encoding="utf-8"?>
<p:tagLst xmlns:p="http://schemas.openxmlformats.org/presentationml/2006/main">
  <p:tag name="KSO_WM_ASSEMBLE_CHIP_INDEX" val="cc1bb7871d3d400db9029b293f0222b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5b0238aae9d54859b3c643a33a91bb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8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6"/>
</p:tagLst>
</file>

<file path=ppt/tags/tag33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3:40:58&quot;,&quot;maxSize&quot;:{&quot;size1&quot;:29},&quot;minSize&quot;:{&quot;size1&quot;:29},&quot;normalSize&quot;:{&quot;size1&quot;:29},&quot;subLayout&quot;:[{&quot;direction&quot;:1,&quot;id&quot;:&quot;2020-12-09T23:40:58&quot;,&quot;maxSize&quot;:{&quot;size1&quot;:62.600000000000001},&quot;minSize&quot;:{&quot;size1&quot;:62.600000000000001},&quot;normalSize&quot;:{&quot;size1&quot;:62.600000000000001},&quot;subLayout&quot;:[{&quot;id&quot;:&quot;2020-12-09T23:40:58&quot;,&quot;margin&quot;:{&quot;bottom&quot;:0.42300000786781311,&quot;left&quot;:1.6929999589920044,&quot;right&quot;:0.026000002399086952,&quot;top&quot;:2.1170001029968262},&quot;type&quot;:0},{&quot;id&quot;:&quot;2020-12-09T23:40:58&quot;,&quot;margin&quot;:{&quot;bottom&quot;:0.42300000786781311,&quot;left&quot;:2.2930002212524414,&quot;right&quot;:0.84700000286102295,&quot;top&quot;:2.1170001029968262},&quot;type&quot;:0}],&quot;type&quot;:0},{&quot;direction&quot;:1,&quot;id&quot;:&quot;2020-12-09T23:40:58&quot;,&quot;maxSize&quot;:{&quot;size1&quot;:48.699823488275676},&quot;minSize&quot;:{&quot;size1&quot;:48.699823488275676},&quot;normalSize&quot;:{&quot;size1&quot;:48.699823488275676},&quot;subLayout&quot;:[{&quot;id&quot;:&quot;2020-12-09T23:40:58&quot;,&quot;margin&quot;:{&quot;bottom&quot;:1.6670000553131104,&quot;left&quot;:1.6929999589920044,&quot;right&quot;:0.81999999284744263,&quot;top&quot;:0.83800005912780762},&quot;type&quot;:0},{&quot;id&quot;:&quot;2020-12-09T23:40:58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33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3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88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88_1*ζ_h_d*1_1_1"/>
  <p:tag name="KSO_WM_UNIT_INDEX" val="1_1_1"/>
  <p:tag name="KSO_WM_UNIT_LAYERLEVEL" val="1_1_1"/>
  <p:tag name="KSO_WM_UNIT_PICTURE_TOWARD" val="1"/>
  <p:tag name="KSO_WM_UNIT_TYPE" val="ζ_h_d"/>
  <p:tag name="KSO_WM_UNIT_USESOURCEFORMAT_APPLY" val="1"/>
  <p:tag name="KSO_WM_UNIT_VALUE" val="1227*1227"/>
</p:tagLst>
</file>

<file path=ppt/tags/tag338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88"/>
  <p:tag name="KSO_WM_UNIT_COMPATIBLE" val="0"/>
  <p:tag name="KSO_WM_UNIT_DIAGRAM_ISNUMVISUAL" val="0"/>
  <p:tag name="KSO_WM_UNIT_DIAGRAM_ISREFERUNIT" val="0"/>
  <p:tag name="KSO_WM_UNIT_DIAGRAM_MODELTYPE" val="creativePicture"/>
  <p:tag name="KSO_WM_UNIT_HIGHLIGHT" val="0"/>
  <p:tag name="KSO_WM_UNIT_ID" val="diagram20215288_1*ζ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PICTURE_TOWARD" val="1"/>
  <p:tag name="KSO_WM_UNIT_TYPE" val="ζ_h_i"/>
  <p:tag name="KSO_WM_UNIT_USESOURCEFORMAT_APPLY" val="1"/>
</p:tagLst>
</file>

<file path=ppt/tags/tag339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diagram"/>
  <p:tag name="KSO_WM_TEMPLATE_INDEX" val="20215288"/>
  <p:tag name="KSO_WM_UNIT_COMPATIBLE" val="0"/>
  <p:tag name="KSO_WM_UNIT_DIAGRAM_ISNUMVISUAL" val="0"/>
  <p:tag name="KSO_WM_UNIT_DIAGRAM_ISREFERUNIT" val="0"/>
  <p:tag name="KSO_WM_UNIT_DIAGRAM_MODELTYPE" val="creativePicture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288_1*ζ_h_i*1_1_2"/>
  <p:tag name="KSO_WM_UNIT_INDEX" val="1_1_2"/>
  <p:tag name="KSO_WM_UNIT_LAYERLEVEL" val="1_1_1"/>
  <p:tag name="KSO_WM_UNIT_PICTURE_TOWARD" val="1"/>
  <p:tag name="KSO_WM_UNIT_TEXT_FILL_FORE_SCHEMECOLOR_INDEX" val="2"/>
  <p:tag name="KSO_WM_UNIT_TEXT_FILL_FORE_SCHEMECOLOR_INDEX_BRIGHTNESS" val="0"/>
  <p:tag name="KSO_WM_UNIT_TEXT_FILL_TYPE" val="1"/>
  <p:tag name="KSO_WM_UNIT_TYPE" val="ζ_h_i"/>
  <p:tag name="KSO_WM_UNIT_USESOURCEFORMAT_APPLY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ASSEMBLE_CHIP_INDEX" val="aebdfc99dd104ddeac4aa16aeebb591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c886859532eafaafd693d2"/>
  <p:tag name="KSO_WM_TEMPLATE_ASSEMBLE_XID" val="5fc886859532eafaafd693d2"/>
  <p:tag name="KSO_WM_TEMPLATE_CATEGORY" val="diagram"/>
  <p:tag name="KSO_WM_TEMPLATE_INDEX" val="20217057"/>
  <p:tag name="KSO_WM_UNIT_BLOCK" val="0"/>
  <p:tag name="KSO_WM_UNIT_COMPATIBLE" val="0"/>
  <p:tag name="KSO_WM_UNIT_DEC_AREA_ID" val="8e50821d59944f27a5ba710c9d7e53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5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41.xml><?xml version="1.0" encoding="utf-8"?>
<p:tagLst xmlns:p="http://schemas.openxmlformats.org/presentationml/2006/main">
  <p:tag name="KSO_WM_ASSEMBLE_CHIP_INDEX" val="cb7ff4f947fe45a3a7a8582888b19d3b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c886859532eafaafd693d2"/>
  <p:tag name="KSO_WM_TEMPLATE_ASSEMBLE_XID" val="5fc886859532eafaafd693d2"/>
  <p:tag name="KSO_WM_TEMPLATE_CATEGORY" val="diagram"/>
  <p:tag name="KSO_WM_TEMPLATE_INDEX" val="20217057"/>
  <p:tag name="KSO_WM_UNIT_BLOCK" val="0"/>
  <p:tag name="KSO_WM_UNIT_COMPATIBLE" val="0"/>
  <p:tag name="KSO_WM_UNIT_DEC_AREA_ID" val="6602f30e73b040b4b749f2d9714a4e7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5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MARTLAYOUT_COMPRESS_INFO" val="{&#10;    &quot;id&quot;: &quot;2020-12-03T14:32:42&quot;,&#10;    &quot;max&quot;: 24.006063178355248,&#10;    &quot;parentMax&quot;: {&#10;        &quot;max&quot;: 14.015117924006944&#10;    }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6"/>
</p:tagLst>
</file>

<file path=ppt/tags/tag34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a412ec61b47f4bfe9e5c81c35b54a6b4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5cb92c8a3b8149649945ce43e7d43924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619ad5830d4a44d39cb831fc54ce2e31&quot;,&quot;fill_align&quot;:&quot;lt&quot;,&quot;chip_types&quot;:[&quot;text&quot;]}]]"/>
  <p:tag name="KSO_WM_CHIP_GROUPID" val="5facfa50998712faa657a755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fa50998712faa657a756"/>
  <p:tag name="KSO_WM_SLIDE_BACKGROUND_TYPE" val="general"/>
  <p:tag name="KSO_WM_SLIDE_BK_DARK_LIGHT" val="2"/>
  <p:tag name="KSO_WM_SLIDE_ID" val="diagram20217057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12-03T14:32:42&quot;,&quot;maxSize&quot;:{&quot;size1&quot;:57.022888016700747},&quot;minSize&quot;:{&quot;size1&quot;:34.622888016700742},&quot;normalSize&quot;:{&quot;size1&quot;:47.622888016700742},&quot;subLayout&quot;:[{&quot;id&quot;:&quot;2020-12-03T14:32:42&quot;,&quot;margin&quot;:{&quot;bottom&quot;:1.6929999589920044,&quot;left&quot;:1.6929999589920044,&quot;right&quot;:0.026000002399086952,&quot;top&quot;:1.6929999589920044},&quot;type&quot;:0},{&quot;id&quot;:&quot;2020-12-03T14:32:42&quot;,&quot;maxSize&quot;:{&quot;size1&quot;:46.710269052011},&quot;minSize&quot;:{&quot;size1&quot;:11.110269052010995},&quot;normalSize&quot;:{&quot;size1&quot;:25.549746107811742},&quot;subLayout&quot;:[{&quot;id&quot;:&quot;2020-12-03T14:32:42&quot;,&quot;margin&quot;:{&quot;bottom&quot;:0.026000002399086952,&quot;left&quot;:1.6909999847412109,&quot;right&quot;:2.5150001049041748,&quot;top&quot;:1.6929999589920044},&quot;type&quot;:0},{&quot;id&quot;:&quot;2020-12-03T14:32:42&quot;,&quot;margin&quot;:{&quot;bottom&quot;:1.6929999589920044,&quot;left&quot;:1.6909999847412109,&quot;right&quot;:2.5150001049041748,&quot;top&quot;:0.81999999284744263},&quot;type&quot;:0}],&quot;type&quot;:0}],&quot;type&quot;:0}"/>
  <p:tag name="KSO_WM_SLIDE_POSITION" val="72*95"/>
  <p:tag name="KSO_WM_SLIDE_RATIO" val="1.777778"/>
  <p:tag name="KSO_WM_SLIDE_SIZE" val="816*348"/>
  <p:tag name="KSO_WM_SLIDE_SUBTYPE" val="picTxt"/>
  <p:tag name="KSO_WM_SLIDE_SUPPORT_FEATURE_TYPE" val="8"/>
  <p:tag name="KSO_WM_SLIDE_TYPE" val="text"/>
  <p:tag name="KSO_WM_TAG_VERSION" val="1.0"/>
  <p:tag name="KSO_WM_TEMPLATE_ASSEMBLE_GROUPID" val="5fc886859532eafaafd693d2"/>
  <p:tag name="KSO_WM_TEMPLATE_ASSEMBLE_XID" val="5fc886859532eafaafd693d2"/>
  <p:tag name="KSO_WM_TEMPLATE_CATEGORY" val="diagram"/>
  <p:tag name="KSO_WM_TEMPLATE_COLOR_TYPE" val="1"/>
  <p:tag name="KSO_WM_TEMPLATE_INDEX" val="20217057"/>
  <p:tag name="KSO_WM_TEMPLATE_MASTER_TYPE" val="0"/>
  <p:tag name="KSO_WM_TEMPLATE_SUBCATEGORY" val="21"/>
</p:tagLst>
</file>

<file path=ppt/tags/tag343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44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CHIP_GROUPID" val="5f320d1c9c36e2348c3efb01"/>
  <p:tag name="KSO_WM_CHIP_XID" val="5f320d1c9c36e2348c3efb02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fc88e76d59804ff7b1d4a6329109a5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183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65"/>
</p:tagLst>
</file>

<file path=ppt/tags/tag346.xml><?xml version="1.0" encoding="utf-8"?>
<p:tagLst xmlns:p="http://schemas.openxmlformats.org/presentationml/2006/main">
  <p:tag name="KSO_WM_CHIP_GROUPID" val="5f320d1c9c36e2348c3efb01"/>
  <p:tag name="KSO_WM_CHIP_XID" val="5f320d1c9c36e2348c3efb02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DEC_AREA_ID" val="6b2c2dfce36d47eda45f609552964c30"/>
  <p:tag name="KSO_WM_UNIT_ID" val="diagram20217183_1**"/>
  <p:tag name="KSO_WM_UNIT_SM_LIMIT_TYPE" val="1"/>
</p:tagLst>
</file>

<file path=ppt/tags/tag347.xml><?xml version="1.0" encoding="utf-8"?>
<p:tagLst xmlns:p="http://schemas.openxmlformats.org/presentationml/2006/main">
  <p:tag name="KSO_WM_ASSEMBLE_CHIP_INDEX" val="6d73a471251f4f74a5a8ca4190795409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35eed32d10994ba9a6b644113a1c2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8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348.xml><?xml version="1.0" encoding="utf-8"?>
<p:tagLst xmlns:p="http://schemas.openxmlformats.org/presentationml/2006/main">
  <p:tag name="KSO_WM_ASSEMBLE_CHIP_INDEX" val="cc1bb7871d3d400db9029b293f0222b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INDEX" val="20217183"/>
  <p:tag name="KSO_WM_UNIT_BLOCK" val="0"/>
  <p:tag name="KSO_WM_UNIT_COMPATIBLE" val="0"/>
  <p:tag name="KSO_WM_UNIT_DEC_AREA_ID" val="5b0238aae9d54859b3c643a33a91bb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8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6"/>
</p:tagLst>
</file>

<file path=ppt/tags/tag34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b9ab8460162b46f3a45539a3624e23f5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2cd73cfb04b4ecea3bda0d252a5f524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eaf28af22184684b447d4f6f371e2c1&quot;,&quot;fill_align&quot;:&quot;lm&quot;,&quot;chip_types&quot;:[&quot;text&quot;]}]]"/>
  <p:tag name="KSO_WM_CHIP_GROUPID" val="5f320d1c9c36e2348c3efb0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320d1c9c36e2348c3efb02"/>
  <p:tag name="KSO_WM_SLIDE_BACKGROUND_TYPE" val="general"/>
  <p:tag name="KSO_WM_SLIDE_BK_DARK_LIGHT" val="2"/>
  <p:tag name="KSO_WM_SLIDE_CAN_ADD_NAVIGATION" val="1"/>
  <p:tag name="KSO_WM_SLIDE_ID" val="diagram20217183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23:40:58&quot;,&quot;maxSize&quot;:{&quot;size1&quot;:29},&quot;minSize&quot;:{&quot;size1&quot;:29},&quot;normalSize&quot;:{&quot;size1&quot;:29},&quot;subLayout&quot;:[{&quot;direction&quot;:1,&quot;id&quot;:&quot;2020-12-09T23:40:58&quot;,&quot;maxSize&quot;:{&quot;size1&quot;:62.600000000000001},&quot;minSize&quot;:{&quot;size1&quot;:62.600000000000001},&quot;normalSize&quot;:{&quot;size1&quot;:62.600000000000001},&quot;subLayout&quot;:[{&quot;id&quot;:&quot;2020-12-09T23:40:58&quot;,&quot;margin&quot;:{&quot;bottom&quot;:0.42300000786781311,&quot;left&quot;:1.6929999589920044,&quot;right&quot;:0.026000002399086952,&quot;top&quot;:2.1170001029968262},&quot;type&quot;:0},{&quot;id&quot;:&quot;2020-12-09T23:40:58&quot;,&quot;margin&quot;:{&quot;bottom&quot;:0.42300000786781311,&quot;left&quot;:2.2930002212524414,&quot;right&quot;:0.84700000286102295,&quot;top&quot;:2.1170001029968262},&quot;type&quot;:0}],&quot;type&quot;:0},{&quot;direction&quot;:1,&quot;id&quot;:&quot;2020-12-09T23:40:58&quot;,&quot;maxSize&quot;:{&quot;size1&quot;:48.699823488275676},&quot;minSize&quot;:{&quot;size1&quot;:48.699823488275676},&quot;normalSize&quot;:{&quot;size1&quot;:48.699823488275676},&quot;subLayout&quot;:[{&quot;id&quot;:&quot;2020-12-09T23:40:58&quot;,&quot;margin&quot;:{&quot;bottom&quot;:1.6670000553131104,&quot;left&quot;:1.6929999589920044,&quot;right&quot;:0.81999999284744263,&quot;top&quot;:0.83800005912780762},&quot;type&quot;:0},{&quot;id&quot;:&quot;2020-12-09T23:40:58&quot;,&quot;margin&quot;:{&quot;bottom&quot;:1.6929999589920044,&quot;left&quot;:0.026000002399086952,&quot;right&quot;:1.6929999589920044,&quot;top&quot;:0.84700000286102295},&quot;type&quot;:0}],&quot;type&quot;:0}],&quot;type&quot;:0}"/>
  <p:tag name="KSO_WM_SLIDE_POSITION" val="0*47"/>
  <p:tag name="KSO_WM_SLIDE_RATIO" val="1.777778"/>
  <p:tag name="KSO_WM_SLIDE_SIZE" val="960*445"/>
  <p:tag name="KSO_WM_SLIDE_SUBTYPE" val="picTxt"/>
  <p:tag name="KSO_WM_SLIDE_SUPPORT_FEATURE_TYPE" val="0"/>
  <p:tag name="KSO_WM_SLIDE_TYPE" val="text"/>
  <p:tag name="KSO_WM_TAG_VERSION" val="1.0"/>
  <p:tag name="KSO_WM_TEMPLATE_ASSEMBLE_GROUPID" val="5fd0f0091fa9d42129ddc407"/>
  <p:tag name="KSO_WM_TEMPLATE_ASSEMBLE_XID" val="5fd0f0091fa9d42129ddc407"/>
  <p:tag name="KSO_WM_TEMPLATE_CATEGORY" val="diagram"/>
  <p:tag name="KSO_WM_TEMPLATE_COLOR_TYPE" val="1"/>
  <p:tag name="KSO_WM_TEMPLATE_INDEX" val="20217183"/>
  <p:tag name="KSO_WM_TEMPLATE_MASTER_TYPE" val="0"/>
  <p:tag name="KSO_WM_TEMPLATE_SUBCATEGORY" val="2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51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2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59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9634"/>
  <p:tag name="KSO_WM_UNIT_COMPATIBLE" val="0"/>
  <p:tag name="KSO_WM_UNIT_DIAGRAM_ISNUMVISUAL" val="0"/>
  <p:tag name="KSO_WM_UNIT_DIAGRAM_ISREFERUNIT" val="0"/>
  <p:tag name="KSO_WM_UNIT_HIGHLIGHT" val="0"/>
  <p:tag name="KSO_WM_UNIT_ID" val="diagram20189634_1*d*1"/>
  <p:tag name="KSO_WM_UNIT_INDEX" val="1"/>
  <p:tag name="KSO_WM_UNIT_LAYERLEVEL" val="1"/>
  <p:tag name="KSO_WM_UNIT_PLACING_PICTURE" val="104136.809"/>
  <p:tag name="KSO_WM_UNIT_PLACING_PICTURE_INFO" val="{&quot;code&quot;:&quot;[1]&quot;,&quot;full_picture&quot;:false,&quot;last_crop_picture&quot;:&quot;[1]&quot;,&quot;scheme&quot;:&quot;1-1&quot;,&quot;spacing&quot;:5}"/>
  <p:tag name="KSO_WM_UNIT_SUPPORT_UNIT_TYPE" val="[&quot;d&quot;]"/>
  <p:tag name="KSO_WM_UNIT_TYPE" val="d"/>
  <p:tag name="KSO_WM_UNIT_VALUE" val="1911*3390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9634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189634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9634"/>
  <p:tag name="KSO_WM_UNIT_COMPATIBLE" val="0"/>
  <p:tag name="KSO_WM_UNIT_DIAGRAM_ISNUMVISUAL" val="0"/>
  <p:tag name="KSO_WM_UNIT_DIAGRAM_ISREFERUNIT" val="0"/>
  <p:tag name="KSO_WM_UNIT_HIGHLIGHT" val="0"/>
  <p:tag name="KSO_WM_UNIT_ID" val="diagram20189634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62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SLIDE_ID" val="diagram20189634_1"/>
  <p:tag name="KSO_WM_SLIDE_INDEX" val="1"/>
  <p:tag name="KSO_WM_SLIDE_ITEM_CNT" val="0"/>
  <p:tag name="KSO_WM_SLIDE_LAYOUT" val="a_d_f"/>
  <p:tag name="KSO_WM_SLIDE_LAYOUT_CNT" val="1_1_1"/>
  <p:tag name="KSO_WM_SLIDE_POSITION" val="103*19"/>
  <p:tag name="KSO_WM_SLIDE_SIZE" val="752*501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34"/>
  <p:tag name="KSO_WM_TEMPLATE_MASTER_TYPE" val="0"/>
  <p:tag name="KSO_WM_TEMPLATE_SUBCATEGORY" val="0"/>
</p:tagLst>
</file>

<file path=ppt/tags/tag36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36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2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&#10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3.xml><?xml version="1.0" encoding="utf-8"?>
<p:tagLst xmlns:p="http://schemas.openxmlformats.org/presentationml/2006/main">
  <p:tag name="KSO_WM_ASSEMBLE_CHIP_INDEX" val="aebdfc99dd104ddeac4aa16aeebb5918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c886859532eafaafd693d2"/>
  <p:tag name="KSO_WM_TEMPLATE_ASSEMBLE_XID" val="5fc886859532eafaafd693d2"/>
  <p:tag name="KSO_WM_TEMPLATE_CATEGORY" val="diagram"/>
  <p:tag name="KSO_WM_TEMPLATE_INDEX" val="20217057"/>
  <p:tag name="KSO_WM_UNIT_BLOCK" val="0"/>
  <p:tag name="KSO_WM_UNIT_COMPATIBLE" val="0"/>
  <p:tag name="KSO_WM_UNIT_DEC_AREA_ID" val="8e50821d59944f27a5ba710c9d7e53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5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74.xml><?xml version="1.0" encoding="utf-8"?>
<p:tagLst xmlns:p="http://schemas.openxmlformats.org/presentationml/2006/main">
  <p:tag name="KSO_WM_BEAUTIFY_FLAG" val="#wm#"/>
  <p:tag name="KSO_WM_SLIDE_BACKGROUND_TYPE" val="general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ASSEMBLE_CHIP_INDEX" val="686c0c39654247518b8290f80283d922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EC_AREA_ID" val="44e86bc87c9c4430aedb2eb6b6ca6d0c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1*i*2"/>
  <p:tag name="KSO_WM_UNIT_INDEX" val="2"/>
  <p:tag name="KSO_WM_UNIT_LAYERLEVEL" val="1"/>
  <p:tag name="KSO_WM_UNIT_SUBTYPE" val="u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IAGRAM_ISNUMVISUAL" val="0"/>
  <p:tag name="KSO_WM_UNIT_DIAGRAM_ISREFERUNIT" val="0"/>
  <p:tag name="KSO_WM_UNIT_HIGHLIGHT" val="0"/>
  <p:tag name="KSO_WM_UNIT_ID" val="chip20215918_1*i*1"/>
  <p:tag name="KSO_WM_UNIT_INDEX" val="1"/>
  <p:tag name="KSO_WM_UNIT_LAYERLEVEL" val="1"/>
  <p:tag name="KSO_WM_UNIT_SUBTYPE" val="u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IAGRAM_ISNUMVISUAL" val="0"/>
  <p:tag name="KSO_WM_UNIT_DIAGRAM_ISREFERUNIT" val="0"/>
  <p:tag name="KSO_WM_UNIT_HIGHLIGHT" val="0"/>
  <p:tag name="KSO_WM_UNIT_ID" val="chip20215918_1*i*3"/>
  <p:tag name="KSO_WM_UNIT_INDEX" val="3"/>
  <p:tag name="KSO_WM_UNIT_LAYERLEVEL" val="1"/>
  <p:tag name="KSO_WM_UNIT_SUBTYPE" val="u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ASSEMBLE_CHIP_INDEX" val="b7d2aa39274f4ac1a9140875617a0dd5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4330ac41c4a0a525403"/>
  <p:tag name="KSO_WM_CHIP_XID" val="5ebd04330ac41c4a0a525404"/>
  <p:tag name="KSO_WM_TAG_VERSION" val="1.0"/>
  <p:tag name="KSO_WM_TEMPLATE_ASSEMBLE_GROUPID" val="5fb4bdc42a846156eda2c308"/>
  <p:tag name="KSO_WM_TEMPLATE_ASSEMBLE_XID" val="5fbcc1509532eafaafd1ef93"/>
  <p:tag name="KSO_WM_TEMPLATE_CATEGORY" val="custom"/>
  <p:tag name="KSO_WM_TEMPLATE_INDEX" val="20215918"/>
  <p:tag name="KSO_WM_UNIT_BLOCK" val="0"/>
  <p:tag name="KSO_WM_UNIT_COMPATIBLE" val="0"/>
  <p:tag name="KSO_WM_UNIT_DEC_AREA_ID" val="bb29ff3ddc194938bdd6721fe8b9365e"/>
  <p:tag name="KSO_WM_UNIT_DEFAULT_FONT" val="18;28;2"/>
  <p:tag name="KSO_WM_UNIT_DIAGRAM_ISNUMVISUAL" val="0"/>
  <p:tag name="KSO_WM_UNIT_DIAGRAM_ISREFERUNIT" val="0"/>
  <p:tag name="KSO_WM_UNIT_HIGHLIGHT" val="0"/>
  <p:tag name="KSO_WM_UNIT_ID" val="custom202159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/击/此/处/添/加/副/标/题/内/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58"/>
</p:tagLst>
</file>

<file path=ppt/tags/tag61.xml><?xml version="1.0" encoding="utf-8"?>
<p:tagLst xmlns:p="http://schemas.openxmlformats.org/presentationml/2006/main">
  <p:tag name="KSO_WM_ASSEMBLE_CHIP_INDEX" val="b7d2aa39274f4ac1a9140875617a0dd5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4330ac41c4a0a525403"/>
  <p:tag name="KSO_WM_CHIP_XID" val="5ebd04330ac41c4a0a525404"/>
  <p:tag name="KSO_WM_TAG_VERSION" val="1.0"/>
  <p:tag name="KSO_WM_TEMPLATE_ASSEMBLE_GROUPID" val="5fb4bdc42a846156eda2c308"/>
  <p:tag name="KSO_WM_TEMPLATE_ASSEMBLE_XID" val="5fbcc1509532eafaafd1ef93"/>
  <p:tag name="KSO_WM_TEMPLATE_CATEGORY" val="custom"/>
  <p:tag name="KSO_WM_TEMPLATE_INDEX" val="20215918"/>
  <p:tag name="KSO_WM_UNIT_BLOCK" val="0"/>
  <p:tag name="KSO_WM_UNIT_COMPATIBLE" val="0"/>
  <p:tag name="KSO_WM_UNIT_DEC_AREA_ID" val="1dd8b31cf24d4c82beea33bf59a7bee2"/>
  <p:tag name="KSO_WM_UNIT_DEFAULT_FONT" val="60;74;4"/>
  <p:tag name="KSO_WM_UNIT_DIAGRAM_ISNUMVISUAL" val="0"/>
  <p:tag name="KSO_WM_UNIT_DIAGRAM_ISREFERUNIT" val="0"/>
  <p:tag name="KSO_WM_UNIT_HIGHLIGHT" val="0"/>
  <p:tag name="KSO_WM_UNIT_ID" val="custom202159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项目融资招商方案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62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63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64.xml><?xml version="1.0" encoding="utf-8"?>
<p:tagLst xmlns:p="http://schemas.openxmlformats.org/presentationml/2006/main">
  <p:tag name="KSO_WM_ASSEMBLE_CHIP_INDEX" val="043e25b561a3460badc88bff2d566367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b4bdc42a846156eda2c308"/>
  <p:tag name="KSO_WM_CHIP_XID" val="5fb4bdc42a846156eda2c30a"/>
  <p:tag name="KSO_WM_TAG_VERSION" val="1.0"/>
  <p:tag name="KSO_WM_TEMPLATE_CATEGORY" val="chip"/>
  <p:tag name="KSO_WM_TEMPLATE_INDEX" val="20215918"/>
  <p:tag name="KSO_WM_UNIT_COMPATIBLE" val="0"/>
  <p:tag name="KSO_WM_UNIT_DEC_AREA_ID" val="37b142b689f24965a67dec992b2ab657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2*i*1"/>
  <p:tag name="KSO_WM_UNIT_INDEX" val="1"/>
  <p:tag name="KSO_WM_UNIT_LAYERLEVEL" val="1"/>
  <p:tag name="KSO_WM_UNIT_SUBTYPE" val="t"/>
  <p:tag name="KSO_WM_UNIT_TYPE" val="i"/>
</p:tagLst>
</file>

<file path=ppt/tags/tag65.xml><?xml version="1.0" encoding="utf-8"?>
<p:tagLst xmlns:p="http://schemas.openxmlformats.org/presentationml/2006/main">
  <p:tag name="KSO_WM_ASSEMBLE_CHIP_INDEX" val="0600ae7e745f4efea1c42d683290c28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12262886bf0f4ba8aefd21aaaf6c8c90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66.xml><?xml version="1.0" encoding="utf-8"?>
<p:tagLst xmlns:p="http://schemas.openxmlformats.org/presentationml/2006/main">
  <p:tag name="KSO_WM_ASSEMBLE_CHIP_INDEX" val="dc84e14b46634637a0221a49e01da71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254d724099f346a384c037aaa579baa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67.xml><?xml version="1.0" encoding="utf-8"?>
<p:tagLst xmlns:p="http://schemas.openxmlformats.org/presentationml/2006/main">
  <p:tag name="KSO_WM_ASSEMBLE_CHIP_INDEX" val="42fb675cbb8e4043a72e96f79ac6597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b4bdc42a846156eda2c308"/>
  <p:tag name="KSO_WM_TEMPLATE_ASSEMBLE_XID" val="5fbcc1509532eafaafd1ef73"/>
  <p:tag name="KSO_WM_TEMPLATE_CATEGORY" val="custom"/>
  <p:tag name="KSO_WM_TEMPLATE_INDEX" val="20215918"/>
  <p:tag name="KSO_WM_UNIT_BLOCK" val="0"/>
  <p:tag name="KSO_WM_UNIT_COMPATIBLE" val="0"/>
  <p:tag name="KSO_WM_UNIT_DEC_AREA_ID" val="97f622e467ca464d81f81909432be517"/>
  <p:tag name="KSO_WM_UNIT_DEFAULT_FONT" val="14;18;2"/>
  <p:tag name="KSO_WM_UNIT_DIAGRAM_ISNUMVISUAL" val="0"/>
  <p:tag name="KSO_WM_UNIT_DIAGRAM_ISREFERUNIT" val="0"/>
  <p:tag name="KSO_WM_UNIT_HIGHLIGHT" val="0"/>
  <p:tag name="KSO_WM_UNIT_ID" val="custom202159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87"/>
</p:tagLst>
</file>

<file path=ppt/tags/tag68.xml><?xml version="1.0" encoding="utf-8"?>
<p:tagLst xmlns:p="http://schemas.openxmlformats.org/presentationml/2006/main">
  <p:tag name="KSO_WM_ASSEMBLE_CHIP_INDEX" val="42fb675cbb8e4043a72e96f79ac65973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0d00ac41c4a0a525616"/>
  <p:tag name="KSO_WM_CHIP_XID" val="5ebe40d00ac41c4a0a525617"/>
  <p:tag name="KSO_WM_TAG_VERSION" val="1.0"/>
  <p:tag name="KSO_WM_TEMPLATE_ASSEMBLE_GROUPID" val="5fb4bdc42a846156eda2c308"/>
  <p:tag name="KSO_WM_TEMPLATE_ASSEMBLE_XID" val="5fbcc1509532eafaafd1ef73"/>
  <p:tag name="KSO_WM_TEMPLATE_CATEGORY" val="custom"/>
  <p:tag name="KSO_WM_TEMPLATE_INDEX" val="20215918"/>
  <p:tag name="KSO_WM_UNIT_BLOCK" val="0"/>
  <p:tag name="KSO_WM_UNIT_COMPATIBLE" val="0"/>
  <p:tag name="KSO_WM_UNIT_DEC_AREA_ID" val="379c93fa0bac4e23bf6b7c95e37fd55b"/>
  <p:tag name="KSO_WM_UNIT_DEFAULT_FONT" val="40;56;4"/>
  <p:tag name="KSO_WM_UNIT_DIAGRAM_ISNUMVISUAL" val="0"/>
  <p:tag name="KSO_WM_UNIT_DIAGRAM_ISREFERUNIT" val="0"/>
  <p:tag name="KSO_WM_UNIT_HIGHLIGHT" val="0"/>
  <p:tag name="KSO_WM_UNIT_ID" val="custom202159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69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71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72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73.xml><?xml version="1.0" encoding="utf-8"?>
<p:tagLst xmlns:p="http://schemas.openxmlformats.org/presentationml/2006/main">
  <p:tag name="KSO_WM_ASSEMBLE_CHIP_INDEX" val="481ae8c28a1e49709d4fb237e6f7a9ec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b4bdc42a846156eda2c308"/>
  <p:tag name="KSO_WM_CHIP_XID" val="5fb4bdc42a846156eda2c30a"/>
  <p:tag name="KSO_WM_TAG_VERSION" val="1.0"/>
  <p:tag name="KSO_WM_TEMPLATE_CATEGORY" val="chip"/>
  <p:tag name="KSO_WM_TEMPLATE_INDEX" val="20215918"/>
  <p:tag name="KSO_WM_UNIT_COMPATIBLE" val="0"/>
  <p:tag name="KSO_WM_UNIT_DEC_AREA_ID" val="f9e7ddcaa5064abcba17eb17e346b8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2*i*1"/>
  <p:tag name="KSO_WM_UNIT_INDEX" val="1"/>
  <p:tag name="KSO_WM_UNIT_LAYERLEVEL" val="1"/>
  <p:tag name="KSO_WM_UNIT_SUBTYPE" val="t"/>
  <p:tag name="KSO_WM_UNIT_TYPE" val="i"/>
</p:tagLst>
</file>

<file path=ppt/tags/tag74.xml><?xml version="1.0" encoding="utf-8"?>
<p:tagLst xmlns:p="http://schemas.openxmlformats.org/presentationml/2006/main">
  <p:tag name="KSO_WM_ASSEMBLE_CHIP_INDEX" val="5d45ffd76a7d4303adf27a685cfdde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7555a0632af346e4be67dc6990885f01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7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7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77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78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79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81.xml><?xml version="1.0" encoding="utf-8"?>
<p:tagLst xmlns:p="http://schemas.openxmlformats.org/presentationml/2006/main">
  <p:tag name="KSO_WM_ASSEMBLE_CHIP_INDEX" val="686c0c39654247518b8290f80283d922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EC_AREA_ID" val="44e86bc87c9c4430aedb2eb6b6ca6d0c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1*i*2"/>
  <p:tag name="KSO_WM_UNIT_INDEX" val="2"/>
  <p:tag name="KSO_WM_UNIT_LAYERLEVEL" val="1"/>
  <p:tag name="KSO_WM_UNIT_SUBTYPE" val="u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IAGRAM_ISNUMVISUAL" val="0"/>
  <p:tag name="KSO_WM_UNIT_DIAGRAM_ISREFERUNIT" val="0"/>
  <p:tag name="KSO_WM_UNIT_HIGHLIGHT" val="0"/>
  <p:tag name="KSO_WM_UNIT_ID" val="chip20215918_1*i*1"/>
  <p:tag name="KSO_WM_UNIT_INDEX" val="1"/>
  <p:tag name="KSO_WM_UNIT_LAYERLEVEL" val="1"/>
  <p:tag name="KSO_WM_UNIT_SUBTYPE" val="u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CHIP_GROUPID" val="5fb4bdc42a846156eda2c308"/>
  <p:tag name="KSO_WM_CHIP_XID" val="5fb4bdc42a846156eda2c309"/>
  <p:tag name="KSO_WM_TAG_VERSION" val="1.0"/>
  <p:tag name="KSO_WM_TEMPLATE_CATEGORY" val="chip"/>
  <p:tag name="KSO_WM_TEMPLATE_INDEX" val="20215918"/>
  <p:tag name="KSO_WM_UNIT_COMPATIBLE" val="0"/>
  <p:tag name="KSO_WM_UNIT_DIAGRAM_ISNUMVISUAL" val="0"/>
  <p:tag name="KSO_WM_UNIT_DIAGRAM_ISREFERUNIT" val="0"/>
  <p:tag name="KSO_WM_UNIT_HIGHLIGHT" val="0"/>
  <p:tag name="KSO_WM_UNIT_ID" val="chip20215918_1*i*3"/>
  <p:tag name="KSO_WM_UNIT_INDEX" val="3"/>
  <p:tag name="KSO_WM_UNIT_LAYERLEVEL" val="1"/>
  <p:tag name="KSO_WM_UNIT_SUBTYPE" val="u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4.xml><?xml version="1.0" encoding="utf-8"?>
<p:tagLst xmlns:p="http://schemas.openxmlformats.org/presentationml/2006/main">
  <p:tag name="KSO_WM_ASSEMBLE_CHIP_INDEX" val="90c94e0fd15440a999ddbc148d80d65f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f5a90ac41c4a0a525507"/>
  <p:tag name="KSO_WM_CHIP_XID" val="5ebdf5a90ac41c4a0a525508"/>
  <p:tag name="KSO_WM_TAG_VERSION" val="1.0"/>
  <p:tag name="KSO_WM_TEMPLATE_ASSEMBLE_GROUPID" val="5fb4bdc42a846156eda2c308"/>
  <p:tag name="KSO_WM_TEMPLATE_ASSEMBLE_XID" val="5fbcc1509532eafaafd1efb1"/>
  <p:tag name="KSO_WM_TEMPLATE_CATEGORY" val="custom"/>
  <p:tag name="KSO_WM_TEMPLATE_INDEX" val="20215918"/>
  <p:tag name="KSO_WM_UNIT_BLOCK" val="0"/>
  <p:tag name="KSO_WM_UNIT_COMPATIBLE" val="0"/>
  <p:tag name="KSO_WM_UNIT_DEC_AREA_ID" val="6dc1230bdbe34e7981985840d9aaeb3d"/>
  <p:tag name="KSO_WM_UNIT_DEFAULT_FONT" val="24;80;4"/>
  <p:tag name="KSO_WM_UNIT_DIAGRAM_ISNUMVISUAL" val="0"/>
  <p:tag name="KSO_WM_UNIT_DIAGRAM_ISREFERUNIT" val="0"/>
  <p:tag name="KSO_WM_UNIT_HIGHLIGHT" val="0"/>
  <p:tag name="KSO_WM_UNIT_ID" val="custom20215918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85.xml><?xml version="1.0" encoding="utf-8"?>
<p:tagLst xmlns:p="http://schemas.openxmlformats.org/presentationml/2006/main">
  <p:tag name="KSO_WM_ASSEMBLE_CHIP_INDEX" val="3c084ee22d544c718893b208ec384da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a79b5fd008524885859f57d9ef487bf5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  <p:tag name="WM_BEAUTIFY_SHAPE_IDENTITY" val="{94f4feb5-3f4b-4005-95b1-2dcf2839bd80}"/>
</p:tagLst>
</file>

<file path=ppt/tags/tag86.xml><?xml version="1.0" encoding="utf-8"?>
<p:tagLst xmlns:p="http://schemas.openxmlformats.org/presentationml/2006/main">
  <p:tag name="KSO_WM_ASSEMBLE_CHIP_INDEX" val="cb0cf0e7db3d42478417ec385310e8d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general"/>
  <p:tag name="KSO_WM_TAG_VERSION" val="1.0"/>
  <p:tag name="KSO_WM_TEMPLATE_CATEGORY" val="chip"/>
  <p:tag name="KSO_WM_TEMPLATE_INDEX" val="20215918"/>
  <p:tag name="KSO_WM_UNIT_COMPATIBLE" val="0"/>
  <p:tag name="KSO_WM_UNIT_DEC_AREA_ID" val="075f601d92e7457b8fc8e3df145181c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  <p:tag name="WM_BEAUTIFY_SHAPE_IDENTITY" val="{ffc405ae-0a50-41b3-a86e-dbb2a25abce0}"/>
</p:tagLst>
</file>

<file path=ppt/tags/tag87.xml><?xml version="1.0" encoding="utf-8"?>
<p:tagLst xmlns:p="http://schemas.openxmlformats.org/presentationml/2006/main">
  <p:tag name="KSO_WM_SLIDE_BACKGROUND_TYPE" val="general"/>
  <p:tag name="WM_BEAUTIFY_SHAPE_IDENTITY" val="{4b4c1a96-fbb3-4008-b81d-9a72423c4dbf}"/>
</p:tagLst>
</file>

<file path=ppt/tags/tag88.xml><?xml version="1.0" encoding="utf-8"?>
<p:tagLst xmlns:p="http://schemas.openxmlformats.org/presentationml/2006/main">
  <p:tag name="KSO_WM_SLIDE_BACKGROUND_TYPE" val="general"/>
  <p:tag name="WM_BEAUTIFY_SHAPE_IDENTITY" val="{62846dbc-a63e-456c-8ba9-f907f3db7bb1}"/>
</p:tagLst>
</file>

<file path=ppt/tags/tag89.xml><?xml version="1.0" encoding="utf-8"?>
<p:tagLst xmlns:p="http://schemas.openxmlformats.org/presentationml/2006/main">
  <p:tag name="KSO_WM_SLIDE_BACKGROUND_TYPE" val="general"/>
  <p:tag name="WM_BEAUTIFY_SHAPE_IDENTITY" val="{d08a41e7-ee1b-4c87-b9e7-3fafacf2f2db}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SLIDE_BACKGROUND_TYPE" val="general"/>
  <p:tag name="WM_BEAUTIFY_SHAPE_IDENTITY" val="{fc163f3b-7023-4c5a-804f-365c076c0fa7}"/>
</p:tagLst>
</file>

<file path=ppt/tags/tag91.xml><?xml version="1.0" encoding="utf-8"?>
<p:tagLst xmlns:p="http://schemas.openxmlformats.org/presentationml/2006/main">
  <p:tag name="KSO_WM_ASSEMBLE_CHIP_INDEX" val="6dbb76e67f7c4a74a9bd418d469dc38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bcfdb9ff094a07816be9e182529ca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2.xml><?xml version="1.0" encoding="utf-8"?>
<p:tagLst xmlns:p="http://schemas.openxmlformats.org/presentationml/2006/main">
  <p:tag name="KSO_WM_ASSEMBLE_CHIP_INDEX" val="56faa1e94a9d404895903f7a772787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b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73190297fd8f449d9e6dc6044a813f8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3*i*1"/>
  <p:tag name="KSO_WM_UNIT_INDEX" val="1"/>
  <p:tag name="KSO_WM_UNIT_LAYERLEVEL" val="1"/>
  <p:tag name="KSO_WM_UNIT_SUBTYPE" val="t"/>
  <p:tag name="KSO_WM_UNIT_TYPE" val="i"/>
</p:tagLst>
</file>

<file path=ppt/tags/tag93.xml><?xml version="1.0" encoding="utf-8"?>
<p:tagLst xmlns:p="http://schemas.openxmlformats.org/presentationml/2006/main">
  <p:tag name="KSO_WM_ASSEMBLE_CHIP_INDEX" val="e613be3350d54bf0baa397cc77c9dfd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c"/>
  <p:tag name="KSO_WM_SLIDE_BACKGROUND_TYPE" val="frame"/>
  <p:tag name="KSO_WM_TAG_VERSION" val="1.0"/>
  <p:tag name="KSO_WM_TEMPLATE_CATEGORY" val="chip"/>
  <p:tag name="KSO_WM_TEMPLATE_INDEX" val="20215918"/>
  <p:tag name="KSO_WM_UNIT_COMPATIBLE" val="0"/>
  <p:tag name="KSO_WM_UNIT_DEC_AREA_ID" val="a48eac3f06d543b781849bfab9e3b4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15918_4*i*1"/>
  <p:tag name="KSO_WM_UNIT_INDEX" val="1"/>
  <p:tag name="KSO_WM_UNIT_LAYERLEVEL" val="1"/>
  <p:tag name="KSO_WM_UNIT_SUBTYPE" val="t"/>
  <p:tag name="KSO_WM_UNIT_TYPE" val="i"/>
</p:tagLst>
</file>

<file path=ppt/tags/tag94.xml><?xml version="1.0" encoding="utf-8"?>
<p:tagLst xmlns:p="http://schemas.openxmlformats.org/presentationml/2006/main">
  <p:tag name="KSO_WM_SLIDE_BACKGROUND_TYPE" val="frame"/>
</p:tagLst>
</file>

<file path=ppt/tags/tag95.xml><?xml version="1.0" encoding="utf-8"?>
<p:tagLst xmlns:p="http://schemas.openxmlformats.org/presentationml/2006/main">
  <p:tag name="KSO_WM_SLIDE_BACKGROUND_TYPE" val="frame"/>
</p:tagLst>
</file>

<file path=ppt/tags/tag96.xml><?xml version="1.0" encoding="utf-8"?>
<p:tagLst xmlns:p="http://schemas.openxmlformats.org/presentationml/2006/main"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</p:tagLst>
</file>

<file path=ppt/tags/tag98.xml><?xml version="1.0" encoding="utf-8"?>
<p:tagLst xmlns:p="http://schemas.openxmlformats.org/presentationml/2006/main">
  <p:tag name="KSO_WM_SLIDE_BACKGROUND_TYPE" val="frame"/>
</p:tagLst>
</file>

<file path=ppt/tags/tag99.xml><?xml version="1.0" encoding="utf-8"?>
<p:tagLst xmlns:p="http://schemas.openxmlformats.org/presentationml/2006/main">
  <p:tag name="KSO_WM_ASSEMBLE_CHIP_INDEX" val="6d6ebd6d27ad4636889beb3c027f68c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4bdc42a846156eda2c308"/>
  <p:tag name="KSO_WM_CHIP_XID" val="5fb4bdc42a846156eda2c30d"/>
  <p:tag name="KSO_WM_SLIDE_BACKGROUND_TYPE" val="leftRight"/>
  <p:tag name="KSO_WM_TAG_VERSION" val="1.0"/>
  <p:tag name="KSO_WM_TEMPLATE_CATEGORY" val="chip"/>
  <p:tag name="KSO_WM_TEMPLATE_INDEX" val="20215918"/>
  <p:tag name="KSO_WM_UNIT_COMPATIBLE" val="0"/>
  <p:tag name="KSO_WM_UNIT_DEC_AREA_ID" val="7cd4620feed34f09bf5b79bd3440d37c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15918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​">
  <a:themeElements>
    <a:clrScheme name="">
      <a:dk1>
        <a:srgbClr val="000000"/>
      </a:dk1>
      <a:lt1>
        <a:srgbClr val="FFFFFF"/>
      </a:lt1>
      <a:dk2>
        <a:srgbClr val="F3F2EC"/>
      </a:dk2>
      <a:lt2>
        <a:srgbClr val="FFFFFF"/>
      </a:lt2>
      <a:accent1>
        <a:srgbClr val="E9D54A"/>
      </a:accent1>
      <a:accent2>
        <a:srgbClr val="92DD5F"/>
      </a:accent2>
      <a:accent3>
        <a:srgbClr val="59DB84"/>
      </a:accent3>
      <a:accent4>
        <a:srgbClr val="3BD1B2"/>
      </a:accent4>
      <a:accent5>
        <a:srgbClr val="37C1D8"/>
      </a:accent5>
      <a:accent6>
        <a:srgbClr val="49ADE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2036</Words>
  <Application>WPS 演示</Application>
  <PresentationFormat>全屏显示(16:9)</PresentationFormat>
  <Paragraphs>84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Wingdings</vt:lpstr>
      <vt:lpstr>汉仪旗黑-85S</vt:lpstr>
      <vt:lpstr>Calibri</vt:lpstr>
      <vt:lpstr>Segoe UI</vt:lpstr>
      <vt:lpstr>Arial Unicode MS</vt:lpstr>
      <vt:lpstr>微软雅黑 Light</vt:lpstr>
      <vt:lpstr>Arial</vt:lpstr>
      <vt:lpstr>黑体</vt:lpstr>
      <vt:lpstr>第一PPT模板网-WWW.1PPT.COM</vt:lpstr>
      <vt:lpstr>第一PPT模板网-WWW.1PPT.COM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3</cp:revision>
  <cp:lastPrinted>2021-01-09T15:11:00Z</cp:lastPrinted>
  <dcterms:created xsi:type="dcterms:W3CDTF">2021-01-09T15:11:00Z</dcterms:created>
  <dcterms:modified xsi:type="dcterms:W3CDTF">2022-06-05T14:22:13Z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2052-11.8.2.8053</vt:lpwstr>
  </property>
</Properties>
</file>