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73" r:id="rId4"/>
    <p:sldId id="257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5" r:id="rId15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597B9"/>
    <a:srgbClr val="DEACC7"/>
    <a:srgbClr val="9A7E57"/>
    <a:srgbClr val="B37A81"/>
    <a:srgbClr val="7A4E2C"/>
    <a:srgbClr val="E9B4CD"/>
    <a:srgbClr val="AD969E"/>
    <a:srgbClr val="C1AAD9"/>
    <a:srgbClr val="BA6FA0"/>
    <a:srgbClr val="D7BC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6314" autoAdjust="0"/>
  </p:normalViewPr>
  <p:slideViewPr>
    <p:cSldViewPr snapToGrid="0">
      <p:cViewPr>
        <p:scale>
          <a:sx n="100" d="100"/>
          <a:sy n="100" d="100"/>
        </p:scale>
        <p:origin x="-1950" y="-84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BC7274-60AE-485E-8583-3C74E3F62F6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CAD599-EBCE-4BCF-A0E4-A63CAF1DA7D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75C030A-110E-4799-8BA4-6DA47C50F9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F534965E-71B2-4DD8-B3A9-C9B2A82DEE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75C030A-110E-4799-8BA4-6DA47C50F9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F534965E-71B2-4DD8-B3A9-C9B2A82DEE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75C030A-110E-4799-8BA4-6DA47C50F9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F534965E-71B2-4DD8-B3A9-C9B2A82DEE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75C030A-110E-4799-8BA4-6DA47C50F9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F534965E-71B2-4DD8-B3A9-C9B2A82DEE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75C030A-110E-4799-8BA4-6DA47C50F9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F534965E-71B2-4DD8-B3A9-C9B2A82DEE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75C030A-110E-4799-8BA4-6DA47C50F9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F534965E-71B2-4DD8-B3A9-C9B2A82DEE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75C030A-110E-4799-8BA4-6DA47C50F9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F534965E-71B2-4DD8-B3A9-C9B2A82DEE03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707679" y="5021584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http://www.1ppt.com/hangye/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75C030A-110E-4799-8BA4-6DA47C50F9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F534965E-71B2-4DD8-B3A9-C9B2A82DEE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75C030A-110E-4799-8BA4-6DA47C50F9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F534965E-71B2-4DD8-B3A9-C9B2A82DEE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75C030A-110E-4799-8BA4-6DA47C50F9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F534965E-71B2-4DD8-B3A9-C9B2A82DEE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75C030A-110E-4799-8BA4-6DA47C50F9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F534965E-71B2-4DD8-B3A9-C9B2A82DEE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3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8" name="椭圆 47"/>
          <p:cNvSpPr/>
          <p:nvPr/>
        </p:nvSpPr>
        <p:spPr>
          <a:xfrm>
            <a:off x="4770504" y="5342858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5363272" y="5342858"/>
            <a:ext cx="123825" cy="123825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7494466" y="5924783"/>
            <a:ext cx="116880" cy="116880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54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7797172" y="5876667"/>
            <a:ext cx="90488" cy="90488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7770283" y="5306324"/>
            <a:ext cx="65462" cy="6546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7172069" y="5386130"/>
            <a:ext cx="58738" cy="58737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1364101" y="5998236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1906927" y="5973505"/>
            <a:ext cx="122238" cy="122237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1" name="Freeform 24"/>
          <p:cNvSpPr/>
          <p:nvPr/>
        </p:nvSpPr>
        <p:spPr bwMode="auto">
          <a:xfrm>
            <a:off x="2917684" y="5881430"/>
            <a:ext cx="87313" cy="123825"/>
          </a:xfrm>
          <a:custGeom>
            <a:avLst/>
            <a:gdLst>
              <a:gd name="T0" fmla="*/ 23 w 23"/>
              <a:gd name="T1" fmla="*/ 0 h 33"/>
              <a:gd name="T2" fmla="*/ 0 w 23"/>
              <a:gd name="T3" fmla="*/ 33 h 33"/>
              <a:gd name="T4" fmla="*/ 23 w 23"/>
              <a:gd name="T5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23" y="0"/>
                </a:moveTo>
                <a:cubicBezTo>
                  <a:pt x="14" y="11"/>
                  <a:pt x="7" y="21"/>
                  <a:pt x="0" y="33"/>
                </a:cubicBezTo>
                <a:lnTo>
                  <a:pt x="23" y="0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531597" y="1896169"/>
            <a:ext cx="6783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pc="-150" dirty="0">
                <a:solidFill>
                  <a:srgbClr val="D597B9"/>
                </a:solidFill>
                <a:cs typeface="+mn-ea"/>
                <a:sym typeface="+mn-lt"/>
              </a:rPr>
              <a:t>恋</a:t>
            </a:r>
            <a:endParaRPr lang="zh-CN" altLang="en-US" sz="4000" spc="-150" dirty="0">
              <a:solidFill>
                <a:srgbClr val="D597B9"/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034066" y="1902519"/>
            <a:ext cx="6783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pc="-150" dirty="0">
                <a:solidFill>
                  <a:srgbClr val="9A7E57"/>
                </a:solidFill>
                <a:cs typeface="+mn-ea"/>
                <a:sym typeface="+mn-lt"/>
              </a:rPr>
              <a:t>上</a:t>
            </a:r>
            <a:endParaRPr lang="zh-CN" altLang="en-US" sz="4000" spc="-150" dirty="0">
              <a:solidFill>
                <a:srgbClr val="9A7E57"/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523835" y="1902519"/>
            <a:ext cx="6783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pc="-150" dirty="0">
                <a:solidFill>
                  <a:srgbClr val="9A7E57"/>
                </a:solidFill>
                <a:cs typeface="+mn-ea"/>
                <a:sym typeface="+mn-lt"/>
              </a:rPr>
              <a:t>有</a:t>
            </a:r>
            <a:endParaRPr lang="zh-CN" altLang="en-US" sz="4000" spc="-150" dirty="0">
              <a:solidFill>
                <a:srgbClr val="9A7E57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001445" y="1902519"/>
            <a:ext cx="6783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pc="-150" dirty="0">
                <a:solidFill>
                  <a:srgbClr val="9A7E57"/>
                </a:solidFill>
                <a:cs typeface="+mn-ea"/>
                <a:sym typeface="+mn-lt"/>
              </a:rPr>
              <a:t>你</a:t>
            </a:r>
            <a:endParaRPr lang="zh-CN" altLang="en-US" sz="4000" spc="-150" dirty="0">
              <a:solidFill>
                <a:srgbClr val="9A7E57"/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514085" y="1508201"/>
            <a:ext cx="9781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i="1" spc="-300" dirty="0" err="1">
                <a:solidFill>
                  <a:srgbClr val="9A7E57"/>
                </a:solidFill>
                <a:cs typeface="+mn-ea"/>
                <a:sym typeface="+mn-lt"/>
              </a:rPr>
              <a:t>oving</a:t>
            </a:r>
            <a:endParaRPr lang="zh-CN" altLang="en-US" sz="2800" i="1" spc="-300" dirty="0">
              <a:solidFill>
                <a:srgbClr val="9A7E57"/>
              </a:solidFill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35297" y="1530427"/>
            <a:ext cx="606256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000" i="1" spc="-300" dirty="0">
                <a:solidFill>
                  <a:srgbClr val="9A7E57"/>
                </a:solidFill>
                <a:cs typeface="+mn-ea"/>
                <a:sym typeface="+mn-lt"/>
              </a:rPr>
              <a:t>L</a:t>
            </a:r>
            <a:endParaRPr lang="zh-CN" altLang="en-US" sz="7000" i="1" spc="-300" dirty="0">
              <a:solidFill>
                <a:srgbClr val="9A7E57"/>
              </a:solidFill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 rot="20603377">
            <a:off x="3369493" y="1693120"/>
            <a:ext cx="620683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000" i="1" spc="-300" dirty="0">
                <a:solidFill>
                  <a:srgbClr val="9A7E57"/>
                </a:solidFill>
                <a:cs typeface="+mn-ea"/>
                <a:sym typeface="+mn-lt"/>
              </a:rPr>
              <a:t>y</a:t>
            </a:r>
            <a:endParaRPr lang="zh-CN" altLang="en-US" sz="7000" i="1" spc="-300" dirty="0">
              <a:solidFill>
                <a:srgbClr val="9A7E57"/>
              </a:solidFill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 rot="20603377">
            <a:off x="3796482" y="1934493"/>
            <a:ext cx="670376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500" i="1" spc="-300" dirty="0" err="1">
                <a:solidFill>
                  <a:srgbClr val="9A7E57"/>
                </a:solidFill>
                <a:cs typeface="+mn-ea"/>
                <a:sym typeface="+mn-lt"/>
              </a:rPr>
              <a:t>ou</a:t>
            </a:r>
            <a:endParaRPr lang="zh-CN" altLang="en-US" sz="3500" i="1" spc="-300" dirty="0">
              <a:solidFill>
                <a:srgbClr val="9A7E57"/>
              </a:solidFill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454395" y="1326790"/>
            <a:ext cx="6783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pc="-150" dirty="0">
                <a:solidFill>
                  <a:srgbClr val="9A7E57"/>
                </a:solidFill>
                <a:cs typeface="+mn-ea"/>
                <a:sym typeface="+mn-lt"/>
              </a:rPr>
              <a:t>日</a:t>
            </a:r>
            <a:endParaRPr lang="zh-CN" altLang="en-US" sz="4000" spc="-150" dirty="0">
              <a:solidFill>
                <a:srgbClr val="9A7E57"/>
              </a:solidFill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917950" y="1336315"/>
            <a:ext cx="6783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pc="-150" dirty="0">
                <a:solidFill>
                  <a:srgbClr val="9A7E57"/>
                </a:solidFill>
                <a:cs typeface="+mn-ea"/>
                <a:sym typeface="+mn-lt"/>
              </a:rPr>
              <a:t>子</a:t>
            </a:r>
            <a:endParaRPr lang="zh-CN" altLang="en-US" sz="4000" spc="-150" dirty="0">
              <a:solidFill>
                <a:srgbClr val="9A7E57"/>
              </a:solidFill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83219" y="2654306"/>
            <a:ext cx="26204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i="1" dirty="0">
                <a:solidFill>
                  <a:srgbClr val="9A7E57"/>
                </a:solidFill>
                <a:cs typeface="+mn-ea"/>
                <a:sym typeface="+mn-lt"/>
              </a:rPr>
              <a:t>Loving you is more then </a:t>
            </a:r>
            <a:endParaRPr lang="zh-CN" altLang="en-US" sz="1600" i="1" dirty="0">
              <a:solidFill>
                <a:srgbClr val="9A7E57"/>
              </a:solidFill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81572" y="2463422"/>
            <a:ext cx="25157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i="1" dirty="0">
                <a:solidFill>
                  <a:srgbClr val="9A7E57"/>
                </a:solidFill>
                <a:cs typeface="+mn-ea"/>
                <a:sym typeface="+mn-lt"/>
              </a:rPr>
              <a:t>just a dream come true,</a:t>
            </a:r>
            <a:endParaRPr lang="zh-CN" altLang="en-US" sz="1600" i="1" dirty="0">
              <a:solidFill>
                <a:srgbClr val="9A7E57"/>
              </a:solidFill>
              <a:cs typeface="+mn-ea"/>
              <a:sym typeface="+mn-lt"/>
            </a:endParaRPr>
          </a:p>
        </p:txBody>
      </p:sp>
      <p:sp>
        <p:nvSpPr>
          <p:cNvPr id="62" name="Freeform 5"/>
          <p:cNvSpPr/>
          <p:nvPr/>
        </p:nvSpPr>
        <p:spPr bwMode="auto">
          <a:xfrm>
            <a:off x="2832265" y="1652559"/>
            <a:ext cx="275223" cy="378862"/>
          </a:xfrm>
          <a:custGeom>
            <a:avLst/>
            <a:gdLst>
              <a:gd name="T0" fmla="*/ 94 w 267"/>
              <a:gd name="T1" fmla="*/ 0 h 370"/>
              <a:gd name="T2" fmla="*/ 99 w 267"/>
              <a:gd name="T3" fmla="*/ 32 h 370"/>
              <a:gd name="T4" fmla="*/ 151 w 267"/>
              <a:gd name="T5" fmla="*/ 70 h 370"/>
              <a:gd name="T6" fmla="*/ 247 w 267"/>
              <a:gd name="T7" fmla="*/ 263 h 370"/>
              <a:gd name="T8" fmla="*/ 228 w 267"/>
              <a:gd name="T9" fmla="*/ 314 h 370"/>
              <a:gd name="T10" fmla="*/ 187 w 267"/>
              <a:gd name="T11" fmla="*/ 369 h 370"/>
              <a:gd name="T12" fmla="*/ 185 w 267"/>
              <a:gd name="T13" fmla="*/ 369 h 370"/>
              <a:gd name="T14" fmla="*/ 158 w 267"/>
              <a:gd name="T15" fmla="*/ 339 h 370"/>
              <a:gd name="T16" fmla="*/ 97 w 267"/>
              <a:gd name="T17" fmla="*/ 153 h 370"/>
              <a:gd name="T18" fmla="*/ 94 w 267"/>
              <a:gd name="T19" fmla="*/ 221 h 370"/>
              <a:gd name="T20" fmla="*/ 161 w 267"/>
              <a:gd name="T21" fmla="*/ 370 h 370"/>
              <a:gd name="T22" fmla="*/ 29 w 267"/>
              <a:gd name="T23" fmla="*/ 132 h 370"/>
              <a:gd name="T24" fmla="*/ 94 w 267"/>
              <a:gd name="T25" fmla="*/ 0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67" h="370">
                <a:moveTo>
                  <a:pt x="94" y="0"/>
                </a:moveTo>
                <a:cubicBezTo>
                  <a:pt x="96" y="10"/>
                  <a:pt x="93" y="23"/>
                  <a:pt x="99" y="32"/>
                </a:cubicBezTo>
                <a:cubicBezTo>
                  <a:pt x="110" y="49"/>
                  <a:pt x="135" y="58"/>
                  <a:pt x="151" y="70"/>
                </a:cubicBezTo>
                <a:cubicBezTo>
                  <a:pt x="197" y="104"/>
                  <a:pt x="267" y="173"/>
                  <a:pt x="247" y="263"/>
                </a:cubicBezTo>
                <a:cubicBezTo>
                  <a:pt x="243" y="282"/>
                  <a:pt x="236" y="300"/>
                  <a:pt x="228" y="314"/>
                </a:cubicBezTo>
                <a:cubicBezTo>
                  <a:pt x="218" y="334"/>
                  <a:pt x="205" y="356"/>
                  <a:pt x="187" y="369"/>
                </a:cubicBezTo>
                <a:cubicBezTo>
                  <a:pt x="187" y="369"/>
                  <a:pt x="186" y="369"/>
                  <a:pt x="185" y="369"/>
                </a:cubicBezTo>
                <a:cubicBezTo>
                  <a:pt x="176" y="359"/>
                  <a:pt x="167" y="349"/>
                  <a:pt x="158" y="339"/>
                </a:cubicBezTo>
                <a:cubicBezTo>
                  <a:pt x="127" y="295"/>
                  <a:pt x="99" y="223"/>
                  <a:pt x="97" y="153"/>
                </a:cubicBezTo>
                <a:cubicBezTo>
                  <a:pt x="87" y="163"/>
                  <a:pt x="91" y="206"/>
                  <a:pt x="94" y="221"/>
                </a:cubicBezTo>
                <a:cubicBezTo>
                  <a:pt x="107" y="284"/>
                  <a:pt x="131" y="327"/>
                  <a:pt x="161" y="370"/>
                </a:cubicBezTo>
                <a:cubicBezTo>
                  <a:pt x="79" y="354"/>
                  <a:pt x="0" y="247"/>
                  <a:pt x="29" y="132"/>
                </a:cubicBezTo>
                <a:cubicBezTo>
                  <a:pt x="42" y="78"/>
                  <a:pt x="66" y="39"/>
                  <a:pt x="94" y="0"/>
                </a:cubicBezTo>
                <a:close/>
              </a:path>
            </a:pathLst>
          </a:custGeom>
          <a:solidFill>
            <a:srgbClr val="D597B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9A7E57"/>
              </a:solidFill>
              <a:cs typeface="+mn-ea"/>
              <a:sym typeface="+mn-lt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3219493" y="1435392"/>
            <a:ext cx="505267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9A7E57"/>
                </a:solidFill>
                <a:cs typeface="+mn-ea"/>
                <a:sym typeface="+mn-lt"/>
              </a:rPr>
              <a:t>の</a:t>
            </a:r>
            <a:endParaRPr lang="zh-CN" altLang="en-US" sz="2400" dirty="0">
              <a:solidFill>
                <a:srgbClr val="9A7E57"/>
              </a:solidFill>
              <a:cs typeface="+mn-ea"/>
              <a:sym typeface="+mn-lt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1666067" y="3193195"/>
            <a:ext cx="144142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spc="300" dirty="0">
                <a:solidFill>
                  <a:srgbClr val="9A7E57"/>
                </a:solidFill>
                <a:cs typeface="+mn-ea"/>
                <a:sym typeface="+mn-lt"/>
              </a:rPr>
              <a:t>恋上有你的日子</a:t>
            </a:r>
            <a:endParaRPr lang="zh-CN" altLang="en-US" sz="1100" spc="300" dirty="0">
              <a:solidFill>
                <a:srgbClr val="9A7E57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917950" y="4669790"/>
            <a:ext cx="4528820" cy="299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350" spc="1800" dirty="0">
                <a:solidFill>
                  <a:schemeClr val="bg1"/>
                </a:solidFill>
                <a:cs typeface="+mn-ea"/>
                <a:sym typeface="+mn-lt"/>
              </a:rPr>
              <a:t>www.92ppt.net</a:t>
            </a:r>
            <a:endParaRPr lang="en-US" sz="1350" spc="18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20000"/>
    </mc:Choice>
    <mc:Fallback>
      <p:transition advClick="0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2 -0.00062 L -0.00312 -9.87654E-7 C -0.00295 -0.09907 -0.00312 -0.19815 -0.00243 -0.29599 C -0.00225 -0.31265 0.00035 -0.325 0.00261 -0.34043 C 0.00382 -0.34907 0.0059 -0.36605 0.00764 -0.37531 C 0.01042 -0.39136 0.01285 -0.40339 0.01667 -0.41728 C 0.01893 -0.425 0.02066 -0.43333 0.02344 -0.43951 C 0.02483 -0.44259 0.02622 -0.44506 0.02761 -0.44876 C 0.02882 -0.45123 0.02952 -0.45525 0.0309 -0.45772 C 0.03351 -0.46327 0.03611 -0.46883 0.03924 -0.47222 C 0.04028 -0.47346 0.0415 -0.47438 0.04254 -0.47623 C 0.04462 -0.48025 0.04618 -0.48488 0.04827 -0.48889 C 0.05 -0.49197 0.05174 -0.49475 0.0533 -0.49784 C 0.05729 -0.50679 0.05313 -0.50031 0.0559 -0.50895 C 0.05643 -0.51142 0.05747 -0.51296 0.05834 -0.51512 C 0.06198 -0.53796 0.06129 -0.52932 0.0592 -0.57099 C 0.05903 -0.57346 0.05799 -0.575 0.05747 -0.57685 C 0.05729 -0.57901 0.05729 -0.58179 0.0566 -0.58395 C 0.05573 -0.58734 0.05452 -0.59012 0.0533 -0.59321 C 0.05122 -0.59846 0.04948 -0.60216 0.0467 -0.60617 C 0.04445 -0.60926 0.04219 -0.61204 0.04011 -0.61543 C 0.03889 -0.61697 0.03785 -0.61913 0.03663 -0.62068 C 0.03542 -0.62222 0.03386 -0.62315 0.03247 -0.62407 C 0.02535 -0.63179 0.0316 -0.62809 0.02431 -0.63148 C 0.0217 -0.63518 0.02136 -0.63611 0.0184 -0.63858 C 0.01754 -0.63951 0.01667 -0.63981 0.01597 -0.64074 C 0.01563 -0.64259 0.01459 -0.64444 0.01511 -0.64599 C 0.0158 -0.64815 0.01736 -0.64815 0.0184 -0.64969 C 0.01962 -0.65123 0.02066 -0.65339 0.0217 -0.65525 L 0.025 -0.66296 " pathEditMode="relative" rAng="0" ptsTypes="AAAAAAAAAAAAAAAAAAAAAAAAAAAAAA">
                                      <p:cBhvr>
                                        <p:cTn id="99" dur="2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0" presetClass="path" presetSubtype="0" repeatCount="7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3 -0.00062 L -0.00313 4.07407E-6 C -0.00313 -0.09908 0.02604 -0.06328 0.02674 -0.16173 C 0.0276 -0.21636 -0.00174 -0.28735 -0.00451 -0.30247 C -0.00747 -0.3176 0.00174 -0.33303 0.0026 -0.34044 C 0.00382 -0.34908 0.0059 -0.36605 0.00764 -0.37531 C 0.01042 -0.39136 0.01285 -0.40371 0.01667 -0.41729 C 0.01892 -0.42531 0.02066 -0.43334 0.02344 -0.43951 C 0.02483 -0.44321 0.02621 -0.44507 0.0276 -0.44877 C 0.02882 -0.45124 0.02951 -0.45587 0.0309 -0.45772 C 0.03351 -0.46389 0.03611 -0.46914 0.03924 -0.47284 C 0.04028 -0.47377 0.04149 -0.47439 0.04253 -0.47624 C 0.04462 -0.48025 0.04618 -0.48519 0.04826 -0.48889 L 0.0533 -0.49784 C 0.05729 -0.50679 0.05312 -0.50062 0.0559 -0.50957 C 0.05642 -0.51142 0.05746 -0.51297 0.05833 -0.51513 C 0.06198 -0.53828 0.06128 -0.52933 0.0592 -0.57099 C 0.05903 -0.57346 0.05799 -0.5747 0.05746 -0.57624 C 0.05729 -0.57902 0.05729 -0.58179 0.0566 -0.58365 C 0.05573 -0.58704 0.05451 -0.58982 0.0533 -0.59321 C 0.05121 -0.59784 0.04948 -0.60216 0.0467 -0.60587 L 0.0401 -0.61482 C 0.03889 -0.61667 0.03785 -0.61914 0.03663 -0.62037 C 0.03542 -0.62192 0.03385 -0.62284 0.03246 -0.62377 C 0.02535 -0.63179 0.0316 -0.62809 0.0243 -0.63087 C 0.0217 -0.63457 0.02135 -0.63612 0.0184 -0.63828 C 0.01753 -0.6392 0.01667 -0.63982 0.01597 -0.64074 C 0.01562 -0.6426 0.01458 -0.64445 0.0151 -0.64599 C 0.0158 -0.64815 0.01736 -0.64815 0.0184 -0.6497 C 0.01962 -0.65062 0.02066 -0.6534 0.0217 -0.65525 L 0.025 -0.66297 " pathEditMode="relative" rAng="0" ptsTypes="AAAAAAAAAAAAAAAAAAAAAAAAAAAAAAA">
                                      <p:cBhvr>
                                        <p:cTn id="101" dur="2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0" y="-33086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0" presetClass="path" presetSubtype="0" repeatCount="7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312 -0.00062 L -0.00312 -1.60494E-6 C -0.00295 -0.09907 -0.00312 -0.19815 -0.00243 -0.29599 C -0.00226 -0.31265 0.00035 -0.325 0.00261 -0.34043 C 0.00382 -0.34907 0.0059 -0.36605 0.00764 -0.37531 C 0.01042 -0.39136 0.01285 -0.40339 0.01667 -0.41728 C 0.01893 -0.425 0.02066 -0.43333 0.02344 -0.4395 C 0.02483 -0.44259 0.02622 -0.44506 0.02761 -0.44876 C 0.02882 -0.45123 0.02952 -0.45525 0.0309 -0.45771 C 0.03351 -0.46327 0.03611 -0.46883 0.03924 -0.47222 C 0.04028 -0.47346 0.04149 -0.47438 0.04254 -0.47623 C 0.04462 -0.48025 0.04618 -0.48487 0.04827 -0.48889 C 0.05 -0.49197 0.05174 -0.49475 0.0533 -0.49784 C 0.05729 -0.50679 0.05313 -0.50031 0.0559 -0.50895 C 0.05643 -0.51142 0.05747 -0.51296 0.05834 -0.51481 C 0.06198 -0.53796 0.06129 -0.52932 0.0592 -0.57129 C 0.05903 -0.57376 0.05799 -0.57531 0.05747 -0.57716 C 0.05729 -0.57932 0.05729 -0.5821 0.0566 -0.58426 C 0.05573 -0.58765 0.05452 -0.59043 0.0533 -0.59352 C 0.05122 -0.59876 0.04948 -0.60247 0.0467 -0.60648 C 0.04445 -0.60957 0.04219 -0.61234 0.04011 -0.61574 C 0.03889 -0.61728 0.03785 -0.61944 0.03663 -0.62099 C 0.03542 -0.62253 0.03386 -0.62346 0.03247 -0.62438 C 0.02535 -0.6321 0.0316 -0.62839 0.02431 -0.63179 C 0.0217 -0.63549 0.02136 -0.63642 0.0184 -0.63889 C 0.01754 -0.63981 0.01667 -0.64012 0.01597 -0.64105 C 0.01563 -0.6429 0.01459 -0.64475 0.01511 -0.64629 C 0.0158 -0.64846 0.01736 -0.64846 0.0184 -0.65 C 0.01962 -0.65154 0.02066 -0.6537 0.0217 -0.65555 L 0.025 -0.66296 " pathEditMode="relative" rAng="0" ptsTypes="AAAAAAAAAAAAAAAAAAAAAAAAAAAAAA">
                                      <p:cBhvr>
                                        <p:cTn id="103" dur="2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3 -0.00061 L -0.00313 -4.5679E-6 C -0.00295 -0.09907 -0.00313 -0.19814 -0.00243 -0.29598 C -0.00226 -0.31265 0.00035 -0.325 0.0026 -0.34043 C 0.00382 -0.34907 0.0059 -0.36604 0.00764 -0.3753 C 0.01042 -0.39135 0.01285 -0.40339 0.01667 -0.41728 C 0.01892 -0.425 0.02066 -0.43333 0.02344 -0.4395 C 0.02483 -0.44259 0.02621 -0.44506 0.0276 -0.44876 C 0.02882 -0.45123 0.02951 -0.45524 0.0309 -0.45771 C 0.03351 -0.46327 0.03611 -0.46882 0.03924 -0.47222 C 0.04028 -0.47345 0.04149 -0.47438 0.04253 -0.47623 C 0.04462 -0.48024 0.04618 -0.48487 0.04826 -0.48888 C 0.05 -0.49197 0.05174 -0.49475 0.0533 -0.49783 C 0.05729 -0.50679 0.05312 -0.5003 0.0559 -0.50895 C 0.05642 -0.51142 0.05746 -0.51296 0.05833 -0.51481 C 0.06198 -0.53796 0.06128 -0.52932 0.0592 -0.57129 C 0.05903 -0.57376 0.05799 -0.5753 0.05746 -0.57716 C 0.05729 -0.57932 0.05729 -0.58209 0.0566 -0.58425 C 0.05573 -0.58765 0.05451 -0.59043 0.0533 -0.59351 C 0.05121 -0.59876 0.04948 -0.60246 0.0467 -0.60648 C 0.04444 -0.60956 0.04219 -0.61234 0.0401 -0.61574 C 0.03889 -0.61728 0.03785 -0.61944 0.03663 -0.62098 C 0.03542 -0.62253 0.03385 -0.62345 0.03246 -0.62438 C 0.02535 -0.63209 0.0316 -0.62839 0.0243 -0.63179 C 0.0217 -0.63549 0.02135 -0.63642 0.0184 -0.63919 C 0.01753 -0.63981 0.01667 -0.64012 0.01597 -0.64104 C 0.01562 -0.6429 0.01458 -0.64475 0.0151 -0.64629 C 0.0158 -0.64845 0.01736 -0.64845 0.0184 -0.65 C 0.01962 -0.65154 0.02066 -0.6537 0.0217 -0.65555 L 0.025 -0.66296 " pathEditMode="relative" rAng="0" ptsTypes="AAAAAAAAAAAAAAAAAAAAAAAAAAAAAA">
                                      <p:cBhvr>
                                        <p:cTn id="105" dur="2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96296E-6 L 1.38889E-6 0.00062 C 1.38889E-6 -0.09845 0.01458 -0.13611 0.01528 -0.23456 C 0.01545 -0.25092 0.0033 -0.32438 0.00573 -0.33981 C 0.00694 -0.34845 0.00903 -0.36543 0.01076 -0.37469 C 0.01354 -0.39074 0.01597 -0.40308 0.01979 -0.41666 C 0.02205 -0.42469 0.02378 -0.43271 0.02656 -0.43889 C 0.02795 -0.44228 0.02934 -0.44444 0.03073 -0.44815 C 0.03194 -0.45061 0.03264 -0.45494 0.03403 -0.4571 C 0.03663 -0.46296 0.03923 -0.46852 0.04236 -0.47191 C 0.0434 -0.47315 0.04462 -0.47376 0.04566 -0.47561 C 0.04774 -0.47963 0.0493 -0.48456 0.05139 -0.48827 L 0.05642 -0.49722 C 0.06042 -0.50617 0.05625 -0.5 0.05903 -0.50864 C 0.05955 -0.5108 0.06059 -0.51234 0.06146 -0.5145 C 0.0651 -0.53765 0.06441 -0.5287 0.06233 -0.57037 C 0.06215 -0.57284 0.06111 -0.57407 0.06059 -0.57592 C 0.06042 -0.57839 0.06042 -0.58117 0.05972 -0.58302 C 0.05885 -0.58642 0.05764 -0.58919 0.05642 -0.59259 C 0.05434 -0.59753 0.0526 -0.60154 0.04983 -0.60524 L 0.04323 -0.61481 C 0.04201 -0.61605 0.04097 -0.61852 0.03976 -0.61975 C 0.03854 -0.62129 0.03698 -0.62222 0.03559 -0.62315 C 0.02847 -0.63117 0.03472 -0.62747 0.02743 -0.63055 C 0.02483 -0.63426 0.02448 -0.63549 0.02153 -0.63765 C 0.02066 -0.63858 0.01979 -0.63919 0.0191 -0.64012 C 0.01875 -0.64197 0.01771 -0.64382 0.01823 -0.64537 C 0.01892 -0.64753 0.02048 -0.64753 0.02153 -0.64907 C 0.02274 -0.65031 0.02378 -0.65277 0.02483 -0.65463 L 0.02812 -0.66234 " pathEditMode="relative" rAng="0" ptsTypes="AAAAAAAAAAAAAAAAAAAAAAAAAAAAAA">
                                      <p:cBhvr>
                                        <p:cTn id="107" dur="2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0" presetClass="path" presetSubtype="0" repeatCount="7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312 -0.00062 L -0.00312 2.22222E-6 C -0.00295 -0.09908 -0.00312 -0.19815 -0.00243 -0.29599 C -0.00226 -0.31266 0.00035 -0.325 0.0026 -0.34043 C 0.00382 -0.34908 0.0059 -0.36605 0.00764 -0.37531 C 0.01042 -0.39136 0.01285 -0.4034 0.01667 -0.41729 C 0.01892 -0.425 0.02066 -0.43334 0.02344 -0.43951 C 0.02483 -0.44259 0.02622 -0.44506 0.0276 -0.44877 C 0.02882 -0.45124 0.02951 -0.45525 0.0309 -0.45772 C 0.03351 -0.46327 0.03611 -0.46883 0.03924 -0.47222 C 0.04028 -0.47346 0.04149 -0.47438 0.04253 -0.47624 C 0.04462 -0.48025 0.04618 -0.48488 0.04826 -0.48889 C 0.05 -0.49198 0.05174 -0.49476 0.0533 -0.49784 C 0.05729 -0.50679 0.05313 -0.50031 0.0559 -0.50895 C 0.05642 -0.51142 0.05747 -0.51297 0.05833 -0.51513 C 0.06198 -0.53797 0.06128 -0.52932 0.0592 -0.5713 C 0.05903 -0.57377 0.05799 -0.57531 0.05747 -0.57716 C 0.05729 -0.57901 0.05729 -0.58179 0.0566 -0.58395 C 0.05573 -0.58735 0.05451 -0.59013 0.0533 -0.59321 C 0.05122 -0.59846 0.04948 -0.60216 0.0467 -0.60618 C 0.04444 -0.60926 0.04219 -0.61204 0.0401 -0.61543 C 0.03889 -0.61698 0.03785 -0.61914 0.03663 -0.62068 C 0.03542 -0.62222 0.03385 -0.62315 0.03247 -0.62408 C 0.02535 -0.63179 0.0316 -0.62809 0.02431 -0.63148 C 0.0217 -0.63519 0.02135 -0.63611 0.0184 -0.63858 C 0.01753 -0.63951 0.01667 -0.63982 0.01597 -0.64074 C 0.01563 -0.64259 0.01458 -0.64445 0.0151 -0.64599 C 0.0158 -0.64815 0.01736 -0.64815 0.0184 -0.64969 C 0.01962 -0.65124 0.02066 -0.6534 0.0217 -0.65525 L 0.025 -0.66297 " pathEditMode="relative" rAng="0" ptsTypes="AAAAAAAAAAAAAAAAAAAAAAAAAAAAAA">
                                      <p:cBhvr>
                                        <p:cTn id="109" dur="2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0" presetClass="path" presetSubtype="0" repeatCount="7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312 -0.00062 L -0.00312 -1.48148E-6 C -0.00295 -0.09907 -0.00312 -0.19815 -0.00243 -0.29599 C -0.00225 -0.31265 0.00035 -0.325 0.00261 -0.34043 C 0.00382 -0.34907 0.00591 -0.36605 0.00764 -0.37531 C 0.01042 -0.39136 0.01285 -0.40339 0.01667 -0.41728 C 0.01893 -0.425 0.02066 -0.43333 0.02344 -0.4395 C 0.02483 -0.44259 0.02622 -0.44506 0.02761 -0.44876 C 0.02882 -0.45123 0.02952 -0.45525 0.03091 -0.45771 C 0.03351 -0.46327 0.03611 -0.46883 0.03924 -0.47222 C 0.04028 -0.47346 0.0415 -0.47438 0.04254 -0.47623 C 0.04462 -0.48025 0.04618 -0.48488 0.04827 -0.48889 C 0.05 -0.49197 0.05174 -0.49475 0.0533 -0.49784 C 0.05729 -0.50679 0.05313 -0.50031 0.05591 -0.50895 C 0.05643 -0.51142 0.05747 -0.51296 0.05834 -0.51481 C 0.06198 -0.53796 0.06129 -0.52932 0.0592 -0.57129 C 0.05903 -0.57376 0.05799 -0.57531 0.05747 -0.57716 C 0.05729 -0.57932 0.05729 -0.5821 0.0566 -0.58426 C 0.05573 -0.58765 0.05452 -0.59043 0.0533 -0.59352 C 0.05122 -0.59876 0.04948 -0.60247 0.0467 -0.60648 C 0.04445 -0.60957 0.04219 -0.61234 0.04011 -0.61574 C 0.03889 -0.61728 0.03785 -0.61944 0.03663 -0.62099 C 0.03542 -0.62253 0.03386 -0.62346 0.03247 -0.62438 C 0.02535 -0.6321 0.0316 -0.62839 0.02431 -0.63179 C 0.0217 -0.63549 0.02136 -0.63642 0.01841 -0.63889 C 0.01754 -0.63981 0.01667 -0.64012 0.01597 -0.64105 C 0.01563 -0.6429 0.01459 -0.64475 0.01511 -0.64629 C 0.0158 -0.64846 0.01736 -0.64846 0.01841 -0.65 C 0.01962 -0.65154 0.02066 -0.6537 0.0217 -0.65555 L 0.025 -0.66296 " pathEditMode="relative" rAng="0" ptsTypes="AAAAAAAAAAAAAAAAAAAAAAAAAAAAAA">
                                      <p:cBhvr>
                                        <p:cTn id="111" dur="2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2 -0.00062 L -0.00312 1.85185E-6 C -0.00295 -0.09908 -0.00312 -0.19815 -0.00243 -0.29599 C -0.00225 -0.31266 0.00035 -0.325 0.00261 -0.34043 C 0.00382 -0.34908 0.00591 -0.36605 0.00764 -0.37531 C 0.01042 -0.39136 0.01285 -0.4034 0.01667 -0.41729 C 0.01893 -0.425 0.02066 -0.43334 0.02344 -0.43951 C 0.02483 -0.44259 0.02622 -0.44506 0.02761 -0.44877 C 0.02882 -0.45124 0.02952 -0.45525 0.03091 -0.45772 C 0.03351 -0.46327 0.03612 -0.46883 0.03924 -0.47222 C 0.04028 -0.47346 0.0415 -0.47438 0.04254 -0.47624 C 0.04462 -0.48025 0.04618 -0.48488 0.04827 -0.48889 C 0.05 -0.49198 0.05174 -0.49475 0.0533 -0.49784 C 0.0573 -0.50679 0.05313 -0.50031 0.05591 -0.50895 C 0.05643 -0.51142 0.05747 -0.51296 0.05834 -0.51482 C 0.06198 -0.53796 0.06129 -0.52932 0.05921 -0.5713 C 0.05903 -0.57377 0.05799 -0.57531 0.05747 -0.57716 C 0.0573 -0.57932 0.0573 -0.5821 0.0566 -0.58426 C 0.05573 -0.58766 0.05452 -0.59043 0.0533 -0.59352 C 0.05122 -0.59877 0.04948 -0.60247 0.04671 -0.60648 C 0.04445 -0.60957 0.04219 -0.61235 0.04011 -0.61574 C 0.03889 -0.61729 0.03785 -0.61945 0.03664 -0.62099 C 0.03542 -0.62253 0.03386 -0.62346 0.03247 -0.62438 C 0.02535 -0.6321 0.0316 -0.6284 0.02431 -0.63179 C 0.02171 -0.6355 0.02136 -0.63642 0.01841 -0.63889 C 0.01754 -0.63982 0.01667 -0.64013 0.01598 -0.64105 C 0.01563 -0.6429 0.01459 -0.64475 0.01511 -0.6463 C 0.0158 -0.64846 0.01737 -0.64846 0.01841 -0.65 C 0.01962 -0.65155 0.02066 -0.65371 0.02171 -0.65556 L 0.025 -0.66296 " pathEditMode="relative" rAng="0" ptsTypes="AAAAAAAAAAAAAAAAAAAAAAAAAAAAAA">
                                      <p:cBhvr>
                                        <p:cTn id="113" dur="2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2" grpId="0" animBg="1"/>
      <p:bldP spid="54" grpId="0" animBg="1"/>
      <p:bldP spid="56" grpId="0" animBg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40" grpId="0"/>
      <p:bldP spid="41" grpId="0"/>
      <p:bldP spid="43" grpId="0"/>
      <p:bldP spid="44" grpId="0"/>
      <p:bldP spid="44" grpId="1"/>
      <p:bldP spid="45" grpId="0"/>
      <p:bldP spid="45" grpId="1"/>
      <p:bldP spid="46" grpId="0"/>
      <p:bldP spid="47" grpId="0"/>
      <p:bldP spid="62" grpId="0" animBg="1"/>
      <p:bldP spid="63" grpId="0"/>
      <p:bldP spid="63" grpId="1"/>
      <p:bldP spid="64" grpId="0"/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5619200" y="3101093"/>
            <a:ext cx="3522461" cy="744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rgbClr val="AD969E"/>
                </a:solidFill>
                <a:cs typeface="+mn-ea"/>
                <a:sym typeface="+mn-lt"/>
              </a:rPr>
              <a:t>牵了手，我们就需要花</a:t>
            </a:r>
            <a:r>
              <a:rPr lang="zh-CN" altLang="en-US" sz="1500" dirty="0" smtClean="0">
                <a:solidFill>
                  <a:srgbClr val="AD969E"/>
                </a:solidFill>
                <a:cs typeface="+mn-ea"/>
                <a:sym typeface="+mn-lt"/>
              </a:rPr>
              <a:t>尽</a:t>
            </a:r>
            <a:endParaRPr lang="en-US" altLang="zh-CN" sz="1500" dirty="0" smtClean="0">
              <a:solidFill>
                <a:srgbClr val="AD969E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500" dirty="0" smtClean="0">
                <a:solidFill>
                  <a:srgbClr val="AD969E"/>
                </a:solidFill>
                <a:cs typeface="+mn-ea"/>
                <a:sym typeface="+mn-lt"/>
              </a:rPr>
              <a:t>一生</a:t>
            </a:r>
            <a:r>
              <a:rPr lang="zh-CN" altLang="en-US" sz="1500" dirty="0">
                <a:solidFill>
                  <a:srgbClr val="AD969E"/>
                </a:solidFill>
                <a:cs typeface="+mn-ea"/>
                <a:sym typeface="+mn-lt"/>
              </a:rPr>
              <a:t>的时间去经营</a:t>
            </a:r>
            <a:endParaRPr lang="zh-CN" altLang="en-US" sz="1500" dirty="0">
              <a:solidFill>
                <a:srgbClr val="AD969E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619200" y="2590325"/>
            <a:ext cx="3920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AD969E"/>
                </a:solidFill>
                <a:cs typeface="+mn-ea"/>
                <a:sym typeface="+mn-lt"/>
              </a:rPr>
              <a:t>那一年</a:t>
            </a:r>
            <a:r>
              <a:rPr lang="zh-CN" altLang="en-US" sz="2400" dirty="0" smtClean="0">
                <a:solidFill>
                  <a:srgbClr val="AD969E"/>
                </a:solidFill>
                <a:cs typeface="+mn-ea"/>
                <a:sym typeface="+mn-lt"/>
              </a:rPr>
              <a:t>，我们二十六岁</a:t>
            </a:r>
            <a:endParaRPr lang="zh-CN" altLang="en-US" sz="2400" dirty="0">
              <a:solidFill>
                <a:srgbClr val="AD969E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 rot="291056">
            <a:off x="580474" y="486360"/>
            <a:ext cx="3670572" cy="229366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 w="101600">
            <a:solidFill>
              <a:srgbClr val="FFFFFF"/>
            </a:soli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B793B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 rot="21264117">
            <a:off x="1101658" y="2416486"/>
            <a:ext cx="3670572" cy="229366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01600">
            <a:solidFill>
              <a:srgbClr val="FFFFFF"/>
            </a:soli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B793B"/>
              </a:solidFill>
              <a:cs typeface="+mn-ea"/>
              <a:sym typeface="+mn-lt"/>
            </a:endParaRPr>
          </a:p>
        </p:txBody>
      </p:sp>
      <p:sp>
        <p:nvSpPr>
          <p:cNvPr id="24" name="心形 23"/>
          <p:cNvSpPr/>
          <p:nvPr/>
        </p:nvSpPr>
        <p:spPr>
          <a:xfrm rot="19800000">
            <a:off x="5728168" y="1611265"/>
            <a:ext cx="581123" cy="536929"/>
          </a:xfrm>
          <a:prstGeom prst="heart">
            <a:avLst/>
          </a:prstGeom>
          <a:solidFill>
            <a:srgbClr val="E9B4C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728FA0"/>
              </a:solidFill>
              <a:cs typeface="+mn-ea"/>
              <a:sym typeface="+mn-lt"/>
            </a:endParaRPr>
          </a:p>
        </p:txBody>
      </p:sp>
      <p:sp>
        <p:nvSpPr>
          <p:cNvPr id="25" name="心形 24"/>
          <p:cNvSpPr/>
          <p:nvPr/>
        </p:nvSpPr>
        <p:spPr>
          <a:xfrm rot="2700000">
            <a:off x="6014083" y="1545767"/>
            <a:ext cx="548975" cy="507223"/>
          </a:xfrm>
          <a:prstGeom prst="heart">
            <a:avLst/>
          </a:prstGeom>
          <a:solidFill>
            <a:srgbClr val="E9B4C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728FA0"/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641350" y="1435379"/>
            <a:ext cx="1085554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500" b="1" dirty="0" smtClean="0">
                <a:solidFill>
                  <a:srgbClr val="DEACC7"/>
                </a:solidFill>
                <a:cs typeface="+mn-ea"/>
                <a:sym typeface="+mn-lt"/>
              </a:rPr>
              <a:t>相伴</a:t>
            </a:r>
            <a:endParaRPr lang="zh-CN" altLang="en-US" sz="3500" b="1" dirty="0">
              <a:solidFill>
                <a:srgbClr val="DEACC7"/>
              </a:solidFill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770504" y="5342858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363272" y="5342858"/>
            <a:ext cx="123825" cy="123825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494466" y="5924783"/>
            <a:ext cx="116880" cy="116880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54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7797172" y="5876667"/>
            <a:ext cx="90488" cy="90488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7770283" y="5306324"/>
            <a:ext cx="65462" cy="6546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7172069" y="5386130"/>
            <a:ext cx="58738" cy="58737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364101" y="5998236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1906927" y="5973505"/>
            <a:ext cx="122238" cy="122237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20000">
        <p:fade/>
      </p:transition>
    </mc:Choice>
    <mc:Fallback>
      <p:transition spd="slow" advClick="0" advTm="2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52604 0.00895 C -0.52413 -0.00494 -0.51736 -0.02932 -0.5125 -0.04105 C -0.5125 -0.04043 -0.5026 -0.05833 -0.50104 -0.06142 C -0.49618 -0.06975 -0.49236 -0.07994 -0.48646 -0.08703 C -0.48351 -0.09506 -0.47969 -0.09907 -0.47604 -0.10555 C -0.46962 -0.11697 -0.46441 -0.12561 -0.45729 -0.13549 C -0.45035 -0.14444 -0.44462 -0.15771 -0.4375 -0.16666 C -0.43212 -0.17376 -0.42431 -0.17685 -0.41875 -0.18364 C -0.41111 -0.19166 -0.39983 -0.2074 -0.39149 -0.21142 C -0.38472 -0.21913 -0.37691 -0.22778 -0.3684 -0.23148 C -0.36302 -0.23796 -0.35851 -0.24537 -0.35174 -0.24815 C -0.34392 -0.25895 -0.33403 -0.26419 -0.325 -0.27222 C -0.32274 -0.27407 -0.31944 -0.27994 -0.31771 -0.28148 C -0.30903 -0.29166 -0.29896 -0.29845 -0.28958 -0.30555 C -0.27326 -0.3179 -0.28472 -0.31234 -0.275 -0.31666 C -0.25035 -0.3429 -0.21267 -0.3608 -0.18437 -0.36481 C -0.16927 -0.37006 -0.15365 -0.37253 -0.13854 -0.37778 C -0.13073 -0.38487 -0.12465 -0.38642 -0.11562 -0.39074 C -0.08507 -0.40494 -0.05573 -0.41636 -0.02396 -0.42037 C -0.01493 -0.42438 -0.00712 -0.42623 0.00208 -0.42778 C 0.04948 -0.44475 0.10052 -0.43148 0.14896 -0.42963 C 0.16267 -0.42685 0.17726 -0.42376 0.19063 -0.41666 C 0.20851 -0.4071 0.18594 -0.41944 0.20208 -0.4074 C 0.2092 -0.40216 0.2191 -0.39845 0.22604 -0.39444 C 0.22847 -0.3929 0.23004 -0.38889 0.23229 -0.38703 C 0.23698 -0.38271 0.24271 -0.37808 0.24792 -0.37592 C 0.25747 -0.36574 0.26806 -0.35833 0.27708 -0.34629 C 0.28351 -0.33765 0.28924 -0.32778 0.29688 -0.32222 C 0.30365 -0.31018 0.31076 -0.29969 0.31771 -0.28734 C 0.3191 -0.28457 0.31962 -0.28086 0.32083 -0.27778 C 0.3224 -0.27438 0.32413 -0.27129 0.32604 -0.26852 C 0.33212 -0.25864 0.33889 -0.24938 0.34479 -0.23919 C 0.34931 -0.23086 0.35295 -0.22037 0.35833 -0.21327 C 0.36181 -0.20864 0.36285 -0.2074 0.36563 -0.20185 C 0.37066 -0.19166 0.37483 -0.17994 0.38021 -0.17068 C 0.38368 -0.15494 0.39097 -0.14444 0.39479 -0.12963 C 0.39774 -0.1179 0.39948 -0.1108 0.40313 -0.1 C 0.40347 -0.09629 0.4033 -0.09228 0.40417 -0.08889 C 0.40469 -0.08703 0.40677 -0.08734 0.40729 -0.08518 C 0.40885 -0.0787 0.41163 -0.05586 0.4125 -0.04815 C 0.41458 -0.02932 0.4151 -0.00987 0.41771 0.00895 C 0.41736 0.03025 0.425 0.1784 0.40417 0.22778 C 0.40243 0.24074 0.40451 0.23025 0.4 0.24074 C 0.3941 0.25432 0.39219 0.26235 0.38333 0.27037 C 0.37934 0.28118 0.38385 0.27192 0.37708 0.27778 C 0.37379 0.28056 0.37083 0.28519 0.36771 0.28889 C 0.36528 0.29167 0.36198 0.29043 0.35938 0.29229 C 0.35139 0.29969 0.34219 0.30309 0.33333 0.30556 C 0.33056 0.30618 0.32778 0.30679 0.325 0.3071 C 0.32083 0.30864 0.3125 0.31111 0.3125 0.31142 C 0.28542 0.30988 0.25833 0.3105 0.23125 0.3071 C 0.22379 0.30648 0.21684 0.29969 0.20938 0.29815 C 0.20174 0.29136 0.1934 0.28858 0.18542 0.28334 C 0.17813 0.2784 0.17118 0.2713 0.16354 0.26852 C 0.15573 0.26142 0.14063 0.24568 0.13229 0.2426 C 0.1283 0.23827 0.12517 0.2321 0.12083 0.22963 C 0.1125 0.2176 0.10243 0.21266 0.09375 0.20175 C 0.08663 0.1929 0.08472 0.18797 0.07708 0.18334 C 0.07257 0.17716 0.07101 0.17099 0.06563 0.16852 C 0.06285 0.16081 0.05747 0.15525 0.05313 0.14969 C 0.04948 0.14013 0.04375 0.1355 0.03958 0.12562 C 0.03229 0.10895 0.025 0.09198 0.01875 0.07377 C 0.01233 0.05587 0.0099 0.03457 0.00313 0.01667 C 0.00243 0.01142 0.00208 0.00556 -5.55556E-7 -0.00031 " pathEditMode="relative" rAng="0" ptsTypes="AAAAAAAAAAAAAAAAAAAAAAAAAAAAAAAAAAAAAAAAAAAAAAAAAAAAAAAAAAAAAAAA">
                                      <p:cBhvr>
                                        <p:cTn id="16" dur="4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40" y="-716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38334 0.47778 C -0.3757 0.48704 -0.3724 0.49661 -0.36667 0.50926 C -0.35747 0.52932 -0.33993 0.55988 -0.325 0.56852 C -0.3132 0.58457 -0.29757 0.59013 -0.28438 0.60186 C -0.27987 0.60587 -0.27379 0.61173 -0.26893 0.61297 C -0.26042 0.61513 -0.24393 0.61667 -0.24393 0.61698 C -0.24236 0.61729 -0.24028 0.61729 -0.23855 0.61852 C -0.23698 0.61976 -0.23646 0.62315 -0.23438 0.62408 C -0.22657 0.62871 -0.21702 0.62686 -0.20834 0.62778 C -0.19879 0.63334 -0.18924 0.63395 -0.17934 0.63519 C -0.14271 0.65679 -0.08039 0.65402 -0.04914 0.65556 C 0.0934 0.67747 -0.02552 0.66112 0.30816 0.65741 C 0.3302 0.64877 0.35086 0.63334 0.37291 0.62408 C 0.40416 0.61081 0.43628 0.5963 0.46441 0.56852 C 0.47882 0.55432 0.48906 0.53395 0.50191 0.51667 C 0.51475 0.4713 0.50781 0.41914 0.51215 0.37037 C 0.5118 0.30803 0.51145 0.24568 0.51024 0.18334 C 0.50954 0.14939 0.4934 0.12099 0.48437 0.09445 C 0.47951 0.07994 0.46979 0.06266 0.46041 0.05926 C 0.45052 0.04167 0.42604 0.01883 0.41232 0.01482 C 0.40225 0.00031 0.41302 0.01266 0.39583 0.00556 C 0.39357 0.00463 0.39184 0.00124 0.38958 -3.95062E-6 C 0.38541 -0.00216 0.37691 -0.0037 0.37691 -0.00339 C 0.3618 -0.01913 0.32309 -0.02068 0.30503 -0.02222 C 0.22378 -0.04629 0.1467 -0.02654 0.06024 -0.02592 C 0.05781 -0.02438 0.05573 -0.0216 0.05312 -0.02037 C 0.04288 -0.01605 0.03264 -0.01635 0.02274 -0.01111 C 0.01527 -0.00709 0.0092 -3.95062E-6 3.88889E-6 -3.95062E-6 " pathEditMode="relative" rAng="0" ptsTypes="AAAAAAAAAAAAAAAAAAAAAAAAAAAA">
                                      <p:cBhvr>
                                        <p:cTn id="21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774" y="-161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8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2 -0.00062 L -0.00312 -9.87654E-7 C -0.00295 -0.09907 -0.00312 -0.19815 -0.00243 -0.29599 C -0.00225 -0.31265 0.00035 -0.325 0.00261 -0.34043 C 0.00382 -0.34907 0.0059 -0.36605 0.00764 -0.37531 C 0.01042 -0.39136 0.01285 -0.40339 0.01667 -0.41728 C 0.01893 -0.425 0.02066 -0.43333 0.02344 -0.43951 C 0.02483 -0.44259 0.02622 -0.44506 0.02761 -0.44876 C 0.02882 -0.45123 0.02952 -0.45525 0.0309 -0.45772 C 0.03351 -0.46327 0.03611 -0.46883 0.03924 -0.47222 C 0.04028 -0.47346 0.0415 -0.47438 0.04254 -0.47623 C 0.04462 -0.48025 0.04618 -0.48488 0.04827 -0.48889 C 0.05 -0.49197 0.05174 -0.49475 0.0533 -0.49784 C 0.05729 -0.50679 0.05313 -0.50031 0.0559 -0.50895 C 0.05643 -0.51142 0.05747 -0.51296 0.05834 -0.51512 C 0.06198 -0.53796 0.06129 -0.52932 0.0592 -0.57099 C 0.05903 -0.57346 0.05799 -0.575 0.05747 -0.57685 C 0.05729 -0.57901 0.05729 -0.58179 0.0566 -0.58395 C 0.05573 -0.58734 0.05452 -0.59012 0.0533 -0.59321 C 0.05122 -0.59846 0.04948 -0.60216 0.0467 -0.60617 C 0.04445 -0.60926 0.04219 -0.61204 0.04011 -0.61543 C 0.03889 -0.61697 0.03785 -0.61913 0.03663 -0.62068 C 0.03542 -0.62222 0.03386 -0.62315 0.03247 -0.62407 C 0.02535 -0.63179 0.0316 -0.62809 0.02431 -0.63148 C 0.0217 -0.63518 0.02136 -0.63611 0.0184 -0.63858 C 0.01754 -0.63951 0.01667 -0.63981 0.01597 -0.64074 C 0.01563 -0.64259 0.01459 -0.64444 0.01511 -0.64599 C 0.0158 -0.64815 0.01736 -0.64815 0.0184 -0.64969 C 0.01962 -0.65123 0.02066 -0.65339 0.0217 -0.65525 L 0.025 -0.66296 " pathEditMode="relative" rAng="0" ptsTypes="AAAAAAAAAAAAAAAAAAAAAAAAAAAAAA">
                                      <p:cBhvr>
                                        <p:cTn id="39" dur="2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repeatCount="7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3 -0.00062 L -0.00313 4.07407E-6 C -0.00313 -0.09908 0.02604 -0.06328 0.02674 -0.16173 C 0.0276 -0.21636 -0.00174 -0.28735 -0.00451 -0.30247 C -0.00747 -0.3176 0.00174 -0.33303 0.0026 -0.34044 C 0.00382 -0.34908 0.0059 -0.36605 0.00764 -0.37531 C 0.01042 -0.39136 0.01285 -0.40371 0.01667 -0.41729 C 0.01892 -0.42531 0.02066 -0.43334 0.02344 -0.43951 C 0.02483 -0.44321 0.02621 -0.44507 0.0276 -0.44877 C 0.02882 -0.45124 0.02951 -0.45587 0.0309 -0.45772 C 0.03351 -0.46389 0.03611 -0.46914 0.03924 -0.47284 C 0.04028 -0.47377 0.04149 -0.47439 0.04253 -0.47624 C 0.04462 -0.48025 0.04618 -0.48519 0.04826 -0.48889 L 0.0533 -0.49784 C 0.05729 -0.50679 0.05312 -0.50062 0.0559 -0.50957 C 0.05642 -0.51142 0.05746 -0.51297 0.05833 -0.51513 C 0.06198 -0.53828 0.06128 -0.52933 0.0592 -0.57099 C 0.05903 -0.57346 0.05799 -0.5747 0.05746 -0.57624 C 0.05729 -0.57902 0.05729 -0.58179 0.0566 -0.58365 C 0.05573 -0.58704 0.05451 -0.58982 0.0533 -0.59321 C 0.05121 -0.59784 0.04948 -0.60216 0.0467 -0.60587 L 0.0401 -0.61482 C 0.03889 -0.61667 0.03785 -0.61914 0.03663 -0.62037 C 0.03542 -0.62192 0.03385 -0.62284 0.03246 -0.62377 C 0.02535 -0.63179 0.0316 -0.62809 0.0243 -0.63087 C 0.0217 -0.63457 0.02135 -0.63612 0.0184 -0.63828 C 0.01753 -0.6392 0.01667 -0.63982 0.01597 -0.64074 C 0.01562 -0.6426 0.01458 -0.64445 0.0151 -0.64599 C 0.0158 -0.64815 0.01736 -0.64815 0.0184 -0.6497 C 0.01962 -0.65062 0.02066 -0.6534 0.0217 -0.65525 L 0.025 -0.66297 " pathEditMode="relative" rAng="0" ptsTypes="AAAAAAAAAAAAAAAAAAAAAAAAAAAAAAA">
                                      <p:cBhvr>
                                        <p:cTn id="41" dur="2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0" y="-33086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repeatCount="7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312 -0.00062 L -0.00312 -1.60494E-6 C -0.00295 -0.09907 -0.00312 -0.19815 -0.00243 -0.29599 C -0.00226 -0.31265 0.00035 -0.325 0.00261 -0.34043 C 0.00382 -0.34907 0.0059 -0.36605 0.00764 -0.37531 C 0.01042 -0.39136 0.01285 -0.40339 0.01667 -0.41728 C 0.01893 -0.425 0.02066 -0.43333 0.02344 -0.4395 C 0.02483 -0.44259 0.02622 -0.44506 0.02761 -0.44876 C 0.02882 -0.45123 0.02952 -0.45525 0.0309 -0.45771 C 0.03351 -0.46327 0.03611 -0.46883 0.03924 -0.47222 C 0.04028 -0.47346 0.04149 -0.47438 0.04254 -0.47623 C 0.04462 -0.48025 0.04618 -0.48487 0.04827 -0.48889 C 0.05 -0.49197 0.05174 -0.49475 0.0533 -0.49784 C 0.05729 -0.50679 0.05313 -0.50031 0.0559 -0.50895 C 0.05643 -0.51142 0.05747 -0.51296 0.05834 -0.51481 C 0.06198 -0.53796 0.06129 -0.52932 0.0592 -0.57129 C 0.05903 -0.57376 0.05799 -0.57531 0.05747 -0.57716 C 0.05729 -0.57932 0.05729 -0.5821 0.0566 -0.58426 C 0.05573 -0.58765 0.05452 -0.59043 0.0533 -0.59352 C 0.05122 -0.59876 0.04948 -0.60247 0.0467 -0.60648 C 0.04445 -0.60957 0.04219 -0.61234 0.04011 -0.61574 C 0.03889 -0.61728 0.03785 -0.61944 0.03663 -0.62099 C 0.03542 -0.62253 0.03386 -0.62346 0.03247 -0.62438 C 0.02535 -0.6321 0.0316 -0.62839 0.02431 -0.63179 C 0.0217 -0.63549 0.02136 -0.63642 0.0184 -0.63889 C 0.01754 -0.63981 0.01667 -0.64012 0.01597 -0.64105 C 0.01563 -0.6429 0.01459 -0.64475 0.01511 -0.64629 C 0.0158 -0.64846 0.01736 -0.64846 0.0184 -0.65 C 0.01962 -0.65154 0.02066 -0.6537 0.0217 -0.65555 L 0.025 -0.66296 " pathEditMode="relative" rAng="0" ptsTypes="AAAAAAAAAAAAAAAAAAAAAAAAAAAAAA">
                                      <p:cBhvr>
                                        <p:cTn id="43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3 -0.00061 L -0.00313 -4.5679E-6 C -0.00295 -0.09907 -0.00313 -0.19814 -0.00243 -0.29598 C -0.00226 -0.31265 0.00035 -0.325 0.0026 -0.34043 C 0.00382 -0.34907 0.0059 -0.36604 0.00764 -0.3753 C 0.01042 -0.39135 0.01285 -0.40339 0.01667 -0.41728 C 0.01892 -0.425 0.02066 -0.43333 0.02344 -0.4395 C 0.02483 -0.44259 0.02621 -0.44506 0.0276 -0.44876 C 0.02882 -0.45123 0.02951 -0.45524 0.0309 -0.45771 C 0.03351 -0.46327 0.03611 -0.46882 0.03924 -0.47222 C 0.04028 -0.47345 0.04149 -0.47438 0.04253 -0.47623 C 0.04462 -0.48024 0.04618 -0.48487 0.04826 -0.48888 C 0.05 -0.49197 0.05174 -0.49475 0.0533 -0.49783 C 0.05729 -0.50679 0.05312 -0.5003 0.0559 -0.50895 C 0.05642 -0.51142 0.05746 -0.51296 0.05833 -0.51481 C 0.06198 -0.53796 0.06128 -0.52932 0.0592 -0.57129 C 0.05903 -0.57376 0.05799 -0.5753 0.05746 -0.57716 C 0.05729 -0.57932 0.05729 -0.58209 0.0566 -0.58425 C 0.05573 -0.58765 0.05451 -0.59043 0.0533 -0.59351 C 0.05121 -0.59876 0.04948 -0.60246 0.0467 -0.60648 C 0.04444 -0.60956 0.04219 -0.61234 0.0401 -0.61574 C 0.03889 -0.61728 0.03785 -0.61944 0.03663 -0.62098 C 0.03542 -0.62253 0.03385 -0.62345 0.03246 -0.62438 C 0.02535 -0.63209 0.0316 -0.62839 0.0243 -0.63179 C 0.0217 -0.63549 0.02135 -0.63642 0.0184 -0.63919 C 0.01753 -0.63981 0.01667 -0.64012 0.01597 -0.64104 C 0.01562 -0.6429 0.01458 -0.64475 0.0151 -0.64629 C 0.0158 -0.64845 0.01736 -0.64845 0.0184 -0.65 C 0.01962 -0.65154 0.02066 -0.6537 0.0217 -0.65555 L 0.025 -0.66296 " pathEditMode="relative" rAng="0" ptsTypes="AAAAAAAAAAAAAAAAAAAAAAAAAAAAAA">
                                      <p:cBhvr>
                                        <p:cTn id="45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96296E-6 L 1.38889E-6 0.00062 C 1.38889E-6 -0.09845 0.01458 -0.13611 0.01528 -0.23456 C 0.01545 -0.25092 0.0033 -0.32438 0.00573 -0.33981 C 0.00694 -0.34845 0.00903 -0.36543 0.01076 -0.37469 C 0.01354 -0.39074 0.01597 -0.40308 0.01979 -0.41666 C 0.02205 -0.42469 0.02378 -0.43271 0.02656 -0.43889 C 0.02795 -0.44228 0.02934 -0.44444 0.03073 -0.44815 C 0.03194 -0.45061 0.03264 -0.45494 0.03403 -0.4571 C 0.03663 -0.46296 0.03923 -0.46852 0.04236 -0.47191 C 0.0434 -0.47315 0.04462 -0.47376 0.04566 -0.47561 C 0.04774 -0.47963 0.0493 -0.48456 0.05139 -0.48827 L 0.05642 -0.49722 C 0.06042 -0.50617 0.05625 -0.5 0.05903 -0.50864 C 0.05955 -0.5108 0.06059 -0.51234 0.06146 -0.5145 C 0.0651 -0.53765 0.06441 -0.5287 0.06233 -0.57037 C 0.06215 -0.57284 0.06111 -0.57407 0.06059 -0.57592 C 0.06042 -0.57839 0.06042 -0.58117 0.05972 -0.58302 C 0.05885 -0.58642 0.05764 -0.58919 0.05642 -0.59259 C 0.05434 -0.59753 0.0526 -0.60154 0.04983 -0.60524 L 0.04323 -0.61481 C 0.04201 -0.61605 0.04097 -0.61852 0.03976 -0.61975 C 0.03854 -0.62129 0.03698 -0.62222 0.03559 -0.62315 C 0.02847 -0.63117 0.03472 -0.62747 0.02743 -0.63055 C 0.02483 -0.63426 0.02448 -0.63549 0.02153 -0.63765 C 0.02066 -0.63858 0.01979 -0.63919 0.0191 -0.64012 C 0.01875 -0.64197 0.01771 -0.64382 0.01823 -0.64537 C 0.01892 -0.64753 0.02048 -0.64753 0.02153 -0.64907 C 0.02274 -0.65031 0.02378 -0.65277 0.02483 -0.65463 L 0.02812 -0.66234 " pathEditMode="relative" rAng="0" ptsTypes="AAAAAAAAAAAAAAAAAAAAAAAAAAAAAA">
                                      <p:cBhvr>
                                        <p:cTn id="47" dur="2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repeatCount="7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312 -0.00062 L -0.00312 2.22222E-6 C -0.00295 -0.09908 -0.00312 -0.19815 -0.00243 -0.29599 C -0.00226 -0.31266 0.00035 -0.325 0.0026 -0.34043 C 0.00382 -0.34908 0.0059 -0.36605 0.00764 -0.37531 C 0.01042 -0.39136 0.01285 -0.4034 0.01667 -0.41729 C 0.01892 -0.425 0.02066 -0.43334 0.02344 -0.43951 C 0.02483 -0.44259 0.02622 -0.44506 0.0276 -0.44877 C 0.02882 -0.45124 0.02951 -0.45525 0.0309 -0.45772 C 0.03351 -0.46327 0.03611 -0.46883 0.03924 -0.47222 C 0.04028 -0.47346 0.04149 -0.47438 0.04253 -0.47624 C 0.04462 -0.48025 0.04618 -0.48488 0.04826 -0.48889 C 0.05 -0.49198 0.05174 -0.49476 0.0533 -0.49784 C 0.05729 -0.50679 0.05313 -0.50031 0.0559 -0.50895 C 0.05642 -0.51142 0.05747 -0.51297 0.05833 -0.51513 C 0.06198 -0.53797 0.06128 -0.52932 0.0592 -0.5713 C 0.05903 -0.57377 0.05799 -0.57531 0.05747 -0.57716 C 0.05729 -0.57901 0.05729 -0.58179 0.0566 -0.58395 C 0.05573 -0.58735 0.05451 -0.59013 0.0533 -0.59321 C 0.05122 -0.59846 0.04948 -0.60216 0.0467 -0.60618 C 0.04444 -0.60926 0.04219 -0.61204 0.0401 -0.61543 C 0.03889 -0.61698 0.03785 -0.61914 0.03663 -0.62068 C 0.03542 -0.62222 0.03385 -0.62315 0.03247 -0.62408 C 0.02535 -0.63179 0.0316 -0.62809 0.02431 -0.63148 C 0.0217 -0.63519 0.02135 -0.63611 0.0184 -0.63858 C 0.01753 -0.63951 0.01667 -0.63982 0.01597 -0.64074 C 0.01563 -0.64259 0.01458 -0.64445 0.0151 -0.64599 C 0.0158 -0.64815 0.01736 -0.64815 0.0184 -0.64969 C 0.01962 -0.65124 0.02066 -0.6534 0.0217 -0.65525 L 0.025 -0.66297 " pathEditMode="relative" rAng="0" ptsTypes="AAAAAAAAAAAAAAAAAAAAAAAAAAAAAA">
                                      <p:cBhvr>
                                        <p:cTn id="49" dur="2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repeatCount="7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312 -0.00062 L -0.00312 -1.48148E-6 C -0.00295 -0.09907 -0.00312 -0.19815 -0.00243 -0.29599 C -0.00225 -0.31265 0.00035 -0.325 0.00261 -0.34043 C 0.00382 -0.34907 0.00591 -0.36605 0.00764 -0.37531 C 0.01042 -0.39136 0.01285 -0.40339 0.01667 -0.41728 C 0.01893 -0.425 0.02066 -0.43333 0.02344 -0.4395 C 0.02483 -0.44259 0.02622 -0.44506 0.02761 -0.44876 C 0.02882 -0.45123 0.02952 -0.45525 0.03091 -0.45771 C 0.03351 -0.46327 0.03611 -0.46883 0.03924 -0.47222 C 0.04028 -0.47346 0.0415 -0.47438 0.04254 -0.47623 C 0.04462 -0.48025 0.04618 -0.48488 0.04827 -0.48889 C 0.05 -0.49197 0.05174 -0.49475 0.0533 -0.49784 C 0.05729 -0.50679 0.05313 -0.50031 0.05591 -0.50895 C 0.05643 -0.51142 0.05747 -0.51296 0.05834 -0.51481 C 0.06198 -0.53796 0.06129 -0.52932 0.0592 -0.57129 C 0.05903 -0.57376 0.05799 -0.57531 0.05747 -0.57716 C 0.05729 -0.57932 0.05729 -0.5821 0.0566 -0.58426 C 0.05573 -0.58765 0.05452 -0.59043 0.0533 -0.59352 C 0.05122 -0.59876 0.04948 -0.60247 0.0467 -0.60648 C 0.04445 -0.60957 0.04219 -0.61234 0.04011 -0.61574 C 0.03889 -0.61728 0.03785 -0.61944 0.03663 -0.62099 C 0.03542 -0.62253 0.03386 -0.62346 0.03247 -0.62438 C 0.02535 -0.6321 0.0316 -0.62839 0.02431 -0.63179 C 0.0217 -0.63549 0.02136 -0.63642 0.01841 -0.63889 C 0.01754 -0.63981 0.01667 -0.64012 0.01597 -0.64105 C 0.01563 -0.6429 0.01459 -0.64475 0.01511 -0.64629 C 0.0158 -0.64846 0.01736 -0.64846 0.01841 -0.65 C 0.01962 -0.65154 0.02066 -0.6537 0.0217 -0.65555 L 0.025 -0.66296 " pathEditMode="relative" rAng="0" ptsTypes="AAAAAAAAAAAAAAAAAAAAAAAAAAAAAA">
                                      <p:cBhvr>
                                        <p:cTn id="51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2 -0.00062 L -0.00312 1.85185E-6 C -0.00295 -0.09908 -0.00312 -0.19815 -0.00243 -0.29599 C -0.00225 -0.31266 0.00035 -0.325 0.00261 -0.34043 C 0.00382 -0.34908 0.00591 -0.36605 0.00764 -0.37531 C 0.01042 -0.39136 0.01285 -0.4034 0.01667 -0.41729 C 0.01893 -0.425 0.02066 -0.43334 0.02344 -0.43951 C 0.02483 -0.44259 0.02622 -0.44506 0.02761 -0.44877 C 0.02882 -0.45124 0.02952 -0.45525 0.03091 -0.45772 C 0.03351 -0.46327 0.03612 -0.46883 0.03924 -0.47222 C 0.04028 -0.47346 0.0415 -0.47438 0.04254 -0.47624 C 0.04462 -0.48025 0.04618 -0.48488 0.04827 -0.48889 C 0.05 -0.49198 0.05174 -0.49475 0.0533 -0.49784 C 0.0573 -0.50679 0.05313 -0.50031 0.05591 -0.50895 C 0.05643 -0.51142 0.05747 -0.51296 0.05834 -0.51482 C 0.06198 -0.53796 0.06129 -0.52932 0.05921 -0.5713 C 0.05903 -0.57377 0.05799 -0.57531 0.05747 -0.57716 C 0.0573 -0.57932 0.0573 -0.5821 0.0566 -0.58426 C 0.05573 -0.58766 0.05452 -0.59043 0.0533 -0.59352 C 0.05122 -0.59877 0.04948 -0.60247 0.04671 -0.60648 C 0.04445 -0.60957 0.04219 -0.61235 0.04011 -0.61574 C 0.03889 -0.61729 0.03785 -0.61945 0.03664 -0.62099 C 0.03542 -0.62253 0.03386 -0.62346 0.03247 -0.62438 C 0.02535 -0.6321 0.0316 -0.6284 0.02431 -0.63179 C 0.02171 -0.6355 0.02136 -0.63642 0.01841 -0.63889 C 0.01754 -0.63982 0.01667 -0.64013 0.01598 -0.64105 C 0.01563 -0.6429 0.01459 -0.64475 0.01511 -0.6463 C 0.0158 -0.64846 0.01737 -0.64846 0.01841 -0.65 C 0.01962 -0.65155 0.02066 -0.65371 0.02171 -0.65556 L 0.025 -0.66296 " pathEditMode="relative" rAng="0" ptsTypes="AAAAAAAAAAAAAAAAAAAAAAAAAAAAAA">
                                      <p:cBhvr>
                                        <p:cTn id="53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7" grpId="0"/>
      <p:bldP spid="19" grpId="0" animBg="1"/>
      <p:bldP spid="19" grpId="1" animBg="1"/>
      <p:bldP spid="21" grpId="0" animBg="1"/>
      <p:bldP spid="21" grpId="1" animBg="1"/>
      <p:bldP spid="24" grpId="0" animBg="1"/>
      <p:bldP spid="25" grpId="0" animBg="1"/>
      <p:bldP spid="28" grpId="0"/>
      <p:bldP spid="29" grpId="0" animBg="1"/>
      <p:bldP spid="31" grpId="0" animBg="1"/>
      <p:bldP spid="33" grpId="0" animBg="1"/>
      <p:bldP spid="3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8" name="椭圆 47"/>
          <p:cNvSpPr/>
          <p:nvPr/>
        </p:nvSpPr>
        <p:spPr>
          <a:xfrm>
            <a:off x="4770504" y="5342858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5363272" y="5342858"/>
            <a:ext cx="123825" cy="123825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7494466" y="5924783"/>
            <a:ext cx="116880" cy="116880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54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7797172" y="5876667"/>
            <a:ext cx="90488" cy="90488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7770283" y="5306324"/>
            <a:ext cx="65462" cy="6546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7172069" y="5386130"/>
            <a:ext cx="58738" cy="58737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1364101" y="5998236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1906927" y="5973505"/>
            <a:ext cx="122238" cy="122237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1" name="Freeform 24"/>
          <p:cNvSpPr/>
          <p:nvPr/>
        </p:nvSpPr>
        <p:spPr bwMode="auto">
          <a:xfrm>
            <a:off x="2917684" y="5881430"/>
            <a:ext cx="87313" cy="123825"/>
          </a:xfrm>
          <a:custGeom>
            <a:avLst/>
            <a:gdLst>
              <a:gd name="T0" fmla="*/ 23 w 23"/>
              <a:gd name="T1" fmla="*/ 0 h 33"/>
              <a:gd name="T2" fmla="*/ 0 w 23"/>
              <a:gd name="T3" fmla="*/ 33 h 33"/>
              <a:gd name="T4" fmla="*/ 23 w 23"/>
              <a:gd name="T5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23" y="0"/>
                </a:moveTo>
                <a:cubicBezTo>
                  <a:pt x="14" y="11"/>
                  <a:pt x="7" y="21"/>
                  <a:pt x="0" y="33"/>
                </a:cubicBezTo>
                <a:lnTo>
                  <a:pt x="23" y="0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531597" y="1896169"/>
            <a:ext cx="6783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pc="-150" dirty="0">
                <a:solidFill>
                  <a:srgbClr val="D597B9"/>
                </a:solidFill>
                <a:cs typeface="+mn-ea"/>
                <a:sym typeface="+mn-lt"/>
              </a:rPr>
              <a:t>恋</a:t>
            </a:r>
            <a:endParaRPr lang="zh-CN" altLang="en-US" sz="4000" spc="-150" dirty="0">
              <a:solidFill>
                <a:srgbClr val="D597B9"/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034066" y="1902519"/>
            <a:ext cx="6783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pc="-150" dirty="0">
                <a:solidFill>
                  <a:srgbClr val="9A7E57"/>
                </a:solidFill>
                <a:cs typeface="+mn-ea"/>
                <a:sym typeface="+mn-lt"/>
              </a:rPr>
              <a:t>上</a:t>
            </a:r>
            <a:endParaRPr lang="zh-CN" altLang="en-US" sz="4000" spc="-150" dirty="0">
              <a:solidFill>
                <a:srgbClr val="9A7E57"/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523835" y="1902519"/>
            <a:ext cx="6783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pc="-150" dirty="0">
                <a:solidFill>
                  <a:srgbClr val="9A7E57"/>
                </a:solidFill>
                <a:cs typeface="+mn-ea"/>
                <a:sym typeface="+mn-lt"/>
              </a:rPr>
              <a:t>有</a:t>
            </a:r>
            <a:endParaRPr lang="zh-CN" altLang="en-US" sz="4000" spc="-150" dirty="0">
              <a:solidFill>
                <a:srgbClr val="9A7E57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001445" y="1902519"/>
            <a:ext cx="6783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pc="-150" dirty="0">
                <a:solidFill>
                  <a:srgbClr val="9A7E57"/>
                </a:solidFill>
                <a:cs typeface="+mn-ea"/>
                <a:sym typeface="+mn-lt"/>
              </a:rPr>
              <a:t>你</a:t>
            </a:r>
            <a:endParaRPr lang="zh-CN" altLang="en-US" sz="4000" spc="-150" dirty="0">
              <a:solidFill>
                <a:srgbClr val="9A7E57"/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514085" y="1508201"/>
            <a:ext cx="9781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i="1" spc="-300" dirty="0" err="1">
                <a:solidFill>
                  <a:srgbClr val="9A7E57"/>
                </a:solidFill>
                <a:cs typeface="+mn-ea"/>
                <a:sym typeface="+mn-lt"/>
              </a:rPr>
              <a:t>oving</a:t>
            </a:r>
            <a:endParaRPr lang="zh-CN" altLang="en-US" sz="2800" i="1" spc="-300" dirty="0">
              <a:solidFill>
                <a:srgbClr val="9A7E57"/>
              </a:solidFill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35297" y="1530427"/>
            <a:ext cx="606256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000" i="1" spc="-300" dirty="0">
                <a:solidFill>
                  <a:srgbClr val="9A7E57"/>
                </a:solidFill>
                <a:cs typeface="+mn-ea"/>
                <a:sym typeface="+mn-lt"/>
              </a:rPr>
              <a:t>L</a:t>
            </a:r>
            <a:endParaRPr lang="zh-CN" altLang="en-US" sz="7000" i="1" spc="-300" dirty="0">
              <a:solidFill>
                <a:srgbClr val="9A7E57"/>
              </a:solidFill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 rot="20603377">
            <a:off x="3369493" y="1693120"/>
            <a:ext cx="620683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000" i="1" spc="-300" dirty="0">
                <a:solidFill>
                  <a:srgbClr val="9A7E57"/>
                </a:solidFill>
                <a:cs typeface="+mn-ea"/>
                <a:sym typeface="+mn-lt"/>
              </a:rPr>
              <a:t>y</a:t>
            </a:r>
            <a:endParaRPr lang="zh-CN" altLang="en-US" sz="7000" i="1" spc="-300" dirty="0">
              <a:solidFill>
                <a:srgbClr val="9A7E57"/>
              </a:solidFill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 rot="20603377">
            <a:off x="3796482" y="1934493"/>
            <a:ext cx="670376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500" i="1" spc="-300" dirty="0" err="1">
                <a:solidFill>
                  <a:srgbClr val="9A7E57"/>
                </a:solidFill>
                <a:cs typeface="+mn-ea"/>
                <a:sym typeface="+mn-lt"/>
              </a:rPr>
              <a:t>ou</a:t>
            </a:r>
            <a:endParaRPr lang="zh-CN" altLang="en-US" sz="3500" i="1" spc="-300" dirty="0">
              <a:solidFill>
                <a:srgbClr val="9A7E57"/>
              </a:solidFill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454395" y="1326790"/>
            <a:ext cx="6783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pc="-150" dirty="0">
                <a:solidFill>
                  <a:srgbClr val="9A7E57"/>
                </a:solidFill>
                <a:cs typeface="+mn-ea"/>
                <a:sym typeface="+mn-lt"/>
              </a:rPr>
              <a:t>日</a:t>
            </a:r>
            <a:endParaRPr lang="zh-CN" altLang="en-US" sz="4000" spc="-150" dirty="0">
              <a:solidFill>
                <a:srgbClr val="9A7E57"/>
              </a:solidFill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917950" y="1336315"/>
            <a:ext cx="6783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pc="-150" dirty="0">
                <a:solidFill>
                  <a:srgbClr val="9A7E57"/>
                </a:solidFill>
                <a:cs typeface="+mn-ea"/>
                <a:sym typeface="+mn-lt"/>
              </a:rPr>
              <a:t>子</a:t>
            </a:r>
            <a:endParaRPr lang="zh-CN" altLang="en-US" sz="4000" spc="-150" dirty="0">
              <a:solidFill>
                <a:srgbClr val="9A7E57"/>
              </a:solidFill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83219" y="2654306"/>
            <a:ext cx="26204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i="1" dirty="0">
                <a:solidFill>
                  <a:srgbClr val="9A7E57"/>
                </a:solidFill>
                <a:cs typeface="+mn-ea"/>
                <a:sym typeface="+mn-lt"/>
              </a:rPr>
              <a:t>Loving you is more then </a:t>
            </a:r>
            <a:endParaRPr lang="zh-CN" altLang="en-US" sz="1600" i="1" dirty="0">
              <a:solidFill>
                <a:srgbClr val="9A7E57"/>
              </a:solidFill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81572" y="2463422"/>
            <a:ext cx="25157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i="1" dirty="0">
                <a:solidFill>
                  <a:srgbClr val="9A7E57"/>
                </a:solidFill>
                <a:cs typeface="+mn-ea"/>
                <a:sym typeface="+mn-lt"/>
              </a:rPr>
              <a:t>just a dream come true,</a:t>
            </a:r>
            <a:endParaRPr lang="zh-CN" altLang="en-US" sz="1600" i="1" dirty="0">
              <a:solidFill>
                <a:srgbClr val="9A7E57"/>
              </a:solidFill>
              <a:cs typeface="+mn-ea"/>
              <a:sym typeface="+mn-lt"/>
            </a:endParaRPr>
          </a:p>
        </p:txBody>
      </p:sp>
      <p:sp>
        <p:nvSpPr>
          <p:cNvPr id="62" name="Freeform 5"/>
          <p:cNvSpPr/>
          <p:nvPr/>
        </p:nvSpPr>
        <p:spPr bwMode="auto">
          <a:xfrm>
            <a:off x="2832265" y="1652559"/>
            <a:ext cx="275223" cy="378862"/>
          </a:xfrm>
          <a:custGeom>
            <a:avLst/>
            <a:gdLst>
              <a:gd name="T0" fmla="*/ 94 w 267"/>
              <a:gd name="T1" fmla="*/ 0 h 370"/>
              <a:gd name="T2" fmla="*/ 99 w 267"/>
              <a:gd name="T3" fmla="*/ 32 h 370"/>
              <a:gd name="T4" fmla="*/ 151 w 267"/>
              <a:gd name="T5" fmla="*/ 70 h 370"/>
              <a:gd name="T6" fmla="*/ 247 w 267"/>
              <a:gd name="T7" fmla="*/ 263 h 370"/>
              <a:gd name="T8" fmla="*/ 228 w 267"/>
              <a:gd name="T9" fmla="*/ 314 h 370"/>
              <a:gd name="T10" fmla="*/ 187 w 267"/>
              <a:gd name="T11" fmla="*/ 369 h 370"/>
              <a:gd name="T12" fmla="*/ 185 w 267"/>
              <a:gd name="T13" fmla="*/ 369 h 370"/>
              <a:gd name="T14" fmla="*/ 158 w 267"/>
              <a:gd name="T15" fmla="*/ 339 h 370"/>
              <a:gd name="T16" fmla="*/ 97 w 267"/>
              <a:gd name="T17" fmla="*/ 153 h 370"/>
              <a:gd name="T18" fmla="*/ 94 w 267"/>
              <a:gd name="T19" fmla="*/ 221 h 370"/>
              <a:gd name="T20" fmla="*/ 161 w 267"/>
              <a:gd name="T21" fmla="*/ 370 h 370"/>
              <a:gd name="T22" fmla="*/ 29 w 267"/>
              <a:gd name="T23" fmla="*/ 132 h 370"/>
              <a:gd name="T24" fmla="*/ 94 w 267"/>
              <a:gd name="T25" fmla="*/ 0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67" h="370">
                <a:moveTo>
                  <a:pt x="94" y="0"/>
                </a:moveTo>
                <a:cubicBezTo>
                  <a:pt x="96" y="10"/>
                  <a:pt x="93" y="23"/>
                  <a:pt x="99" y="32"/>
                </a:cubicBezTo>
                <a:cubicBezTo>
                  <a:pt x="110" y="49"/>
                  <a:pt x="135" y="58"/>
                  <a:pt x="151" y="70"/>
                </a:cubicBezTo>
                <a:cubicBezTo>
                  <a:pt x="197" y="104"/>
                  <a:pt x="267" y="173"/>
                  <a:pt x="247" y="263"/>
                </a:cubicBezTo>
                <a:cubicBezTo>
                  <a:pt x="243" y="282"/>
                  <a:pt x="236" y="300"/>
                  <a:pt x="228" y="314"/>
                </a:cubicBezTo>
                <a:cubicBezTo>
                  <a:pt x="218" y="334"/>
                  <a:pt x="205" y="356"/>
                  <a:pt x="187" y="369"/>
                </a:cubicBezTo>
                <a:cubicBezTo>
                  <a:pt x="187" y="369"/>
                  <a:pt x="186" y="369"/>
                  <a:pt x="185" y="369"/>
                </a:cubicBezTo>
                <a:cubicBezTo>
                  <a:pt x="176" y="359"/>
                  <a:pt x="167" y="349"/>
                  <a:pt x="158" y="339"/>
                </a:cubicBezTo>
                <a:cubicBezTo>
                  <a:pt x="127" y="295"/>
                  <a:pt x="99" y="223"/>
                  <a:pt x="97" y="153"/>
                </a:cubicBezTo>
                <a:cubicBezTo>
                  <a:pt x="87" y="163"/>
                  <a:pt x="91" y="206"/>
                  <a:pt x="94" y="221"/>
                </a:cubicBezTo>
                <a:cubicBezTo>
                  <a:pt x="107" y="284"/>
                  <a:pt x="131" y="327"/>
                  <a:pt x="161" y="370"/>
                </a:cubicBezTo>
                <a:cubicBezTo>
                  <a:pt x="79" y="354"/>
                  <a:pt x="0" y="247"/>
                  <a:pt x="29" y="132"/>
                </a:cubicBezTo>
                <a:cubicBezTo>
                  <a:pt x="42" y="78"/>
                  <a:pt x="66" y="39"/>
                  <a:pt x="94" y="0"/>
                </a:cubicBezTo>
                <a:close/>
              </a:path>
            </a:pathLst>
          </a:custGeom>
          <a:solidFill>
            <a:srgbClr val="D597B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9A7E57"/>
              </a:solidFill>
              <a:cs typeface="+mn-ea"/>
              <a:sym typeface="+mn-lt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3219493" y="1435392"/>
            <a:ext cx="505267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9A7E57"/>
                </a:solidFill>
                <a:cs typeface="+mn-ea"/>
                <a:sym typeface="+mn-lt"/>
              </a:rPr>
              <a:t>の</a:t>
            </a:r>
            <a:endParaRPr lang="zh-CN" altLang="en-US" sz="2400" dirty="0">
              <a:solidFill>
                <a:srgbClr val="9A7E57"/>
              </a:solidFill>
              <a:cs typeface="+mn-ea"/>
              <a:sym typeface="+mn-lt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1666067" y="3193195"/>
            <a:ext cx="144142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spc="300" dirty="0">
                <a:solidFill>
                  <a:srgbClr val="9A7E57"/>
                </a:solidFill>
                <a:cs typeface="+mn-ea"/>
                <a:sym typeface="+mn-lt"/>
              </a:rPr>
              <a:t>恋上有你的日子</a:t>
            </a:r>
            <a:endParaRPr lang="zh-CN" altLang="en-US" sz="1100" spc="300" dirty="0">
              <a:solidFill>
                <a:srgbClr val="9A7E57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917950" y="4669790"/>
            <a:ext cx="4528820" cy="29908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sz="1350" spc="1800" dirty="0">
                <a:solidFill>
                  <a:schemeClr val="bg1"/>
                </a:solidFill>
                <a:cs typeface="+mn-ea"/>
                <a:sym typeface="+mn-lt"/>
              </a:rPr>
              <a:t>www.92ppt.net</a:t>
            </a:r>
            <a:endParaRPr lang="en-US" sz="1350" spc="18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20000"/>
    </mc:Choice>
    <mc:Fallback>
      <p:transition advClick="0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2 -0.00062 L -0.00312 -9.87654E-7 C -0.00295 -0.09907 -0.00312 -0.19815 -0.00243 -0.29599 C -0.00225 -0.31265 0.00035 -0.325 0.00261 -0.34043 C 0.00382 -0.34907 0.0059 -0.36605 0.00764 -0.37531 C 0.01042 -0.39136 0.01285 -0.40339 0.01667 -0.41728 C 0.01893 -0.425 0.02066 -0.43333 0.02344 -0.43951 C 0.02483 -0.44259 0.02622 -0.44506 0.02761 -0.44876 C 0.02882 -0.45123 0.02952 -0.45525 0.0309 -0.45772 C 0.03351 -0.46327 0.03611 -0.46883 0.03924 -0.47222 C 0.04028 -0.47346 0.0415 -0.47438 0.04254 -0.47623 C 0.04462 -0.48025 0.04618 -0.48488 0.04827 -0.48889 C 0.05 -0.49197 0.05174 -0.49475 0.0533 -0.49784 C 0.05729 -0.50679 0.05313 -0.50031 0.0559 -0.50895 C 0.05643 -0.51142 0.05747 -0.51296 0.05834 -0.51512 C 0.06198 -0.53796 0.06129 -0.52932 0.0592 -0.57099 C 0.05903 -0.57346 0.05799 -0.575 0.05747 -0.57685 C 0.05729 -0.57901 0.05729 -0.58179 0.0566 -0.58395 C 0.05573 -0.58734 0.05452 -0.59012 0.0533 -0.59321 C 0.05122 -0.59846 0.04948 -0.60216 0.0467 -0.60617 C 0.04445 -0.60926 0.04219 -0.61204 0.04011 -0.61543 C 0.03889 -0.61697 0.03785 -0.61913 0.03663 -0.62068 C 0.03542 -0.62222 0.03386 -0.62315 0.03247 -0.62407 C 0.02535 -0.63179 0.0316 -0.62809 0.02431 -0.63148 C 0.0217 -0.63518 0.02136 -0.63611 0.0184 -0.63858 C 0.01754 -0.63951 0.01667 -0.63981 0.01597 -0.64074 C 0.01563 -0.64259 0.01459 -0.64444 0.01511 -0.64599 C 0.0158 -0.64815 0.01736 -0.64815 0.0184 -0.64969 C 0.01962 -0.65123 0.02066 -0.65339 0.0217 -0.65525 L 0.025 -0.66296 " pathEditMode="relative" rAng="0" ptsTypes="AAAAAAAAAAAAAAAAAAAAAAAAAAAAAA">
                                      <p:cBhvr>
                                        <p:cTn id="99" dur="2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0" presetClass="path" presetSubtype="0" repeatCount="7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3 -0.00062 L -0.00313 4.07407E-6 C -0.00313 -0.09908 0.02604 -0.06328 0.02674 -0.16173 C 0.0276 -0.21636 -0.00174 -0.28735 -0.00451 -0.30247 C -0.00747 -0.3176 0.00174 -0.33303 0.0026 -0.34044 C 0.00382 -0.34908 0.0059 -0.36605 0.00764 -0.37531 C 0.01042 -0.39136 0.01285 -0.40371 0.01667 -0.41729 C 0.01892 -0.42531 0.02066 -0.43334 0.02344 -0.43951 C 0.02483 -0.44321 0.02621 -0.44507 0.0276 -0.44877 C 0.02882 -0.45124 0.02951 -0.45587 0.0309 -0.45772 C 0.03351 -0.46389 0.03611 -0.46914 0.03924 -0.47284 C 0.04028 -0.47377 0.04149 -0.47439 0.04253 -0.47624 C 0.04462 -0.48025 0.04618 -0.48519 0.04826 -0.48889 L 0.0533 -0.49784 C 0.05729 -0.50679 0.05312 -0.50062 0.0559 -0.50957 C 0.05642 -0.51142 0.05746 -0.51297 0.05833 -0.51513 C 0.06198 -0.53828 0.06128 -0.52933 0.0592 -0.57099 C 0.05903 -0.57346 0.05799 -0.5747 0.05746 -0.57624 C 0.05729 -0.57902 0.05729 -0.58179 0.0566 -0.58365 C 0.05573 -0.58704 0.05451 -0.58982 0.0533 -0.59321 C 0.05121 -0.59784 0.04948 -0.60216 0.0467 -0.60587 L 0.0401 -0.61482 C 0.03889 -0.61667 0.03785 -0.61914 0.03663 -0.62037 C 0.03542 -0.62192 0.03385 -0.62284 0.03246 -0.62377 C 0.02535 -0.63179 0.0316 -0.62809 0.0243 -0.63087 C 0.0217 -0.63457 0.02135 -0.63612 0.0184 -0.63828 C 0.01753 -0.6392 0.01667 -0.63982 0.01597 -0.64074 C 0.01562 -0.6426 0.01458 -0.64445 0.0151 -0.64599 C 0.0158 -0.64815 0.01736 -0.64815 0.0184 -0.6497 C 0.01962 -0.65062 0.02066 -0.6534 0.0217 -0.65525 L 0.025 -0.66297 " pathEditMode="relative" rAng="0" ptsTypes="AAAAAAAAAAAAAAAAAAAAAAAAAAAAAAA">
                                      <p:cBhvr>
                                        <p:cTn id="101" dur="2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0" y="-33086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0" presetClass="path" presetSubtype="0" repeatCount="7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312 -0.00062 L -0.00312 -1.60494E-6 C -0.00295 -0.09907 -0.00312 -0.19815 -0.00243 -0.29599 C -0.00226 -0.31265 0.00035 -0.325 0.00261 -0.34043 C 0.00382 -0.34907 0.0059 -0.36605 0.00764 -0.37531 C 0.01042 -0.39136 0.01285 -0.40339 0.01667 -0.41728 C 0.01893 -0.425 0.02066 -0.43333 0.02344 -0.4395 C 0.02483 -0.44259 0.02622 -0.44506 0.02761 -0.44876 C 0.02882 -0.45123 0.02952 -0.45525 0.0309 -0.45771 C 0.03351 -0.46327 0.03611 -0.46883 0.03924 -0.47222 C 0.04028 -0.47346 0.04149 -0.47438 0.04254 -0.47623 C 0.04462 -0.48025 0.04618 -0.48487 0.04827 -0.48889 C 0.05 -0.49197 0.05174 -0.49475 0.0533 -0.49784 C 0.05729 -0.50679 0.05313 -0.50031 0.0559 -0.50895 C 0.05643 -0.51142 0.05747 -0.51296 0.05834 -0.51481 C 0.06198 -0.53796 0.06129 -0.52932 0.0592 -0.57129 C 0.05903 -0.57376 0.05799 -0.57531 0.05747 -0.57716 C 0.05729 -0.57932 0.05729 -0.5821 0.0566 -0.58426 C 0.05573 -0.58765 0.05452 -0.59043 0.0533 -0.59352 C 0.05122 -0.59876 0.04948 -0.60247 0.0467 -0.60648 C 0.04445 -0.60957 0.04219 -0.61234 0.04011 -0.61574 C 0.03889 -0.61728 0.03785 -0.61944 0.03663 -0.62099 C 0.03542 -0.62253 0.03386 -0.62346 0.03247 -0.62438 C 0.02535 -0.6321 0.0316 -0.62839 0.02431 -0.63179 C 0.0217 -0.63549 0.02136 -0.63642 0.0184 -0.63889 C 0.01754 -0.63981 0.01667 -0.64012 0.01597 -0.64105 C 0.01563 -0.6429 0.01459 -0.64475 0.01511 -0.64629 C 0.0158 -0.64846 0.01736 -0.64846 0.0184 -0.65 C 0.01962 -0.65154 0.02066 -0.6537 0.0217 -0.65555 L 0.025 -0.66296 " pathEditMode="relative" rAng="0" ptsTypes="AAAAAAAAAAAAAAAAAAAAAAAAAAAAAA">
                                      <p:cBhvr>
                                        <p:cTn id="103" dur="2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3 -0.00061 L -0.00313 -4.5679E-6 C -0.00295 -0.09907 -0.00313 -0.19814 -0.00243 -0.29598 C -0.00226 -0.31265 0.00035 -0.325 0.0026 -0.34043 C 0.00382 -0.34907 0.0059 -0.36604 0.00764 -0.3753 C 0.01042 -0.39135 0.01285 -0.40339 0.01667 -0.41728 C 0.01892 -0.425 0.02066 -0.43333 0.02344 -0.4395 C 0.02483 -0.44259 0.02621 -0.44506 0.0276 -0.44876 C 0.02882 -0.45123 0.02951 -0.45524 0.0309 -0.45771 C 0.03351 -0.46327 0.03611 -0.46882 0.03924 -0.47222 C 0.04028 -0.47345 0.04149 -0.47438 0.04253 -0.47623 C 0.04462 -0.48024 0.04618 -0.48487 0.04826 -0.48888 C 0.05 -0.49197 0.05174 -0.49475 0.0533 -0.49783 C 0.05729 -0.50679 0.05312 -0.5003 0.0559 -0.50895 C 0.05642 -0.51142 0.05746 -0.51296 0.05833 -0.51481 C 0.06198 -0.53796 0.06128 -0.52932 0.0592 -0.57129 C 0.05903 -0.57376 0.05799 -0.5753 0.05746 -0.57716 C 0.05729 -0.57932 0.05729 -0.58209 0.0566 -0.58425 C 0.05573 -0.58765 0.05451 -0.59043 0.0533 -0.59351 C 0.05121 -0.59876 0.04948 -0.60246 0.0467 -0.60648 C 0.04444 -0.60956 0.04219 -0.61234 0.0401 -0.61574 C 0.03889 -0.61728 0.03785 -0.61944 0.03663 -0.62098 C 0.03542 -0.62253 0.03385 -0.62345 0.03246 -0.62438 C 0.02535 -0.63209 0.0316 -0.62839 0.0243 -0.63179 C 0.0217 -0.63549 0.02135 -0.63642 0.0184 -0.63919 C 0.01753 -0.63981 0.01667 -0.64012 0.01597 -0.64104 C 0.01562 -0.6429 0.01458 -0.64475 0.0151 -0.64629 C 0.0158 -0.64845 0.01736 -0.64845 0.0184 -0.65 C 0.01962 -0.65154 0.02066 -0.6537 0.0217 -0.65555 L 0.025 -0.66296 " pathEditMode="relative" rAng="0" ptsTypes="AAAAAAAAAAAAAAAAAAAAAAAAAAAAAA">
                                      <p:cBhvr>
                                        <p:cTn id="105" dur="2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96296E-6 L 1.38889E-6 0.00062 C 1.38889E-6 -0.09845 0.01458 -0.13611 0.01528 -0.23456 C 0.01545 -0.25092 0.0033 -0.32438 0.00573 -0.33981 C 0.00694 -0.34845 0.00903 -0.36543 0.01076 -0.37469 C 0.01354 -0.39074 0.01597 -0.40308 0.01979 -0.41666 C 0.02205 -0.42469 0.02378 -0.43271 0.02656 -0.43889 C 0.02795 -0.44228 0.02934 -0.44444 0.03073 -0.44815 C 0.03194 -0.45061 0.03264 -0.45494 0.03403 -0.4571 C 0.03663 -0.46296 0.03923 -0.46852 0.04236 -0.47191 C 0.0434 -0.47315 0.04462 -0.47376 0.04566 -0.47561 C 0.04774 -0.47963 0.0493 -0.48456 0.05139 -0.48827 L 0.05642 -0.49722 C 0.06042 -0.50617 0.05625 -0.5 0.05903 -0.50864 C 0.05955 -0.5108 0.06059 -0.51234 0.06146 -0.5145 C 0.0651 -0.53765 0.06441 -0.5287 0.06233 -0.57037 C 0.06215 -0.57284 0.06111 -0.57407 0.06059 -0.57592 C 0.06042 -0.57839 0.06042 -0.58117 0.05972 -0.58302 C 0.05885 -0.58642 0.05764 -0.58919 0.05642 -0.59259 C 0.05434 -0.59753 0.0526 -0.60154 0.04983 -0.60524 L 0.04323 -0.61481 C 0.04201 -0.61605 0.04097 -0.61852 0.03976 -0.61975 C 0.03854 -0.62129 0.03698 -0.62222 0.03559 -0.62315 C 0.02847 -0.63117 0.03472 -0.62747 0.02743 -0.63055 C 0.02483 -0.63426 0.02448 -0.63549 0.02153 -0.63765 C 0.02066 -0.63858 0.01979 -0.63919 0.0191 -0.64012 C 0.01875 -0.64197 0.01771 -0.64382 0.01823 -0.64537 C 0.01892 -0.64753 0.02048 -0.64753 0.02153 -0.64907 C 0.02274 -0.65031 0.02378 -0.65277 0.02483 -0.65463 L 0.02812 -0.66234 " pathEditMode="relative" rAng="0" ptsTypes="AAAAAAAAAAAAAAAAAAAAAAAAAAAAAA">
                                      <p:cBhvr>
                                        <p:cTn id="107" dur="2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0" presetClass="path" presetSubtype="0" repeatCount="7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312 -0.00062 L -0.00312 2.22222E-6 C -0.00295 -0.09908 -0.00312 -0.19815 -0.00243 -0.29599 C -0.00226 -0.31266 0.00035 -0.325 0.0026 -0.34043 C 0.00382 -0.34908 0.0059 -0.36605 0.00764 -0.37531 C 0.01042 -0.39136 0.01285 -0.4034 0.01667 -0.41729 C 0.01892 -0.425 0.02066 -0.43334 0.02344 -0.43951 C 0.02483 -0.44259 0.02622 -0.44506 0.0276 -0.44877 C 0.02882 -0.45124 0.02951 -0.45525 0.0309 -0.45772 C 0.03351 -0.46327 0.03611 -0.46883 0.03924 -0.47222 C 0.04028 -0.47346 0.04149 -0.47438 0.04253 -0.47624 C 0.04462 -0.48025 0.04618 -0.48488 0.04826 -0.48889 C 0.05 -0.49198 0.05174 -0.49476 0.0533 -0.49784 C 0.05729 -0.50679 0.05313 -0.50031 0.0559 -0.50895 C 0.05642 -0.51142 0.05747 -0.51297 0.05833 -0.51513 C 0.06198 -0.53797 0.06128 -0.52932 0.0592 -0.5713 C 0.05903 -0.57377 0.05799 -0.57531 0.05747 -0.57716 C 0.05729 -0.57901 0.05729 -0.58179 0.0566 -0.58395 C 0.05573 -0.58735 0.05451 -0.59013 0.0533 -0.59321 C 0.05122 -0.59846 0.04948 -0.60216 0.0467 -0.60618 C 0.04444 -0.60926 0.04219 -0.61204 0.0401 -0.61543 C 0.03889 -0.61698 0.03785 -0.61914 0.03663 -0.62068 C 0.03542 -0.62222 0.03385 -0.62315 0.03247 -0.62408 C 0.02535 -0.63179 0.0316 -0.62809 0.02431 -0.63148 C 0.0217 -0.63519 0.02135 -0.63611 0.0184 -0.63858 C 0.01753 -0.63951 0.01667 -0.63982 0.01597 -0.64074 C 0.01563 -0.64259 0.01458 -0.64445 0.0151 -0.64599 C 0.0158 -0.64815 0.01736 -0.64815 0.0184 -0.64969 C 0.01962 -0.65124 0.02066 -0.6534 0.0217 -0.65525 L 0.025 -0.66297 " pathEditMode="relative" rAng="0" ptsTypes="AAAAAAAAAAAAAAAAAAAAAAAAAAAAAA">
                                      <p:cBhvr>
                                        <p:cTn id="109" dur="2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0" presetClass="path" presetSubtype="0" repeatCount="7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312 -0.00062 L -0.00312 -1.48148E-6 C -0.00295 -0.09907 -0.00312 -0.19815 -0.00243 -0.29599 C -0.00225 -0.31265 0.00035 -0.325 0.00261 -0.34043 C 0.00382 -0.34907 0.00591 -0.36605 0.00764 -0.37531 C 0.01042 -0.39136 0.01285 -0.40339 0.01667 -0.41728 C 0.01893 -0.425 0.02066 -0.43333 0.02344 -0.4395 C 0.02483 -0.44259 0.02622 -0.44506 0.02761 -0.44876 C 0.02882 -0.45123 0.02952 -0.45525 0.03091 -0.45771 C 0.03351 -0.46327 0.03611 -0.46883 0.03924 -0.47222 C 0.04028 -0.47346 0.0415 -0.47438 0.04254 -0.47623 C 0.04462 -0.48025 0.04618 -0.48488 0.04827 -0.48889 C 0.05 -0.49197 0.05174 -0.49475 0.0533 -0.49784 C 0.05729 -0.50679 0.05313 -0.50031 0.05591 -0.50895 C 0.05643 -0.51142 0.05747 -0.51296 0.05834 -0.51481 C 0.06198 -0.53796 0.06129 -0.52932 0.0592 -0.57129 C 0.05903 -0.57376 0.05799 -0.57531 0.05747 -0.57716 C 0.05729 -0.57932 0.05729 -0.5821 0.0566 -0.58426 C 0.05573 -0.58765 0.05452 -0.59043 0.0533 -0.59352 C 0.05122 -0.59876 0.04948 -0.60247 0.0467 -0.60648 C 0.04445 -0.60957 0.04219 -0.61234 0.04011 -0.61574 C 0.03889 -0.61728 0.03785 -0.61944 0.03663 -0.62099 C 0.03542 -0.62253 0.03386 -0.62346 0.03247 -0.62438 C 0.02535 -0.6321 0.0316 -0.62839 0.02431 -0.63179 C 0.0217 -0.63549 0.02136 -0.63642 0.01841 -0.63889 C 0.01754 -0.63981 0.01667 -0.64012 0.01597 -0.64105 C 0.01563 -0.6429 0.01459 -0.64475 0.01511 -0.64629 C 0.0158 -0.64846 0.01736 -0.64846 0.01841 -0.65 C 0.01962 -0.65154 0.02066 -0.6537 0.0217 -0.65555 L 0.025 -0.66296 " pathEditMode="relative" rAng="0" ptsTypes="AAAAAAAAAAAAAAAAAAAAAAAAAAAAAA">
                                      <p:cBhvr>
                                        <p:cTn id="111" dur="2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2 -0.00062 L -0.00312 1.85185E-6 C -0.00295 -0.09908 -0.00312 -0.19815 -0.00243 -0.29599 C -0.00225 -0.31266 0.00035 -0.325 0.00261 -0.34043 C 0.00382 -0.34908 0.00591 -0.36605 0.00764 -0.37531 C 0.01042 -0.39136 0.01285 -0.4034 0.01667 -0.41729 C 0.01893 -0.425 0.02066 -0.43334 0.02344 -0.43951 C 0.02483 -0.44259 0.02622 -0.44506 0.02761 -0.44877 C 0.02882 -0.45124 0.02952 -0.45525 0.03091 -0.45772 C 0.03351 -0.46327 0.03612 -0.46883 0.03924 -0.47222 C 0.04028 -0.47346 0.0415 -0.47438 0.04254 -0.47624 C 0.04462 -0.48025 0.04618 -0.48488 0.04827 -0.48889 C 0.05 -0.49198 0.05174 -0.49475 0.0533 -0.49784 C 0.0573 -0.50679 0.05313 -0.50031 0.05591 -0.50895 C 0.05643 -0.51142 0.05747 -0.51296 0.05834 -0.51482 C 0.06198 -0.53796 0.06129 -0.52932 0.05921 -0.5713 C 0.05903 -0.57377 0.05799 -0.57531 0.05747 -0.57716 C 0.0573 -0.57932 0.0573 -0.5821 0.0566 -0.58426 C 0.05573 -0.58766 0.05452 -0.59043 0.0533 -0.59352 C 0.05122 -0.59877 0.04948 -0.60247 0.04671 -0.60648 C 0.04445 -0.60957 0.04219 -0.61235 0.04011 -0.61574 C 0.03889 -0.61729 0.03785 -0.61945 0.03664 -0.62099 C 0.03542 -0.62253 0.03386 -0.62346 0.03247 -0.62438 C 0.02535 -0.6321 0.0316 -0.6284 0.02431 -0.63179 C 0.02171 -0.6355 0.02136 -0.63642 0.01841 -0.63889 C 0.01754 -0.63982 0.01667 -0.64013 0.01598 -0.64105 C 0.01563 -0.6429 0.01459 -0.64475 0.01511 -0.6463 C 0.0158 -0.64846 0.01737 -0.64846 0.01841 -0.65 C 0.01962 -0.65155 0.02066 -0.65371 0.02171 -0.65556 L 0.025 -0.66296 " pathEditMode="relative" rAng="0" ptsTypes="AAAAAAAAAAAAAAAAAAAAAAAAAAAAAA">
                                      <p:cBhvr>
                                        <p:cTn id="113" dur="2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2" grpId="0" animBg="1"/>
      <p:bldP spid="54" grpId="0" animBg="1"/>
      <p:bldP spid="56" grpId="0" animBg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40" grpId="0"/>
      <p:bldP spid="41" grpId="0"/>
      <p:bldP spid="43" grpId="0"/>
      <p:bldP spid="44" grpId="0"/>
      <p:bldP spid="44" grpId="1"/>
      <p:bldP spid="45" grpId="0"/>
      <p:bldP spid="45" grpId="1"/>
      <p:bldP spid="46" grpId="0"/>
      <p:bldP spid="47" grpId="0"/>
      <p:bldP spid="62" grpId="0" animBg="1"/>
      <p:bldP spid="63" grpId="0"/>
      <p:bldP spid="63" grpId="1"/>
      <p:bldP spid="64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5223494" y="3012192"/>
            <a:ext cx="3522461" cy="744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rgbClr val="AD969E"/>
                </a:solidFill>
                <a:cs typeface="+mn-ea"/>
                <a:sym typeface="+mn-lt"/>
              </a:rPr>
              <a:t>感谢那一次的邂逅，让两条欢乐的生命线终于交汇在了一起</a:t>
            </a:r>
            <a:r>
              <a:rPr lang="en-US" altLang="zh-CN" sz="1500" dirty="0">
                <a:solidFill>
                  <a:srgbClr val="AD969E"/>
                </a:solidFill>
                <a:cs typeface="+mn-ea"/>
                <a:sym typeface="+mn-lt"/>
              </a:rPr>
              <a:t>……</a:t>
            </a:r>
            <a:endParaRPr lang="zh-CN" altLang="en-US" sz="1500" dirty="0">
              <a:solidFill>
                <a:srgbClr val="AD969E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223494" y="2501424"/>
            <a:ext cx="3920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AD969E"/>
                </a:solidFill>
                <a:cs typeface="+mn-ea"/>
                <a:sym typeface="+mn-lt"/>
              </a:rPr>
              <a:t>那一年</a:t>
            </a:r>
            <a:r>
              <a:rPr lang="zh-CN" altLang="en-US" sz="2400" dirty="0" smtClean="0">
                <a:solidFill>
                  <a:srgbClr val="AD969E"/>
                </a:solidFill>
                <a:cs typeface="+mn-ea"/>
                <a:sym typeface="+mn-lt"/>
              </a:rPr>
              <a:t>，我们</a:t>
            </a:r>
            <a:r>
              <a:rPr lang="zh-CN" altLang="en-US" sz="2400" dirty="0">
                <a:solidFill>
                  <a:srgbClr val="AD969E"/>
                </a:solidFill>
                <a:cs typeface="+mn-ea"/>
                <a:sym typeface="+mn-lt"/>
              </a:rPr>
              <a:t>十八岁</a:t>
            </a:r>
            <a:endParaRPr lang="zh-CN" altLang="en-US" sz="2400" dirty="0">
              <a:solidFill>
                <a:srgbClr val="AD969E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 rot="291056">
            <a:off x="911462" y="536358"/>
            <a:ext cx="3317932" cy="2171049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 w="101600">
            <a:solidFill>
              <a:srgbClr val="FFFFFF"/>
            </a:soli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 rot="21264117">
            <a:off x="1423004" y="2434436"/>
            <a:ext cx="3317932" cy="2171049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01600">
            <a:solidFill>
              <a:srgbClr val="FFFFFF"/>
            </a:soli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心形 23"/>
          <p:cNvSpPr/>
          <p:nvPr/>
        </p:nvSpPr>
        <p:spPr>
          <a:xfrm rot="19800000">
            <a:off x="5332462" y="1522364"/>
            <a:ext cx="581123" cy="536929"/>
          </a:xfrm>
          <a:prstGeom prst="heart">
            <a:avLst/>
          </a:prstGeom>
          <a:solidFill>
            <a:srgbClr val="E9B4C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728FA0"/>
              </a:solidFill>
              <a:cs typeface="+mn-ea"/>
              <a:sym typeface="+mn-lt"/>
            </a:endParaRPr>
          </a:p>
        </p:txBody>
      </p:sp>
      <p:sp>
        <p:nvSpPr>
          <p:cNvPr id="25" name="心形 24"/>
          <p:cNvSpPr/>
          <p:nvPr/>
        </p:nvSpPr>
        <p:spPr>
          <a:xfrm rot="2700000">
            <a:off x="5618377" y="1456866"/>
            <a:ext cx="548975" cy="507223"/>
          </a:xfrm>
          <a:prstGeom prst="heart">
            <a:avLst/>
          </a:prstGeom>
          <a:solidFill>
            <a:srgbClr val="E9B4C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728FA0"/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245644" y="1346478"/>
            <a:ext cx="1085554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500" b="1" dirty="0">
                <a:solidFill>
                  <a:srgbClr val="DEACC7"/>
                </a:solidFill>
                <a:cs typeface="+mn-ea"/>
                <a:sym typeface="+mn-lt"/>
              </a:rPr>
              <a:t>相遇</a:t>
            </a:r>
            <a:endParaRPr lang="zh-CN" altLang="en-US" sz="3500" b="1" dirty="0">
              <a:solidFill>
                <a:srgbClr val="DEACC7"/>
              </a:solidFill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770504" y="5342858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5363272" y="5342858"/>
            <a:ext cx="123825" cy="123825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7494466" y="5924783"/>
            <a:ext cx="116880" cy="116880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54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7797172" y="5876667"/>
            <a:ext cx="90488" cy="90488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770283" y="5306324"/>
            <a:ext cx="65462" cy="6546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7172069" y="5386130"/>
            <a:ext cx="58738" cy="58737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1364101" y="5998236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1906927" y="5973505"/>
            <a:ext cx="122238" cy="122237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20000">
        <p:fade/>
      </p:transition>
    </mc:Choice>
    <mc:Fallback>
      <p:transition spd="slow" advClick="0" advTm="2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52604 0.00895 C -0.52413 -0.00494 -0.51736 -0.02932 -0.5125 -0.04105 C -0.5125 -0.04043 -0.50261 -0.05833 -0.50104 -0.06142 C -0.49618 -0.06975 -0.49236 -0.07994 -0.48646 -0.08704 C -0.48351 -0.09506 -0.47969 -0.09907 -0.47604 -0.10556 C -0.46962 -0.11698 -0.46441 -0.12562 -0.45729 -0.13549 C -0.45035 -0.14445 -0.44462 -0.15772 -0.4375 -0.16667 C -0.43212 -0.17377 -0.42431 -0.17685 -0.41875 -0.18364 C -0.41111 -0.19167 -0.39983 -0.20741 -0.39149 -0.21142 C -0.38472 -0.21914 -0.37691 -0.22778 -0.3684 -0.23148 C -0.36302 -0.23796 -0.35851 -0.24537 -0.35174 -0.24815 C -0.34392 -0.25895 -0.33403 -0.2642 -0.325 -0.27222 C -0.32274 -0.27407 -0.31945 -0.27994 -0.31771 -0.28148 C -0.30903 -0.29167 -0.29896 -0.29846 -0.28958 -0.30556 C -0.27326 -0.3179 -0.28472 -0.31235 -0.275 -0.31667 C -0.25035 -0.3429 -0.21267 -0.3608 -0.18438 -0.36482 C -0.16927 -0.37006 -0.15365 -0.37253 -0.13854 -0.37778 C -0.13073 -0.38488 -0.12465 -0.38642 -0.11563 -0.39074 C -0.08507 -0.40494 -0.05573 -0.41636 -0.02396 -0.42037 C -0.01493 -0.42438 -0.00712 -0.42624 0.00208 -0.42778 C 0.04948 -0.44475 0.10052 -0.43148 0.14896 -0.42963 C 0.16267 -0.42685 0.17726 -0.42377 0.19062 -0.41667 C 0.20851 -0.4071 0.18594 -0.41945 0.20208 -0.40741 C 0.2092 -0.40216 0.2191 -0.39846 0.22604 -0.39445 C 0.22847 -0.3929 0.23003 -0.38889 0.23229 -0.38704 C 0.23698 -0.38272 0.24271 -0.37809 0.24792 -0.37593 C 0.25746 -0.36574 0.26805 -0.35833 0.27708 -0.3463 C 0.28351 -0.33766 0.28924 -0.32778 0.29687 -0.32222 C 0.30365 -0.31019 0.31076 -0.29969 0.31771 -0.28735 C 0.3191 -0.28457 0.31962 -0.28086 0.32083 -0.27778 C 0.3224 -0.27438 0.32413 -0.2713 0.32604 -0.26852 C 0.33212 -0.25864 0.33889 -0.24938 0.34479 -0.2392 C 0.3493 -0.23086 0.35295 -0.22037 0.35833 -0.21327 C 0.3618 -0.20864 0.36285 -0.20741 0.36562 -0.20185 C 0.37066 -0.19167 0.37483 -0.17994 0.38021 -0.17068 C 0.38368 -0.15494 0.39097 -0.14445 0.39479 -0.12963 C 0.39774 -0.1179 0.39948 -0.1108 0.40312 -0.1 C 0.40347 -0.0963 0.4033 -0.09228 0.40417 -0.08889 C 0.40469 -0.08704 0.40677 -0.08735 0.40729 -0.08519 C 0.40885 -0.0787 0.41163 -0.05586 0.4125 -0.04815 C 0.41458 -0.02932 0.4151 -0.00988 0.41771 0.00895 C 0.41736 0.03025 0.425 0.17839 0.40417 0.22778 C 0.40243 0.24074 0.40451 0.23025 0.4 0.24074 C 0.3941 0.25432 0.39219 0.26234 0.38333 0.27037 C 0.37934 0.28117 0.38385 0.27191 0.37708 0.27778 C 0.37378 0.28055 0.37083 0.28518 0.36771 0.28889 C 0.36528 0.29167 0.36198 0.29043 0.35937 0.29228 C 0.35139 0.29969 0.34219 0.30309 0.33333 0.30555 C 0.33055 0.30617 0.32778 0.30679 0.325 0.3071 C 0.32083 0.30864 0.3125 0.31111 0.3125 0.31142 C 0.28542 0.30988 0.25833 0.31049 0.23125 0.3071 C 0.22378 0.30648 0.21684 0.29969 0.20937 0.29815 C 0.20174 0.29136 0.1934 0.28858 0.18542 0.28333 C 0.17812 0.27839 0.17118 0.2713 0.16354 0.26852 C 0.15573 0.26142 0.14062 0.24568 0.13229 0.24259 C 0.1283 0.23827 0.12517 0.2321 0.12083 0.22963 C 0.1125 0.21759 0.10243 0.21265 0.09375 0.20174 C 0.08663 0.1929 0.08472 0.18796 0.07708 0.18333 C 0.07257 0.17716 0.07101 0.17099 0.06562 0.16852 C 0.06285 0.1608 0.05746 0.15525 0.05312 0.14969 C 0.04948 0.14012 0.04375 0.13549 0.03958 0.12562 C 0.03229 0.10895 0.025 0.09197 0.01875 0.07376 C 0.01233 0.05586 0.0099 0.03457 0.00312 0.01667 C 0.00243 0.01142 0.00208 0.00555 8.33333E-7 -0.00031 " pathEditMode="relative" rAng="0" ptsTypes="AAAAAAAAAAAAAAAAAAAAAAAAAAAAAAAAAAAAAAAAAAAAAAAAAAAAAAAAAAAAAAAA">
                                      <p:cBhvr>
                                        <p:cTn id="16" dur="4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40" y="-716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38334 0.47778 C -0.3757 0.48704 -0.3724 0.49661 -0.36667 0.50926 C -0.35747 0.52932 -0.33993 0.55988 -0.325 0.56852 C -0.3132 0.58457 -0.29757 0.59013 -0.28438 0.60186 C -0.27986 0.60587 -0.27396 0.61173 -0.26893 0.61297 C -0.26042 0.61513 -0.24393 0.61667 -0.24393 0.61698 C -0.24254 0.61729 -0.24028 0.61729 -0.23855 0.61852 C -0.23698 0.61976 -0.23664 0.62315 -0.23438 0.62408 C -0.22657 0.62871 -0.21702 0.62686 -0.20834 0.62778 C -0.19879 0.63334 -0.18924 0.63395 -0.17934 0.63519 C -0.14271 0.65679 -0.08039 0.65402 -0.04914 0.65556 C 0.0934 0.67747 -0.02552 0.66111 0.30816 0.65741 C 0.3302 0.64877 0.35086 0.63334 0.37291 0.62408 C 0.40416 0.61081 0.43628 0.5963 0.46441 0.56852 C 0.47882 0.55432 0.48906 0.53395 0.50191 0.51667 C 0.51475 0.4713 0.50781 0.41914 0.51215 0.37037 C 0.5118 0.30803 0.51145 0.24568 0.51024 0.18334 C 0.50955 0.14939 0.4934 0.12099 0.48437 0.09445 C 0.47951 0.07994 0.46979 0.06266 0.46041 0.05926 C 0.45052 0.04167 0.42604 0.01883 0.41232 0.01482 C 0.40225 0.00031 0.41302 0.01266 0.39583 0.00556 C 0.39357 0.00463 0.39184 0.00124 0.38958 -3.45679E-6 C 0.38541 -0.00216 0.37691 -0.0037 0.37691 -0.00339 C 0.3618 -0.01913 0.32309 -0.02068 0.30503 -0.02222 C 0.22378 -0.04629 0.1467 -0.02654 0.06024 -0.02592 C 0.05781 -0.02438 0.05573 -0.0216 0.05312 -0.02037 C 0.04288 -0.01605 0.03264 -0.01635 0.02274 -0.01111 C 0.01527 -0.0071 0.0092 -3.45679E-6 3.61111E-6 -3.45679E-6 " pathEditMode="relative" rAng="0" ptsTypes="AAAAAAAAAAAAAAAAAAAAAAAAAAAA">
                                      <p:cBhvr>
                                        <p:cTn id="21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774" y="-161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699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2 -0.00062 L -0.00312 -9.87654E-7 C -0.00295 -0.09907 -0.00312 -0.19815 -0.00243 -0.29599 C -0.00225 -0.31265 0.00035 -0.325 0.00261 -0.34043 C 0.00382 -0.34907 0.0059 -0.36605 0.00764 -0.37531 C 0.01042 -0.39136 0.01285 -0.40339 0.01667 -0.41728 C 0.01893 -0.425 0.02066 -0.43333 0.02344 -0.43951 C 0.02483 -0.44259 0.02622 -0.44506 0.02761 -0.44876 C 0.02882 -0.45123 0.02952 -0.45525 0.0309 -0.45772 C 0.03351 -0.46327 0.03611 -0.46883 0.03924 -0.47222 C 0.04028 -0.47346 0.0415 -0.47438 0.04254 -0.47623 C 0.04462 -0.48025 0.04618 -0.48488 0.04827 -0.48889 C 0.05 -0.49197 0.05174 -0.49475 0.0533 -0.49784 C 0.05729 -0.50679 0.05313 -0.50031 0.0559 -0.50895 C 0.05643 -0.51142 0.05747 -0.51296 0.05834 -0.51512 C 0.06198 -0.53796 0.06129 -0.52932 0.0592 -0.57099 C 0.05903 -0.57346 0.05799 -0.575 0.05747 -0.57685 C 0.05729 -0.57901 0.05729 -0.58179 0.0566 -0.58395 C 0.05573 -0.58734 0.05452 -0.59012 0.0533 -0.59321 C 0.05122 -0.59846 0.04948 -0.60216 0.0467 -0.60617 C 0.04445 -0.60926 0.04219 -0.61204 0.04011 -0.61543 C 0.03889 -0.61697 0.03785 -0.61913 0.03663 -0.62068 C 0.03542 -0.62222 0.03386 -0.62315 0.03247 -0.62407 C 0.02535 -0.63179 0.0316 -0.62809 0.02431 -0.63148 C 0.0217 -0.63518 0.02136 -0.63611 0.0184 -0.63858 C 0.01754 -0.63951 0.01667 -0.63981 0.01597 -0.64074 C 0.01563 -0.64259 0.01459 -0.64444 0.01511 -0.64599 C 0.0158 -0.64815 0.01736 -0.64815 0.0184 -0.64969 C 0.01962 -0.65123 0.02066 -0.65339 0.0217 -0.65525 L 0.025 -0.66296 " pathEditMode="relative" rAng="0" ptsTypes="AAAAAAAAAAAAAAAAAAAAAAAAAAAAAA">
                                      <p:cBhvr>
                                        <p:cTn id="39" dur="2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repeatCount="7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3 -0.00062 L -0.00313 4.07407E-6 C -0.00313 -0.09908 0.02604 -0.06328 0.02674 -0.16173 C 0.0276 -0.21636 -0.00174 -0.28735 -0.00451 -0.30247 C -0.00747 -0.3176 0.00174 -0.33303 0.0026 -0.34044 C 0.00382 -0.34908 0.0059 -0.36605 0.00764 -0.37531 C 0.01042 -0.39136 0.01285 -0.40371 0.01667 -0.41729 C 0.01892 -0.42531 0.02066 -0.43334 0.02344 -0.43951 C 0.02483 -0.44321 0.02621 -0.44507 0.0276 -0.44877 C 0.02882 -0.45124 0.02951 -0.45587 0.0309 -0.45772 C 0.03351 -0.46389 0.03611 -0.46914 0.03924 -0.47284 C 0.04028 -0.47377 0.04149 -0.47439 0.04253 -0.47624 C 0.04462 -0.48025 0.04618 -0.48519 0.04826 -0.48889 L 0.0533 -0.49784 C 0.05729 -0.50679 0.05312 -0.50062 0.0559 -0.50957 C 0.05642 -0.51142 0.05746 -0.51297 0.05833 -0.51513 C 0.06198 -0.53828 0.06128 -0.52933 0.0592 -0.57099 C 0.05903 -0.57346 0.05799 -0.5747 0.05746 -0.57624 C 0.05729 -0.57902 0.05729 -0.58179 0.0566 -0.58365 C 0.05573 -0.58704 0.05451 -0.58982 0.0533 -0.59321 C 0.05121 -0.59784 0.04948 -0.60216 0.0467 -0.60587 L 0.0401 -0.61482 C 0.03889 -0.61667 0.03785 -0.61914 0.03663 -0.62037 C 0.03542 -0.62192 0.03385 -0.62284 0.03246 -0.62377 C 0.02535 -0.63179 0.0316 -0.62809 0.0243 -0.63087 C 0.0217 -0.63457 0.02135 -0.63612 0.0184 -0.63828 C 0.01753 -0.6392 0.01667 -0.63982 0.01597 -0.64074 C 0.01562 -0.6426 0.01458 -0.64445 0.0151 -0.64599 C 0.0158 -0.64815 0.01736 -0.64815 0.0184 -0.6497 C 0.01962 -0.65062 0.02066 -0.6534 0.0217 -0.65525 L 0.025 -0.66297 " pathEditMode="relative" rAng="0" ptsTypes="AAAAAAAAAAAAAAAAAAAAAAAAAAAAAAA">
                                      <p:cBhvr>
                                        <p:cTn id="41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0" y="-33086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repeatCount="7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312 -0.00062 L -0.00312 -1.60494E-6 C -0.00295 -0.09907 -0.00312 -0.19815 -0.00243 -0.29599 C -0.00226 -0.31265 0.00035 -0.325 0.00261 -0.34043 C 0.00382 -0.34907 0.0059 -0.36605 0.00764 -0.37531 C 0.01042 -0.39136 0.01285 -0.40339 0.01667 -0.41728 C 0.01893 -0.425 0.02066 -0.43333 0.02344 -0.4395 C 0.02483 -0.44259 0.02622 -0.44506 0.02761 -0.44876 C 0.02882 -0.45123 0.02952 -0.45525 0.0309 -0.45771 C 0.03351 -0.46327 0.03611 -0.46883 0.03924 -0.47222 C 0.04028 -0.47346 0.04149 -0.47438 0.04254 -0.47623 C 0.04462 -0.48025 0.04618 -0.48487 0.04827 -0.48889 C 0.05 -0.49197 0.05174 -0.49475 0.0533 -0.49784 C 0.05729 -0.50679 0.05313 -0.50031 0.0559 -0.50895 C 0.05643 -0.51142 0.05747 -0.51296 0.05834 -0.51481 C 0.06198 -0.53796 0.06129 -0.52932 0.0592 -0.57129 C 0.05903 -0.57376 0.05799 -0.57531 0.05747 -0.57716 C 0.05729 -0.57932 0.05729 -0.5821 0.0566 -0.58426 C 0.05573 -0.58765 0.05452 -0.59043 0.0533 -0.59352 C 0.05122 -0.59876 0.04948 -0.60247 0.0467 -0.60648 C 0.04445 -0.60957 0.04219 -0.61234 0.04011 -0.61574 C 0.03889 -0.61728 0.03785 -0.61944 0.03663 -0.62099 C 0.03542 -0.62253 0.03386 -0.62346 0.03247 -0.62438 C 0.02535 -0.6321 0.0316 -0.62839 0.02431 -0.63179 C 0.0217 -0.63549 0.02136 -0.63642 0.0184 -0.63889 C 0.01754 -0.63981 0.01667 -0.64012 0.01597 -0.64105 C 0.01563 -0.6429 0.01459 -0.64475 0.01511 -0.64629 C 0.0158 -0.64846 0.01736 -0.64846 0.0184 -0.65 C 0.01962 -0.65154 0.02066 -0.6537 0.0217 -0.65555 L 0.025 -0.66296 " pathEditMode="relative" rAng="0" ptsTypes="AAAAAAAAAAAAAAAAAAAAAAAAAAAAAA">
                                      <p:cBhvr>
                                        <p:cTn id="43" dur="2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3 -0.00061 L -0.00313 -4.5679E-6 C -0.00295 -0.09907 -0.00313 -0.19814 -0.00243 -0.29598 C -0.00226 -0.31265 0.00035 -0.325 0.0026 -0.34043 C 0.00382 -0.34907 0.0059 -0.36604 0.00764 -0.3753 C 0.01042 -0.39135 0.01285 -0.40339 0.01667 -0.41728 C 0.01892 -0.425 0.02066 -0.43333 0.02344 -0.4395 C 0.02483 -0.44259 0.02621 -0.44506 0.0276 -0.44876 C 0.02882 -0.45123 0.02951 -0.45524 0.0309 -0.45771 C 0.03351 -0.46327 0.03611 -0.46882 0.03924 -0.47222 C 0.04028 -0.47345 0.04149 -0.47438 0.04253 -0.47623 C 0.04462 -0.48024 0.04618 -0.48487 0.04826 -0.48888 C 0.05 -0.49197 0.05174 -0.49475 0.0533 -0.49783 C 0.05729 -0.50679 0.05312 -0.5003 0.0559 -0.50895 C 0.05642 -0.51142 0.05746 -0.51296 0.05833 -0.51481 C 0.06198 -0.53796 0.06128 -0.52932 0.0592 -0.57129 C 0.05903 -0.57376 0.05799 -0.5753 0.05746 -0.57716 C 0.05729 -0.57932 0.05729 -0.58209 0.0566 -0.58425 C 0.05573 -0.58765 0.05451 -0.59043 0.0533 -0.59351 C 0.05121 -0.59876 0.04948 -0.60246 0.0467 -0.60648 C 0.04444 -0.60956 0.04219 -0.61234 0.0401 -0.61574 C 0.03889 -0.61728 0.03785 -0.61944 0.03663 -0.62098 C 0.03542 -0.62253 0.03385 -0.62345 0.03246 -0.62438 C 0.02535 -0.63209 0.0316 -0.62839 0.0243 -0.63179 C 0.0217 -0.63549 0.02135 -0.63642 0.0184 -0.63919 C 0.01753 -0.63981 0.01667 -0.64012 0.01597 -0.64104 C 0.01562 -0.6429 0.01458 -0.64475 0.0151 -0.64629 C 0.0158 -0.64845 0.01736 -0.64845 0.0184 -0.65 C 0.01962 -0.65154 0.02066 -0.6537 0.0217 -0.65555 L 0.025 -0.66296 " pathEditMode="relative" rAng="0" ptsTypes="AAAAAAAAAAAAAAAAAAAAAAAAAAAAAA">
                                      <p:cBhvr>
                                        <p:cTn id="45" dur="2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96296E-6 L 1.38889E-6 0.00062 C 1.38889E-6 -0.09845 0.01458 -0.13611 0.01528 -0.23456 C 0.01545 -0.25092 0.0033 -0.32438 0.00573 -0.33981 C 0.00694 -0.34845 0.00903 -0.36543 0.01076 -0.37469 C 0.01354 -0.39074 0.01597 -0.40308 0.01979 -0.41666 C 0.02205 -0.42469 0.02378 -0.43271 0.02656 -0.43889 C 0.02795 -0.44228 0.02934 -0.44444 0.03073 -0.44815 C 0.03194 -0.45061 0.03264 -0.45494 0.03403 -0.4571 C 0.03663 -0.46296 0.03923 -0.46852 0.04236 -0.47191 C 0.0434 -0.47315 0.04462 -0.47376 0.04566 -0.47561 C 0.04774 -0.47963 0.0493 -0.48456 0.05139 -0.48827 L 0.05642 -0.49722 C 0.06042 -0.50617 0.05625 -0.5 0.05903 -0.50864 C 0.05955 -0.5108 0.06059 -0.51234 0.06146 -0.5145 C 0.0651 -0.53765 0.06441 -0.5287 0.06233 -0.57037 C 0.06215 -0.57284 0.06111 -0.57407 0.06059 -0.57592 C 0.06042 -0.57839 0.06042 -0.58117 0.05972 -0.58302 C 0.05885 -0.58642 0.05764 -0.58919 0.05642 -0.59259 C 0.05434 -0.59753 0.0526 -0.60154 0.04983 -0.60524 L 0.04323 -0.61481 C 0.04201 -0.61605 0.04097 -0.61852 0.03976 -0.61975 C 0.03854 -0.62129 0.03698 -0.62222 0.03559 -0.62315 C 0.02847 -0.63117 0.03472 -0.62747 0.02743 -0.63055 C 0.02483 -0.63426 0.02448 -0.63549 0.02153 -0.63765 C 0.02066 -0.63858 0.01979 -0.63919 0.0191 -0.64012 C 0.01875 -0.64197 0.01771 -0.64382 0.01823 -0.64537 C 0.01892 -0.64753 0.02048 -0.64753 0.02153 -0.64907 C 0.02274 -0.65031 0.02378 -0.65277 0.02483 -0.65463 L 0.02812 -0.66234 " pathEditMode="relative" rAng="0" ptsTypes="AAAAAAAAAAAAAAAAAAAAAAAAAAAAAA">
                                      <p:cBhvr>
                                        <p:cTn id="47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repeatCount="7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312 -0.00062 L -0.00312 2.22222E-6 C -0.00295 -0.09908 -0.00312 -0.19815 -0.00243 -0.29599 C -0.00226 -0.31266 0.00035 -0.325 0.0026 -0.34043 C 0.00382 -0.34908 0.0059 -0.36605 0.00764 -0.37531 C 0.01042 -0.39136 0.01285 -0.4034 0.01667 -0.41729 C 0.01892 -0.425 0.02066 -0.43334 0.02344 -0.43951 C 0.02483 -0.44259 0.02622 -0.44506 0.0276 -0.44877 C 0.02882 -0.45124 0.02951 -0.45525 0.0309 -0.45772 C 0.03351 -0.46327 0.03611 -0.46883 0.03924 -0.47222 C 0.04028 -0.47346 0.04149 -0.47438 0.04253 -0.47624 C 0.04462 -0.48025 0.04618 -0.48488 0.04826 -0.48889 C 0.05 -0.49198 0.05174 -0.49476 0.0533 -0.49784 C 0.05729 -0.50679 0.05313 -0.50031 0.0559 -0.50895 C 0.05642 -0.51142 0.05747 -0.51297 0.05833 -0.51513 C 0.06198 -0.53797 0.06128 -0.52932 0.0592 -0.5713 C 0.05903 -0.57377 0.05799 -0.57531 0.05747 -0.57716 C 0.05729 -0.57901 0.05729 -0.58179 0.0566 -0.58395 C 0.05573 -0.58735 0.05451 -0.59013 0.0533 -0.59321 C 0.05122 -0.59846 0.04948 -0.60216 0.0467 -0.60618 C 0.04444 -0.60926 0.04219 -0.61204 0.0401 -0.61543 C 0.03889 -0.61698 0.03785 -0.61914 0.03663 -0.62068 C 0.03542 -0.62222 0.03385 -0.62315 0.03247 -0.62408 C 0.02535 -0.63179 0.0316 -0.62809 0.02431 -0.63148 C 0.0217 -0.63519 0.02135 -0.63611 0.0184 -0.63858 C 0.01753 -0.63951 0.01667 -0.63982 0.01597 -0.64074 C 0.01563 -0.64259 0.01458 -0.64445 0.0151 -0.64599 C 0.0158 -0.64815 0.01736 -0.64815 0.0184 -0.64969 C 0.01962 -0.65124 0.02066 -0.6534 0.0217 -0.65525 L 0.025 -0.66297 " pathEditMode="relative" rAng="0" ptsTypes="AAAAAAAAAAAAAAAAAAAAAAAAAAAAAA">
                                      <p:cBhvr>
                                        <p:cTn id="49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repeatCount="7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312 -0.00062 L -0.00312 -1.48148E-6 C -0.00295 -0.09907 -0.00312 -0.19815 -0.00243 -0.29599 C -0.00225 -0.31265 0.00035 -0.325 0.00261 -0.34043 C 0.00382 -0.34907 0.00591 -0.36605 0.00764 -0.37531 C 0.01042 -0.39136 0.01285 -0.40339 0.01667 -0.41728 C 0.01893 -0.425 0.02066 -0.43333 0.02344 -0.4395 C 0.02483 -0.44259 0.02622 -0.44506 0.02761 -0.44876 C 0.02882 -0.45123 0.02952 -0.45525 0.03091 -0.45771 C 0.03351 -0.46327 0.03611 -0.46883 0.03924 -0.47222 C 0.04028 -0.47346 0.0415 -0.47438 0.04254 -0.47623 C 0.04462 -0.48025 0.04618 -0.48488 0.04827 -0.48889 C 0.05 -0.49197 0.05174 -0.49475 0.0533 -0.49784 C 0.05729 -0.50679 0.05313 -0.50031 0.05591 -0.50895 C 0.05643 -0.51142 0.05747 -0.51296 0.05834 -0.51481 C 0.06198 -0.53796 0.06129 -0.52932 0.0592 -0.57129 C 0.05903 -0.57376 0.05799 -0.57531 0.05747 -0.57716 C 0.05729 -0.57932 0.05729 -0.5821 0.0566 -0.58426 C 0.05573 -0.58765 0.05452 -0.59043 0.0533 -0.59352 C 0.05122 -0.59876 0.04948 -0.60247 0.0467 -0.60648 C 0.04445 -0.60957 0.04219 -0.61234 0.04011 -0.61574 C 0.03889 -0.61728 0.03785 -0.61944 0.03663 -0.62099 C 0.03542 -0.62253 0.03386 -0.62346 0.03247 -0.62438 C 0.02535 -0.6321 0.0316 -0.62839 0.02431 -0.63179 C 0.0217 -0.63549 0.02136 -0.63642 0.01841 -0.63889 C 0.01754 -0.63981 0.01667 -0.64012 0.01597 -0.64105 C 0.01563 -0.6429 0.01459 -0.64475 0.01511 -0.64629 C 0.0158 -0.64846 0.01736 -0.64846 0.01841 -0.65 C 0.01962 -0.65154 0.02066 -0.6537 0.0217 -0.65555 L 0.025 -0.66296 " pathEditMode="relative" rAng="0" ptsTypes="AAAAAAAAAAAAAAAAAAAAAAAAAAAAAA">
                                      <p:cBhvr>
                                        <p:cTn id="51" dur="2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2 -0.00062 L -0.00312 1.85185E-6 C -0.00295 -0.09908 -0.00312 -0.19815 -0.00243 -0.29599 C -0.00225 -0.31266 0.00035 -0.325 0.00261 -0.34043 C 0.00382 -0.34908 0.00591 -0.36605 0.00764 -0.37531 C 0.01042 -0.39136 0.01285 -0.4034 0.01667 -0.41729 C 0.01893 -0.425 0.02066 -0.43334 0.02344 -0.43951 C 0.02483 -0.44259 0.02622 -0.44506 0.02761 -0.44877 C 0.02882 -0.45124 0.02952 -0.45525 0.03091 -0.45772 C 0.03351 -0.46327 0.03612 -0.46883 0.03924 -0.47222 C 0.04028 -0.47346 0.0415 -0.47438 0.04254 -0.47624 C 0.04462 -0.48025 0.04618 -0.48488 0.04827 -0.48889 C 0.05 -0.49198 0.05174 -0.49475 0.0533 -0.49784 C 0.0573 -0.50679 0.05313 -0.50031 0.05591 -0.50895 C 0.05643 -0.51142 0.05747 -0.51296 0.05834 -0.51482 C 0.06198 -0.53796 0.06129 -0.52932 0.05921 -0.5713 C 0.05903 -0.57377 0.05799 -0.57531 0.05747 -0.57716 C 0.0573 -0.57932 0.0573 -0.5821 0.0566 -0.58426 C 0.05573 -0.58766 0.05452 -0.59043 0.0533 -0.59352 C 0.05122 -0.59877 0.04948 -0.60247 0.04671 -0.60648 C 0.04445 -0.60957 0.04219 -0.61235 0.04011 -0.61574 C 0.03889 -0.61729 0.03785 -0.61945 0.03664 -0.62099 C 0.03542 -0.62253 0.03386 -0.62346 0.03247 -0.62438 C 0.02535 -0.6321 0.0316 -0.6284 0.02431 -0.63179 C 0.02171 -0.6355 0.02136 -0.63642 0.01841 -0.63889 C 0.01754 -0.63982 0.01667 -0.64013 0.01598 -0.64105 C 0.01563 -0.6429 0.01459 -0.64475 0.01511 -0.6463 C 0.0158 -0.64846 0.01737 -0.64846 0.01841 -0.65 C 0.01962 -0.65155 0.02066 -0.65371 0.02171 -0.65556 L 0.025 -0.66296 " pathEditMode="relative" rAng="0" ptsTypes="AAAAAAAAAAAAAAAAAAAAAAAAAAAAAA">
                                      <p:cBhvr>
                                        <p:cTn id="53" dur="2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7" grpId="0"/>
      <p:bldP spid="19" grpId="0" animBg="1"/>
      <p:bldP spid="19" grpId="1" animBg="1"/>
      <p:bldP spid="21" grpId="0" animBg="1"/>
      <p:bldP spid="21" grpId="1" animBg="1"/>
      <p:bldP spid="24" grpId="0" animBg="1"/>
      <p:bldP spid="25" grpId="0" animBg="1"/>
      <p:bldP spid="28" grpId="0"/>
      <p:bldP spid="23" grpId="0" animBg="1"/>
      <p:bldP spid="41" grpId="0" animBg="1"/>
      <p:bldP spid="43" grpId="0" animBg="1"/>
      <p:bldP spid="4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640800" y="3101092"/>
            <a:ext cx="3522461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rgbClr val="AD969E"/>
                </a:solidFill>
                <a:cs typeface="+mn-ea"/>
                <a:sym typeface="+mn-lt"/>
              </a:rPr>
              <a:t>我们并不懂得爱，</a:t>
            </a:r>
            <a:endParaRPr lang="zh-CN" altLang="en-US" sz="1500" dirty="0">
              <a:solidFill>
                <a:srgbClr val="AD969E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rgbClr val="AD969E"/>
                </a:solidFill>
                <a:cs typeface="+mn-ea"/>
                <a:sym typeface="+mn-lt"/>
              </a:rPr>
              <a:t>带着对梦想、对爱情的眷恋，</a:t>
            </a:r>
            <a:endParaRPr lang="zh-CN" altLang="en-US" sz="1500" dirty="0">
              <a:solidFill>
                <a:srgbClr val="AD969E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rgbClr val="AD969E"/>
                </a:solidFill>
                <a:cs typeface="+mn-ea"/>
                <a:sym typeface="+mn-lt"/>
              </a:rPr>
              <a:t>你我牵手走进了生活的世界</a:t>
            </a:r>
            <a:endParaRPr lang="zh-CN" altLang="en-US" sz="1500" dirty="0">
              <a:solidFill>
                <a:srgbClr val="AD969E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40800" y="2590324"/>
            <a:ext cx="3920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AD969E"/>
                </a:solidFill>
                <a:cs typeface="+mn-ea"/>
                <a:sym typeface="+mn-lt"/>
              </a:rPr>
              <a:t>那一年</a:t>
            </a:r>
            <a:r>
              <a:rPr lang="zh-CN" altLang="en-US" sz="2400" dirty="0" smtClean="0">
                <a:solidFill>
                  <a:srgbClr val="AD969E"/>
                </a:solidFill>
                <a:cs typeface="+mn-ea"/>
                <a:sym typeface="+mn-lt"/>
              </a:rPr>
              <a:t>，我们十九岁</a:t>
            </a:r>
            <a:endParaRPr lang="zh-CN" altLang="en-US" sz="2400" dirty="0">
              <a:solidFill>
                <a:srgbClr val="AD969E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 rot="291056">
            <a:off x="4505447" y="470468"/>
            <a:ext cx="3632895" cy="2307983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 w="101600">
            <a:solidFill>
              <a:srgbClr val="FFFFFF"/>
            </a:soli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B793B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 rot="21264117">
            <a:off x="5025348" y="2404033"/>
            <a:ext cx="3632895" cy="2307983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01600">
            <a:solidFill>
              <a:srgbClr val="FFFFFF"/>
            </a:soli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B793B"/>
              </a:solidFill>
              <a:cs typeface="+mn-ea"/>
              <a:sym typeface="+mn-lt"/>
            </a:endParaRPr>
          </a:p>
        </p:txBody>
      </p:sp>
      <p:sp>
        <p:nvSpPr>
          <p:cNvPr id="24" name="心形 23"/>
          <p:cNvSpPr/>
          <p:nvPr/>
        </p:nvSpPr>
        <p:spPr>
          <a:xfrm rot="19800000">
            <a:off x="749768" y="1611264"/>
            <a:ext cx="581123" cy="536929"/>
          </a:xfrm>
          <a:prstGeom prst="heart">
            <a:avLst/>
          </a:prstGeom>
          <a:solidFill>
            <a:srgbClr val="E9B4C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728FA0"/>
              </a:solidFill>
              <a:cs typeface="+mn-ea"/>
              <a:sym typeface="+mn-lt"/>
            </a:endParaRPr>
          </a:p>
        </p:txBody>
      </p:sp>
      <p:sp>
        <p:nvSpPr>
          <p:cNvPr id="25" name="心形 24"/>
          <p:cNvSpPr/>
          <p:nvPr/>
        </p:nvSpPr>
        <p:spPr>
          <a:xfrm rot="2700000">
            <a:off x="1035683" y="1545766"/>
            <a:ext cx="548975" cy="507223"/>
          </a:xfrm>
          <a:prstGeom prst="heart">
            <a:avLst/>
          </a:prstGeom>
          <a:solidFill>
            <a:srgbClr val="E9B4C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728FA0"/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662950" y="1435378"/>
            <a:ext cx="1085554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500" b="1" dirty="0" smtClean="0">
                <a:solidFill>
                  <a:srgbClr val="E9B4CD"/>
                </a:solidFill>
                <a:cs typeface="+mn-ea"/>
                <a:sym typeface="+mn-lt"/>
              </a:rPr>
              <a:t>相爱</a:t>
            </a:r>
            <a:endParaRPr lang="zh-CN" altLang="en-US" sz="3500" b="1" dirty="0">
              <a:solidFill>
                <a:srgbClr val="E9B4CD"/>
              </a:solidFill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770504" y="5342858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363272" y="5342858"/>
            <a:ext cx="123825" cy="123825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494466" y="5924783"/>
            <a:ext cx="116880" cy="116880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54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7797172" y="5876667"/>
            <a:ext cx="90488" cy="90488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7770283" y="5306324"/>
            <a:ext cx="65462" cy="6546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7172069" y="5386130"/>
            <a:ext cx="58738" cy="58737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364101" y="5998236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1906927" y="5973505"/>
            <a:ext cx="122238" cy="122237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20000">
        <p:fade/>
      </p:transition>
    </mc:Choice>
    <mc:Fallback>
      <p:transition spd="slow" advClick="0" advTm="2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52604 0.00895 C -0.52413 -0.00494 -0.51736 -0.02932 -0.5125 -0.04105 C -0.5125 -0.04044 -0.5026 -0.05834 -0.50104 -0.06142 C -0.49618 -0.06976 -0.49236 -0.07994 -0.48645 -0.08704 C -0.4835 -0.09507 -0.47968 -0.09908 -0.47604 -0.10556 C -0.46961 -0.11698 -0.46441 -0.12562 -0.45729 -0.1355 C -0.45034 -0.14445 -0.44461 -0.15772 -0.4375 -0.16667 C -0.43211 -0.17377 -0.42448 -0.17686 -0.41875 -0.18365 C -0.41128 -0.19167 -0.39982 -0.20741 -0.39166 -0.21142 C -0.38472 -0.21914 -0.37691 -0.22778 -0.36875 -0.23148 C -0.36319 -0.23797 -0.35868 -0.24537 -0.35208 -0.24815 C -0.34392 -0.25895 -0.33402 -0.2642 -0.325 -0.27223 C -0.32291 -0.27408 -0.31944 -0.27994 -0.3177 -0.28148 C -0.30902 -0.29167 -0.29895 -0.29846 -0.28958 -0.30556 C -0.27326 -0.3179 -0.28472 -0.31235 -0.275 -0.31667 C -0.25034 -0.3429 -0.21267 -0.36081 -0.18437 -0.36482 C -0.16927 -0.37007 -0.15364 -0.37253 -0.13854 -0.37778 C -0.13073 -0.38488 -0.12465 -0.38642 -0.11562 -0.39074 C -0.08507 -0.40494 -0.05573 -0.41636 -0.02395 -0.42037 C -0.01493 -0.42439 -0.00711 -0.42624 0.00209 -0.42778 C 0.04948 -0.44476 0.10052 -0.43148 0.14896 -0.42963 C 0.16268 -0.42686 0.17726 -0.42377 0.19063 -0.41667 C 0.20851 -0.4071 0.18594 -0.41945 0.20209 -0.40741 C 0.20921 -0.40216 0.2191 -0.39846 0.22605 -0.39445 C 0.22848 -0.3929 0.23004 -0.38889 0.2323 -0.38704 C 0.23698 -0.38272 0.24271 -0.37809 0.24792 -0.37593 C 0.25747 -0.36574 0.26806 -0.35834 0.27709 -0.3463 C 0.28351 -0.33766 0.28924 -0.32778 0.29688 -0.32223 C 0.30365 -0.31019 0.31077 -0.29969 0.31771 -0.28735 C 0.3191 -0.28457 0.31962 -0.28087 0.32084 -0.27778 C 0.3224 -0.27439 0.32414 -0.2713 0.32605 -0.26852 C 0.33212 -0.25865 0.33889 -0.24939 0.3448 -0.2392 C 0.34931 -0.23087 0.35296 -0.22037 0.35834 -0.21327 C 0.36181 -0.20865 0.36285 -0.20741 0.36563 -0.20186 C 0.37066 -0.19167 0.37483 -0.17994 0.38021 -0.17068 C 0.38368 -0.15494 0.39098 -0.14445 0.3948 -0.12963 C 0.39775 -0.1179 0.39948 -0.11081 0.40313 -0.1 C 0.40348 -0.0963 0.4033 -0.09229 0.40417 -0.08889 C 0.40469 -0.08704 0.40677 -0.08735 0.4073 -0.08519 C 0.40886 -0.07871 0.41164 -0.05587 0.4125 -0.04815 C 0.41459 -0.02932 0.41511 -0.00988 0.41771 0.00895 C 0.41737 0.03024 0.425 0.17839 0.40417 0.22777 C 0.40243 0.24074 0.40452 0.23024 0.4 0.24074 C 0.3941 0.25432 0.39219 0.26234 0.38334 0.27037 C 0.37934 0.28117 0.38386 0.27191 0.37709 0.27777 C 0.37379 0.28055 0.37084 0.28518 0.36771 0.28889 C 0.36528 0.29166 0.36198 0.29043 0.35938 0.29228 C 0.35139 0.29969 0.34219 0.30308 0.33334 0.30555 C 0.33056 0.30617 0.32778 0.30679 0.325 0.3071 C 0.32084 0.30864 0.3125 0.31111 0.3125 0.31142 C 0.28542 0.30987 0.25834 0.31049 0.23125 0.3071 C 0.22379 0.30648 0.21684 0.29969 0.20938 0.29814 C 0.20174 0.29135 0.19341 0.28858 0.18542 0.28333 C 0.17813 0.27839 0.17118 0.27129 0.16355 0.26852 C 0.15573 0.26142 0.14063 0.24568 0.1323 0.24259 C 0.1283 0.23827 0.12518 0.2321 0.12084 0.22963 C 0.1125 0.21759 0.10243 0.21265 0.09375 0.20174 C 0.08664 0.1929 0.08473 0.18796 0.07709 0.18333 C 0.07257 0.17716 0.07101 0.17098 0.06563 0.16852 C 0.06285 0.1608 0.05747 0.15524 0.05313 0.14969 C 0.04948 0.14012 0.04375 0.13549 0.03959 0.12561 C 0.0323 0.10895 0.025 0.09197 0.01875 0.07376 C 0.01233 0.05586 0.0099 0.03456 0.00313 0.01666 C 0.00243 0.01142 0.00209 0.00555 -3.88889E-6 -0.00031 " pathEditMode="relative" rAng="0" ptsTypes="AAAAAAAAAAAAAAAAAAAAAAAAAAAAAAAAAAAAAAAAAAAAAAAAAAAAAAAAAAAAAAAA">
                                      <p:cBhvr>
                                        <p:cTn id="16" dur="4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40" y="-716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38333 0.47778 C -0.37569 0.48704 -0.3724 0.49661 -0.36667 0.50926 C -0.35747 0.52932 -0.33993 0.55988 -0.325 0.56852 C -0.31319 0.58457 -0.29757 0.59012 -0.28438 0.60185 C -0.27986 0.60586 -0.27379 0.61173 -0.26892 0.61296 C -0.26042 0.61512 -0.24375 0.61667 -0.24375 0.61698 C -0.24201 0.61728 -0.24028 0.61728 -0.23854 0.61852 C -0.23698 0.61975 -0.23611 0.62315 -0.23438 0.62407 C -0.22622 0.6287 -0.21701 0.62685 -0.20833 0.62778 C -0.19879 0.63333 -0.18924 0.63395 -0.17934 0.63519 C -0.14271 0.65679 -0.08021 0.65401 -0.04896 0.65556 C 0.0934 0.67747 -0.02552 0.66111 0.30816 0.65741 C 0.33021 0.64877 0.35087 0.63333 0.37292 0.62407 C 0.40417 0.6108 0.43628 0.5963 0.46441 0.56852 C 0.47882 0.55432 0.48906 0.53395 0.50191 0.51667 C 0.51476 0.4713 0.50781 0.41914 0.51215 0.37037 C 0.51181 0.30803 0.51146 0.24568 0.51024 0.18333 C 0.50955 0.14938 0.4934 0.12099 0.48437 0.09445 C 0.47951 0.07994 0.46979 0.06266 0.46042 0.05926 C 0.45052 0.04167 0.42604 0.01883 0.41233 0.01482 C 0.40226 0.00031 0.41302 0.01266 0.39583 0.00556 C 0.39358 0.00463 0.39184 0.00124 0.38958 -7.40741E-7 C 0.38542 -0.00216 0.37691 -0.0037 0.37691 -0.00339 C 0.36181 -0.01914 0.32326 -0.02068 0.30503 -0.02222 C 0.22396 -0.0463 0.1467 -0.02654 0.06042 -0.02593 C 0.05781 -0.02438 0.05573 -0.0216 0.05312 -0.02037 C 0.04306 -0.01605 0.03264 -0.01636 0.02292 -0.01111 C 0.01528 -0.0071 0.0092 -7.40741E-7 5.55556E-7 -7.40741E-7 " pathEditMode="relative" rAng="0" ptsTypes="AAAAAAAAAAAAAAAAAAAAAAAAAAAA">
                                      <p:cBhvr>
                                        <p:cTn id="21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774" y="-161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699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2 -0.00062 L -0.00312 -9.87654E-7 C -0.00295 -0.09907 -0.00312 -0.19815 -0.00243 -0.29599 C -0.00225 -0.31265 0.00035 -0.325 0.00261 -0.34043 C 0.00382 -0.34907 0.0059 -0.36605 0.00764 -0.37531 C 0.01042 -0.39136 0.01285 -0.40339 0.01667 -0.41728 C 0.01893 -0.425 0.02066 -0.43333 0.02344 -0.43951 C 0.02483 -0.44259 0.02622 -0.44506 0.02761 -0.44876 C 0.02882 -0.45123 0.02952 -0.45525 0.0309 -0.45772 C 0.03351 -0.46327 0.03611 -0.46883 0.03924 -0.47222 C 0.04028 -0.47346 0.0415 -0.47438 0.04254 -0.47623 C 0.04462 -0.48025 0.04618 -0.48488 0.04827 -0.48889 C 0.05 -0.49197 0.05174 -0.49475 0.0533 -0.49784 C 0.05729 -0.50679 0.05313 -0.50031 0.0559 -0.50895 C 0.05643 -0.51142 0.05747 -0.51296 0.05834 -0.51512 C 0.06198 -0.53796 0.06129 -0.52932 0.0592 -0.57099 C 0.05903 -0.57346 0.05799 -0.575 0.05747 -0.57685 C 0.05729 -0.57901 0.05729 -0.58179 0.0566 -0.58395 C 0.05573 -0.58734 0.05452 -0.59012 0.0533 -0.59321 C 0.05122 -0.59846 0.04948 -0.60216 0.0467 -0.60617 C 0.04445 -0.60926 0.04219 -0.61204 0.04011 -0.61543 C 0.03889 -0.61697 0.03785 -0.61913 0.03663 -0.62068 C 0.03542 -0.62222 0.03386 -0.62315 0.03247 -0.62407 C 0.02535 -0.63179 0.0316 -0.62809 0.02431 -0.63148 C 0.0217 -0.63518 0.02136 -0.63611 0.0184 -0.63858 C 0.01754 -0.63951 0.01667 -0.63981 0.01597 -0.64074 C 0.01563 -0.64259 0.01459 -0.64444 0.01511 -0.64599 C 0.0158 -0.64815 0.01736 -0.64815 0.0184 -0.64969 C 0.01962 -0.65123 0.02066 -0.65339 0.0217 -0.65525 L 0.025 -0.66296 " pathEditMode="relative" rAng="0" ptsTypes="AAAAAAAAAAAAAAAAAAAAAAAAAAAAAA">
                                      <p:cBhvr>
                                        <p:cTn id="39" dur="2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repeatCount="7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3 -0.00062 L -0.00313 4.07407E-6 C -0.00313 -0.09908 0.02604 -0.06328 0.02674 -0.16173 C 0.0276 -0.21636 -0.00174 -0.28735 -0.00451 -0.30247 C -0.00747 -0.3176 0.00174 -0.33303 0.0026 -0.34044 C 0.00382 -0.34908 0.0059 -0.36605 0.00764 -0.37531 C 0.01042 -0.39136 0.01285 -0.40371 0.01667 -0.41729 C 0.01892 -0.42531 0.02066 -0.43334 0.02344 -0.43951 C 0.02483 -0.44321 0.02621 -0.44507 0.0276 -0.44877 C 0.02882 -0.45124 0.02951 -0.45587 0.0309 -0.45772 C 0.03351 -0.46389 0.03611 -0.46914 0.03924 -0.47284 C 0.04028 -0.47377 0.04149 -0.47439 0.04253 -0.47624 C 0.04462 -0.48025 0.04618 -0.48519 0.04826 -0.48889 L 0.0533 -0.49784 C 0.05729 -0.50679 0.05312 -0.50062 0.0559 -0.50957 C 0.05642 -0.51142 0.05746 -0.51297 0.05833 -0.51513 C 0.06198 -0.53828 0.06128 -0.52933 0.0592 -0.57099 C 0.05903 -0.57346 0.05799 -0.5747 0.05746 -0.57624 C 0.05729 -0.57902 0.05729 -0.58179 0.0566 -0.58365 C 0.05573 -0.58704 0.05451 -0.58982 0.0533 -0.59321 C 0.05121 -0.59784 0.04948 -0.60216 0.0467 -0.60587 L 0.0401 -0.61482 C 0.03889 -0.61667 0.03785 -0.61914 0.03663 -0.62037 C 0.03542 -0.62192 0.03385 -0.62284 0.03246 -0.62377 C 0.02535 -0.63179 0.0316 -0.62809 0.0243 -0.63087 C 0.0217 -0.63457 0.02135 -0.63612 0.0184 -0.63828 C 0.01753 -0.6392 0.01667 -0.63982 0.01597 -0.64074 C 0.01562 -0.6426 0.01458 -0.64445 0.0151 -0.64599 C 0.0158 -0.64815 0.01736 -0.64815 0.0184 -0.6497 C 0.01962 -0.65062 0.02066 -0.6534 0.0217 -0.65525 L 0.025 -0.66297 " pathEditMode="relative" rAng="0" ptsTypes="AAAAAAAAAAAAAAAAAAAAAAAAAAAAAAA">
                                      <p:cBhvr>
                                        <p:cTn id="41" dur="2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0" y="-33086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repeatCount="7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312 -0.00062 L -0.00312 -1.60494E-6 C -0.00295 -0.09907 -0.00312 -0.19815 -0.00243 -0.29599 C -0.00226 -0.31265 0.00035 -0.325 0.00261 -0.34043 C 0.00382 -0.34907 0.0059 -0.36605 0.00764 -0.37531 C 0.01042 -0.39136 0.01285 -0.40339 0.01667 -0.41728 C 0.01893 -0.425 0.02066 -0.43333 0.02344 -0.4395 C 0.02483 -0.44259 0.02622 -0.44506 0.02761 -0.44876 C 0.02882 -0.45123 0.02952 -0.45525 0.0309 -0.45771 C 0.03351 -0.46327 0.03611 -0.46883 0.03924 -0.47222 C 0.04028 -0.47346 0.04149 -0.47438 0.04254 -0.47623 C 0.04462 -0.48025 0.04618 -0.48487 0.04827 -0.48889 C 0.05 -0.49197 0.05174 -0.49475 0.0533 -0.49784 C 0.05729 -0.50679 0.05313 -0.50031 0.0559 -0.50895 C 0.05643 -0.51142 0.05747 -0.51296 0.05834 -0.51481 C 0.06198 -0.53796 0.06129 -0.52932 0.0592 -0.57129 C 0.05903 -0.57376 0.05799 -0.57531 0.05747 -0.57716 C 0.05729 -0.57932 0.05729 -0.5821 0.0566 -0.58426 C 0.05573 -0.58765 0.05452 -0.59043 0.0533 -0.59352 C 0.05122 -0.59876 0.04948 -0.60247 0.0467 -0.60648 C 0.04445 -0.60957 0.04219 -0.61234 0.04011 -0.61574 C 0.03889 -0.61728 0.03785 -0.61944 0.03663 -0.62099 C 0.03542 -0.62253 0.03386 -0.62346 0.03247 -0.62438 C 0.02535 -0.6321 0.0316 -0.62839 0.02431 -0.63179 C 0.0217 -0.63549 0.02136 -0.63642 0.0184 -0.63889 C 0.01754 -0.63981 0.01667 -0.64012 0.01597 -0.64105 C 0.01563 -0.6429 0.01459 -0.64475 0.01511 -0.64629 C 0.0158 -0.64846 0.01736 -0.64846 0.0184 -0.65 C 0.01962 -0.65154 0.02066 -0.6537 0.0217 -0.65555 L 0.025 -0.66296 " pathEditMode="relative" rAng="0" ptsTypes="AAAAAAAAAAAAAAAAAAAAAAAAAAAAAA">
                                      <p:cBhvr>
                                        <p:cTn id="43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3 -0.00061 L -0.00313 -4.5679E-6 C -0.00295 -0.09907 -0.00313 -0.19814 -0.00243 -0.29598 C -0.00226 -0.31265 0.00035 -0.325 0.0026 -0.34043 C 0.00382 -0.34907 0.0059 -0.36604 0.00764 -0.3753 C 0.01042 -0.39135 0.01285 -0.40339 0.01667 -0.41728 C 0.01892 -0.425 0.02066 -0.43333 0.02344 -0.4395 C 0.02483 -0.44259 0.02621 -0.44506 0.0276 -0.44876 C 0.02882 -0.45123 0.02951 -0.45524 0.0309 -0.45771 C 0.03351 -0.46327 0.03611 -0.46882 0.03924 -0.47222 C 0.04028 -0.47345 0.04149 -0.47438 0.04253 -0.47623 C 0.04462 -0.48024 0.04618 -0.48487 0.04826 -0.48888 C 0.05 -0.49197 0.05174 -0.49475 0.0533 -0.49783 C 0.05729 -0.50679 0.05312 -0.5003 0.0559 -0.50895 C 0.05642 -0.51142 0.05746 -0.51296 0.05833 -0.51481 C 0.06198 -0.53796 0.06128 -0.52932 0.0592 -0.57129 C 0.05903 -0.57376 0.05799 -0.5753 0.05746 -0.57716 C 0.05729 -0.57932 0.05729 -0.58209 0.0566 -0.58425 C 0.05573 -0.58765 0.05451 -0.59043 0.0533 -0.59351 C 0.05121 -0.59876 0.04948 -0.60246 0.0467 -0.60648 C 0.04444 -0.60956 0.04219 -0.61234 0.0401 -0.61574 C 0.03889 -0.61728 0.03785 -0.61944 0.03663 -0.62098 C 0.03542 -0.62253 0.03385 -0.62345 0.03246 -0.62438 C 0.02535 -0.63209 0.0316 -0.62839 0.0243 -0.63179 C 0.0217 -0.63549 0.02135 -0.63642 0.0184 -0.63919 C 0.01753 -0.63981 0.01667 -0.64012 0.01597 -0.64104 C 0.01562 -0.6429 0.01458 -0.64475 0.0151 -0.64629 C 0.0158 -0.64845 0.01736 -0.64845 0.0184 -0.65 C 0.01962 -0.65154 0.02066 -0.6537 0.0217 -0.65555 L 0.025 -0.66296 " pathEditMode="relative" rAng="0" ptsTypes="AAAAAAAAAAAAAAAAAAAAAAAAAAAAAA">
                                      <p:cBhvr>
                                        <p:cTn id="45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96296E-6 L 1.38889E-6 0.00062 C 1.38889E-6 -0.09845 0.01458 -0.13611 0.01528 -0.23456 C 0.01545 -0.25092 0.0033 -0.32438 0.00573 -0.33981 C 0.00694 -0.34845 0.00903 -0.36543 0.01076 -0.37469 C 0.01354 -0.39074 0.01597 -0.40308 0.01979 -0.41666 C 0.02205 -0.42469 0.02378 -0.43271 0.02656 -0.43889 C 0.02795 -0.44228 0.02934 -0.44444 0.03073 -0.44815 C 0.03194 -0.45061 0.03264 -0.45494 0.03403 -0.4571 C 0.03663 -0.46296 0.03923 -0.46852 0.04236 -0.47191 C 0.0434 -0.47315 0.04462 -0.47376 0.04566 -0.47561 C 0.04774 -0.47963 0.0493 -0.48456 0.05139 -0.48827 L 0.05642 -0.49722 C 0.06042 -0.50617 0.05625 -0.5 0.05903 -0.50864 C 0.05955 -0.5108 0.06059 -0.51234 0.06146 -0.5145 C 0.0651 -0.53765 0.06441 -0.5287 0.06233 -0.57037 C 0.06215 -0.57284 0.06111 -0.57407 0.06059 -0.57592 C 0.06042 -0.57839 0.06042 -0.58117 0.05972 -0.58302 C 0.05885 -0.58642 0.05764 -0.58919 0.05642 -0.59259 C 0.05434 -0.59753 0.0526 -0.60154 0.04983 -0.60524 L 0.04323 -0.61481 C 0.04201 -0.61605 0.04097 -0.61852 0.03976 -0.61975 C 0.03854 -0.62129 0.03698 -0.62222 0.03559 -0.62315 C 0.02847 -0.63117 0.03472 -0.62747 0.02743 -0.63055 C 0.02483 -0.63426 0.02448 -0.63549 0.02153 -0.63765 C 0.02066 -0.63858 0.01979 -0.63919 0.0191 -0.64012 C 0.01875 -0.64197 0.01771 -0.64382 0.01823 -0.64537 C 0.01892 -0.64753 0.02048 -0.64753 0.02153 -0.64907 C 0.02274 -0.65031 0.02378 -0.65277 0.02483 -0.65463 L 0.02812 -0.66234 " pathEditMode="relative" rAng="0" ptsTypes="AAAAAAAAAAAAAAAAAAAAAAAAAAAAAA">
                                      <p:cBhvr>
                                        <p:cTn id="47" dur="2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repeatCount="7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312 -0.00062 L -0.00312 2.22222E-6 C -0.00295 -0.09908 -0.00312 -0.19815 -0.00243 -0.29599 C -0.00226 -0.31266 0.00035 -0.325 0.0026 -0.34043 C 0.00382 -0.34908 0.0059 -0.36605 0.00764 -0.37531 C 0.01042 -0.39136 0.01285 -0.4034 0.01667 -0.41729 C 0.01892 -0.425 0.02066 -0.43334 0.02344 -0.43951 C 0.02483 -0.44259 0.02622 -0.44506 0.0276 -0.44877 C 0.02882 -0.45124 0.02951 -0.45525 0.0309 -0.45772 C 0.03351 -0.46327 0.03611 -0.46883 0.03924 -0.47222 C 0.04028 -0.47346 0.04149 -0.47438 0.04253 -0.47624 C 0.04462 -0.48025 0.04618 -0.48488 0.04826 -0.48889 C 0.05 -0.49198 0.05174 -0.49476 0.0533 -0.49784 C 0.05729 -0.50679 0.05313 -0.50031 0.0559 -0.50895 C 0.05642 -0.51142 0.05747 -0.51297 0.05833 -0.51513 C 0.06198 -0.53797 0.06128 -0.52932 0.0592 -0.5713 C 0.05903 -0.57377 0.05799 -0.57531 0.05747 -0.57716 C 0.05729 -0.57901 0.05729 -0.58179 0.0566 -0.58395 C 0.05573 -0.58735 0.05451 -0.59013 0.0533 -0.59321 C 0.05122 -0.59846 0.04948 -0.60216 0.0467 -0.60618 C 0.04444 -0.60926 0.04219 -0.61204 0.0401 -0.61543 C 0.03889 -0.61698 0.03785 -0.61914 0.03663 -0.62068 C 0.03542 -0.62222 0.03385 -0.62315 0.03247 -0.62408 C 0.02535 -0.63179 0.0316 -0.62809 0.02431 -0.63148 C 0.0217 -0.63519 0.02135 -0.63611 0.0184 -0.63858 C 0.01753 -0.63951 0.01667 -0.63982 0.01597 -0.64074 C 0.01563 -0.64259 0.01458 -0.64445 0.0151 -0.64599 C 0.0158 -0.64815 0.01736 -0.64815 0.0184 -0.64969 C 0.01962 -0.65124 0.02066 -0.6534 0.0217 -0.65525 L 0.025 -0.66297 " pathEditMode="relative" rAng="0" ptsTypes="AAAAAAAAAAAAAAAAAAAAAAAAAAAAAA">
                                      <p:cBhvr>
                                        <p:cTn id="49" dur="2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repeatCount="7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312 -0.00062 L -0.00312 -1.48148E-6 C -0.00295 -0.09907 -0.00312 -0.19815 -0.00243 -0.29599 C -0.00225 -0.31265 0.00035 -0.325 0.00261 -0.34043 C 0.00382 -0.34907 0.00591 -0.36605 0.00764 -0.37531 C 0.01042 -0.39136 0.01285 -0.40339 0.01667 -0.41728 C 0.01893 -0.425 0.02066 -0.43333 0.02344 -0.4395 C 0.02483 -0.44259 0.02622 -0.44506 0.02761 -0.44876 C 0.02882 -0.45123 0.02952 -0.45525 0.03091 -0.45771 C 0.03351 -0.46327 0.03611 -0.46883 0.03924 -0.47222 C 0.04028 -0.47346 0.0415 -0.47438 0.04254 -0.47623 C 0.04462 -0.48025 0.04618 -0.48488 0.04827 -0.48889 C 0.05 -0.49197 0.05174 -0.49475 0.0533 -0.49784 C 0.05729 -0.50679 0.05313 -0.50031 0.05591 -0.50895 C 0.05643 -0.51142 0.05747 -0.51296 0.05834 -0.51481 C 0.06198 -0.53796 0.06129 -0.52932 0.0592 -0.57129 C 0.05903 -0.57376 0.05799 -0.57531 0.05747 -0.57716 C 0.05729 -0.57932 0.05729 -0.5821 0.0566 -0.58426 C 0.05573 -0.58765 0.05452 -0.59043 0.0533 -0.59352 C 0.05122 -0.59876 0.04948 -0.60247 0.0467 -0.60648 C 0.04445 -0.60957 0.04219 -0.61234 0.04011 -0.61574 C 0.03889 -0.61728 0.03785 -0.61944 0.03663 -0.62099 C 0.03542 -0.62253 0.03386 -0.62346 0.03247 -0.62438 C 0.02535 -0.6321 0.0316 -0.62839 0.02431 -0.63179 C 0.0217 -0.63549 0.02136 -0.63642 0.01841 -0.63889 C 0.01754 -0.63981 0.01667 -0.64012 0.01597 -0.64105 C 0.01563 -0.6429 0.01459 -0.64475 0.01511 -0.64629 C 0.0158 -0.64846 0.01736 -0.64846 0.01841 -0.65 C 0.01962 -0.65154 0.02066 -0.6537 0.0217 -0.65555 L 0.025 -0.66296 " pathEditMode="relative" rAng="0" ptsTypes="AAAAAAAAAAAAAAAAAAAAAAAAAAAAAA">
                                      <p:cBhvr>
                                        <p:cTn id="51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2 -0.00062 L -0.00312 1.85185E-6 C -0.00295 -0.09908 -0.00312 -0.19815 -0.00243 -0.29599 C -0.00225 -0.31266 0.00035 -0.325 0.00261 -0.34043 C 0.00382 -0.34908 0.00591 -0.36605 0.00764 -0.37531 C 0.01042 -0.39136 0.01285 -0.4034 0.01667 -0.41729 C 0.01893 -0.425 0.02066 -0.43334 0.02344 -0.43951 C 0.02483 -0.44259 0.02622 -0.44506 0.02761 -0.44877 C 0.02882 -0.45124 0.02952 -0.45525 0.03091 -0.45772 C 0.03351 -0.46327 0.03612 -0.46883 0.03924 -0.47222 C 0.04028 -0.47346 0.0415 -0.47438 0.04254 -0.47624 C 0.04462 -0.48025 0.04618 -0.48488 0.04827 -0.48889 C 0.05 -0.49198 0.05174 -0.49475 0.0533 -0.49784 C 0.0573 -0.50679 0.05313 -0.50031 0.05591 -0.50895 C 0.05643 -0.51142 0.05747 -0.51296 0.05834 -0.51482 C 0.06198 -0.53796 0.06129 -0.52932 0.05921 -0.5713 C 0.05903 -0.57377 0.05799 -0.57531 0.05747 -0.57716 C 0.0573 -0.57932 0.0573 -0.5821 0.0566 -0.58426 C 0.05573 -0.58766 0.05452 -0.59043 0.0533 -0.59352 C 0.05122 -0.59877 0.04948 -0.60247 0.04671 -0.60648 C 0.04445 -0.60957 0.04219 -0.61235 0.04011 -0.61574 C 0.03889 -0.61729 0.03785 -0.61945 0.03664 -0.62099 C 0.03542 -0.62253 0.03386 -0.62346 0.03247 -0.62438 C 0.02535 -0.6321 0.0316 -0.6284 0.02431 -0.63179 C 0.02171 -0.6355 0.02136 -0.63642 0.01841 -0.63889 C 0.01754 -0.63982 0.01667 -0.64013 0.01598 -0.64105 C 0.01563 -0.6429 0.01459 -0.64475 0.01511 -0.6463 C 0.0158 -0.64846 0.01737 -0.64846 0.01841 -0.65 C 0.01962 -0.65155 0.02066 -0.65371 0.02171 -0.65556 L 0.025 -0.66296 " pathEditMode="relative" rAng="0" ptsTypes="AAAAAAAAAAAAAAAAAAAAAAAAAAAAAA">
                                      <p:cBhvr>
                                        <p:cTn id="53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7" grpId="0"/>
      <p:bldP spid="19" grpId="0" animBg="1"/>
      <p:bldP spid="19" grpId="1" animBg="1"/>
      <p:bldP spid="21" grpId="0" animBg="1"/>
      <p:bldP spid="21" grpId="1" animBg="1"/>
      <p:bldP spid="24" grpId="0" animBg="1"/>
      <p:bldP spid="25" grpId="0" animBg="1"/>
      <p:bldP spid="28" grpId="0"/>
      <p:bldP spid="29" grpId="0" animBg="1"/>
      <p:bldP spid="31" grpId="0" animBg="1"/>
      <p:bldP spid="33" grpId="0" animBg="1"/>
      <p:bldP spid="3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640800" y="3101092"/>
            <a:ext cx="352246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rgbClr val="AD969E"/>
                </a:solidFill>
                <a:cs typeface="+mn-ea"/>
                <a:sym typeface="+mn-lt"/>
              </a:rPr>
              <a:t>每时每刻，</a:t>
            </a:r>
            <a:endParaRPr lang="zh-CN" altLang="en-US" sz="1500" dirty="0">
              <a:solidFill>
                <a:srgbClr val="AD969E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rgbClr val="AD969E"/>
                </a:solidFill>
                <a:cs typeface="+mn-ea"/>
                <a:sym typeface="+mn-lt"/>
              </a:rPr>
              <a:t>你都在包容、体贴、放纵、娇惯着</a:t>
            </a:r>
            <a:r>
              <a:rPr lang="zh-CN" altLang="en-US" sz="1500" dirty="0" smtClean="0">
                <a:solidFill>
                  <a:srgbClr val="AD969E"/>
                </a:solidFill>
                <a:cs typeface="+mn-ea"/>
                <a:sym typeface="+mn-lt"/>
              </a:rPr>
              <a:t>我</a:t>
            </a:r>
            <a:endParaRPr lang="zh-CN" altLang="en-US" sz="1500" dirty="0">
              <a:solidFill>
                <a:srgbClr val="AD969E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rgbClr val="AD969E"/>
                </a:solidFill>
                <a:cs typeface="+mn-ea"/>
                <a:sym typeface="+mn-lt"/>
              </a:rPr>
              <a:t>你的每一个不经意的举动，</a:t>
            </a:r>
            <a:endParaRPr lang="zh-CN" altLang="en-US" sz="1500" dirty="0">
              <a:solidFill>
                <a:srgbClr val="AD969E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rgbClr val="AD969E"/>
                </a:solidFill>
                <a:cs typeface="+mn-ea"/>
                <a:sym typeface="+mn-lt"/>
              </a:rPr>
              <a:t>都在牵动着我的心</a:t>
            </a:r>
            <a:endParaRPr lang="zh-CN" altLang="en-US" sz="1500" dirty="0">
              <a:solidFill>
                <a:srgbClr val="AD969E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40800" y="2590324"/>
            <a:ext cx="3920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AD969E"/>
                </a:solidFill>
                <a:cs typeface="+mn-ea"/>
                <a:sym typeface="+mn-lt"/>
              </a:rPr>
              <a:t>那一年</a:t>
            </a:r>
            <a:r>
              <a:rPr lang="zh-CN" altLang="en-US" sz="2400" dirty="0" smtClean="0">
                <a:solidFill>
                  <a:srgbClr val="AD969E"/>
                </a:solidFill>
                <a:cs typeface="+mn-ea"/>
                <a:sym typeface="+mn-lt"/>
              </a:rPr>
              <a:t>，我们二十岁</a:t>
            </a:r>
            <a:endParaRPr lang="zh-CN" altLang="en-US" sz="2400" dirty="0">
              <a:solidFill>
                <a:srgbClr val="AD969E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 rot="291056">
            <a:off x="4504030" y="503913"/>
            <a:ext cx="3675647" cy="2276288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 w="101600">
            <a:solidFill>
              <a:srgbClr val="FFFFFF"/>
            </a:soli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B793B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 rot="21264117">
            <a:off x="5026792" y="2433568"/>
            <a:ext cx="3675647" cy="2276288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01600">
            <a:solidFill>
              <a:srgbClr val="FFFFFF"/>
            </a:soli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B793B"/>
              </a:solidFill>
              <a:cs typeface="+mn-ea"/>
              <a:sym typeface="+mn-lt"/>
            </a:endParaRPr>
          </a:p>
        </p:txBody>
      </p:sp>
      <p:sp>
        <p:nvSpPr>
          <p:cNvPr id="24" name="心形 23"/>
          <p:cNvSpPr/>
          <p:nvPr/>
        </p:nvSpPr>
        <p:spPr>
          <a:xfrm rot="19800000">
            <a:off x="749768" y="1611264"/>
            <a:ext cx="581123" cy="536929"/>
          </a:xfrm>
          <a:prstGeom prst="heart">
            <a:avLst/>
          </a:prstGeom>
          <a:solidFill>
            <a:srgbClr val="E9B4C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728FA0"/>
              </a:solidFill>
              <a:cs typeface="+mn-ea"/>
              <a:sym typeface="+mn-lt"/>
            </a:endParaRPr>
          </a:p>
        </p:txBody>
      </p:sp>
      <p:sp>
        <p:nvSpPr>
          <p:cNvPr id="25" name="心形 24"/>
          <p:cNvSpPr/>
          <p:nvPr/>
        </p:nvSpPr>
        <p:spPr>
          <a:xfrm rot="2700000">
            <a:off x="1035683" y="1545766"/>
            <a:ext cx="548975" cy="507223"/>
          </a:xfrm>
          <a:prstGeom prst="heart">
            <a:avLst/>
          </a:prstGeom>
          <a:solidFill>
            <a:srgbClr val="E9B4C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728FA0"/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662950" y="1435378"/>
            <a:ext cx="1085554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500" b="1" dirty="0" smtClean="0">
                <a:solidFill>
                  <a:srgbClr val="DEACC7"/>
                </a:solidFill>
                <a:cs typeface="+mn-ea"/>
                <a:sym typeface="+mn-lt"/>
              </a:rPr>
              <a:t>记忆</a:t>
            </a:r>
            <a:endParaRPr lang="zh-CN" altLang="en-US" sz="3500" b="1" dirty="0">
              <a:solidFill>
                <a:srgbClr val="DEACC7"/>
              </a:solidFill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770504" y="5342858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363272" y="5342858"/>
            <a:ext cx="123825" cy="123825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494466" y="5924783"/>
            <a:ext cx="116880" cy="116880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54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7797172" y="5876667"/>
            <a:ext cx="90488" cy="90488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7770283" y="5306324"/>
            <a:ext cx="65462" cy="6546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7172069" y="5386130"/>
            <a:ext cx="58738" cy="58737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364101" y="5998236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1906927" y="5973505"/>
            <a:ext cx="122238" cy="122237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20000">
        <p:fade/>
      </p:transition>
    </mc:Choice>
    <mc:Fallback>
      <p:transition spd="slow" advClick="0" advTm="2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52604 0.00896 C -0.52413 -0.00493 -0.51736 -0.02932 -0.5125 -0.04104 C -0.5125 -0.04043 -0.5026 -0.05833 -0.50104 -0.06142 C -0.49618 -0.06975 -0.49236 -0.07993 -0.48645 -0.08703 C -0.4835 -0.09506 -0.47968 -0.09907 -0.47604 -0.10555 C -0.46961 -0.11697 -0.46441 -0.12561 -0.45729 -0.13549 C -0.45034 -0.14444 -0.44461 -0.15771 -0.4375 -0.16666 C -0.43211 -0.17376 -0.42447 -0.17685 -0.41875 -0.18364 C -0.41128 -0.19166 -0.39982 -0.2074 -0.39166 -0.21142 C -0.38472 -0.21913 -0.37691 -0.22777 -0.36875 -0.23148 C -0.36319 -0.23796 -0.35868 -0.24537 -0.35208 -0.24814 C -0.34392 -0.25895 -0.33402 -0.26419 -0.325 -0.27222 C -0.32291 -0.27407 -0.31944 -0.27993 -0.3177 -0.28148 C -0.30902 -0.29166 -0.29895 -0.29845 -0.28958 -0.30555 C -0.27326 -0.3179 -0.28472 -0.31234 -0.275 -0.31666 C -0.25034 -0.3429 -0.21267 -0.3608 -0.18437 -0.36481 C -0.16927 -0.37006 -0.15364 -0.37253 -0.13854 -0.37777 C -0.13072 -0.38487 -0.12465 -0.38642 -0.11562 -0.39074 C -0.08506 -0.40493 -0.05572 -0.41635 -0.02395 -0.42037 C -0.01493 -0.42438 -0.00711 -0.42623 0.00209 -0.42777 C 0.04948 -0.44475 0.10053 -0.43148 0.14896 -0.42963 C 0.16268 -0.42685 0.17726 -0.42376 0.19063 -0.41666 C 0.20851 -0.40709 0.18594 -0.41944 0.20209 -0.4074 C 0.20921 -0.40216 0.2191 -0.39845 0.22605 -0.39444 C 0.22848 -0.3929 0.23004 -0.38888 0.2323 -0.38703 C 0.23698 -0.38271 0.24271 -0.37808 0.24792 -0.37592 C 0.25747 -0.36574 0.26806 -0.35833 0.27709 -0.34629 C 0.28351 -0.33765 0.28924 -0.32777 0.29688 -0.32222 C 0.30365 -0.31018 0.31077 -0.29969 0.31771 -0.28734 C 0.3191 -0.28456 0.31962 -0.28086 0.32084 -0.27777 C 0.3224 -0.27438 0.32414 -0.27129 0.32605 -0.26851 C 0.33212 -0.25864 0.33889 -0.24938 0.3448 -0.23919 C 0.34931 -0.23086 0.35296 -0.22037 0.35834 -0.21327 C 0.36181 -0.20864 0.36285 -0.2074 0.36563 -0.20185 C 0.37066 -0.19166 0.37483 -0.17993 0.38021 -0.17067 C 0.38369 -0.15493 0.39098 -0.14444 0.3948 -0.12963 C 0.39775 -0.1179 0.39948 -0.1108 0.40313 -0.1 C 0.40348 -0.09629 0.4033 -0.09228 0.40417 -0.08888 C 0.40469 -0.08703 0.40678 -0.08734 0.4073 -0.08518 C 0.40886 -0.0787 0.41164 -0.05586 0.4125 -0.04814 C 0.41459 -0.02932 0.41511 -0.00987 0.41771 0.00896 C 0.41737 0.03025 0.425 0.1784 0.40417 0.22778 C 0.40244 0.24075 0.40452 0.23025 0.4 0.24075 C 0.3941 0.25433 0.39219 0.26235 0.38334 0.27037 C 0.37934 0.28118 0.38386 0.27192 0.37709 0.27778 C 0.37379 0.28056 0.37084 0.28519 0.36771 0.28889 C 0.36528 0.29167 0.36198 0.29044 0.35938 0.29229 C 0.35139 0.2997 0.34219 0.30309 0.33334 0.30556 C 0.33056 0.30618 0.32778 0.30679 0.325 0.3071 C 0.32084 0.30865 0.3125 0.31112 0.3125 0.31142 C 0.28542 0.30988 0.25834 0.3105 0.23125 0.3071 C 0.22379 0.30649 0.21684 0.2997 0.20938 0.29815 C 0.20174 0.29136 0.19341 0.28858 0.18542 0.28334 C 0.17813 0.2784 0.17119 0.2713 0.16355 0.26852 C 0.15573 0.26142 0.14063 0.24568 0.1323 0.2426 C 0.1283 0.23828 0.12518 0.2321 0.12084 0.22963 C 0.1125 0.2176 0.10244 0.21266 0.09375 0.20175 C 0.08664 0.19291 0.08473 0.18797 0.07709 0.18334 C 0.07257 0.17716 0.07101 0.17099 0.06563 0.16852 C 0.06285 0.16081 0.05747 0.15525 0.05313 0.1497 C 0.04948 0.14013 0.04375 0.1355 0.03959 0.12562 C 0.0323 0.10896 0.025 0.09198 0.01875 0.07377 C 0.01233 0.05587 0.0099 0.03457 0.00313 0.01667 C 0.00244 0.01142 0.00209 0.00556 -4.44444E-6 -0.0003 " pathEditMode="relative" rAng="0" ptsTypes="AAAAAAAAAAAAAAAAAAAAAAAAAAAAAAAAAAAAAAAAAAAAAAAAAAAAAAAAAAAAAAAA">
                                      <p:cBhvr>
                                        <p:cTn id="16" dur="4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40" y="-716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38334 0.47777 C -0.3757 0.48703 -0.3724 0.4966 -0.36667 0.50926 C -0.35747 0.52932 -0.33993 0.55987 -0.325 0.56851 C -0.3132 0.58456 -0.29757 0.59012 -0.28438 0.60185 C -0.27986 0.60586 -0.27379 0.61172 -0.26893 0.61296 C -0.26042 0.61512 -0.24375 0.61666 -0.24375 0.61697 C -0.24202 0.61728 -0.24028 0.61728 -0.23855 0.61851 C -0.23698 0.61975 -0.23611 0.62314 -0.23438 0.62407 C -0.22622 0.6287 -0.21702 0.62685 -0.20834 0.62777 C -0.19879 0.63333 -0.18924 0.63395 -0.17934 0.63518 C -0.14271 0.65679 -0.08021 0.65401 -0.04896 0.65555 C 0.0934 0.67746 -0.02552 0.66111 0.30816 0.6574 C 0.3302 0.64876 0.35086 0.63333 0.37291 0.62407 C 0.40416 0.6108 0.43628 0.59629 0.46441 0.56851 C 0.47882 0.55432 0.48906 0.53395 0.50191 0.51666 C 0.51475 0.47129 0.50781 0.41913 0.51215 0.37037 C 0.5118 0.30802 0.51145 0.24567 0.51024 0.18333 C 0.50955 0.14938 0.4934 0.12098 0.48437 0.09444 C 0.47951 0.07993 0.46979 0.06265 0.46041 0.05926 C 0.45052 0.04166 0.42604 0.01882 0.41232 0.01481 C 0.40225 0.0003 0.41302 0.01265 0.39583 0.00555 C 0.39357 0.00463 0.39184 0.00123 0.38958 4.19753E-6 C 0.38541 -0.00216 0.37691 -0.00371 0.37691 -0.0034 C 0.3618 -0.01914 0.32326 -0.02068 0.30503 -0.02223 C 0.22395 -0.0463 0.1467 -0.02655 0.06041 -0.02593 C 0.05781 -0.02439 0.05573 -0.02161 0.05312 -0.02037 C 0.04305 -0.01605 0.03264 -0.01636 0.02291 -0.01112 C 0.01527 -0.0071 0.0092 4.19753E-6 3.61111E-6 4.19753E-6 " pathEditMode="relative" rAng="0" ptsTypes="AAAAAAAAAAAAAAAAAAAAAAAAAAAA">
                                      <p:cBhvr>
                                        <p:cTn id="21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774" y="-161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699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2 -0.00062 L -0.00312 -9.87654E-7 C -0.00295 -0.09907 -0.00312 -0.19815 -0.00243 -0.29599 C -0.00225 -0.31265 0.00035 -0.325 0.00261 -0.34043 C 0.00382 -0.34907 0.0059 -0.36605 0.00764 -0.37531 C 0.01042 -0.39136 0.01285 -0.40339 0.01667 -0.41728 C 0.01893 -0.425 0.02066 -0.43333 0.02344 -0.43951 C 0.02483 -0.44259 0.02622 -0.44506 0.02761 -0.44876 C 0.02882 -0.45123 0.02952 -0.45525 0.0309 -0.45772 C 0.03351 -0.46327 0.03611 -0.46883 0.03924 -0.47222 C 0.04028 -0.47346 0.0415 -0.47438 0.04254 -0.47623 C 0.04462 -0.48025 0.04618 -0.48488 0.04827 -0.48889 C 0.05 -0.49197 0.05174 -0.49475 0.0533 -0.49784 C 0.05729 -0.50679 0.05313 -0.50031 0.0559 -0.50895 C 0.05643 -0.51142 0.05747 -0.51296 0.05834 -0.51512 C 0.06198 -0.53796 0.06129 -0.52932 0.0592 -0.57099 C 0.05903 -0.57346 0.05799 -0.575 0.05747 -0.57685 C 0.05729 -0.57901 0.05729 -0.58179 0.0566 -0.58395 C 0.05573 -0.58734 0.05452 -0.59012 0.0533 -0.59321 C 0.05122 -0.59846 0.04948 -0.60216 0.0467 -0.60617 C 0.04445 -0.60926 0.04219 -0.61204 0.04011 -0.61543 C 0.03889 -0.61697 0.03785 -0.61913 0.03663 -0.62068 C 0.03542 -0.62222 0.03386 -0.62315 0.03247 -0.62407 C 0.02535 -0.63179 0.0316 -0.62809 0.02431 -0.63148 C 0.0217 -0.63518 0.02136 -0.63611 0.0184 -0.63858 C 0.01754 -0.63951 0.01667 -0.63981 0.01597 -0.64074 C 0.01563 -0.64259 0.01459 -0.64444 0.01511 -0.64599 C 0.0158 -0.64815 0.01736 -0.64815 0.0184 -0.64969 C 0.01962 -0.65123 0.02066 -0.65339 0.0217 -0.65525 L 0.025 -0.66296 " pathEditMode="relative" rAng="0" ptsTypes="AAAAAAAAAAAAAAAAAAAAAAAAAAAAAA">
                                      <p:cBhvr>
                                        <p:cTn id="39" dur="2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repeatCount="7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3 -0.00062 L -0.00313 4.07407E-6 C -0.00313 -0.09908 0.02604 -0.06328 0.02674 -0.16173 C 0.0276 -0.21636 -0.00174 -0.28735 -0.00451 -0.30247 C -0.00747 -0.3176 0.00174 -0.33303 0.0026 -0.34044 C 0.00382 -0.34908 0.0059 -0.36605 0.00764 -0.37531 C 0.01042 -0.39136 0.01285 -0.40371 0.01667 -0.41729 C 0.01892 -0.42531 0.02066 -0.43334 0.02344 -0.43951 C 0.02483 -0.44321 0.02621 -0.44507 0.0276 -0.44877 C 0.02882 -0.45124 0.02951 -0.45587 0.0309 -0.45772 C 0.03351 -0.46389 0.03611 -0.46914 0.03924 -0.47284 C 0.04028 -0.47377 0.04149 -0.47439 0.04253 -0.47624 C 0.04462 -0.48025 0.04618 -0.48519 0.04826 -0.48889 L 0.0533 -0.49784 C 0.05729 -0.50679 0.05312 -0.50062 0.0559 -0.50957 C 0.05642 -0.51142 0.05746 -0.51297 0.05833 -0.51513 C 0.06198 -0.53828 0.06128 -0.52933 0.0592 -0.57099 C 0.05903 -0.57346 0.05799 -0.5747 0.05746 -0.57624 C 0.05729 -0.57902 0.05729 -0.58179 0.0566 -0.58365 C 0.05573 -0.58704 0.05451 -0.58982 0.0533 -0.59321 C 0.05121 -0.59784 0.04948 -0.60216 0.0467 -0.60587 L 0.0401 -0.61482 C 0.03889 -0.61667 0.03785 -0.61914 0.03663 -0.62037 C 0.03542 -0.62192 0.03385 -0.62284 0.03246 -0.62377 C 0.02535 -0.63179 0.0316 -0.62809 0.0243 -0.63087 C 0.0217 -0.63457 0.02135 -0.63612 0.0184 -0.63828 C 0.01753 -0.6392 0.01667 -0.63982 0.01597 -0.64074 C 0.01562 -0.6426 0.01458 -0.64445 0.0151 -0.64599 C 0.0158 -0.64815 0.01736 -0.64815 0.0184 -0.6497 C 0.01962 -0.65062 0.02066 -0.6534 0.0217 -0.65525 L 0.025 -0.66297 " pathEditMode="relative" rAng="0" ptsTypes="AAAAAAAAAAAAAAAAAAAAAAAAAAAAAAA">
                                      <p:cBhvr>
                                        <p:cTn id="41" dur="2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0" y="-33086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repeatCount="7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312 -0.00062 L -0.00312 -1.60494E-6 C -0.00295 -0.09907 -0.00312 -0.19815 -0.00243 -0.29599 C -0.00226 -0.31265 0.00035 -0.325 0.00261 -0.34043 C 0.00382 -0.34907 0.0059 -0.36605 0.00764 -0.37531 C 0.01042 -0.39136 0.01285 -0.40339 0.01667 -0.41728 C 0.01893 -0.425 0.02066 -0.43333 0.02344 -0.4395 C 0.02483 -0.44259 0.02622 -0.44506 0.02761 -0.44876 C 0.02882 -0.45123 0.02952 -0.45525 0.0309 -0.45771 C 0.03351 -0.46327 0.03611 -0.46883 0.03924 -0.47222 C 0.04028 -0.47346 0.04149 -0.47438 0.04254 -0.47623 C 0.04462 -0.48025 0.04618 -0.48487 0.04827 -0.48889 C 0.05 -0.49197 0.05174 -0.49475 0.0533 -0.49784 C 0.05729 -0.50679 0.05313 -0.50031 0.0559 -0.50895 C 0.05643 -0.51142 0.05747 -0.51296 0.05834 -0.51481 C 0.06198 -0.53796 0.06129 -0.52932 0.0592 -0.57129 C 0.05903 -0.57376 0.05799 -0.57531 0.05747 -0.57716 C 0.05729 -0.57932 0.05729 -0.5821 0.0566 -0.58426 C 0.05573 -0.58765 0.05452 -0.59043 0.0533 -0.59352 C 0.05122 -0.59876 0.04948 -0.60247 0.0467 -0.60648 C 0.04445 -0.60957 0.04219 -0.61234 0.04011 -0.61574 C 0.03889 -0.61728 0.03785 -0.61944 0.03663 -0.62099 C 0.03542 -0.62253 0.03386 -0.62346 0.03247 -0.62438 C 0.02535 -0.6321 0.0316 -0.62839 0.02431 -0.63179 C 0.0217 -0.63549 0.02136 -0.63642 0.0184 -0.63889 C 0.01754 -0.63981 0.01667 -0.64012 0.01597 -0.64105 C 0.01563 -0.6429 0.01459 -0.64475 0.01511 -0.64629 C 0.0158 -0.64846 0.01736 -0.64846 0.0184 -0.65 C 0.01962 -0.65154 0.02066 -0.6537 0.0217 -0.65555 L 0.025 -0.66296 " pathEditMode="relative" rAng="0" ptsTypes="AAAAAAAAAAAAAAAAAAAAAAAAAAAAAA">
                                      <p:cBhvr>
                                        <p:cTn id="43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3 -0.00061 L -0.00313 -4.5679E-6 C -0.00295 -0.09907 -0.00313 -0.19814 -0.00243 -0.29598 C -0.00226 -0.31265 0.00035 -0.325 0.0026 -0.34043 C 0.00382 -0.34907 0.0059 -0.36604 0.00764 -0.3753 C 0.01042 -0.39135 0.01285 -0.40339 0.01667 -0.41728 C 0.01892 -0.425 0.02066 -0.43333 0.02344 -0.4395 C 0.02483 -0.44259 0.02621 -0.44506 0.0276 -0.44876 C 0.02882 -0.45123 0.02951 -0.45524 0.0309 -0.45771 C 0.03351 -0.46327 0.03611 -0.46882 0.03924 -0.47222 C 0.04028 -0.47345 0.04149 -0.47438 0.04253 -0.47623 C 0.04462 -0.48024 0.04618 -0.48487 0.04826 -0.48888 C 0.05 -0.49197 0.05174 -0.49475 0.0533 -0.49783 C 0.05729 -0.50679 0.05312 -0.5003 0.0559 -0.50895 C 0.05642 -0.51142 0.05746 -0.51296 0.05833 -0.51481 C 0.06198 -0.53796 0.06128 -0.52932 0.0592 -0.57129 C 0.05903 -0.57376 0.05799 -0.5753 0.05746 -0.57716 C 0.05729 -0.57932 0.05729 -0.58209 0.0566 -0.58425 C 0.05573 -0.58765 0.05451 -0.59043 0.0533 -0.59351 C 0.05121 -0.59876 0.04948 -0.60246 0.0467 -0.60648 C 0.04444 -0.60956 0.04219 -0.61234 0.0401 -0.61574 C 0.03889 -0.61728 0.03785 -0.61944 0.03663 -0.62098 C 0.03542 -0.62253 0.03385 -0.62345 0.03246 -0.62438 C 0.02535 -0.63209 0.0316 -0.62839 0.0243 -0.63179 C 0.0217 -0.63549 0.02135 -0.63642 0.0184 -0.63919 C 0.01753 -0.63981 0.01667 -0.64012 0.01597 -0.64104 C 0.01562 -0.6429 0.01458 -0.64475 0.0151 -0.64629 C 0.0158 -0.64845 0.01736 -0.64845 0.0184 -0.65 C 0.01962 -0.65154 0.02066 -0.6537 0.0217 -0.65555 L 0.025 -0.66296 " pathEditMode="relative" rAng="0" ptsTypes="AAAAAAAAAAAAAAAAAAAAAAAAAAAAAA">
                                      <p:cBhvr>
                                        <p:cTn id="45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96296E-6 L 1.38889E-6 0.00062 C 1.38889E-6 -0.09845 0.01458 -0.13611 0.01528 -0.23456 C 0.01545 -0.25092 0.0033 -0.32438 0.00573 -0.33981 C 0.00694 -0.34845 0.00903 -0.36543 0.01076 -0.37469 C 0.01354 -0.39074 0.01597 -0.40308 0.01979 -0.41666 C 0.02205 -0.42469 0.02378 -0.43271 0.02656 -0.43889 C 0.02795 -0.44228 0.02934 -0.44444 0.03073 -0.44815 C 0.03194 -0.45061 0.03264 -0.45494 0.03403 -0.4571 C 0.03663 -0.46296 0.03923 -0.46852 0.04236 -0.47191 C 0.0434 -0.47315 0.04462 -0.47376 0.04566 -0.47561 C 0.04774 -0.47963 0.0493 -0.48456 0.05139 -0.48827 L 0.05642 -0.49722 C 0.06042 -0.50617 0.05625 -0.5 0.05903 -0.50864 C 0.05955 -0.5108 0.06059 -0.51234 0.06146 -0.5145 C 0.0651 -0.53765 0.06441 -0.5287 0.06233 -0.57037 C 0.06215 -0.57284 0.06111 -0.57407 0.06059 -0.57592 C 0.06042 -0.57839 0.06042 -0.58117 0.05972 -0.58302 C 0.05885 -0.58642 0.05764 -0.58919 0.05642 -0.59259 C 0.05434 -0.59753 0.0526 -0.60154 0.04983 -0.60524 L 0.04323 -0.61481 C 0.04201 -0.61605 0.04097 -0.61852 0.03976 -0.61975 C 0.03854 -0.62129 0.03698 -0.62222 0.03559 -0.62315 C 0.02847 -0.63117 0.03472 -0.62747 0.02743 -0.63055 C 0.02483 -0.63426 0.02448 -0.63549 0.02153 -0.63765 C 0.02066 -0.63858 0.01979 -0.63919 0.0191 -0.64012 C 0.01875 -0.64197 0.01771 -0.64382 0.01823 -0.64537 C 0.01892 -0.64753 0.02048 -0.64753 0.02153 -0.64907 C 0.02274 -0.65031 0.02378 -0.65277 0.02483 -0.65463 L 0.02812 -0.66234 " pathEditMode="relative" rAng="0" ptsTypes="AAAAAAAAAAAAAAAAAAAAAAAAAAAAAA">
                                      <p:cBhvr>
                                        <p:cTn id="47" dur="2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repeatCount="7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312 -0.00062 L -0.00312 2.22222E-6 C -0.00295 -0.09908 -0.00312 -0.19815 -0.00243 -0.29599 C -0.00226 -0.31266 0.00035 -0.325 0.0026 -0.34043 C 0.00382 -0.34908 0.0059 -0.36605 0.00764 -0.37531 C 0.01042 -0.39136 0.01285 -0.4034 0.01667 -0.41729 C 0.01892 -0.425 0.02066 -0.43334 0.02344 -0.43951 C 0.02483 -0.44259 0.02622 -0.44506 0.0276 -0.44877 C 0.02882 -0.45124 0.02951 -0.45525 0.0309 -0.45772 C 0.03351 -0.46327 0.03611 -0.46883 0.03924 -0.47222 C 0.04028 -0.47346 0.04149 -0.47438 0.04253 -0.47624 C 0.04462 -0.48025 0.04618 -0.48488 0.04826 -0.48889 C 0.05 -0.49198 0.05174 -0.49476 0.0533 -0.49784 C 0.05729 -0.50679 0.05313 -0.50031 0.0559 -0.50895 C 0.05642 -0.51142 0.05747 -0.51297 0.05833 -0.51513 C 0.06198 -0.53797 0.06128 -0.52932 0.0592 -0.5713 C 0.05903 -0.57377 0.05799 -0.57531 0.05747 -0.57716 C 0.05729 -0.57901 0.05729 -0.58179 0.0566 -0.58395 C 0.05573 -0.58735 0.05451 -0.59013 0.0533 -0.59321 C 0.05122 -0.59846 0.04948 -0.60216 0.0467 -0.60618 C 0.04444 -0.60926 0.04219 -0.61204 0.0401 -0.61543 C 0.03889 -0.61698 0.03785 -0.61914 0.03663 -0.62068 C 0.03542 -0.62222 0.03385 -0.62315 0.03247 -0.62408 C 0.02535 -0.63179 0.0316 -0.62809 0.02431 -0.63148 C 0.0217 -0.63519 0.02135 -0.63611 0.0184 -0.63858 C 0.01753 -0.63951 0.01667 -0.63982 0.01597 -0.64074 C 0.01563 -0.64259 0.01458 -0.64445 0.0151 -0.64599 C 0.0158 -0.64815 0.01736 -0.64815 0.0184 -0.64969 C 0.01962 -0.65124 0.02066 -0.6534 0.0217 -0.65525 L 0.025 -0.66297 " pathEditMode="relative" rAng="0" ptsTypes="AAAAAAAAAAAAAAAAAAAAAAAAAAAAAA">
                                      <p:cBhvr>
                                        <p:cTn id="49" dur="2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repeatCount="7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312 -0.00062 L -0.00312 -1.48148E-6 C -0.00295 -0.09907 -0.00312 -0.19815 -0.00243 -0.29599 C -0.00225 -0.31265 0.00035 -0.325 0.00261 -0.34043 C 0.00382 -0.34907 0.00591 -0.36605 0.00764 -0.37531 C 0.01042 -0.39136 0.01285 -0.40339 0.01667 -0.41728 C 0.01893 -0.425 0.02066 -0.43333 0.02344 -0.4395 C 0.02483 -0.44259 0.02622 -0.44506 0.02761 -0.44876 C 0.02882 -0.45123 0.02952 -0.45525 0.03091 -0.45771 C 0.03351 -0.46327 0.03611 -0.46883 0.03924 -0.47222 C 0.04028 -0.47346 0.0415 -0.47438 0.04254 -0.47623 C 0.04462 -0.48025 0.04618 -0.48488 0.04827 -0.48889 C 0.05 -0.49197 0.05174 -0.49475 0.0533 -0.49784 C 0.05729 -0.50679 0.05313 -0.50031 0.05591 -0.50895 C 0.05643 -0.51142 0.05747 -0.51296 0.05834 -0.51481 C 0.06198 -0.53796 0.06129 -0.52932 0.0592 -0.57129 C 0.05903 -0.57376 0.05799 -0.57531 0.05747 -0.57716 C 0.05729 -0.57932 0.05729 -0.5821 0.0566 -0.58426 C 0.05573 -0.58765 0.05452 -0.59043 0.0533 -0.59352 C 0.05122 -0.59876 0.04948 -0.60247 0.0467 -0.60648 C 0.04445 -0.60957 0.04219 -0.61234 0.04011 -0.61574 C 0.03889 -0.61728 0.03785 -0.61944 0.03663 -0.62099 C 0.03542 -0.62253 0.03386 -0.62346 0.03247 -0.62438 C 0.02535 -0.6321 0.0316 -0.62839 0.02431 -0.63179 C 0.0217 -0.63549 0.02136 -0.63642 0.01841 -0.63889 C 0.01754 -0.63981 0.01667 -0.64012 0.01597 -0.64105 C 0.01563 -0.6429 0.01459 -0.64475 0.01511 -0.64629 C 0.0158 -0.64846 0.01736 -0.64846 0.01841 -0.65 C 0.01962 -0.65154 0.02066 -0.6537 0.0217 -0.65555 L 0.025 -0.66296 " pathEditMode="relative" rAng="0" ptsTypes="AAAAAAAAAAAAAAAAAAAAAAAAAAAAAA">
                                      <p:cBhvr>
                                        <p:cTn id="51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2 -0.00062 L -0.00312 1.85185E-6 C -0.00295 -0.09908 -0.00312 -0.19815 -0.00243 -0.29599 C -0.00225 -0.31266 0.00035 -0.325 0.00261 -0.34043 C 0.00382 -0.34908 0.00591 -0.36605 0.00764 -0.37531 C 0.01042 -0.39136 0.01285 -0.4034 0.01667 -0.41729 C 0.01893 -0.425 0.02066 -0.43334 0.02344 -0.43951 C 0.02483 -0.44259 0.02622 -0.44506 0.02761 -0.44877 C 0.02882 -0.45124 0.02952 -0.45525 0.03091 -0.45772 C 0.03351 -0.46327 0.03612 -0.46883 0.03924 -0.47222 C 0.04028 -0.47346 0.0415 -0.47438 0.04254 -0.47624 C 0.04462 -0.48025 0.04618 -0.48488 0.04827 -0.48889 C 0.05 -0.49198 0.05174 -0.49475 0.0533 -0.49784 C 0.0573 -0.50679 0.05313 -0.50031 0.05591 -0.50895 C 0.05643 -0.51142 0.05747 -0.51296 0.05834 -0.51482 C 0.06198 -0.53796 0.06129 -0.52932 0.05921 -0.5713 C 0.05903 -0.57377 0.05799 -0.57531 0.05747 -0.57716 C 0.0573 -0.57932 0.0573 -0.5821 0.0566 -0.58426 C 0.05573 -0.58766 0.05452 -0.59043 0.0533 -0.59352 C 0.05122 -0.59877 0.04948 -0.60247 0.04671 -0.60648 C 0.04445 -0.60957 0.04219 -0.61235 0.04011 -0.61574 C 0.03889 -0.61729 0.03785 -0.61945 0.03664 -0.62099 C 0.03542 -0.62253 0.03386 -0.62346 0.03247 -0.62438 C 0.02535 -0.6321 0.0316 -0.6284 0.02431 -0.63179 C 0.02171 -0.6355 0.02136 -0.63642 0.01841 -0.63889 C 0.01754 -0.63982 0.01667 -0.64013 0.01598 -0.64105 C 0.01563 -0.6429 0.01459 -0.64475 0.01511 -0.6463 C 0.0158 -0.64846 0.01737 -0.64846 0.01841 -0.65 C 0.01962 -0.65155 0.02066 -0.65371 0.02171 -0.65556 L 0.025 -0.66296 " pathEditMode="relative" rAng="0" ptsTypes="AAAAAAAAAAAAAAAAAAAAAAAAAAAAAA">
                                      <p:cBhvr>
                                        <p:cTn id="53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7" grpId="0"/>
      <p:bldP spid="19" grpId="0" animBg="1"/>
      <p:bldP spid="19" grpId="1" animBg="1"/>
      <p:bldP spid="21" grpId="0" animBg="1"/>
      <p:bldP spid="21" grpId="1" animBg="1"/>
      <p:bldP spid="24" grpId="0" animBg="1"/>
      <p:bldP spid="25" grpId="0" animBg="1"/>
      <p:bldP spid="28" grpId="0"/>
      <p:bldP spid="29" grpId="0" animBg="1"/>
      <p:bldP spid="31" grpId="0" animBg="1"/>
      <p:bldP spid="33" grpId="0" animBg="1"/>
      <p:bldP spid="3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5568400" y="3101092"/>
            <a:ext cx="3522461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rgbClr val="AD969E"/>
                </a:solidFill>
                <a:cs typeface="+mn-ea"/>
                <a:sym typeface="+mn-lt"/>
              </a:rPr>
              <a:t>我们经历了爱情的甜蜜，</a:t>
            </a:r>
            <a:endParaRPr lang="zh-CN" altLang="en-US" sz="1500" dirty="0">
              <a:solidFill>
                <a:srgbClr val="AD969E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rgbClr val="AD969E"/>
                </a:solidFill>
                <a:cs typeface="+mn-ea"/>
                <a:sym typeface="+mn-lt"/>
              </a:rPr>
              <a:t>同样也同甘共苦，</a:t>
            </a:r>
            <a:endParaRPr lang="zh-CN" altLang="en-US" sz="1500" dirty="0">
              <a:solidFill>
                <a:srgbClr val="AD969E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rgbClr val="AD969E"/>
                </a:solidFill>
                <a:cs typeface="+mn-ea"/>
                <a:sym typeface="+mn-lt"/>
              </a:rPr>
              <a:t>只为了能在一起，</a:t>
            </a:r>
            <a:endParaRPr lang="zh-CN" altLang="en-US" sz="1500" dirty="0">
              <a:solidFill>
                <a:srgbClr val="AD969E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568400" y="2590324"/>
            <a:ext cx="3920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AD969E"/>
                </a:solidFill>
                <a:cs typeface="+mn-ea"/>
                <a:sym typeface="+mn-lt"/>
              </a:rPr>
              <a:t>那一年</a:t>
            </a:r>
            <a:r>
              <a:rPr lang="zh-CN" altLang="en-US" sz="2400" dirty="0" smtClean="0">
                <a:solidFill>
                  <a:srgbClr val="AD969E"/>
                </a:solidFill>
                <a:cs typeface="+mn-ea"/>
                <a:sym typeface="+mn-lt"/>
              </a:rPr>
              <a:t>，我们二十一岁</a:t>
            </a:r>
            <a:endParaRPr lang="zh-CN" altLang="en-US" sz="2400" dirty="0">
              <a:solidFill>
                <a:srgbClr val="AD969E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 rot="291056">
            <a:off x="541810" y="499679"/>
            <a:ext cx="3670572" cy="2280315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 w="101600">
            <a:solidFill>
              <a:srgbClr val="FFFFFF"/>
            </a:soli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B793B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 rot="21264117">
            <a:off x="1064209" y="2429798"/>
            <a:ext cx="3670572" cy="228031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01600">
            <a:solidFill>
              <a:srgbClr val="FFFFFF"/>
            </a:soli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B793B"/>
              </a:solidFill>
              <a:cs typeface="+mn-ea"/>
              <a:sym typeface="+mn-lt"/>
            </a:endParaRPr>
          </a:p>
        </p:txBody>
      </p:sp>
      <p:sp>
        <p:nvSpPr>
          <p:cNvPr id="24" name="心形 23"/>
          <p:cNvSpPr/>
          <p:nvPr/>
        </p:nvSpPr>
        <p:spPr>
          <a:xfrm rot="19800000">
            <a:off x="5677368" y="1611264"/>
            <a:ext cx="581123" cy="536929"/>
          </a:xfrm>
          <a:prstGeom prst="heart">
            <a:avLst/>
          </a:prstGeom>
          <a:solidFill>
            <a:srgbClr val="E9B4C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728FA0"/>
              </a:solidFill>
              <a:cs typeface="+mn-ea"/>
              <a:sym typeface="+mn-lt"/>
            </a:endParaRPr>
          </a:p>
        </p:txBody>
      </p:sp>
      <p:sp>
        <p:nvSpPr>
          <p:cNvPr id="25" name="心形 24"/>
          <p:cNvSpPr/>
          <p:nvPr/>
        </p:nvSpPr>
        <p:spPr>
          <a:xfrm rot="2700000">
            <a:off x="5963283" y="1545766"/>
            <a:ext cx="548975" cy="507223"/>
          </a:xfrm>
          <a:prstGeom prst="heart">
            <a:avLst/>
          </a:prstGeom>
          <a:solidFill>
            <a:srgbClr val="E9B4C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728FA0"/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590550" y="1435378"/>
            <a:ext cx="1085554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500" b="1" dirty="0" smtClean="0">
                <a:solidFill>
                  <a:srgbClr val="E9B4CD"/>
                </a:solidFill>
                <a:cs typeface="+mn-ea"/>
                <a:sym typeface="+mn-lt"/>
              </a:rPr>
              <a:t>味道</a:t>
            </a:r>
            <a:endParaRPr lang="zh-CN" altLang="en-US" sz="3500" b="1" dirty="0">
              <a:solidFill>
                <a:srgbClr val="E9B4CD"/>
              </a:solidFill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770504" y="5342858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363272" y="5342858"/>
            <a:ext cx="123825" cy="123825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494466" y="5924783"/>
            <a:ext cx="116880" cy="116880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54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7797172" y="5876667"/>
            <a:ext cx="90488" cy="90488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7770283" y="5306324"/>
            <a:ext cx="65462" cy="6546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7172069" y="5386130"/>
            <a:ext cx="58738" cy="58737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364101" y="5998236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1906927" y="5973505"/>
            <a:ext cx="122238" cy="122237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20000">
        <p:fade/>
      </p:transition>
    </mc:Choice>
    <mc:Fallback>
      <p:transition spd="slow" advClick="0" advTm="2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52604 0.00895 C -0.52413 -0.00494 -0.51736 -0.02933 -0.5125 -0.04105 C -0.5125 -0.04044 -0.5026 -0.05834 -0.50104 -0.06142 C -0.49618 -0.06976 -0.49236 -0.07994 -0.48645 -0.08704 C -0.4835 -0.09507 -0.47968 -0.09908 -0.47604 -0.10556 C -0.46961 -0.11698 -0.46441 -0.12562 -0.45729 -0.1355 C -0.45034 -0.14445 -0.44461 -0.15772 -0.4375 -0.16667 C -0.43211 -0.17377 -0.4243 -0.17686 -0.41875 -0.18365 C -0.41111 -0.19167 -0.39982 -0.20741 -0.39149 -0.21142 C -0.38472 -0.21914 -0.37691 -0.22778 -0.3684 -0.23149 C -0.36302 -0.23797 -0.3585 -0.24537 -0.35173 -0.24815 C -0.34392 -0.25895 -0.33402 -0.2642 -0.325 -0.27223 C -0.32274 -0.27408 -0.31944 -0.27994 -0.31736 -0.28149 C -0.30902 -0.29167 -0.29895 -0.29846 -0.28958 -0.30556 C -0.27326 -0.31791 -0.28472 -0.31235 -0.275 -0.31667 C -0.25034 -0.34291 -0.21267 -0.36081 -0.18437 -0.36482 C -0.16927 -0.37007 -0.15364 -0.37254 -0.13854 -0.37778 C -0.13073 -0.38488 -0.12465 -0.38642 -0.11562 -0.39074 C -0.08507 -0.40494 -0.05573 -0.41636 -0.02395 -0.42037 C -0.01493 -0.42439 -0.00711 -0.42624 0.00209 -0.42778 C 0.04948 -0.44476 0.10052 -0.43149 0.14896 -0.42963 C 0.16268 -0.42686 0.17726 -0.42377 0.19063 -0.41667 C 0.20851 -0.4071 0.18594 -0.41945 0.20209 -0.40741 C 0.20921 -0.40216 0.2191 -0.39846 0.22605 -0.39445 C 0.22848 -0.39291 0.23004 -0.38889 0.2323 -0.38704 C 0.23698 -0.38272 0.24271 -0.37809 0.24792 -0.37593 C 0.25747 -0.36574 0.26806 -0.35834 0.27709 -0.3463 C 0.28351 -0.33766 0.28924 -0.32778 0.29688 -0.32223 C 0.30365 -0.31019 0.31077 -0.2997 0.31771 -0.28735 C 0.3191 -0.28457 0.31962 -0.28087 0.32084 -0.27778 C 0.3224 -0.27439 0.32414 -0.2713 0.32605 -0.26852 C 0.33212 -0.25865 0.33889 -0.24939 0.3448 -0.2392 C 0.34931 -0.23087 0.35296 -0.22037 0.35834 -0.21328 C 0.36181 -0.20865 0.36285 -0.20741 0.36563 -0.20186 C 0.37066 -0.19167 0.37483 -0.17994 0.38021 -0.17068 C 0.38368 -0.15494 0.39098 -0.14445 0.3948 -0.12963 C 0.39775 -0.11791 0.39948 -0.11081 0.40313 -0.1 C 0.40348 -0.0963 0.4033 -0.09229 0.40417 -0.08889 C 0.40469 -0.08704 0.40677 -0.08735 0.4073 -0.08519 C 0.40886 -0.07871 0.41164 -0.05587 0.4125 -0.04815 C 0.41459 -0.02933 0.41511 -0.00988 0.41771 0.00895 C 0.41737 0.03024 0.425 0.17839 0.40417 0.22777 C 0.40243 0.24074 0.40452 0.23024 0.4 0.24074 C 0.3941 0.25432 0.39219 0.26234 0.38334 0.27037 C 0.37934 0.28117 0.38386 0.27191 0.37709 0.27777 C 0.37379 0.28055 0.37084 0.28518 0.36771 0.28888 C 0.36528 0.29166 0.36198 0.29043 0.35938 0.29228 C 0.35139 0.29969 0.34219 0.30308 0.33334 0.30555 C 0.33056 0.30617 0.32778 0.30679 0.325 0.30709 C 0.32084 0.30864 0.3125 0.31111 0.3125 0.31142 C 0.28542 0.30987 0.25834 0.31049 0.23125 0.30709 C 0.22379 0.30648 0.21684 0.29969 0.20938 0.29814 C 0.20174 0.29135 0.19341 0.28858 0.18542 0.28333 C 0.17813 0.27839 0.17118 0.27129 0.16355 0.26851 C 0.15573 0.26142 0.14063 0.24567 0.1323 0.24259 C 0.1283 0.23827 0.12518 0.23209 0.12084 0.22963 C 0.1125 0.21759 0.10243 0.21265 0.09375 0.20174 C 0.08664 0.1929 0.08473 0.18796 0.07709 0.18333 C 0.07257 0.17716 0.07101 0.17098 0.06563 0.16851 C 0.06285 0.1608 0.05747 0.15524 0.05313 0.14969 C 0.04948 0.14012 0.04375 0.13549 0.03959 0.12561 C 0.0323 0.10895 0.025 0.09197 0.01875 0.07376 C 0.01233 0.05586 0.0099 0.03456 0.00313 0.01666 C 0.00243 0.01142 0.00209 0.00555 -3.88889E-6 -0.00031 " pathEditMode="relative" rAng="0" ptsTypes="AAAAAAAAAAAAAAAAAAAAAAAAAAAAAAAAAAAAAAAAAAAAAAAAAAAAAAAAAAAAAAAA">
                                      <p:cBhvr>
                                        <p:cTn id="16" dur="4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40" y="-716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38334 0.47777 C -0.3757 0.48703 -0.3724 0.4966 -0.36667 0.50926 C -0.35747 0.52932 -0.33993 0.55987 -0.325 0.56852 C -0.3132 0.58457 -0.29757 0.59012 -0.28438 0.60185 C -0.27987 0.60586 -0.27379 0.61173 -0.26893 0.61296 C -0.26042 0.61512 -0.24393 0.61666 -0.24393 0.61697 C -0.24237 0.61728 -0.24028 0.61728 -0.23855 0.61852 C -0.23698 0.61975 -0.23646 0.62315 -0.23438 0.62407 C -0.22657 0.6287 -0.21702 0.62685 -0.20834 0.62777 C -0.19879 0.63333 -0.18924 0.63395 -0.17934 0.63518 C -0.14271 0.65679 -0.08039 0.65401 -0.04914 0.65555 C 0.0934 0.67747 -0.02552 0.66111 0.30816 0.6574 C 0.3302 0.64876 0.35086 0.63333 0.37291 0.62407 C 0.40416 0.6108 0.43628 0.59629 0.46441 0.56852 C 0.47882 0.55432 0.48906 0.53395 0.50191 0.51666 C 0.51475 0.47129 0.50781 0.41913 0.51215 0.37037 C 0.5118 0.30802 0.51145 0.24568 0.51024 0.18333 C 0.50954 0.14938 0.4934 0.12098 0.48437 0.09444 C 0.47951 0.07994 0.46979 0.06265 0.46041 0.05926 C 0.45052 0.04166 0.42604 0.01882 0.41232 0.01481 C 0.40225 0.00031 0.41302 0.01265 0.39583 0.00555 C 0.39357 0.00463 0.39184 0.00123 0.38958 2.83951E-6 C 0.38541 -0.00216 0.37691 -0.00371 0.37691 -0.0034 C 0.3618 -0.01914 0.32309 -0.02068 0.30503 -0.02223 C 0.22378 -0.0463 0.1467 -0.02655 0.06024 -0.02593 C 0.05781 -0.02439 0.05573 -0.02161 0.05312 -0.02037 C 0.04288 -0.01605 0.03263 -0.01636 0.02274 -0.01111 C 0.01527 -0.0071 0.0092 2.83951E-6 4.16667E-6 2.83951E-6 " pathEditMode="relative" rAng="0" ptsTypes="AAAAAAAAAAAAAAAAAAAAAAAAAAAA">
                                      <p:cBhvr>
                                        <p:cTn id="21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774" y="-161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8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2 -0.00062 L -0.00312 -9.87654E-7 C -0.00295 -0.09907 -0.00312 -0.19815 -0.00243 -0.29599 C -0.00225 -0.31265 0.00035 -0.325 0.00261 -0.34043 C 0.00382 -0.34907 0.0059 -0.36605 0.00764 -0.37531 C 0.01042 -0.39136 0.01285 -0.40339 0.01667 -0.41728 C 0.01893 -0.425 0.02066 -0.43333 0.02344 -0.43951 C 0.02483 -0.44259 0.02622 -0.44506 0.02761 -0.44876 C 0.02882 -0.45123 0.02952 -0.45525 0.0309 -0.45772 C 0.03351 -0.46327 0.03611 -0.46883 0.03924 -0.47222 C 0.04028 -0.47346 0.0415 -0.47438 0.04254 -0.47623 C 0.04462 -0.48025 0.04618 -0.48488 0.04827 -0.48889 C 0.05 -0.49197 0.05174 -0.49475 0.0533 -0.49784 C 0.05729 -0.50679 0.05313 -0.50031 0.0559 -0.50895 C 0.05643 -0.51142 0.05747 -0.51296 0.05834 -0.51512 C 0.06198 -0.53796 0.06129 -0.52932 0.0592 -0.57099 C 0.05903 -0.57346 0.05799 -0.575 0.05747 -0.57685 C 0.05729 -0.57901 0.05729 -0.58179 0.0566 -0.58395 C 0.05573 -0.58734 0.05452 -0.59012 0.0533 -0.59321 C 0.05122 -0.59846 0.04948 -0.60216 0.0467 -0.60617 C 0.04445 -0.60926 0.04219 -0.61204 0.04011 -0.61543 C 0.03889 -0.61697 0.03785 -0.61913 0.03663 -0.62068 C 0.03542 -0.62222 0.03386 -0.62315 0.03247 -0.62407 C 0.02535 -0.63179 0.0316 -0.62809 0.02431 -0.63148 C 0.0217 -0.63518 0.02136 -0.63611 0.0184 -0.63858 C 0.01754 -0.63951 0.01667 -0.63981 0.01597 -0.64074 C 0.01563 -0.64259 0.01459 -0.64444 0.01511 -0.64599 C 0.0158 -0.64815 0.01736 -0.64815 0.0184 -0.64969 C 0.01962 -0.65123 0.02066 -0.65339 0.0217 -0.65525 L 0.025 -0.66296 " pathEditMode="relative" rAng="0" ptsTypes="AAAAAAAAAAAAAAAAAAAAAAAAAAAAAA">
                                      <p:cBhvr>
                                        <p:cTn id="39" dur="2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repeatCount="7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3 -0.00062 L -0.00313 4.07407E-6 C -0.00313 -0.09908 0.02604 -0.06328 0.02674 -0.16173 C 0.0276 -0.21636 -0.00174 -0.28735 -0.00451 -0.30247 C -0.00747 -0.3176 0.00174 -0.33303 0.0026 -0.34044 C 0.00382 -0.34908 0.0059 -0.36605 0.00764 -0.37531 C 0.01042 -0.39136 0.01285 -0.40371 0.01667 -0.41729 C 0.01892 -0.42531 0.02066 -0.43334 0.02344 -0.43951 C 0.02483 -0.44321 0.02621 -0.44507 0.0276 -0.44877 C 0.02882 -0.45124 0.02951 -0.45587 0.0309 -0.45772 C 0.03351 -0.46389 0.03611 -0.46914 0.03924 -0.47284 C 0.04028 -0.47377 0.04149 -0.47439 0.04253 -0.47624 C 0.04462 -0.48025 0.04618 -0.48519 0.04826 -0.48889 L 0.0533 -0.49784 C 0.05729 -0.50679 0.05312 -0.50062 0.0559 -0.50957 C 0.05642 -0.51142 0.05746 -0.51297 0.05833 -0.51513 C 0.06198 -0.53828 0.06128 -0.52933 0.0592 -0.57099 C 0.05903 -0.57346 0.05799 -0.5747 0.05746 -0.57624 C 0.05729 -0.57902 0.05729 -0.58179 0.0566 -0.58365 C 0.05573 -0.58704 0.05451 -0.58982 0.0533 -0.59321 C 0.05121 -0.59784 0.04948 -0.60216 0.0467 -0.60587 L 0.0401 -0.61482 C 0.03889 -0.61667 0.03785 -0.61914 0.03663 -0.62037 C 0.03542 -0.62192 0.03385 -0.62284 0.03246 -0.62377 C 0.02535 -0.63179 0.0316 -0.62809 0.0243 -0.63087 C 0.0217 -0.63457 0.02135 -0.63612 0.0184 -0.63828 C 0.01753 -0.6392 0.01667 -0.63982 0.01597 -0.64074 C 0.01562 -0.6426 0.01458 -0.64445 0.0151 -0.64599 C 0.0158 -0.64815 0.01736 -0.64815 0.0184 -0.6497 C 0.01962 -0.65062 0.02066 -0.6534 0.0217 -0.65525 L 0.025 -0.66297 " pathEditMode="relative" rAng="0" ptsTypes="AAAAAAAAAAAAAAAAAAAAAAAAAAAAAAA">
                                      <p:cBhvr>
                                        <p:cTn id="41" dur="2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0" y="-33086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repeatCount="7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312 -0.00062 L -0.00312 -1.60494E-6 C -0.00295 -0.09907 -0.00312 -0.19815 -0.00243 -0.29599 C -0.00226 -0.31265 0.00035 -0.325 0.00261 -0.34043 C 0.00382 -0.34907 0.0059 -0.36605 0.00764 -0.37531 C 0.01042 -0.39136 0.01285 -0.40339 0.01667 -0.41728 C 0.01893 -0.425 0.02066 -0.43333 0.02344 -0.4395 C 0.02483 -0.44259 0.02622 -0.44506 0.02761 -0.44876 C 0.02882 -0.45123 0.02952 -0.45525 0.0309 -0.45771 C 0.03351 -0.46327 0.03611 -0.46883 0.03924 -0.47222 C 0.04028 -0.47346 0.04149 -0.47438 0.04254 -0.47623 C 0.04462 -0.48025 0.04618 -0.48487 0.04827 -0.48889 C 0.05 -0.49197 0.05174 -0.49475 0.0533 -0.49784 C 0.05729 -0.50679 0.05313 -0.50031 0.0559 -0.50895 C 0.05643 -0.51142 0.05747 -0.51296 0.05834 -0.51481 C 0.06198 -0.53796 0.06129 -0.52932 0.0592 -0.57129 C 0.05903 -0.57376 0.05799 -0.57531 0.05747 -0.57716 C 0.05729 -0.57932 0.05729 -0.5821 0.0566 -0.58426 C 0.05573 -0.58765 0.05452 -0.59043 0.0533 -0.59352 C 0.05122 -0.59876 0.04948 -0.60247 0.0467 -0.60648 C 0.04445 -0.60957 0.04219 -0.61234 0.04011 -0.61574 C 0.03889 -0.61728 0.03785 -0.61944 0.03663 -0.62099 C 0.03542 -0.62253 0.03386 -0.62346 0.03247 -0.62438 C 0.02535 -0.6321 0.0316 -0.62839 0.02431 -0.63179 C 0.0217 -0.63549 0.02136 -0.63642 0.0184 -0.63889 C 0.01754 -0.63981 0.01667 -0.64012 0.01597 -0.64105 C 0.01563 -0.6429 0.01459 -0.64475 0.01511 -0.64629 C 0.0158 -0.64846 0.01736 -0.64846 0.0184 -0.65 C 0.01962 -0.65154 0.02066 -0.6537 0.0217 -0.65555 L 0.025 -0.66296 " pathEditMode="relative" rAng="0" ptsTypes="AAAAAAAAAAAAAAAAAAAAAAAAAAAAAA">
                                      <p:cBhvr>
                                        <p:cTn id="43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3 -0.00061 L -0.00313 -4.5679E-6 C -0.00295 -0.09907 -0.00313 -0.19814 -0.00243 -0.29598 C -0.00226 -0.31265 0.00035 -0.325 0.0026 -0.34043 C 0.00382 -0.34907 0.0059 -0.36604 0.00764 -0.3753 C 0.01042 -0.39135 0.01285 -0.40339 0.01667 -0.41728 C 0.01892 -0.425 0.02066 -0.43333 0.02344 -0.4395 C 0.02483 -0.44259 0.02621 -0.44506 0.0276 -0.44876 C 0.02882 -0.45123 0.02951 -0.45524 0.0309 -0.45771 C 0.03351 -0.46327 0.03611 -0.46882 0.03924 -0.47222 C 0.04028 -0.47345 0.04149 -0.47438 0.04253 -0.47623 C 0.04462 -0.48024 0.04618 -0.48487 0.04826 -0.48888 C 0.05 -0.49197 0.05174 -0.49475 0.0533 -0.49783 C 0.05729 -0.50679 0.05312 -0.5003 0.0559 -0.50895 C 0.05642 -0.51142 0.05746 -0.51296 0.05833 -0.51481 C 0.06198 -0.53796 0.06128 -0.52932 0.0592 -0.57129 C 0.05903 -0.57376 0.05799 -0.5753 0.05746 -0.57716 C 0.05729 -0.57932 0.05729 -0.58209 0.0566 -0.58425 C 0.05573 -0.58765 0.05451 -0.59043 0.0533 -0.59351 C 0.05121 -0.59876 0.04948 -0.60246 0.0467 -0.60648 C 0.04444 -0.60956 0.04219 -0.61234 0.0401 -0.61574 C 0.03889 -0.61728 0.03785 -0.61944 0.03663 -0.62098 C 0.03542 -0.62253 0.03385 -0.62345 0.03246 -0.62438 C 0.02535 -0.63209 0.0316 -0.62839 0.0243 -0.63179 C 0.0217 -0.63549 0.02135 -0.63642 0.0184 -0.63919 C 0.01753 -0.63981 0.01667 -0.64012 0.01597 -0.64104 C 0.01562 -0.6429 0.01458 -0.64475 0.0151 -0.64629 C 0.0158 -0.64845 0.01736 -0.64845 0.0184 -0.65 C 0.01962 -0.65154 0.02066 -0.6537 0.0217 -0.65555 L 0.025 -0.66296 " pathEditMode="relative" rAng="0" ptsTypes="AAAAAAAAAAAAAAAAAAAAAAAAAAAAAA">
                                      <p:cBhvr>
                                        <p:cTn id="45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96296E-6 L 1.38889E-6 0.00062 C 1.38889E-6 -0.09845 0.01458 -0.13611 0.01528 -0.23456 C 0.01545 -0.25092 0.0033 -0.32438 0.00573 -0.33981 C 0.00694 -0.34845 0.00903 -0.36543 0.01076 -0.37469 C 0.01354 -0.39074 0.01597 -0.40308 0.01979 -0.41666 C 0.02205 -0.42469 0.02378 -0.43271 0.02656 -0.43889 C 0.02795 -0.44228 0.02934 -0.44444 0.03073 -0.44815 C 0.03194 -0.45061 0.03264 -0.45494 0.03403 -0.4571 C 0.03663 -0.46296 0.03923 -0.46852 0.04236 -0.47191 C 0.0434 -0.47315 0.04462 -0.47376 0.04566 -0.47561 C 0.04774 -0.47963 0.0493 -0.48456 0.05139 -0.48827 L 0.05642 -0.49722 C 0.06042 -0.50617 0.05625 -0.5 0.05903 -0.50864 C 0.05955 -0.5108 0.06059 -0.51234 0.06146 -0.5145 C 0.0651 -0.53765 0.06441 -0.5287 0.06233 -0.57037 C 0.06215 -0.57284 0.06111 -0.57407 0.06059 -0.57592 C 0.06042 -0.57839 0.06042 -0.58117 0.05972 -0.58302 C 0.05885 -0.58642 0.05764 -0.58919 0.05642 -0.59259 C 0.05434 -0.59753 0.0526 -0.60154 0.04983 -0.60524 L 0.04323 -0.61481 C 0.04201 -0.61605 0.04097 -0.61852 0.03976 -0.61975 C 0.03854 -0.62129 0.03698 -0.62222 0.03559 -0.62315 C 0.02847 -0.63117 0.03472 -0.62747 0.02743 -0.63055 C 0.02483 -0.63426 0.02448 -0.63549 0.02153 -0.63765 C 0.02066 -0.63858 0.01979 -0.63919 0.0191 -0.64012 C 0.01875 -0.64197 0.01771 -0.64382 0.01823 -0.64537 C 0.01892 -0.64753 0.02048 -0.64753 0.02153 -0.64907 C 0.02274 -0.65031 0.02378 -0.65277 0.02483 -0.65463 L 0.02812 -0.66234 " pathEditMode="relative" rAng="0" ptsTypes="AAAAAAAAAAAAAAAAAAAAAAAAAAAAAA">
                                      <p:cBhvr>
                                        <p:cTn id="47" dur="2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repeatCount="7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312 -0.00062 L -0.00312 2.22222E-6 C -0.00295 -0.09908 -0.00312 -0.19815 -0.00243 -0.29599 C -0.00226 -0.31266 0.00035 -0.325 0.0026 -0.34043 C 0.00382 -0.34908 0.0059 -0.36605 0.00764 -0.37531 C 0.01042 -0.39136 0.01285 -0.4034 0.01667 -0.41729 C 0.01892 -0.425 0.02066 -0.43334 0.02344 -0.43951 C 0.02483 -0.44259 0.02622 -0.44506 0.0276 -0.44877 C 0.02882 -0.45124 0.02951 -0.45525 0.0309 -0.45772 C 0.03351 -0.46327 0.03611 -0.46883 0.03924 -0.47222 C 0.04028 -0.47346 0.04149 -0.47438 0.04253 -0.47624 C 0.04462 -0.48025 0.04618 -0.48488 0.04826 -0.48889 C 0.05 -0.49198 0.05174 -0.49476 0.0533 -0.49784 C 0.05729 -0.50679 0.05313 -0.50031 0.0559 -0.50895 C 0.05642 -0.51142 0.05747 -0.51297 0.05833 -0.51513 C 0.06198 -0.53797 0.06128 -0.52932 0.0592 -0.5713 C 0.05903 -0.57377 0.05799 -0.57531 0.05747 -0.57716 C 0.05729 -0.57901 0.05729 -0.58179 0.0566 -0.58395 C 0.05573 -0.58735 0.05451 -0.59013 0.0533 -0.59321 C 0.05122 -0.59846 0.04948 -0.60216 0.0467 -0.60618 C 0.04444 -0.60926 0.04219 -0.61204 0.0401 -0.61543 C 0.03889 -0.61698 0.03785 -0.61914 0.03663 -0.62068 C 0.03542 -0.62222 0.03385 -0.62315 0.03247 -0.62408 C 0.02535 -0.63179 0.0316 -0.62809 0.02431 -0.63148 C 0.0217 -0.63519 0.02135 -0.63611 0.0184 -0.63858 C 0.01753 -0.63951 0.01667 -0.63982 0.01597 -0.64074 C 0.01563 -0.64259 0.01458 -0.64445 0.0151 -0.64599 C 0.0158 -0.64815 0.01736 -0.64815 0.0184 -0.64969 C 0.01962 -0.65124 0.02066 -0.6534 0.0217 -0.65525 L 0.025 -0.66297 " pathEditMode="relative" rAng="0" ptsTypes="AAAAAAAAAAAAAAAAAAAAAAAAAAAAAA">
                                      <p:cBhvr>
                                        <p:cTn id="49" dur="2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repeatCount="7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312 -0.00062 L -0.00312 -1.48148E-6 C -0.00295 -0.09907 -0.00312 -0.19815 -0.00243 -0.29599 C -0.00225 -0.31265 0.00035 -0.325 0.00261 -0.34043 C 0.00382 -0.34907 0.00591 -0.36605 0.00764 -0.37531 C 0.01042 -0.39136 0.01285 -0.40339 0.01667 -0.41728 C 0.01893 -0.425 0.02066 -0.43333 0.02344 -0.4395 C 0.02483 -0.44259 0.02622 -0.44506 0.02761 -0.44876 C 0.02882 -0.45123 0.02952 -0.45525 0.03091 -0.45771 C 0.03351 -0.46327 0.03611 -0.46883 0.03924 -0.47222 C 0.04028 -0.47346 0.0415 -0.47438 0.04254 -0.47623 C 0.04462 -0.48025 0.04618 -0.48488 0.04827 -0.48889 C 0.05 -0.49197 0.05174 -0.49475 0.0533 -0.49784 C 0.05729 -0.50679 0.05313 -0.50031 0.05591 -0.50895 C 0.05643 -0.51142 0.05747 -0.51296 0.05834 -0.51481 C 0.06198 -0.53796 0.06129 -0.52932 0.0592 -0.57129 C 0.05903 -0.57376 0.05799 -0.57531 0.05747 -0.57716 C 0.05729 -0.57932 0.05729 -0.5821 0.0566 -0.58426 C 0.05573 -0.58765 0.05452 -0.59043 0.0533 -0.59352 C 0.05122 -0.59876 0.04948 -0.60247 0.0467 -0.60648 C 0.04445 -0.60957 0.04219 -0.61234 0.04011 -0.61574 C 0.03889 -0.61728 0.03785 -0.61944 0.03663 -0.62099 C 0.03542 -0.62253 0.03386 -0.62346 0.03247 -0.62438 C 0.02535 -0.6321 0.0316 -0.62839 0.02431 -0.63179 C 0.0217 -0.63549 0.02136 -0.63642 0.01841 -0.63889 C 0.01754 -0.63981 0.01667 -0.64012 0.01597 -0.64105 C 0.01563 -0.6429 0.01459 -0.64475 0.01511 -0.64629 C 0.0158 -0.64846 0.01736 -0.64846 0.01841 -0.65 C 0.01962 -0.65154 0.02066 -0.6537 0.0217 -0.65555 L 0.025 -0.66296 " pathEditMode="relative" rAng="0" ptsTypes="AAAAAAAAAAAAAAAAAAAAAAAAAAAAAA">
                                      <p:cBhvr>
                                        <p:cTn id="51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2 -0.00062 L -0.00312 1.85185E-6 C -0.00295 -0.09908 -0.00312 -0.19815 -0.00243 -0.29599 C -0.00225 -0.31266 0.00035 -0.325 0.00261 -0.34043 C 0.00382 -0.34908 0.00591 -0.36605 0.00764 -0.37531 C 0.01042 -0.39136 0.01285 -0.4034 0.01667 -0.41729 C 0.01893 -0.425 0.02066 -0.43334 0.02344 -0.43951 C 0.02483 -0.44259 0.02622 -0.44506 0.02761 -0.44877 C 0.02882 -0.45124 0.02952 -0.45525 0.03091 -0.45772 C 0.03351 -0.46327 0.03612 -0.46883 0.03924 -0.47222 C 0.04028 -0.47346 0.0415 -0.47438 0.04254 -0.47624 C 0.04462 -0.48025 0.04618 -0.48488 0.04827 -0.48889 C 0.05 -0.49198 0.05174 -0.49475 0.0533 -0.49784 C 0.0573 -0.50679 0.05313 -0.50031 0.05591 -0.50895 C 0.05643 -0.51142 0.05747 -0.51296 0.05834 -0.51482 C 0.06198 -0.53796 0.06129 -0.52932 0.05921 -0.5713 C 0.05903 -0.57377 0.05799 -0.57531 0.05747 -0.57716 C 0.0573 -0.57932 0.0573 -0.5821 0.0566 -0.58426 C 0.05573 -0.58766 0.05452 -0.59043 0.0533 -0.59352 C 0.05122 -0.59877 0.04948 -0.60247 0.04671 -0.60648 C 0.04445 -0.60957 0.04219 -0.61235 0.04011 -0.61574 C 0.03889 -0.61729 0.03785 -0.61945 0.03664 -0.62099 C 0.03542 -0.62253 0.03386 -0.62346 0.03247 -0.62438 C 0.02535 -0.6321 0.0316 -0.6284 0.02431 -0.63179 C 0.02171 -0.6355 0.02136 -0.63642 0.01841 -0.63889 C 0.01754 -0.63982 0.01667 -0.64013 0.01598 -0.64105 C 0.01563 -0.6429 0.01459 -0.64475 0.01511 -0.6463 C 0.0158 -0.64846 0.01737 -0.64846 0.01841 -0.65 C 0.01962 -0.65155 0.02066 -0.65371 0.02171 -0.65556 L 0.025 -0.66296 " pathEditMode="relative" rAng="0" ptsTypes="AAAAAAAAAAAAAAAAAAAAAAAAAAAAAA">
                                      <p:cBhvr>
                                        <p:cTn id="53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7" grpId="0"/>
      <p:bldP spid="19" grpId="0" animBg="1"/>
      <p:bldP spid="19" grpId="1" animBg="1"/>
      <p:bldP spid="21" grpId="0" animBg="1"/>
      <p:bldP spid="21" grpId="1" animBg="1"/>
      <p:bldP spid="24" grpId="0" animBg="1"/>
      <p:bldP spid="25" grpId="0" animBg="1"/>
      <p:bldP spid="28" grpId="0"/>
      <p:bldP spid="29" grpId="0" animBg="1"/>
      <p:bldP spid="31" grpId="0" animBg="1"/>
      <p:bldP spid="33" grpId="0" animBg="1"/>
      <p:bldP spid="3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640800" y="3101092"/>
            <a:ext cx="352246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rgbClr val="AD969E"/>
                </a:solidFill>
                <a:cs typeface="+mn-ea"/>
                <a:sym typeface="+mn-lt"/>
              </a:rPr>
              <a:t>我知道</a:t>
            </a:r>
            <a:r>
              <a:rPr lang="zh-CN" altLang="en-US" sz="1500" dirty="0" smtClean="0">
                <a:solidFill>
                  <a:srgbClr val="AD969E"/>
                </a:solidFill>
                <a:cs typeface="+mn-ea"/>
                <a:sym typeface="+mn-lt"/>
              </a:rPr>
              <a:t>，在</a:t>
            </a:r>
            <a:r>
              <a:rPr lang="zh-CN" altLang="en-US" sz="1500" dirty="0">
                <a:solidFill>
                  <a:srgbClr val="AD969E"/>
                </a:solidFill>
                <a:cs typeface="+mn-ea"/>
                <a:sym typeface="+mn-lt"/>
              </a:rPr>
              <a:t>你心里，</a:t>
            </a:r>
            <a:endParaRPr lang="zh-CN" altLang="en-US" sz="1500" dirty="0">
              <a:solidFill>
                <a:srgbClr val="AD969E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rgbClr val="AD969E"/>
                </a:solidFill>
                <a:cs typeface="+mn-ea"/>
                <a:sym typeface="+mn-lt"/>
              </a:rPr>
              <a:t>早已习惯我的轻声问候，</a:t>
            </a:r>
            <a:endParaRPr lang="zh-CN" altLang="en-US" sz="1500" dirty="0">
              <a:solidFill>
                <a:srgbClr val="AD969E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rgbClr val="AD969E"/>
                </a:solidFill>
                <a:cs typeface="+mn-ea"/>
                <a:sym typeface="+mn-lt"/>
              </a:rPr>
              <a:t>而在我心里，</a:t>
            </a:r>
            <a:endParaRPr lang="zh-CN" altLang="en-US" sz="1500" dirty="0">
              <a:solidFill>
                <a:srgbClr val="AD969E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rgbClr val="AD969E"/>
                </a:solidFill>
                <a:cs typeface="+mn-ea"/>
                <a:sym typeface="+mn-lt"/>
              </a:rPr>
              <a:t>你也早已刻骨铭心。</a:t>
            </a:r>
            <a:endParaRPr lang="zh-CN" altLang="en-US" sz="1500" dirty="0">
              <a:solidFill>
                <a:srgbClr val="AD969E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40800" y="2590324"/>
            <a:ext cx="3920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AD969E"/>
                </a:solidFill>
                <a:cs typeface="+mn-ea"/>
                <a:sym typeface="+mn-lt"/>
              </a:rPr>
              <a:t>那一年</a:t>
            </a:r>
            <a:r>
              <a:rPr lang="zh-CN" altLang="en-US" sz="2400" dirty="0" smtClean="0">
                <a:solidFill>
                  <a:srgbClr val="AD969E"/>
                </a:solidFill>
                <a:cs typeface="+mn-ea"/>
                <a:sym typeface="+mn-lt"/>
              </a:rPr>
              <a:t>，我们二十二岁</a:t>
            </a:r>
            <a:endParaRPr lang="zh-CN" altLang="en-US" sz="2400" dirty="0">
              <a:solidFill>
                <a:srgbClr val="AD969E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 rot="291056">
            <a:off x="4503536" y="515585"/>
            <a:ext cx="3670572" cy="2264381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 w="101600">
            <a:solidFill>
              <a:srgbClr val="FFFFFF"/>
            </a:soli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B793B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 rot="21264117">
            <a:off x="5027386" y="2445694"/>
            <a:ext cx="3670572" cy="2264381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01600">
            <a:solidFill>
              <a:srgbClr val="FFFFFF"/>
            </a:soli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B793B"/>
              </a:solidFill>
              <a:cs typeface="+mn-ea"/>
              <a:sym typeface="+mn-lt"/>
            </a:endParaRPr>
          </a:p>
        </p:txBody>
      </p:sp>
      <p:sp>
        <p:nvSpPr>
          <p:cNvPr id="24" name="心形 23"/>
          <p:cNvSpPr/>
          <p:nvPr/>
        </p:nvSpPr>
        <p:spPr>
          <a:xfrm rot="19800000">
            <a:off x="749768" y="1611264"/>
            <a:ext cx="581123" cy="536929"/>
          </a:xfrm>
          <a:prstGeom prst="heart">
            <a:avLst/>
          </a:prstGeom>
          <a:solidFill>
            <a:srgbClr val="E9B4C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728FA0"/>
              </a:solidFill>
              <a:cs typeface="+mn-ea"/>
              <a:sym typeface="+mn-lt"/>
            </a:endParaRPr>
          </a:p>
        </p:txBody>
      </p:sp>
      <p:sp>
        <p:nvSpPr>
          <p:cNvPr id="25" name="心形 24"/>
          <p:cNvSpPr/>
          <p:nvPr/>
        </p:nvSpPr>
        <p:spPr>
          <a:xfrm rot="2700000">
            <a:off x="1035683" y="1545766"/>
            <a:ext cx="548975" cy="507223"/>
          </a:xfrm>
          <a:prstGeom prst="heart">
            <a:avLst/>
          </a:prstGeom>
          <a:solidFill>
            <a:srgbClr val="E9B4C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728FA0"/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662950" y="1435378"/>
            <a:ext cx="1085554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500" b="1" dirty="0" smtClean="0">
                <a:solidFill>
                  <a:srgbClr val="E9B4CD"/>
                </a:solidFill>
                <a:cs typeface="+mn-ea"/>
                <a:sym typeface="+mn-lt"/>
              </a:rPr>
              <a:t>刻骨</a:t>
            </a:r>
            <a:endParaRPr lang="zh-CN" altLang="en-US" sz="3500" b="1" dirty="0">
              <a:solidFill>
                <a:srgbClr val="E9B4CD"/>
              </a:solidFill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770504" y="5342858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363272" y="5342858"/>
            <a:ext cx="123825" cy="123825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494466" y="5924783"/>
            <a:ext cx="116880" cy="116880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54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7797172" y="5876667"/>
            <a:ext cx="90488" cy="90488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7770283" y="5306324"/>
            <a:ext cx="65462" cy="6546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7172069" y="5386130"/>
            <a:ext cx="58738" cy="58737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364101" y="5998236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1906927" y="5973505"/>
            <a:ext cx="122238" cy="122237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20000">
        <p:fade/>
      </p:transition>
    </mc:Choice>
    <mc:Fallback>
      <p:transition spd="slow" advClick="0" advTm="2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52604 0.00895 C -0.52413 -0.00494 -0.51736 -0.02932 -0.5125 -0.04105 C -0.5125 -0.04043 -0.5026 -0.05833 -0.50104 -0.06142 C -0.49618 -0.06975 -0.49236 -0.07994 -0.48646 -0.08704 C -0.48351 -0.09506 -0.47969 -0.09908 -0.47604 -0.10556 C -0.46962 -0.11698 -0.46441 -0.12562 -0.45729 -0.13549 C -0.45035 -0.14445 -0.44462 -0.15772 -0.4375 -0.16667 C -0.43212 -0.17377 -0.42448 -0.17685 -0.41875 -0.18364 C -0.41128 -0.19167 -0.39983 -0.20741 -0.39167 -0.21142 C -0.38472 -0.21914 -0.37691 -0.22778 -0.36875 -0.23148 C -0.36319 -0.23796 -0.35868 -0.24537 -0.35208 -0.24815 C -0.34392 -0.25895 -0.33403 -0.2642 -0.325 -0.27222 C -0.32292 -0.27408 -0.31944 -0.27994 -0.31771 -0.28148 C -0.30903 -0.29167 -0.29896 -0.29846 -0.28958 -0.30556 C -0.27326 -0.3179 -0.28472 -0.31235 -0.275 -0.31667 C -0.25035 -0.3429 -0.21267 -0.3608 -0.18437 -0.36482 C -0.16927 -0.37006 -0.15364 -0.37253 -0.13854 -0.37778 C -0.13073 -0.38488 -0.12465 -0.38642 -0.11562 -0.39074 C -0.08507 -0.40494 -0.05573 -0.41636 -0.02396 -0.42037 C -0.01493 -0.42438 -0.00712 -0.42624 0.00208 -0.42778 C 0.04948 -0.44475 0.10052 -0.43148 0.14896 -0.42963 C 0.16267 -0.42685 0.17726 -0.42377 0.19063 -0.41667 C 0.20851 -0.4071 0.18594 -0.41945 0.20208 -0.40741 C 0.2092 -0.40216 0.2191 -0.39846 0.22604 -0.39445 C 0.22847 -0.3929 0.23004 -0.38889 0.23229 -0.38704 C 0.23698 -0.38272 0.24271 -0.37809 0.24792 -0.37593 C 0.25747 -0.36574 0.26806 -0.35833 0.27708 -0.3463 C 0.28351 -0.33766 0.28924 -0.32778 0.29688 -0.32222 C 0.30365 -0.31019 0.31076 -0.29969 0.31771 -0.28735 C 0.3191 -0.28457 0.31962 -0.28087 0.32083 -0.27778 C 0.3224 -0.27438 0.32413 -0.2713 0.32604 -0.26852 C 0.33212 -0.25864 0.33889 -0.24938 0.34479 -0.2392 C 0.34931 -0.23087 0.35295 -0.22037 0.35833 -0.21327 C 0.36181 -0.20864 0.36285 -0.20741 0.36563 -0.20185 C 0.37066 -0.19167 0.37483 -0.17994 0.38021 -0.17068 C 0.38368 -0.15494 0.39097 -0.14445 0.39479 -0.12963 C 0.39774 -0.1179 0.39948 -0.1108 0.40313 -0.1 C 0.40347 -0.0963 0.4033 -0.09228 0.40417 -0.08889 C 0.40469 -0.08704 0.40677 -0.08735 0.40729 -0.08519 C 0.40886 -0.0787 0.41163 -0.05587 0.4125 -0.04815 C 0.41458 -0.02932 0.41511 -0.00988 0.41771 0.00895 C 0.41736 0.03025 0.425 0.17839 0.40417 0.22778 C 0.40243 0.24074 0.40451 0.23025 0.4 0.24074 C 0.3941 0.25432 0.39219 0.26234 0.38333 0.27037 C 0.37934 0.28117 0.38386 0.27191 0.37708 0.27778 C 0.37379 0.28055 0.37083 0.28518 0.36771 0.28889 C 0.36528 0.29167 0.36198 0.29043 0.35938 0.29228 C 0.35139 0.29969 0.34219 0.30309 0.33333 0.30555 C 0.33056 0.30617 0.32778 0.30679 0.325 0.3071 C 0.32083 0.30864 0.3125 0.31111 0.3125 0.31142 C 0.28542 0.30988 0.25833 0.31049 0.23125 0.3071 C 0.22379 0.30648 0.21684 0.29969 0.20938 0.29815 C 0.20174 0.29136 0.1934 0.28858 0.18542 0.28333 C 0.17813 0.27839 0.17118 0.2713 0.16354 0.26852 C 0.15573 0.26142 0.14063 0.24568 0.13229 0.24259 C 0.1283 0.23827 0.12517 0.2321 0.12083 0.22963 C 0.1125 0.21759 0.10243 0.21265 0.09375 0.20174 C 0.08663 0.1929 0.08472 0.18796 0.07708 0.18333 C 0.07257 0.17716 0.07101 0.17099 0.06563 0.16852 C 0.06285 0.1608 0.05747 0.15525 0.05313 0.14969 C 0.04948 0.14012 0.04375 0.13549 0.03958 0.12562 C 0.03229 0.10895 0.025 0.09197 0.01875 0.07376 C 0.01233 0.05586 0.0099 0.03457 0.00313 0.01667 C 0.00243 0.01142 0.00208 0.00555 -8.33333E-7 -0.00031 " pathEditMode="relative" rAng="0" ptsTypes="AAAAAAAAAAAAAAAAAAAAAAAAAAAAAAAAAAAAAAAAAAAAAAAAAAAAAAAAAAAAAAAA">
                                      <p:cBhvr>
                                        <p:cTn id="16" dur="4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40" y="-716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38333 0.47778 C -0.3757 0.48704 -0.3724 0.49661 -0.36667 0.50926 C -0.35747 0.52932 -0.33993 0.55988 -0.325 0.56852 C -0.3132 0.58457 -0.29757 0.59012 -0.28438 0.60185 C -0.27986 0.60586 -0.27379 0.61173 -0.26892 0.61296 C -0.26042 0.61512 -0.24375 0.61667 -0.24375 0.61698 C -0.24201 0.61728 -0.24028 0.61728 -0.23854 0.61852 C -0.23698 0.61975 -0.23611 0.62315 -0.23438 0.62407 C -0.22622 0.6287 -0.21701 0.62685 -0.20833 0.62778 C -0.19879 0.63333 -0.18924 0.63395 -0.17934 0.63519 C -0.14271 0.65679 -0.08021 0.65401 -0.04896 0.65556 C 0.0934 0.67747 -0.02552 0.66111 0.30816 0.65741 C 0.33021 0.64877 0.35087 0.63333 0.37292 0.62407 C 0.40417 0.6108 0.43628 0.5963 0.46441 0.56852 C 0.47882 0.55432 0.48906 0.53395 0.50191 0.51667 C 0.51476 0.4713 0.50781 0.41914 0.51215 0.37037 C 0.5118 0.30803 0.51146 0.24568 0.51024 0.18333 C 0.50955 0.14938 0.4934 0.12099 0.48437 0.09444 C 0.47951 0.07994 0.46979 0.06265 0.46042 0.05926 C 0.45052 0.04167 0.42604 0.01883 0.41233 0.01482 C 0.40226 0.00031 0.41302 0.01265 0.39583 0.00556 C 0.39358 0.00463 0.39184 0.00123 0.38958 -3.7037E-7 C 0.38542 -0.00216 0.37691 -0.0037 0.37691 -0.00339 C 0.3618 -0.01914 0.32326 -0.02068 0.30503 -0.02222 C 0.22396 -0.0463 0.1467 -0.02654 0.06042 -0.02593 C 0.05781 -0.02438 0.05573 -0.0216 0.05312 -0.02037 C 0.04305 -0.01605 0.03264 -0.01636 0.02292 -0.01111 C 0.01528 -0.0071 0.0092 -3.7037E-7 8.33333E-7 -3.7037E-7 " pathEditMode="relative" rAng="0" ptsTypes="AAAAAAAAAAAAAAAAAAAAAAAAAAAA">
                                      <p:cBhvr>
                                        <p:cTn id="21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774" y="-161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8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2 -0.00062 L -0.00312 -9.87654E-7 C -0.00295 -0.09907 -0.00312 -0.19815 -0.00243 -0.29599 C -0.00225 -0.31265 0.00035 -0.325 0.00261 -0.34043 C 0.00382 -0.34907 0.0059 -0.36605 0.00764 -0.37531 C 0.01042 -0.39136 0.01285 -0.40339 0.01667 -0.41728 C 0.01893 -0.425 0.02066 -0.43333 0.02344 -0.43951 C 0.02483 -0.44259 0.02622 -0.44506 0.02761 -0.44876 C 0.02882 -0.45123 0.02952 -0.45525 0.0309 -0.45772 C 0.03351 -0.46327 0.03611 -0.46883 0.03924 -0.47222 C 0.04028 -0.47346 0.0415 -0.47438 0.04254 -0.47623 C 0.04462 -0.48025 0.04618 -0.48488 0.04827 -0.48889 C 0.05 -0.49197 0.05174 -0.49475 0.0533 -0.49784 C 0.05729 -0.50679 0.05313 -0.50031 0.0559 -0.50895 C 0.05643 -0.51142 0.05747 -0.51296 0.05834 -0.51512 C 0.06198 -0.53796 0.06129 -0.52932 0.0592 -0.57099 C 0.05903 -0.57346 0.05799 -0.575 0.05747 -0.57685 C 0.05729 -0.57901 0.05729 -0.58179 0.0566 -0.58395 C 0.05573 -0.58734 0.05452 -0.59012 0.0533 -0.59321 C 0.05122 -0.59846 0.04948 -0.60216 0.0467 -0.60617 C 0.04445 -0.60926 0.04219 -0.61204 0.04011 -0.61543 C 0.03889 -0.61697 0.03785 -0.61913 0.03663 -0.62068 C 0.03542 -0.62222 0.03386 -0.62315 0.03247 -0.62407 C 0.02535 -0.63179 0.0316 -0.62809 0.02431 -0.63148 C 0.0217 -0.63518 0.02136 -0.63611 0.0184 -0.63858 C 0.01754 -0.63951 0.01667 -0.63981 0.01597 -0.64074 C 0.01563 -0.64259 0.01459 -0.64444 0.01511 -0.64599 C 0.0158 -0.64815 0.01736 -0.64815 0.0184 -0.64969 C 0.01962 -0.65123 0.02066 -0.65339 0.0217 -0.65525 L 0.025 -0.66296 " pathEditMode="relative" rAng="0" ptsTypes="AAAAAAAAAAAAAAAAAAAAAAAAAAAAAA">
                                      <p:cBhvr>
                                        <p:cTn id="39" dur="2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repeatCount="7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3 -0.00062 L -0.00313 4.07407E-6 C -0.00313 -0.09908 0.02604 -0.06328 0.02674 -0.16173 C 0.0276 -0.21636 -0.00174 -0.28735 -0.00451 -0.30247 C -0.00747 -0.3176 0.00174 -0.33303 0.0026 -0.34044 C 0.00382 -0.34908 0.0059 -0.36605 0.00764 -0.37531 C 0.01042 -0.39136 0.01285 -0.40371 0.01667 -0.41729 C 0.01892 -0.42531 0.02066 -0.43334 0.02344 -0.43951 C 0.02483 -0.44321 0.02621 -0.44507 0.0276 -0.44877 C 0.02882 -0.45124 0.02951 -0.45587 0.0309 -0.45772 C 0.03351 -0.46389 0.03611 -0.46914 0.03924 -0.47284 C 0.04028 -0.47377 0.04149 -0.47439 0.04253 -0.47624 C 0.04462 -0.48025 0.04618 -0.48519 0.04826 -0.48889 L 0.0533 -0.49784 C 0.05729 -0.50679 0.05312 -0.50062 0.0559 -0.50957 C 0.05642 -0.51142 0.05746 -0.51297 0.05833 -0.51513 C 0.06198 -0.53828 0.06128 -0.52933 0.0592 -0.57099 C 0.05903 -0.57346 0.05799 -0.5747 0.05746 -0.57624 C 0.05729 -0.57902 0.05729 -0.58179 0.0566 -0.58365 C 0.05573 -0.58704 0.05451 -0.58982 0.0533 -0.59321 C 0.05121 -0.59784 0.04948 -0.60216 0.0467 -0.60587 L 0.0401 -0.61482 C 0.03889 -0.61667 0.03785 -0.61914 0.03663 -0.62037 C 0.03542 -0.62192 0.03385 -0.62284 0.03246 -0.62377 C 0.02535 -0.63179 0.0316 -0.62809 0.0243 -0.63087 C 0.0217 -0.63457 0.02135 -0.63612 0.0184 -0.63828 C 0.01753 -0.6392 0.01667 -0.63982 0.01597 -0.64074 C 0.01562 -0.6426 0.01458 -0.64445 0.0151 -0.64599 C 0.0158 -0.64815 0.01736 -0.64815 0.0184 -0.6497 C 0.01962 -0.65062 0.02066 -0.6534 0.0217 -0.65525 L 0.025 -0.66297 " pathEditMode="relative" rAng="0" ptsTypes="AAAAAAAAAAAAAAAAAAAAAAAAAAAAAAA">
                                      <p:cBhvr>
                                        <p:cTn id="41" dur="2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0" y="-33086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repeatCount="7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312 -0.00062 L -0.00312 -1.60494E-6 C -0.00295 -0.09907 -0.00312 -0.19815 -0.00243 -0.29599 C -0.00226 -0.31265 0.00035 -0.325 0.00261 -0.34043 C 0.00382 -0.34907 0.0059 -0.36605 0.00764 -0.37531 C 0.01042 -0.39136 0.01285 -0.40339 0.01667 -0.41728 C 0.01893 -0.425 0.02066 -0.43333 0.02344 -0.4395 C 0.02483 -0.44259 0.02622 -0.44506 0.02761 -0.44876 C 0.02882 -0.45123 0.02952 -0.45525 0.0309 -0.45771 C 0.03351 -0.46327 0.03611 -0.46883 0.03924 -0.47222 C 0.04028 -0.47346 0.04149 -0.47438 0.04254 -0.47623 C 0.04462 -0.48025 0.04618 -0.48487 0.04827 -0.48889 C 0.05 -0.49197 0.05174 -0.49475 0.0533 -0.49784 C 0.05729 -0.50679 0.05313 -0.50031 0.0559 -0.50895 C 0.05643 -0.51142 0.05747 -0.51296 0.05834 -0.51481 C 0.06198 -0.53796 0.06129 -0.52932 0.0592 -0.57129 C 0.05903 -0.57376 0.05799 -0.57531 0.05747 -0.57716 C 0.05729 -0.57932 0.05729 -0.5821 0.0566 -0.58426 C 0.05573 -0.58765 0.05452 -0.59043 0.0533 -0.59352 C 0.05122 -0.59876 0.04948 -0.60247 0.0467 -0.60648 C 0.04445 -0.60957 0.04219 -0.61234 0.04011 -0.61574 C 0.03889 -0.61728 0.03785 -0.61944 0.03663 -0.62099 C 0.03542 -0.62253 0.03386 -0.62346 0.03247 -0.62438 C 0.02535 -0.6321 0.0316 -0.62839 0.02431 -0.63179 C 0.0217 -0.63549 0.02136 -0.63642 0.0184 -0.63889 C 0.01754 -0.63981 0.01667 -0.64012 0.01597 -0.64105 C 0.01563 -0.6429 0.01459 -0.64475 0.01511 -0.64629 C 0.0158 -0.64846 0.01736 -0.64846 0.0184 -0.65 C 0.01962 -0.65154 0.02066 -0.6537 0.0217 -0.65555 L 0.025 -0.66296 " pathEditMode="relative" rAng="0" ptsTypes="AAAAAAAAAAAAAAAAAAAAAAAAAAAAAA">
                                      <p:cBhvr>
                                        <p:cTn id="43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3 -0.00061 L -0.00313 -4.5679E-6 C -0.00295 -0.09907 -0.00313 -0.19814 -0.00243 -0.29598 C -0.00226 -0.31265 0.00035 -0.325 0.0026 -0.34043 C 0.00382 -0.34907 0.0059 -0.36604 0.00764 -0.3753 C 0.01042 -0.39135 0.01285 -0.40339 0.01667 -0.41728 C 0.01892 -0.425 0.02066 -0.43333 0.02344 -0.4395 C 0.02483 -0.44259 0.02621 -0.44506 0.0276 -0.44876 C 0.02882 -0.45123 0.02951 -0.45524 0.0309 -0.45771 C 0.03351 -0.46327 0.03611 -0.46882 0.03924 -0.47222 C 0.04028 -0.47345 0.04149 -0.47438 0.04253 -0.47623 C 0.04462 -0.48024 0.04618 -0.48487 0.04826 -0.48888 C 0.05 -0.49197 0.05174 -0.49475 0.0533 -0.49783 C 0.05729 -0.50679 0.05312 -0.5003 0.0559 -0.50895 C 0.05642 -0.51142 0.05746 -0.51296 0.05833 -0.51481 C 0.06198 -0.53796 0.06128 -0.52932 0.0592 -0.57129 C 0.05903 -0.57376 0.05799 -0.5753 0.05746 -0.57716 C 0.05729 -0.57932 0.05729 -0.58209 0.0566 -0.58425 C 0.05573 -0.58765 0.05451 -0.59043 0.0533 -0.59351 C 0.05121 -0.59876 0.04948 -0.60246 0.0467 -0.60648 C 0.04444 -0.60956 0.04219 -0.61234 0.0401 -0.61574 C 0.03889 -0.61728 0.03785 -0.61944 0.03663 -0.62098 C 0.03542 -0.62253 0.03385 -0.62345 0.03246 -0.62438 C 0.02535 -0.63209 0.0316 -0.62839 0.0243 -0.63179 C 0.0217 -0.63549 0.02135 -0.63642 0.0184 -0.63919 C 0.01753 -0.63981 0.01667 -0.64012 0.01597 -0.64104 C 0.01562 -0.6429 0.01458 -0.64475 0.0151 -0.64629 C 0.0158 -0.64845 0.01736 -0.64845 0.0184 -0.65 C 0.01962 -0.65154 0.02066 -0.6537 0.0217 -0.65555 L 0.025 -0.66296 " pathEditMode="relative" rAng="0" ptsTypes="AAAAAAAAAAAAAAAAAAAAAAAAAAAAAA">
                                      <p:cBhvr>
                                        <p:cTn id="45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96296E-6 L 1.38889E-6 0.00062 C 1.38889E-6 -0.09845 0.01458 -0.13611 0.01528 -0.23456 C 0.01545 -0.25092 0.0033 -0.32438 0.00573 -0.33981 C 0.00694 -0.34845 0.00903 -0.36543 0.01076 -0.37469 C 0.01354 -0.39074 0.01597 -0.40308 0.01979 -0.41666 C 0.02205 -0.42469 0.02378 -0.43271 0.02656 -0.43889 C 0.02795 -0.44228 0.02934 -0.44444 0.03073 -0.44815 C 0.03194 -0.45061 0.03264 -0.45494 0.03403 -0.4571 C 0.03663 -0.46296 0.03923 -0.46852 0.04236 -0.47191 C 0.0434 -0.47315 0.04462 -0.47376 0.04566 -0.47561 C 0.04774 -0.47963 0.0493 -0.48456 0.05139 -0.48827 L 0.05642 -0.49722 C 0.06042 -0.50617 0.05625 -0.5 0.05903 -0.50864 C 0.05955 -0.5108 0.06059 -0.51234 0.06146 -0.5145 C 0.0651 -0.53765 0.06441 -0.5287 0.06233 -0.57037 C 0.06215 -0.57284 0.06111 -0.57407 0.06059 -0.57592 C 0.06042 -0.57839 0.06042 -0.58117 0.05972 -0.58302 C 0.05885 -0.58642 0.05764 -0.58919 0.05642 -0.59259 C 0.05434 -0.59753 0.0526 -0.60154 0.04983 -0.60524 L 0.04323 -0.61481 C 0.04201 -0.61605 0.04097 -0.61852 0.03976 -0.61975 C 0.03854 -0.62129 0.03698 -0.62222 0.03559 -0.62315 C 0.02847 -0.63117 0.03472 -0.62747 0.02743 -0.63055 C 0.02483 -0.63426 0.02448 -0.63549 0.02153 -0.63765 C 0.02066 -0.63858 0.01979 -0.63919 0.0191 -0.64012 C 0.01875 -0.64197 0.01771 -0.64382 0.01823 -0.64537 C 0.01892 -0.64753 0.02048 -0.64753 0.02153 -0.64907 C 0.02274 -0.65031 0.02378 -0.65277 0.02483 -0.65463 L 0.02812 -0.66234 " pathEditMode="relative" rAng="0" ptsTypes="AAAAAAAAAAAAAAAAAAAAAAAAAAAAAA">
                                      <p:cBhvr>
                                        <p:cTn id="47" dur="2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repeatCount="7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312 -0.00062 L -0.00312 2.22222E-6 C -0.00295 -0.09908 -0.00312 -0.19815 -0.00243 -0.29599 C -0.00226 -0.31266 0.00035 -0.325 0.0026 -0.34043 C 0.00382 -0.34908 0.0059 -0.36605 0.00764 -0.37531 C 0.01042 -0.39136 0.01285 -0.4034 0.01667 -0.41729 C 0.01892 -0.425 0.02066 -0.43334 0.02344 -0.43951 C 0.02483 -0.44259 0.02622 -0.44506 0.0276 -0.44877 C 0.02882 -0.45124 0.02951 -0.45525 0.0309 -0.45772 C 0.03351 -0.46327 0.03611 -0.46883 0.03924 -0.47222 C 0.04028 -0.47346 0.04149 -0.47438 0.04253 -0.47624 C 0.04462 -0.48025 0.04618 -0.48488 0.04826 -0.48889 C 0.05 -0.49198 0.05174 -0.49476 0.0533 -0.49784 C 0.05729 -0.50679 0.05313 -0.50031 0.0559 -0.50895 C 0.05642 -0.51142 0.05747 -0.51297 0.05833 -0.51513 C 0.06198 -0.53797 0.06128 -0.52932 0.0592 -0.5713 C 0.05903 -0.57377 0.05799 -0.57531 0.05747 -0.57716 C 0.05729 -0.57901 0.05729 -0.58179 0.0566 -0.58395 C 0.05573 -0.58735 0.05451 -0.59013 0.0533 -0.59321 C 0.05122 -0.59846 0.04948 -0.60216 0.0467 -0.60618 C 0.04444 -0.60926 0.04219 -0.61204 0.0401 -0.61543 C 0.03889 -0.61698 0.03785 -0.61914 0.03663 -0.62068 C 0.03542 -0.62222 0.03385 -0.62315 0.03247 -0.62408 C 0.02535 -0.63179 0.0316 -0.62809 0.02431 -0.63148 C 0.0217 -0.63519 0.02135 -0.63611 0.0184 -0.63858 C 0.01753 -0.63951 0.01667 -0.63982 0.01597 -0.64074 C 0.01563 -0.64259 0.01458 -0.64445 0.0151 -0.64599 C 0.0158 -0.64815 0.01736 -0.64815 0.0184 -0.64969 C 0.01962 -0.65124 0.02066 -0.6534 0.0217 -0.65525 L 0.025 -0.66297 " pathEditMode="relative" rAng="0" ptsTypes="AAAAAAAAAAAAAAAAAAAAAAAAAAAAAA">
                                      <p:cBhvr>
                                        <p:cTn id="49" dur="2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repeatCount="7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312 -0.00062 L -0.00312 -1.48148E-6 C -0.00295 -0.09907 -0.00312 -0.19815 -0.00243 -0.29599 C -0.00225 -0.31265 0.00035 -0.325 0.00261 -0.34043 C 0.00382 -0.34907 0.00591 -0.36605 0.00764 -0.37531 C 0.01042 -0.39136 0.01285 -0.40339 0.01667 -0.41728 C 0.01893 -0.425 0.02066 -0.43333 0.02344 -0.4395 C 0.02483 -0.44259 0.02622 -0.44506 0.02761 -0.44876 C 0.02882 -0.45123 0.02952 -0.45525 0.03091 -0.45771 C 0.03351 -0.46327 0.03611 -0.46883 0.03924 -0.47222 C 0.04028 -0.47346 0.0415 -0.47438 0.04254 -0.47623 C 0.04462 -0.48025 0.04618 -0.48488 0.04827 -0.48889 C 0.05 -0.49197 0.05174 -0.49475 0.0533 -0.49784 C 0.05729 -0.50679 0.05313 -0.50031 0.05591 -0.50895 C 0.05643 -0.51142 0.05747 -0.51296 0.05834 -0.51481 C 0.06198 -0.53796 0.06129 -0.52932 0.0592 -0.57129 C 0.05903 -0.57376 0.05799 -0.57531 0.05747 -0.57716 C 0.05729 -0.57932 0.05729 -0.5821 0.0566 -0.58426 C 0.05573 -0.58765 0.05452 -0.59043 0.0533 -0.59352 C 0.05122 -0.59876 0.04948 -0.60247 0.0467 -0.60648 C 0.04445 -0.60957 0.04219 -0.61234 0.04011 -0.61574 C 0.03889 -0.61728 0.03785 -0.61944 0.03663 -0.62099 C 0.03542 -0.62253 0.03386 -0.62346 0.03247 -0.62438 C 0.02535 -0.6321 0.0316 -0.62839 0.02431 -0.63179 C 0.0217 -0.63549 0.02136 -0.63642 0.01841 -0.63889 C 0.01754 -0.63981 0.01667 -0.64012 0.01597 -0.64105 C 0.01563 -0.6429 0.01459 -0.64475 0.01511 -0.64629 C 0.0158 -0.64846 0.01736 -0.64846 0.01841 -0.65 C 0.01962 -0.65154 0.02066 -0.6537 0.0217 -0.65555 L 0.025 -0.66296 " pathEditMode="relative" rAng="0" ptsTypes="AAAAAAAAAAAAAAAAAAAAAAAAAAAAAA">
                                      <p:cBhvr>
                                        <p:cTn id="51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2 -0.00062 L -0.00312 1.85185E-6 C -0.00295 -0.09908 -0.00312 -0.19815 -0.00243 -0.29599 C -0.00225 -0.31266 0.00035 -0.325 0.00261 -0.34043 C 0.00382 -0.34908 0.00591 -0.36605 0.00764 -0.37531 C 0.01042 -0.39136 0.01285 -0.4034 0.01667 -0.41729 C 0.01893 -0.425 0.02066 -0.43334 0.02344 -0.43951 C 0.02483 -0.44259 0.02622 -0.44506 0.02761 -0.44877 C 0.02882 -0.45124 0.02952 -0.45525 0.03091 -0.45772 C 0.03351 -0.46327 0.03612 -0.46883 0.03924 -0.47222 C 0.04028 -0.47346 0.0415 -0.47438 0.04254 -0.47624 C 0.04462 -0.48025 0.04618 -0.48488 0.04827 -0.48889 C 0.05 -0.49198 0.05174 -0.49475 0.0533 -0.49784 C 0.0573 -0.50679 0.05313 -0.50031 0.05591 -0.50895 C 0.05643 -0.51142 0.05747 -0.51296 0.05834 -0.51482 C 0.06198 -0.53796 0.06129 -0.52932 0.05921 -0.5713 C 0.05903 -0.57377 0.05799 -0.57531 0.05747 -0.57716 C 0.0573 -0.57932 0.0573 -0.5821 0.0566 -0.58426 C 0.05573 -0.58766 0.05452 -0.59043 0.0533 -0.59352 C 0.05122 -0.59877 0.04948 -0.60247 0.04671 -0.60648 C 0.04445 -0.60957 0.04219 -0.61235 0.04011 -0.61574 C 0.03889 -0.61729 0.03785 -0.61945 0.03664 -0.62099 C 0.03542 -0.62253 0.03386 -0.62346 0.03247 -0.62438 C 0.02535 -0.6321 0.0316 -0.6284 0.02431 -0.63179 C 0.02171 -0.6355 0.02136 -0.63642 0.01841 -0.63889 C 0.01754 -0.63982 0.01667 -0.64013 0.01598 -0.64105 C 0.01563 -0.6429 0.01459 -0.64475 0.01511 -0.6463 C 0.0158 -0.64846 0.01737 -0.64846 0.01841 -0.65 C 0.01962 -0.65155 0.02066 -0.65371 0.02171 -0.65556 L 0.025 -0.66296 " pathEditMode="relative" rAng="0" ptsTypes="AAAAAAAAAAAAAAAAAAAAAAAAAAAAAA">
                                      <p:cBhvr>
                                        <p:cTn id="53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7" grpId="0"/>
      <p:bldP spid="19" grpId="0" animBg="1"/>
      <p:bldP spid="19" grpId="1" animBg="1"/>
      <p:bldP spid="21" grpId="0" animBg="1"/>
      <p:bldP spid="21" grpId="1" animBg="1"/>
      <p:bldP spid="24" grpId="0" animBg="1"/>
      <p:bldP spid="25" grpId="0" animBg="1"/>
      <p:bldP spid="28" grpId="0"/>
      <p:bldP spid="29" grpId="0" animBg="1"/>
      <p:bldP spid="31" grpId="0" animBg="1"/>
      <p:bldP spid="33" grpId="0" animBg="1"/>
      <p:bldP spid="3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5500273" y="3101092"/>
            <a:ext cx="352246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 smtClean="0">
                <a:solidFill>
                  <a:srgbClr val="AD969E"/>
                </a:solidFill>
                <a:cs typeface="+mn-ea"/>
                <a:sym typeface="+mn-lt"/>
              </a:rPr>
              <a:t>有时候</a:t>
            </a:r>
            <a:r>
              <a:rPr lang="zh-CN" altLang="en-US" sz="1500" dirty="0">
                <a:solidFill>
                  <a:srgbClr val="AD969E"/>
                </a:solidFill>
                <a:cs typeface="+mn-ea"/>
                <a:sym typeface="+mn-lt"/>
              </a:rPr>
              <a:t>，它也可以很卑微，</a:t>
            </a:r>
            <a:endParaRPr lang="zh-CN" altLang="en-US" sz="1500" dirty="0">
              <a:solidFill>
                <a:srgbClr val="AD969E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rgbClr val="AD969E"/>
                </a:solidFill>
                <a:cs typeface="+mn-ea"/>
                <a:sym typeface="+mn-lt"/>
              </a:rPr>
              <a:t>渺小到你一低头就能</a:t>
            </a:r>
            <a:endParaRPr lang="zh-CN" altLang="en-US" sz="1500" dirty="0">
              <a:solidFill>
                <a:srgbClr val="AD969E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rgbClr val="AD969E"/>
                </a:solidFill>
                <a:cs typeface="+mn-ea"/>
                <a:sym typeface="+mn-lt"/>
              </a:rPr>
              <a:t>拥个满怀</a:t>
            </a:r>
            <a:endParaRPr lang="zh-CN" altLang="en-US" sz="1500" dirty="0">
              <a:solidFill>
                <a:srgbClr val="AD969E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500" dirty="0">
              <a:solidFill>
                <a:srgbClr val="AD969E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500273" y="2590324"/>
            <a:ext cx="3920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AD969E"/>
                </a:solidFill>
                <a:cs typeface="+mn-ea"/>
                <a:sym typeface="+mn-lt"/>
              </a:rPr>
              <a:t>那一年</a:t>
            </a:r>
            <a:r>
              <a:rPr lang="zh-CN" altLang="en-US" sz="2400" dirty="0" smtClean="0">
                <a:solidFill>
                  <a:srgbClr val="AD969E"/>
                </a:solidFill>
                <a:cs typeface="+mn-ea"/>
                <a:sym typeface="+mn-lt"/>
              </a:rPr>
              <a:t>，我们二十三岁</a:t>
            </a:r>
            <a:endParaRPr lang="zh-CN" altLang="en-US" sz="2400" dirty="0">
              <a:solidFill>
                <a:srgbClr val="AD969E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 rot="291056">
            <a:off x="701981" y="616046"/>
            <a:ext cx="3670572" cy="216374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 w="101600">
            <a:solidFill>
              <a:srgbClr val="FFFFFF"/>
            </a:soli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B793B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 rot="21264117">
            <a:off x="1234995" y="2546096"/>
            <a:ext cx="3670572" cy="216374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01600">
            <a:solidFill>
              <a:srgbClr val="FFFFFF"/>
            </a:soli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B793B"/>
              </a:solidFill>
              <a:cs typeface="+mn-ea"/>
              <a:sym typeface="+mn-lt"/>
            </a:endParaRPr>
          </a:p>
        </p:txBody>
      </p:sp>
      <p:sp>
        <p:nvSpPr>
          <p:cNvPr id="24" name="心形 23"/>
          <p:cNvSpPr/>
          <p:nvPr/>
        </p:nvSpPr>
        <p:spPr>
          <a:xfrm rot="19800000">
            <a:off x="5609241" y="1611264"/>
            <a:ext cx="581123" cy="536929"/>
          </a:xfrm>
          <a:prstGeom prst="heart">
            <a:avLst/>
          </a:prstGeom>
          <a:solidFill>
            <a:srgbClr val="E9B4C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728FA0"/>
              </a:solidFill>
              <a:cs typeface="+mn-ea"/>
              <a:sym typeface="+mn-lt"/>
            </a:endParaRPr>
          </a:p>
        </p:txBody>
      </p:sp>
      <p:sp>
        <p:nvSpPr>
          <p:cNvPr id="25" name="心形 24"/>
          <p:cNvSpPr/>
          <p:nvPr/>
        </p:nvSpPr>
        <p:spPr>
          <a:xfrm rot="2700000">
            <a:off x="5895156" y="1545766"/>
            <a:ext cx="548975" cy="507223"/>
          </a:xfrm>
          <a:prstGeom prst="heart">
            <a:avLst/>
          </a:prstGeom>
          <a:solidFill>
            <a:srgbClr val="E9B4C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728FA0"/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522423" y="1435378"/>
            <a:ext cx="1085554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500" b="1" dirty="0" smtClean="0">
                <a:solidFill>
                  <a:srgbClr val="DEACC7"/>
                </a:solidFill>
                <a:cs typeface="+mn-ea"/>
                <a:sym typeface="+mn-lt"/>
              </a:rPr>
              <a:t>拥抱</a:t>
            </a:r>
            <a:endParaRPr lang="zh-CN" altLang="en-US" sz="3500" b="1" dirty="0">
              <a:solidFill>
                <a:srgbClr val="DEACC7"/>
              </a:solidFill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770504" y="5342858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363272" y="5342858"/>
            <a:ext cx="123825" cy="123825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494466" y="5924783"/>
            <a:ext cx="116880" cy="116880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54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7797172" y="5876667"/>
            <a:ext cx="90488" cy="90488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7770283" y="5306324"/>
            <a:ext cx="65462" cy="6546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7172069" y="5386130"/>
            <a:ext cx="58738" cy="58737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364101" y="5998236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1906927" y="5973505"/>
            <a:ext cx="122238" cy="122237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20000">
        <p:fade/>
      </p:transition>
    </mc:Choice>
    <mc:Fallback>
      <p:transition spd="slow" advClick="0" advTm="2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52604 0.00895 C -0.52413 -0.00494 -0.51736 -0.02932 -0.5125 -0.04105 C -0.5125 -0.04044 -0.5026 -0.05834 -0.50104 -0.06142 C -0.49618 -0.06976 -0.49236 -0.07994 -0.48645 -0.08704 C -0.4835 -0.09506 -0.47968 -0.09908 -0.47604 -0.10556 C -0.46961 -0.11698 -0.46441 -0.12562 -0.45729 -0.1355 C -0.45034 -0.14445 -0.44461 -0.15772 -0.4375 -0.16667 C -0.43211 -0.17377 -0.4243 -0.17685 -0.41875 -0.18365 C -0.41111 -0.19167 -0.39982 -0.20741 -0.39149 -0.21142 C -0.38472 -0.21914 -0.37691 -0.22778 -0.3684 -0.23148 C -0.36302 -0.23797 -0.3585 -0.24537 -0.35173 -0.24815 C -0.34392 -0.25895 -0.33402 -0.2642 -0.325 -0.27223 C -0.32291 -0.27408 -0.31944 -0.27994 -0.3177 -0.28148 C -0.30902 -0.29167 -0.29895 -0.29846 -0.28958 -0.30556 C -0.27326 -0.3179 -0.28472 -0.31235 -0.275 -0.31667 C -0.25034 -0.3429 -0.21267 -0.36081 -0.18437 -0.36482 C -0.16927 -0.37006 -0.15364 -0.37253 -0.13854 -0.37778 C -0.13073 -0.38488 -0.12465 -0.38642 -0.11562 -0.39074 C -0.08507 -0.40494 -0.05573 -0.41636 -0.02395 -0.42037 C -0.01493 -0.42439 -0.00711 -0.42624 0.00209 -0.42778 C 0.04948 -0.44476 0.10052 -0.43148 0.14896 -0.42963 C 0.16268 -0.42685 0.17726 -0.42377 0.19063 -0.41667 C 0.20851 -0.4071 0.18594 -0.41945 0.20209 -0.40741 C 0.20921 -0.40216 0.2191 -0.39846 0.22605 -0.39445 C 0.22848 -0.3929 0.23004 -0.38889 0.2323 -0.38704 C 0.23698 -0.38272 0.24271 -0.37809 0.24792 -0.37593 C 0.25747 -0.36574 0.26806 -0.35834 0.27709 -0.3463 C 0.28351 -0.33766 0.28924 -0.32778 0.29688 -0.32223 C 0.30365 -0.31019 0.31077 -0.29969 0.31771 -0.28735 C 0.3191 -0.28457 0.31962 -0.28087 0.32084 -0.27778 C 0.3224 -0.27439 0.32414 -0.2713 0.32605 -0.26852 C 0.33212 -0.25865 0.33889 -0.24939 0.3448 -0.2392 C 0.34931 -0.23087 0.35296 -0.22037 0.35834 -0.21327 C 0.36181 -0.20865 0.36285 -0.20741 0.36563 -0.20185 C 0.37066 -0.19167 0.37483 -0.17994 0.38021 -0.17068 C 0.38368 -0.15494 0.39098 -0.14445 0.3948 -0.12963 C 0.39775 -0.1179 0.39948 -0.11081 0.40313 -0.1 C 0.40348 -0.0963 0.4033 -0.09229 0.40417 -0.08889 C 0.40469 -0.08704 0.40677 -0.08735 0.4073 -0.08519 C 0.40886 -0.07871 0.41164 -0.05587 0.4125 -0.04815 C 0.41459 -0.02932 0.41511 -0.00988 0.41771 0.00895 C 0.41737 0.03024 0.425 0.17839 0.40417 0.22777 C 0.40243 0.24074 0.40452 0.23024 0.4 0.24074 C 0.3941 0.25432 0.39219 0.26234 0.38334 0.27037 C 0.37934 0.28117 0.38386 0.27191 0.37709 0.27777 C 0.37379 0.28055 0.37084 0.28518 0.36771 0.28889 C 0.36528 0.29166 0.36198 0.29043 0.35938 0.29228 C 0.35139 0.29969 0.34219 0.30308 0.33334 0.30555 C 0.33056 0.30617 0.32778 0.30679 0.325 0.3071 C 0.32084 0.30864 0.3125 0.31111 0.3125 0.31142 C 0.28542 0.30987 0.25834 0.31049 0.23125 0.3071 C 0.22379 0.30648 0.21684 0.29969 0.20938 0.29815 C 0.20174 0.29135 0.19341 0.28858 0.18542 0.28333 C 0.17813 0.27839 0.17118 0.27129 0.16355 0.26852 C 0.15573 0.26142 0.14063 0.24568 0.1323 0.24259 C 0.1283 0.23827 0.12518 0.2321 0.12084 0.22963 C 0.1125 0.21759 0.10243 0.21265 0.09375 0.20174 C 0.08664 0.1929 0.08473 0.18796 0.07709 0.18333 C 0.07257 0.17716 0.07101 0.17098 0.06563 0.16852 C 0.06285 0.1608 0.05747 0.15524 0.05313 0.14969 C 0.04948 0.14012 0.04375 0.13549 0.03959 0.12561 C 0.0323 0.10895 0.025 0.09197 0.01875 0.07376 C 0.01233 0.05586 0.0099 0.03456 0.00313 0.01666 C 0.00243 0.01142 0.00209 0.00555 -3.88889E-6 -0.00031 " pathEditMode="relative" rAng="0" ptsTypes="AAAAAAAAAAAAAAAAAAAAAAAAAAAAAAAAAAAAAAAAAAAAAAAAAAAAAAAAAAAAAAAA">
                                      <p:cBhvr>
                                        <p:cTn id="16" dur="4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40" y="-716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38333 0.47778 C -0.37569 0.48704 -0.3724 0.4966 -0.36667 0.50926 C -0.35746 0.52932 -0.33993 0.55987 -0.325 0.56852 C -0.31319 0.58457 -0.29757 0.59012 -0.28437 0.60185 C -0.27986 0.60586 -0.27396 0.61173 -0.26892 0.61296 C -0.26042 0.61512 -0.24392 0.61666 -0.24392 0.61697 C -0.24236 0.61728 -0.24028 0.61728 -0.23854 0.61852 C -0.23698 0.61975 -0.23646 0.62315 -0.23437 0.62407 C -0.22656 0.6287 -0.21701 0.62685 -0.20833 0.62778 C -0.19878 0.63333 -0.18924 0.63395 -0.17934 0.63518 C -0.14271 0.65679 -0.08038 0.65401 -0.04913 0.65555 C 0.0934 0.67747 -0.02552 0.66111 0.30816 0.65741 C 0.33021 0.64876 0.35087 0.63333 0.37292 0.62407 C 0.40417 0.6108 0.43629 0.59629 0.46441 0.56852 C 0.47882 0.55432 0.48906 0.53395 0.50191 0.51666 C 0.51476 0.47129 0.50781 0.41913 0.51215 0.37037 C 0.51181 0.30802 0.51146 0.24568 0.51024 0.18333 C 0.50955 0.14938 0.4934 0.12099 0.48438 0.09444 C 0.47951 0.07994 0.46979 0.06265 0.46042 0.05926 C 0.45052 0.04166 0.42604 0.01883 0.41233 0.01481 C 0.40226 0.00031 0.41302 0.01265 0.39583 0.00555 C 0.39358 0.00463 0.39184 0.00123 0.38958 1.7284E-6 C 0.38542 -0.00216 0.37691 -0.00371 0.37691 -0.0034 C 0.36181 -0.01914 0.32309 -0.02068 0.30504 -0.02222 C 0.22379 -0.0463 0.1467 -0.02654 0.06024 -0.02593 C 0.05781 -0.02438 0.05573 -0.02161 0.05313 -0.02037 C 0.04288 -0.01605 0.03264 -0.01636 0.02274 -0.01111 C 0.01528 -0.0071 0.0092 1.7284E-6 -5.55556E-7 1.7284E-6 " pathEditMode="relative" rAng="0" ptsTypes="AAAAAAAAAAAAAAAAAAAAAAAAAAAA">
                                      <p:cBhvr>
                                        <p:cTn id="21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774" y="-161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8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2 -0.00062 L -0.00312 -9.87654E-7 C -0.00295 -0.09907 -0.00312 -0.19815 -0.00243 -0.29599 C -0.00225 -0.31265 0.00035 -0.325 0.00261 -0.34043 C 0.00382 -0.34907 0.0059 -0.36605 0.00764 -0.37531 C 0.01042 -0.39136 0.01285 -0.40339 0.01667 -0.41728 C 0.01893 -0.425 0.02066 -0.43333 0.02344 -0.43951 C 0.02483 -0.44259 0.02622 -0.44506 0.02761 -0.44876 C 0.02882 -0.45123 0.02952 -0.45525 0.0309 -0.45772 C 0.03351 -0.46327 0.03611 -0.46883 0.03924 -0.47222 C 0.04028 -0.47346 0.0415 -0.47438 0.04254 -0.47623 C 0.04462 -0.48025 0.04618 -0.48488 0.04827 -0.48889 C 0.05 -0.49197 0.05174 -0.49475 0.0533 -0.49784 C 0.05729 -0.50679 0.05313 -0.50031 0.0559 -0.50895 C 0.05643 -0.51142 0.05747 -0.51296 0.05834 -0.51512 C 0.06198 -0.53796 0.06129 -0.52932 0.0592 -0.57099 C 0.05903 -0.57346 0.05799 -0.575 0.05747 -0.57685 C 0.05729 -0.57901 0.05729 -0.58179 0.0566 -0.58395 C 0.05573 -0.58734 0.05452 -0.59012 0.0533 -0.59321 C 0.05122 -0.59846 0.04948 -0.60216 0.0467 -0.60617 C 0.04445 -0.60926 0.04219 -0.61204 0.04011 -0.61543 C 0.03889 -0.61697 0.03785 -0.61913 0.03663 -0.62068 C 0.03542 -0.62222 0.03386 -0.62315 0.03247 -0.62407 C 0.02535 -0.63179 0.0316 -0.62809 0.02431 -0.63148 C 0.0217 -0.63518 0.02136 -0.63611 0.0184 -0.63858 C 0.01754 -0.63951 0.01667 -0.63981 0.01597 -0.64074 C 0.01563 -0.64259 0.01459 -0.64444 0.01511 -0.64599 C 0.0158 -0.64815 0.01736 -0.64815 0.0184 -0.64969 C 0.01962 -0.65123 0.02066 -0.65339 0.0217 -0.65525 L 0.025 -0.66296 " pathEditMode="relative" rAng="0" ptsTypes="AAAAAAAAAAAAAAAAAAAAAAAAAAAAAA">
                                      <p:cBhvr>
                                        <p:cTn id="39" dur="2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repeatCount="7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3 -0.00062 L -0.00313 4.07407E-6 C -0.00313 -0.09908 0.02604 -0.06328 0.02674 -0.16173 C 0.0276 -0.21636 -0.00174 -0.28735 -0.00451 -0.30247 C -0.00747 -0.3176 0.00174 -0.33303 0.0026 -0.34044 C 0.00382 -0.34908 0.0059 -0.36605 0.00764 -0.37531 C 0.01042 -0.39136 0.01285 -0.40371 0.01667 -0.41729 C 0.01892 -0.42531 0.02066 -0.43334 0.02344 -0.43951 C 0.02483 -0.44321 0.02621 -0.44507 0.0276 -0.44877 C 0.02882 -0.45124 0.02951 -0.45587 0.0309 -0.45772 C 0.03351 -0.46389 0.03611 -0.46914 0.03924 -0.47284 C 0.04028 -0.47377 0.04149 -0.47439 0.04253 -0.47624 C 0.04462 -0.48025 0.04618 -0.48519 0.04826 -0.48889 L 0.0533 -0.49784 C 0.05729 -0.50679 0.05312 -0.50062 0.0559 -0.50957 C 0.05642 -0.51142 0.05746 -0.51297 0.05833 -0.51513 C 0.06198 -0.53828 0.06128 -0.52933 0.0592 -0.57099 C 0.05903 -0.57346 0.05799 -0.5747 0.05746 -0.57624 C 0.05729 -0.57902 0.05729 -0.58179 0.0566 -0.58365 C 0.05573 -0.58704 0.05451 -0.58982 0.0533 -0.59321 C 0.05121 -0.59784 0.04948 -0.60216 0.0467 -0.60587 L 0.0401 -0.61482 C 0.03889 -0.61667 0.03785 -0.61914 0.03663 -0.62037 C 0.03542 -0.62192 0.03385 -0.62284 0.03246 -0.62377 C 0.02535 -0.63179 0.0316 -0.62809 0.0243 -0.63087 C 0.0217 -0.63457 0.02135 -0.63612 0.0184 -0.63828 C 0.01753 -0.6392 0.01667 -0.63982 0.01597 -0.64074 C 0.01562 -0.6426 0.01458 -0.64445 0.0151 -0.64599 C 0.0158 -0.64815 0.01736 -0.64815 0.0184 -0.6497 C 0.01962 -0.65062 0.02066 -0.6534 0.0217 -0.65525 L 0.025 -0.66297 " pathEditMode="relative" rAng="0" ptsTypes="AAAAAAAAAAAAAAAAAAAAAAAAAAAAAAA">
                                      <p:cBhvr>
                                        <p:cTn id="41" dur="2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0" y="-33086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repeatCount="7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312 -0.00062 L -0.00312 -1.60494E-6 C -0.00295 -0.09907 -0.00312 -0.19815 -0.00243 -0.29599 C -0.00226 -0.31265 0.00035 -0.325 0.00261 -0.34043 C 0.00382 -0.34907 0.0059 -0.36605 0.00764 -0.37531 C 0.01042 -0.39136 0.01285 -0.40339 0.01667 -0.41728 C 0.01893 -0.425 0.02066 -0.43333 0.02344 -0.4395 C 0.02483 -0.44259 0.02622 -0.44506 0.02761 -0.44876 C 0.02882 -0.45123 0.02952 -0.45525 0.0309 -0.45771 C 0.03351 -0.46327 0.03611 -0.46883 0.03924 -0.47222 C 0.04028 -0.47346 0.04149 -0.47438 0.04254 -0.47623 C 0.04462 -0.48025 0.04618 -0.48487 0.04827 -0.48889 C 0.05 -0.49197 0.05174 -0.49475 0.0533 -0.49784 C 0.05729 -0.50679 0.05313 -0.50031 0.0559 -0.50895 C 0.05643 -0.51142 0.05747 -0.51296 0.05834 -0.51481 C 0.06198 -0.53796 0.06129 -0.52932 0.0592 -0.57129 C 0.05903 -0.57376 0.05799 -0.57531 0.05747 -0.57716 C 0.05729 -0.57932 0.05729 -0.5821 0.0566 -0.58426 C 0.05573 -0.58765 0.05452 -0.59043 0.0533 -0.59352 C 0.05122 -0.59876 0.04948 -0.60247 0.0467 -0.60648 C 0.04445 -0.60957 0.04219 -0.61234 0.04011 -0.61574 C 0.03889 -0.61728 0.03785 -0.61944 0.03663 -0.62099 C 0.03542 -0.62253 0.03386 -0.62346 0.03247 -0.62438 C 0.02535 -0.6321 0.0316 -0.62839 0.02431 -0.63179 C 0.0217 -0.63549 0.02136 -0.63642 0.0184 -0.63889 C 0.01754 -0.63981 0.01667 -0.64012 0.01597 -0.64105 C 0.01563 -0.6429 0.01459 -0.64475 0.01511 -0.64629 C 0.0158 -0.64846 0.01736 -0.64846 0.0184 -0.65 C 0.01962 -0.65154 0.02066 -0.6537 0.0217 -0.65555 L 0.025 -0.66296 " pathEditMode="relative" rAng="0" ptsTypes="AAAAAAAAAAAAAAAAAAAAAAAAAAAAAA">
                                      <p:cBhvr>
                                        <p:cTn id="43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3 -0.00061 L -0.00313 -4.5679E-6 C -0.00295 -0.09907 -0.00313 -0.19814 -0.00243 -0.29598 C -0.00226 -0.31265 0.00035 -0.325 0.0026 -0.34043 C 0.00382 -0.34907 0.0059 -0.36604 0.00764 -0.3753 C 0.01042 -0.39135 0.01285 -0.40339 0.01667 -0.41728 C 0.01892 -0.425 0.02066 -0.43333 0.02344 -0.4395 C 0.02483 -0.44259 0.02621 -0.44506 0.0276 -0.44876 C 0.02882 -0.45123 0.02951 -0.45524 0.0309 -0.45771 C 0.03351 -0.46327 0.03611 -0.46882 0.03924 -0.47222 C 0.04028 -0.47345 0.04149 -0.47438 0.04253 -0.47623 C 0.04462 -0.48024 0.04618 -0.48487 0.04826 -0.48888 C 0.05 -0.49197 0.05174 -0.49475 0.0533 -0.49783 C 0.05729 -0.50679 0.05312 -0.5003 0.0559 -0.50895 C 0.05642 -0.51142 0.05746 -0.51296 0.05833 -0.51481 C 0.06198 -0.53796 0.06128 -0.52932 0.0592 -0.57129 C 0.05903 -0.57376 0.05799 -0.5753 0.05746 -0.57716 C 0.05729 -0.57932 0.05729 -0.58209 0.0566 -0.58425 C 0.05573 -0.58765 0.05451 -0.59043 0.0533 -0.59351 C 0.05121 -0.59876 0.04948 -0.60246 0.0467 -0.60648 C 0.04444 -0.60956 0.04219 -0.61234 0.0401 -0.61574 C 0.03889 -0.61728 0.03785 -0.61944 0.03663 -0.62098 C 0.03542 -0.62253 0.03385 -0.62345 0.03246 -0.62438 C 0.02535 -0.63209 0.0316 -0.62839 0.0243 -0.63179 C 0.0217 -0.63549 0.02135 -0.63642 0.0184 -0.63919 C 0.01753 -0.63981 0.01667 -0.64012 0.01597 -0.64104 C 0.01562 -0.6429 0.01458 -0.64475 0.0151 -0.64629 C 0.0158 -0.64845 0.01736 -0.64845 0.0184 -0.65 C 0.01962 -0.65154 0.02066 -0.6537 0.0217 -0.65555 L 0.025 -0.66296 " pathEditMode="relative" rAng="0" ptsTypes="AAAAAAAAAAAAAAAAAAAAAAAAAAAAAA">
                                      <p:cBhvr>
                                        <p:cTn id="45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96296E-6 L 1.38889E-6 0.00062 C 1.38889E-6 -0.09845 0.01458 -0.13611 0.01528 -0.23456 C 0.01545 -0.25092 0.0033 -0.32438 0.00573 -0.33981 C 0.00694 -0.34845 0.00903 -0.36543 0.01076 -0.37469 C 0.01354 -0.39074 0.01597 -0.40308 0.01979 -0.41666 C 0.02205 -0.42469 0.02378 -0.43271 0.02656 -0.43889 C 0.02795 -0.44228 0.02934 -0.44444 0.03073 -0.44815 C 0.03194 -0.45061 0.03264 -0.45494 0.03403 -0.4571 C 0.03663 -0.46296 0.03923 -0.46852 0.04236 -0.47191 C 0.0434 -0.47315 0.04462 -0.47376 0.04566 -0.47561 C 0.04774 -0.47963 0.0493 -0.48456 0.05139 -0.48827 L 0.05642 -0.49722 C 0.06042 -0.50617 0.05625 -0.5 0.05903 -0.50864 C 0.05955 -0.5108 0.06059 -0.51234 0.06146 -0.5145 C 0.0651 -0.53765 0.06441 -0.5287 0.06233 -0.57037 C 0.06215 -0.57284 0.06111 -0.57407 0.06059 -0.57592 C 0.06042 -0.57839 0.06042 -0.58117 0.05972 -0.58302 C 0.05885 -0.58642 0.05764 -0.58919 0.05642 -0.59259 C 0.05434 -0.59753 0.0526 -0.60154 0.04983 -0.60524 L 0.04323 -0.61481 C 0.04201 -0.61605 0.04097 -0.61852 0.03976 -0.61975 C 0.03854 -0.62129 0.03698 -0.62222 0.03559 -0.62315 C 0.02847 -0.63117 0.03472 -0.62747 0.02743 -0.63055 C 0.02483 -0.63426 0.02448 -0.63549 0.02153 -0.63765 C 0.02066 -0.63858 0.01979 -0.63919 0.0191 -0.64012 C 0.01875 -0.64197 0.01771 -0.64382 0.01823 -0.64537 C 0.01892 -0.64753 0.02048 -0.64753 0.02153 -0.64907 C 0.02274 -0.65031 0.02378 -0.65277 0.02483 -0.65463 L 0.02812 -0.66234 " pathEditMode="relative" rAng="0" ptsTypes="AAAAAAAAAAAAAAAAAAAAAAAAAAAAAA">
                                      <p:cBhvr>
                                        <p:cTn id="47" dur="2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repeatCount="7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312 -0.00062 L -0.00312 2.22222E-6 C -0.00295 -0.09908 -0.00312 -0.19815 -0.00243 -0.29599 C -0.00226 -0.31266 0.00035 -0.325 0.0026 -0.34043 C 0.00382 -0.34908 0.0059 -0.36605 0.00764 -0.37531 C 0.01042 -0.39136 0.01285 -0.4034 0.01667 -0.41729 C 0.01892 -0.425 0.02066 -0.43334 0.02344 -0.43951 C 0.02483 -0.44259 0.02622 -0.44506 0.0276 -0.44877 C 0.02882 -0.45124 0.02951 -0.45525 0.0309 -0.45772 C 0.03351 -0.46327 0.03611 -0.46883 0.03924 -0.47222 C 0.04028 -0.47346 0.04149 -0.47438 0.04253 -0.47624 C 0.04462 -0.48025 0.04618 -0.48488 0.04826 -0.48889 C 0.05 -0.49198 0.05174 -0.49476 0.0533 -0.49784 C 0.05729 -0.50679 0.05313 -0.50031 0.0559 -0.50895 C 0.05642 -0.51142 0.05747 -0.51297 0.05833 -0.51513 C 0.06198 -0.53797 0.06128 -0.52932 0.0592 -0.5713 C 0.05903 -0.57377 0.05799 -0.57531 0.05747 -0.57716 C 0.05729 -0.57901 0.05729 -0.58179 0.0566 -0.58395 C 0.05573 -0.58735 0.05451 -0.59013 0.0533 -0.59321 C 0.05122 -0.59846 0.04948 -0.60216 0.0467 -0.60618 C 0.04444 -0.60926 0.04219 -0.61204 0.0401 -0.61543 C 0.03889 -0.61698 0.03785 -0.61914 0.03663 -0.62068 C 0.03542 -0.62222 0.03385 -0.62315 0.03247 -0.62408 C 0.02535 -0.63179 0.0316 -0.62809 0.02431 -0.63148 C 0.0217 -0.63519 0.02135 -0.63611 0.0184 -0.63858 C 0.01753 -0.63951 0.01667 -0.63982 0.01597 -0.64074 C 0.01563 -0.64259 0.01458 -0.64445 0.0151 -0.64599 C 0.0158 -0.64815 0.01736 -0.64815 0.0184 -0.64969 C 0.01962 -0.65124 0.02066 -0.6534 0.0217 -0.65525 L 0.025 -0.66297 " pathEditMode="relative" rAng="0" ptsTypes="AAAAAAAAAAAAAAAAAAAAAAAAAAAAAA">
                                      <p:cBhvr>
                                        <p:cTn id="49" dur="2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repeatCount="7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312 -0.00062 L -0.00312 -1.48148E-6 C -0.00295 -0.09907 -0.00312 -0.19815 -0.00243 -0.29599 C -0.00225 -0.31265 0.00035 -0.325 0.00261 -0.34043 C 0.00382 -0.34907 0.00591 -0.36605 0.00764 -0.37531 C 0.01042 -0.39136 0.01285 -0.40339 0.01667 -0.41728 C 0.01893 -0.425 0.02066 -0.43333 0.02344 -0.4395 C 0.02483 -0.44259 0.02622 -0.44506 0.02761 -0.44876 C 0.02882 -0.45123 0.02952 -0.45525 0.03091 -0.45771 C 0.03351 -0.46327 0.03611 -0.46883 0.03924 -0.47222 C 0.04028 -0.47346 0.0415 -0.47438 0.04254 -0.47623 C 0.04462 -0.48025 0.04618 -0.48488 0.04827 -0.48889 C 0.05 -0.49197 0.05174 -0.49475 0.0533 -0.49784 C 0.05729 -0.50679 0.05313 -0.50031 0.05591 -0.50895 C 0.05643 -0.51142 0.05747 -0.51296 0.05834 -0.51481 C 0.06198 -0.53796 0.06129 -0.52932 0.0592 -0.57129 C 0.05903 -0.57376 0.05799 -0.57531 0.05747 -0.57716 C 0.05729 -0.57932 0.05729 -0.5821 0.0566 -0.58426 C 0.05573 -0.58765 0.05452 -0.59043 0.0533 -0.59352 C 0.05122 -0.59876 0.04948 -0.60247 0.0467 -0.60648 C 0.04445 -0.60957 0.04219 -0.61234 0.04011 -0.61574 C 0.03889 -0.61728 0.03785 -0.61944 0.03663 -0.62099 C 0.03542 -0.62253 0.03386 -0.62346 0.03247 -0.62438 C 0.02535 -0.6321 0.0316 -0.62839 0.02431 -0.63179 C 0.0217 -0.63549 0.02136 -0.63642 0.01841 -0.63889 C 0.01754 -0.63981 0.01667 -0.64012 0.01597 -0.64105 C 0.01563 -0.6429 0.01459 -0.64475 0.01511 -0.64629 C 0.0158 -0.64846 0.01736 -0.64846 0.01841 -0.65 C 0.01962 -0.65154 0.02066 -0.6537 0.0217 -0.65555 L 0.025 -0.66296 " pathEditMode="relative" rAng="0" ptsTypes="AAAAAAAAAAAAAAAAAAAAAAAAAAAAAA">
                                      <p:cBhvr>
                                        <p:cTn id="51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2 -0.00062 L -0.00312 1.85185E-6 C -0.00295 -0.09908 -0.00312 -0.19815 -0.00243 -0.29599 C -0.00225 -0.31266 0.00035 -0.325 0.00261 -0.34043 C 0.00382 -0.34908 0.00591 -0.36605 0.00764 -0.37531 C 0.01042 -0.39136 0.01285 -0.4034 0.01667 -0.41729 C 0.01893 -0.425 0.02066 -0.43334 0.02344 -0.43951 C 0.02483 -0.44259 0.02622 -0.44506 0.02761 -0.44877 C 0.02882 -0.45124 0.02952 -0.45525 0.03091 -0.45772 C 0.03351 -0.46327 0.03612 -0.46883 0.03924 -0.47222 C 0.04028 -0.47346 0.0415 -0.47438 0.04254 -0.47624 C 0.04462 -0.48025 0.04618 -0.48488 0.04827 -0.48889 C 0.05 -0.49198 0.05174 -0.49475 0.0533 -0.49784 C 0.0573 -0.50679 0.05313 -0.50031 0.05591 -0.50895 C 0.05643 -0.51142 0.05747 -0.51296 0.05834 -0.51482 C 0.06198 -0.53796 0.06129 -0.52932 0.05921 -0.5713 C 0.05903 -0.57377 0.05799 -0.57531 0.05747 -0.57716 C 0.0573 -0.57932 0.0573 -0.5821 0.0566 -0.58426 C 0.05573 -0.58766 0.05452 -0.59043 0.0533 -0.59352 C 0.05122 -0.59877 0.04948 -0.60247 0.04671 -0.60648 C 0.04445 -0.60957 0.04219 -0.61235 0.04011 -0.61574 C 0.03889 -0.61729 0.03785 -0.61945 0.03664 -0.62099 C 0.03542 -0.62253 0.03386 -0.62346 0.03247 -0.62438 C 0.02535 -0.6321 0.0316 -0.6284 0.02431 -0.63179 C 0.02171 -0.6355 0.02136 -0.63642 0.01841 -0.63889 C 0.01754 -0.63982 0.01667 -0.64013 0.01598 -0.64105 C 0.01563 -0.6429 0.01459 -0.64475 0.01511 -0.6463 C 0.0158 -0.64846 0.01737 -0.64846 0.01841 -0.65 C 0.01962 -0.65155 0.02066 -0.65371 0.02171 -0.65556 L 0.025 -0.66296 " pathEditMode="relative" rAng="0" ptsTypes="AAAAAAAAAAAAAAAAAAAAAAAAAAAAAA">
                                      <p:cBhvr>
                                        <p:cTn id="53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7" grpId="0"/>
      <p:bldP spid="19" grpId="0" animBg="1"/>
      <p:bldP spid="19" grpId="1" animBg="1"/>
      <p:bldP spid="21" grpId="0" animBg="1"/>
      <p:bldP spid="21" grpId="1" animBg="1"/>
      <p:bldP spid="24" grpId="0" animBg="1"/>
      <p:bldP spid="25" grpId="0" animBg="1"/>
      <p:bldP spid="28" grpId="0"/>
      <p:bldP spid="29" grpId="0" animBg="1"/>
      <p:bldP spid="31" grpId="0" animBg="1"/>
      <p:bldP spid="33" grpId="0" animBg="1"/>
      <p:bldP spid="3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640800" y="3101092"/>
            <a:ext cx="3522461" cy="744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 smtClean="0">
                <a:solidFill>
                  <a:srgbClr val="AD969E"/>
                </a:solidFill>
                <a:cs typeface="+mn-ea"/>
                <a:sym typeface="+mn-lt"/>
              </a:rPr>
              <a:t>我们</a:t>
            </a:r>
            <a:r>
              <a:rPr lang="zh-CN" altLang="en-US" sz="1500" dirty="0">
                <a:solidFill>
                  <a:srgbClr val="AD969E"/>
                </a:solidFill>
                <a:cs typeface="+mn-ea"/>
                <a:sym typeface="+mn-lt"/>
              </a:rPr>
              <a:t>爱情整整度过</a:t>
            </a:r>
            <a:r>
              <a:rPr lang="zh-CN" altLang="en-US" sz="1500" dirty="0" smtClean="0">
                <a:solidFill>
                  <a:srgbClr val="AD969E"/>
                </a:solidFill>
                <a:cs typeface="+mn-ea"/>
                <a:sym typeface="+mn-lt"/>
              </a:rPr>
              <a:t>了七年</a:t>
            </a:r>
            <a:r>
              <a:rPr lang="zh-CN" altLang="en-US" sz="1500" dirty="0">
                <a:solidFill>
                  <a:srgbClr val="AD969E"/>
                </a:solidFill>
                <a:cs typeface="+mn-ea"/>
                <a:sym typeface="+mn-lt"/>
              </a:rPr>
              <a:t>的时间，</a:t>
            </a:r>
            <a:endParaRPr lang="zh-CN" altLang="en-US" sz="1500" dirty="0">
              <a:solidFill>
                <a:srgbClr val="AD969E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rgbClr val="AD969E"/>
                </a:solidFill>
                <a:cs typeface="+mn-ea"/>
                <a:sym typeface="+mn-lt"/>
              </a:rPr>
              <a:t>岁月见证了我们的爱情，。</a:t>
            </a:r>
            <a:endParaRPr lang="zh-CN" altLang="en-US" sz="1500" dirty="0">
              <a:solidFill>
                <a:srgbClr val="AD969E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40800" y="2590324"/>
            <a:ext cx="3920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AD969E"/>
                </a:solidFill>
                <a:cs typeface="+mn-ea"/>
                <a:sym typeface="+mn-lt"/>
              </a:rPr>
              <a:t>那一年</a:t>
            </a:r>
            <a:r>
              <a:rPr lang="zh-CN" altLang="en-US" sz="2400" dirty="0" smtClean="0">
                <a:solidFill>
                  <a:srgbClr val="AD969E"/>
                </a:solidFill>
                <a:cs typeface="+mn-ea"/>
                <a:sym typeface="+mn-lt"/>
              </a:rPr>
              <a:t>，我们二十四岁</a:t>
            </a:r>
            <a:endParaRPr lang="zh-CN" altLang="en-US" sz="2400" dirty="0">
              <a:solidFill>
                <a:srgbClr val="AD969E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 rot="291056">
            <a:off x="4517337" y="388281"/>
            <a:ext cx="3670572" cy="2212795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 w="101600">
            <a:solidFill>
              <a:srgbClr val="FFFFFF"/>
            </a:soli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B793B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 rot="21264117">
            <a:off x="5011466" y="2318584"/>
            <a:ext cx="3670572" cy="221279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01600">
            <a:solidFill>
              <a:srgbClr val="FFFFFF"/>
            </a:soli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B793B"/>
              </a:solidFill>
              <a:cs typeface="+mn-ea"/>
              <a:sym typeface="+mn-lt"/>
            </a:endParaRPr>
          </a:p>
        </p:txBody>
      </p:sp>
      <p:sp>
        <p:nvSpPr>
          <p:cNvPr id="24" name="心形 23"/>
          <p:cNvSpPr/>
          <p:nvPr/>
        </p:nvSpPr>
        <p:spPr>
          <a:xfrm rot="19800000">
            <a:off x="749768" y="1611264"/>
            <a:ext cx="581123" cy="536929"/>
          </a:xfrm>
          <a:prstGeom prst="heart">
            <a:avLst/>
          </a:prstGeom>
          <a:solidFill>
            <a:srgbClr val="E9B4C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728FA0"/>
              </a:solidFill>
              <a:cs typeface="+mn-ea"/>
              <a:sym typeface="+mn-lt"/>
            </a:endParaRPr>
          </a:p>
        </p:txBody>
      </p:sp>
      <p:sp>
        <p:nvSpPr>
          <p:cNvPr id="25" name="心形 24"/>
          <p:cNvSpPr/>
          <p:nvPr/>
        </p:nvSpPr>
        <p:spPr>
          <a:xfrm rot="2700000">
            <a:off x="1035683" y="1545766"/>
            <a:ext cx="548975" cy="507223"/>
          </a:xfrm>
          <a:prstGeom prst="heart">
            <a:avLst/>
          </a:prstGeom>
          <a:solidFill>
            <a:srgbClr val="E9B4C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728FA0"/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662950" y="1435378"/>
            <a:ext cx="1535998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500" b="1" dirty="0" smtClean="0">
                <a:solidFill>
                  <a:srgbClr val="DEACC7"/>
                </a:solidFill>
                <a:cs typeface="+mn-ea"/>
                <a:sym typeface="+mn-lt"/>
              </a:rPr>
              <a:t>在一起</a:t>
            </a:r>
            <a:endParaRPr lang="zh-CN" altLang="en-US" sz="3500" b="1" dirty="0">
              <a:solidFill>
                <a:srgbClr val="DEACC7"/>
              </a:solidFill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770504" y="5342858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363272" y="5342858"/>
            <a:ext cx="123825" cy="123825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494466" y="5924783"/>
            <a:ext cx="116880" cy="116880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54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7797172" y="5876667"/>
            <a:ext cx="90488" cy="90488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7770283" y="5306324"/>
            <a:ext cx="65462" cy="6546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7172069" y="5386130"/>
            <a:ext cx="58738" cy="58737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364101" y="5998236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1906927" y="5973505"/>
            <a:ext cx="122238" cy="122237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20000">
        <p:fade/>
      </p:transition>
    </mc:Choice>
    <mc:Fallback>
      <p:transition spd="slow" advClick="0" advTm="2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52604 0.00895 C -0.52413 -0.00494 -0.51736 -0.02932 -0.5125 -0.04105 C -0.5125 -0.04043 -0.5026 -0.05833 -0.50104 -0.06142 C -0.49618 -0.06975 -0.49236 -0.07994 -0.48645 -0.08704 C -0.4835 -0.09506 -0.47968 -0.09907 -0.47604 -0.10555 C -0.46961 -0.11697 -0.4644 -0.12562 -0.45729 -0.13549 C -0.45034 -0.14444 -0.44461 -0.15772 -0.4375 -0.16667 C -0.43211 -0.17376 -0.42447 -0.17685 -0.41875 -0.18364 C -0.41128 -0.19167 -0.39982 -0.20741 -0.39166 -0.21142 C -0.38472 -0.21914 -0.3769 -0.22778 -0.36875 -0.23148 C -0.36319 -0.23796 -0.35868 -0.24537 -0.35208 -0.24815 C -0.34392 -0.25895 -0.33402 -0.2642 -0.325 -0.27222 C -0.32291 -0.27407 -0.31944 -0.27994 -0.3177 -0.28148 C -0.30902 -0.29167 -0.29895 -0.29846 -0.28958 -0.30555 C -0.27326 -0.3179 -0.28472 -0.31234 -0.275 -0.31667 C -0.25034 -0.3429 -0.21267 -0.3608 -0.18437 -0.36481 C -0.16927 -0.37006 -0.15364 -0.37253 -0.13854 -0.37778 C -0.13072 -0.38488 -0.12465 -0.38642 -0.11562 -0.39074 C -0.08506 -0.40494 -0.05572 -0.41636 -0.02395 -0.42037 C -0.01493 -0.42438 -0.00711 -0.42623 0.00209 -0.42778 C 0.04948 -0.44475 0.10053 -0.43148 0.14896 -0.42963 C 0.16268 -0.42685 0.17726 -0.42376 0.19063 -0.41667 C 0.20851 -0.4071 0.18594 -0.41944 0.20209 -0.40741 C 0.20921 -0.40216 0.2191 -0.39846 0.22605 -0.39444 C 0.22848 -0.3929 0.23004 -0.38889 0.2323 -0.38704 C 0.23698 -0.38272 0.24271 -0.37809 0.24792 -0.37593 C 0.25747 -0.36574 0.26806 -0.35833 0.27709 -0.3463 C 0.28351 -0.33765 0.28924 -0.32778 0.29688 -0.32222 C 0.30365 -0.31018 0.31077 -0.29969 0.31771 -0.28734 C 0.3191 -0.28457 0.31962 -0.28086 0.32084 -0.27778 C 0.3224 -0.27438 0.32414 -0.2713 0.32605 -0.26852 C 0.33212 -0.25864 0.33889 -0.24938 0.3448 -0.2392 C 0.34931 -0.23086 0.35296 -0.22037 0.35834 -0.21327 C 0.36181 -0.20864 0.36285 -0.20741 0.36563 -0.20185 C 0.37066 -0.19167 0.37483 -0.17994 0.38021 -0.17068 C 0.38369 -0.15494 0.39098 -0.14444 0.3948 -0.12963 C 0.39775 -0.1179 0.39948 -0.1108 0.40313 -0.1 C 0.40348 -0.0963 0.4033 -0.09228 0.40417 -0.08889 C 0.40469 -0.08704 0.40678 -0.08734 0.4073 -0.08518 C 0.40886 -0.0787 0.41164 -0.05586 0.4125 -0.04815 C 0.41459 -0.02932 0.41511 -0.00988 0.41771 0.00895 C 0.41737 0.03025 0.425 0.1784 0.40417 0.22778 C 0.40244 0.24074 0.40452 0.23025 0.4 0.24074 C 0.3941 0.25432 0.39219 0.26235 0.38334 0.27037 C 0.37935 0.28117 0.38386 0.27191 0.37709 0.27778 C 0.37379 0.28056 0.37084 0.28519 0.36771 0.28889 C 0.36528 0.29167 0.36198 0.29043 0.35938 0.29228 C 0.35139 0.29969 0.34219 0.30309 0.33334 0.30556 C 0.33056 0.30617 0.32778 0.30679 0.325 0.3071 C 0.32084 0.30864 0.3125 0.31111 0.3125 0.31142 C 0.28542 0.30988 0.25834 0.31049 0.23125 0.3071 C 0.22379 0.30648 0.21685 0.29969 0.20938 0.29815 C 0.20174 0.29136 0.19341 0.28858 0.18542 0.28333 C 0.17813 0.2784 0.17119 0.2713 0.16355 0.26852 C 0.15573 0.26142 0.14063 0.24568 0.1323 0.24259 C 0.1283 0.23827 0.12518 0.2321 0.12084 0.22963 C 0.1125 0.21759 0.10244 0.21266 0.09375 0.20174 C 0.08664 0.1929 0.08473 0.18796 0.07709 0.18333 C 0.07257 0.17716 0.07101 0.17099 0.06563 0.16852 C 0.06285 0.1608 0.05747 0.15525 0.05313 0.14969 C 0.04948 0.14012 0.04375 0.13549 0.03959 0.12562 C 0.0323 0.10895 0.025 0.09198 0.01875 0.07377 C 0.01233 0.05586 0.0099 0.03457 0.00313 0.01667 C 0.00244 0.01142 0.00209 0.00556 -4.72222E-6 -0.00031 " pathEditMode="relative" rAng="0" ptsTypes="AAAAAAAAAAAAAAAAAAAAAAAAAAAAAAAAAAAAAAAAAAAAAAAAAAAAAAAAAAAAAAAA">
                                      <p:cBhvr>
                                        <p:cTn id="16" dur="4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40" y="-716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38333 0.47778 C -0.37569 0.48704 -0.37239 0.49661 -0.36666 0.50926 C -0.35746 0.52932 -0.33993 0.55988 -0.325 0.56852 C -0.31319 0.58457 -0.29757 0.59013 -0.28437 0.60185 C -0.27986 0.60587 -0.27378 0.61173 -0.26892 0.61297 C -0.26041 0.61513 -0.24375 0.61667 -0.24375 0.61698 C -0.24201 0.61729 -0.24028 0.61729 -0.23854 0.61852 C -0.23698 0.61976 -0.23611 0.62315 -0.23437 0.62408 C -0.22621 0.62871 -0.21701 0.62685 -0.20833 0.62778 C -0.19878 0.63334 -0.18923 0.63395 -0.17934 0.63519 C -0.14271 0.65679 -0.08021 0.65401 -0.04896 0.65556 C 0.0934 0.67747 -0.02552 0.66111 0.30816 0.65741 C 0.33021 0.64877 0.35087 0.63334 0.37292 0.62408 C 0.40417 0.6108 0.43629 0.5963 0.46441 0.56852 C 0.47882 0.55432 0.48906 0.53395 0.50191 0.51667 C 0.51476 0.4713 0.50781 0.41914 0.51215 0.37037 C 0.51181 0.30803 0.51146 0.24568 0.51024 0.18334 C 0.50955 0.14938 0.4934 0.12099 0.48438 0.09445 C 0.47952 0.07994 0.46979 0.06266 0.46042 0.05926 C 0.45052 0.04167 0.42604 0.01883 0.41233 0.01482 C 0.40226 0.00031 0.41302 0.01266 0.39584 0.00556 C 0.39358 0.00463 0.39184 0.00124 0.38959 -2.09877E-6 C 0.38542 -0.00216 0.37691 -0.0037 0.37691 -0.00339 C 0.36181 -0.01913 0.32327 -0.02068 0.30504 -0.02222 C 0.22396 -0.04629 0.1467 -0.02654 0.06042 -0.02592 C 0.05781 -0.02438 0.05573 -0.0216 0.05313 -0.02037 C 0.04306 -0.01605 0.03264 -0.01636 0.02292 -0.01111 C 0.01528 -0.0071 0.0092 -2.09877E-6 -1.66667E-6 -2.09877E-6 " pathEditMode="relative" rAng="0" ptsTypes="AAAAAAAAAAAAAAAAAAAAAAAAAAAA">
                                      <p:cBhvr>
                                        <p:cTn id="21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774" y="-161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8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2 -0.00062 L -0.00312 -9.87654E-7 C -0.00295 -0.09907 -0.00312 -0.19815 -0.00243 -0.29599 C -0.00225 -0.31265 0.00035 -0.325 0.00261 -0.34043 C 0.00382 -0.34907 0.0059 -0.36605 0.00764 -0.37531 C 0.01042 -0.39136 0.01285 -0.40339 0.01667 -0.41728 C 0.01893 -0.425 0.02066 -0.43333 0.02344 -0.43951 C 0.02483 -0.44259 0.02622 -0.44506 0.02761 -0.44876 C 0.02882 -0.45123 0.02952 -0.45525 0.0309 -0.45772 C 0.03351 -0.46327 0.03611 -0.46883 0.03924 -0.47222 C 0.04028 -0.47346 0.0415 -0.47438 0.04254 -0.47623 C 0.04462 -0.48025 0.04618 -0.48488 0.04827 -0.48889 C 0.05 -0.49197 0.05174 -0.49475 0.0533 -0.49784 C 0.05729 -0.50679 0.05313 -0.50031 0.0559 -0.50895 C 0.05643 -0.51142 0.05747 -0.51296 0.05834 -0.51512 C 0.06198 -0.53796 0.06129 -0.52932 0.0592 -0.57099 C 0.05903 -0.57346 0.05799 -0.575 0.05747 -0.57685 C 0.05729 -0.57901 0.05729 -0.58179 0.0566 -0.58395 C 0.05573 -0.58734 0.05452 -0.59012 0.0533 -0.59321 C 0.05122 -0.59846 0.04948 -0.60216 0.0467 -0.60617 C 0.04445 -0.60926 0.04219 -0.61204 0.04011 -0.61543 C 0.03889 -0.61697 0.03785 -0.61913 0.03663 -0.62068 C 0.03542 -0.62222 0.03386 -0.62315 0.03247 -0.62407 C 0.02535 -0.63179 0.0316 -0.62809 0.02431 -0.63148 C 0.0217 -0.63518 0.02136 -0.63611 0.0184 -0.63858 C 0.01754 -0.63951 0.01667 -0.63981 0.01597 -0.64074 C 0.01563 -0.64259 0.01459 -0.64444 0.01511 -0.64599 C 0.0158 -0.64815 0.01736 -0.64815 0.0184 -0.64969 C 0.01962 -0.65123 0.02066 -0.65339 0.0217 -0.65525 L 0.025 -0.66296 " pathEditMode="relative" rAng="0" ptsTypes="AAAAAAAAAAAAAAAAAAAAAAAAAAAAAA">
                                      <p:cBhvr>
                                        <p:cTn id="39" dur="2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repeatCount="7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3 -0.00062 L -0.00313 4.07407E-6 C -0.00313 -0.09908 0.02604 -0.06328 0.02674 -0.16173 C 0.0276 -0.21636 -0.00174 -0.28735 -0.00451 -0.30247 C -0.00747 -0.3176 0.00174 -0.33303 0.0026 -0.34044 C 0.00382 -0.34908 0.0059 -0.36605 0.00764 -0.37531 C 0.01042 -0.39136 0.01285 -0.40371 0.01667 -0.41729 C 0.01892 -0.42531 0.02066 -0.43334 0.02344 -0.43951 C 0.02483 -0.44321 0.02621 -0.44507 0.0276 -0.44877 C 0.02882 -0.45124 0.02951 -0.45587 0.0309 -0.45772 C 0.03351 -0.46389 0.03611 -0.46914 0.03924 -0.47284 C 0.04028 -0.47377 0.04149 -0.47439 0.04253 -0.47624 C 0.04462 -0.48025 0.04618 -0.48519 0.04826 -0.48889 L 0.0533 -0.49784 C 0.05729 -0.50679 0.05312 -0.50062 0.0559 -0.50957 C 0.05642 -0.51142 0.05746 -0.51297 0.05833 -0.51513 C 0.06198 -0.53828 0.06128 -0.52933 0.0592 -0.57099 C 0.05903 -0.57346 0.05799 -0.5747 0.05746 -0.57624 C 0.05729 -0.57902 0.05729 -0.58179 0.0566 -0.58365 C 0.05573 -0.58704 0.05451 -0.58982 0.0533 -0.59321 C 0.05121 -0.59784 0.04948 -0.60216 0.0467 -0.60587 L 0.0401 -0.61482 C 0.03889 -0.61667 0.03785 -0.61914 0.03663 -0.62037 C 0.03542 -0.62192 0.03385 -0.62284 0.03246 -0.62377 C 0.02535 -0.63179 0.0316 -0.62809 0.0243 -0.63087 C 0.0217 -0.63457 0.02135 -0.63612 0.0184 -0.63828 C 0.01753 -0.6392 0.01667 -0.63982 0.01597 -0.64074 C 0.01562 -0.6426 0.01458 -0.64445 0.0151 -0.64599 C 0.0158 -0.64815 0.01736 -0.64815 0.0184 -0.6497 C 0.01962 -0.65062 0.02066 -0.6534 0.0217 -0.65525 L 0.025 -0.66297 " pathEditMode="relative" rAng="0" ptsTypes="AAAAAAAAAAAAAAAAAAAAAAAAAAAAAAA">
                                      <p:cBhvr>
                                        <p:cTn id="41" dur="2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0" y="-33086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repeatCount="7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312 -0.00062 L -0.00312 -1.60494E-6 C -0.00295 -0.09907 -0.00312 -0.19815 -0.00243 -0.29599 C -0.00226 -0.31265 0.00035 -0.325 0.00261 -0.34043 C 0.00382 -0.34907 0.0059 -0.36605 0.00764 -0.37531 C 0.01042 -0.39136 0.01285 -0.40339 0.01667 -0.41728 C 0.01893 -0.425 0.02066 -0.43333 0.02344 -0.4395 C 0.02483 -0.44259 0.02622 -0.44506 0.02761 -0.44876 C 0.02882 -0.45123 0.02952 -0.45525 0.0309 -0.45771 C 0.03351 -0.46327 0.03611 -0.46883 0.03924 -0.47222 C 0.04028 -0.47346 0.04149 -0.47438 0.04254 -0.47623 C 0.04462 -0.48025 0.04618 -0.48487 0.04827 -0.48889 C 0.05 -0.49197 0.05174 -0.49475 0.0533 -0.49784 C 0.05729 -0.50679 0.05313 -0.50031 0.0559 -0.50895 C 0.05643 -0.51142 0.05747 -0.51296 0.05834 -0.51481 C 0.06198 -0.53796 0.06129 -0.52932 0.0592 -0.57129 C 0.05903 -0.57376 0.05799 -0.57531 0.05747 -0.57716 C 0.05729 -0.57932 0.05729 -0.5821 0.0566 -0.58426 C 0.05573 -0.58765 0.05452 -0.59043 0.0533 -0.59352 C 0.05122 -0.59876 0.04948 -0.60247 0.0467 -0.60648 C 0.04445 -0.60957 0.04219 -0.61234 0.04011 -0.61574 C 0.03889 -0.61728 0.03785 -0.61944 0.03663 -0.62099 C 0.03542 -0.62253 0.03386 -0.62346 0.03247 -0.62438 C 0.02535 -0.6321 0.0316 -0.62839 0.02431 -0.63179 C 0.0217 -0.63549 0.02136 -0.63642 0.0184 -0.63889 C 0.01754 -0.63981 0.01667 -0.64012 0.01597 -0.64105 C 0.01563 -0.6429 0.01459 -0.64475 0.01511 -0.64629 C 0.0158 -0.64846 0.01736 -0.64846 0.0184 -0.65 C 0.01962 -0.65154 0.02066 -0.6537 0.0217 -0.65555 L 0.025 -0.66296 " pathEditMode="relative" rAng="0" ptsTypes="AAAAAAAAAAAAAAAAAAAAAAAAAAAAAA">
                                      <p:cBhvr>
                                        <p:cTn id="43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3 -0.00061 L -0.00313 -4.5679E-6 C -0.00295 -0.09907 -0.00313 -0.19814 -0.00243 -0.29598 C -0.00226 -0.31265 0.00035 -0.325 0.0026 -0.34043 C 0.00382 -0.34907 0.0059 -0.36604 0.00764 -0.3753 C 0.01042 -0.39135 0.01285 -0.40339 0.01667 -0.41728 C 0.01892 -0.425 0.02066 -0.43333 0.02344 -0.4395 C 0.02483 -0.44259 0.02621 -0.44506 0.0276 -0.44876 C 0.02882 -0.45123 0.02951 -0.45524 0.0309 -0.45771 C 0.03351 -0.46327 0.03611 -0.46882 0.03924 -0.47222 C 0.04028 -0.47345 0.04149 -0.47438 0.04253 -0.47623 C 0.04462 -0.48024 0.04618 -0.48487 0.04826 -0.48888 C 0.05 -0.49197 0.05174 -0.49475 0.0533 -0.49783 C 0.05729 -0.50679 0.05312 -0.5003 0.0559 -0.50895 C 0.05642 -0.51142 0.05746 -0.51296 0.05833 -0.51481 C 0.06198 -0.53796 0.06128 -0.52932 0.0592 -0.57129 C 0.05903 -0.57376 0.05799 -0.5753 0.05746 -0.57716 C 0.05729 -0.57932 0.05729 -0.58209 0.0566 -0.58425 C 0.05573 -0.58765 0.05451 -0.59043 0.0533 -0.59351 C 0.05121 -0.59876 0.04948 -0.60246 0.0467 -0.60648 C 0.04444 -0.60956 0.04219 -0.61234 0.0401 -0.61574 C 0.03889 -0.61728 0.03785 -0.61944 0.03663 -0.62098 C 0.03542 -0.62253 0.03385 -0.62345 0.03246 -0.62438 C 0.02535 -0.63209 0.0316 -0.62839 0.0243 -0.63179 C 0.0217 -0.63549 0.02135 -0.63642 0.0184 -0.63919 C 0.01753 -0.63981 0.01667 -0.64012 0.01597 -0.64104 C 0.01562 -0.6429 0.01458 -0.64475 0.0151 -0.64629 C 0.0158 -0.64845 0.01736 -0.64845 0.0184 -0.65 C 0.01962 -0.65154 0.02066 -0.6537 0.0217 -0.65555 L 0.025 -0.66296 " pathEditMode="relative" rAng="0" ptsTypes="AAAAAAAAAAAAAAAAAAAAAAAAAAAAAA">
                                      <p:cBhvr>
                                        <p:cTn id="45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96296E-6 L 1.38889E-6 0.00062 C 1.38889E-6 -0.09845 0.01458 -0.13611 0.01528 -0.23456 C 0.01545 -0.25092 0.0033 -0.32438 0.00573 -0.33981 C 0.00694 -0.34845 0.00903 -0.36543 0.01076 -0.37469 C 0.01354 -0.39074 0.01597 -0.40308 0.01979 -0.41666 C 0.02205 -0.42469 0.02378 -0.43271 0.02656 -0.43889 C 0.02795 -0.44228 0.02934 -0.44444 0.03073 -0.44815 C 0.03194 -0.45061 0.03264 -0.45494 0.03403 -0.4571 C 0.03663 -0.46296 0.03923 -0.46852 0.04236 -0.47191 C 0.0434 -0.47315 0.04462 -0.47376 0.04566 -0.47561 C 0.04774 -0.47963 0.0493 -0.48456 0.05139 -0.48827 L 0.05642 -0.49722 C 0.06042 -0.50617 0.05625 -0.5 0.05903 -0.50864 C 0.05955 -0.5108 0.06059 -0.51234 0.06146 -0.5145 C 0.0651 -0.53765 0.06441 -0.5287 0.06233 -0.57037 C 0.06215 -0.57284 0.06111 -0.57407 0.06059 -0.57592 C 0.06042 -0.57839 0.06042 -0.58117 0.05972 -0.58302 C 0.05885 -0.58642 0.05764 -0.58919 0.05642 -0.59259 C 0.05434 -0.59753 0.0526 -0.60154 0.04983 -0.60524 L 0.04323 -0.61481 C 0.04201 -0.61605 0.04097 -0.61852 0.03976 -0.61975 C 0.03854 -0.62129 0.03698 -0.62222 0.03559 -0.62315 C 0.02847 -0.63117 0.03472 -0.62747 0.02743 -0.63055 C 0.02483 -0.63426 0.02448 -0.63549 0.02153 -0.63765 C 0.02066 -0.63858 0.01979 -0.63919 0.0191 -0.64012 C 0.01875 -0.64197 0.01771 -0.64382 0.01823 -0.64537 C 0.01892 -0.64753 0.02048 -0.64753 0.02153 -0.64907 C 0.02274 -0.65031 0.02378 -0.65277 0.02483 -0.65463 L 0.02812 -0.66234 " pathEditMode="relative" rAng="0" ptsTypes="AAAAAAAAAAAAAAAAAAAAAAAAAAAAAA">
                                      <p:cBhvr>
                                        <p:cTn id="47" dur="2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repeatCount="7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312 -0.00062 L -0.00312 2.22222E-6 C -0.00295 -0.09908 -0.00312 -0.19815 -0.00243 -0.29599 C -0.00226 -0.31266 0.00035 -0.325 0.0026 -0.34043 C 0.00382 -0.34908 0.0059 -0.36605 0.00764 -0.37531 C 0.01042 -0.39136 0.01285 -0.4034 0.01667 -0.41729 C 0.01892 -0.425 0.02066 -0.43334 0.02344 -0.43951 C 0.02483 -0.44259 0.02622 -0.44506 0.0276 -0.44877 C 0.02882 -0.45124 0.02951 -0.45525 0.0309 -0.45772 C 0.03351 -0.46327 0.03611 -0.46883 0.03924 -0.47222 C 0.04028 -0.47346 0.04149 -0.47438 0.04253 -0.47624 C 0.04462 -0.48025 0.04618 -0.48488 0.04826 -0.48889 C 0.05 -0.49198 0.05174 -0.49476 0.0533 -0.49784 C 0.05729 -0.50679 0.05313 -0.50031 0.0559 -0.50895 C 0.05642 -0.51142 0.05747 -0.51297 0.05833 -0.51513 C 0.06198 -0.53797 0.06128 -0.52932 0.0592 -0.5713 C 0.05903 -0.57377 0.05799 -0.57531 0.05747 -0.57716 C 0.05729 -0.57901 0.05729 -0.58179 0.0566 -0.58395 C 0.05573 -0.58735 0.05451 -0.59013 0.0533 -0.59321 C 0.05122 -0.59846 0.04948 -0.60216 0.0467 -0.60618 C 0.04444 -0.60926 0.04219 -0.61204 0.0401 -0.61543 C 0.03889 -0.61698 0.03785 -0.61914 0.03663 -0.62068 C 0.03542 -0.62222 0.03385 -0.62315 0.03247 -0.62408 C 0.02535 -0.63179 0.0316 -0.62809 0.02431 -0.63148 C 0.0217 -0.63519 0.02135 -0.63611 0.0184 -0.63858 C 0.01753 -0.63951 0.01667 -0.63982 0.01597 -0.64074 C 0.01563 -0.64259 0.01458 -0.64445 0.0151 -0.64599 C 0.0158 -0.64815 0.01736 -0.64815 0.0184 -0.64969 C 0.01962 -0.65124 0.02066 -0.6534 0.0217 -0.65525 L 0.025 -0.66297 " pathEditMode="relative" rAng="0" ptsTypes="AAAAAAAAAAAAAAAAAAAAAAAAAAAAAA">
                                      <p:cBhvr>
                                        <p:cTn id="49" dur="2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repeatCount="7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312 -0.00062 L -0.00312 -1.48148E-6 C -0.00295 -0.09907 -0.00312 -0.19815 -0.00243 -0.29599 C -0.00225 -0.31265 0.00035 -0.325 0.00261 -0.34043 C 0.00382 -0.34907 0.00591 -0.36605 0.00764 -0.37531 C 0.01042 -0.39136 0.01285 -0.40339 0.01667 -0.41728 C 0.01893 -0.425 0.02066 -0.43333 0.02344 -0.4395 C 0.02483 -0.44259 0.02622 -0.44506 0.02761 -0.44876 C 0.02882 -0.45123 0.02952 -0.45525 0.03091 -0.45771 C 0.03351 -0.46327 0.03611 -0.46883 0.03924 -0.47222 C 0.04028 -0.47346 0.0415 -0.47438 0.04254 -0.47623 C 0.04462 -0.48025 0.04618 -0.48488 0.04827 -0.48889 C 0.05 -0.49197 0.05174 -0.49475 0.0533 -0.49784 C 0.05729 -0.50679 0.05313 -0.50031 0.05591 -0.50895 C 0.05643 -0.51142 0.05747 -0.51296 0.05834 -0.51481 C 0.06198 -0.53796 0.06129 -0.52932 0.0592 -0.57129 C 0.05903 -0.57376 0.05799 -0.57531 0.05747 -0.57716 C 0.05729 -0.57932 0.05729 -0.5821 0.0566 -0.58426 C 0.05573 -0.58765 0.05452 -0.59043 0.0533 -0.59352 C 0.05122 -0.59876 0.04948 -0.60247 0.0467 -0.60648 C 0.04445 -0.60957 0.04219 -0.61234 0.04011 -0.61574 C 0.03889 -0.61728 0.03785 -0.61944 0.03663 -0.62099 C 0.03542 -0.62253 0.03386 -0.62346 0.03247 -0.62438 C 0.02535 -0.6321 0.0316 -0.62839 0.02431 -0.63179 C 0.0217 -0.63549 0.02136 -0.63642 0.01841 -0.63889 C 0.01754 -0.63981 0.01667 -0.64012 0.01597 -0.64105 C 0.01563 -0.6429 0.01459 -0.64475 0.01511 -0.64629 C 0.0158 -0.64846 0.01736 -0.64846 0.01841 -0.65 C 0.01962 -0.65154 0.02066 -0.6537 0.0217 -0.65555 L 0.025 -0.66296 " pathEditMode="relative" rAng="0" ptsTypes="AAAAAAAAAAAAAAAAAAAAAAAAAAAAAA">
                                      <p:cBhvr>
                                        <p:cTn id="51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2 -0.00062 L -0.00312 1.85185E-6 C -0.00295 -0.09908 -0.00312 -0.19815 -0.00243 -0.29599 C -0.00225 -0.31266 0.00035 -0.325 0.00261 -0.34043 C 0.00382 -0.34908 0.00591 -0.36605 0.00764 -0.37531 C 0.01042 -0.39136 0.01285 -0.4034 0.01667 -0.41729 C 0.01893 -0.425 0.02066 -0.43334 0.02344 -0.43951 C 0.02483 -0.44259 0.02622 -0.44506 0.02761 -0.44877 C 0.02882 -0.45124 0.02952 -0.45525 0.03091 -0.45772 C 0.03351 -0.46327 0.03612 -0.46883 0.03924 -0.47222 C 0.04028 -0.47346 0.0415 -0.47438 0.04254 -0.47624 C 0.04462 -0.48025 0.04618 -0.48488 0.04827 -0.48889 C 0.05 -0.49198 0.05174 -0.49475 0.0533 -0.49784 C 0.0573 -0.50679 0.05313 -0.50031 0.05591 -0.50895 C 0.05643 -0.51142 0.05747 -0.51296 0.05834 -0.51482 C 0.06198 -0.53796 0.06129 -0.52932 0.05921 -0.5713 C 0.05903 -0.57377 0.05799 -0.57531 0.05747 -0.57716 C 0.0573 -0.57932 0.0573 -0.5821 0.0566 -0.58426 C 0.05573 -0.58766 0.05452 -0.59043 0.0533 -0.59352 C 0.05122 -0.59877 0.04948 -0.60247 0.04671 -0.60648 C 0.04445 -0.60957 0.04219 -0.61235 0.04011 -0.61574 C 0.03889 -0.61729 0.03785 -0.61945 0.03664 -0.62099 C 0.03542 -0.62253 0.03386 -0.62346 0.03247 -0.62438 C 0.02535 -0.6321 0.0316 -0.6284 0.02431 -0.63179 C 0.02171 -0.6355 0.02136 -0.63642 0.01841 -0.63889 C 0.01754 -0.63982 0.01667 -0.64013 0.01598 -0.64105 C 0.01563 -0.6429 0.01459 -0.64475 0.01511 -0.6463 C 0.0158 -0.64846 0.01737 -0.64846 0.01841 -0.65 C 0.01962 -0.65155 0.02066 -0.65371 0.02171 -0.65556 L 0.025 -0.66296 " pathEditMode="relative" rAng="0" ptsTypes="AAAAAAAAAAAAAAAAAAAAAAAAAAAAAA">
                                      <p:cBhvr>
                                        <p:cTn id="53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7" grpId="0"/>
      <p:bldP spid="19" grpId="0" animBg="1"/>
      <p:bldP spid="19" grpId="1" animBg="1"/>
      <p:bldP spid="21" grpId="0" animBg="1"/>
      <p:bldP spid="21" grpId="1" animBg="1"/>
      <p:bldP spid="24" grpId="0" animBg="1"/>
      <p:bldP spid="25" grpId="0" animBg="1"/>
      <p:bldP spid="28" grpId="0"/>
      <p:bldP spid="29" grpId="0" animBg="1"/>
      <p:bldP spid="31" grpId="0" animBg="1"/>
      <p:bldP spid="33" grpId="0" animBg="1"/>
      <p:bldP spid="3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640800" y="3101092"/>
            <a:ext cx="3522461" cy="744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 smtClean="0">
                <a:solidFill>
                  <a:srgbClr val="AD969E"/>
                </a:solidFill>
                <a:cs typeface="+mn-ea"/>
                <a:sym typeface="+mn-lt"/>
              </a:rPr>
              <a:t>我</a:t>
            </a:r>
            <a:r>
              <a:rPr lang="zh-CN" altLang="en-US" sz="1500" dirty="0">
                <a:solidFill>
                  <a:srgbClr val="AD969E"/>
                </a:solidFill>
                <a:cs typeface="+mn-ea"/>
                <a:sym typeface="+mn-lt"/>
              </a:rPr>
              <a:t>选择深埋对你的爱，那是内心深处的一片净土。</a:t>
            </a:r>
            <a:endParaRPr lang="zh-CN" altLang="en-US" sz="1500" dirty="0">
              <a:solidFill>
                <a:srgbClr val="AD969E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40800" y="2590324"/>
            <a:ext cx="3920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AD969E"/>
                </a:solidFill>
                <a:cs typeface="+mn-ea"/>
                <a:sym typeface="+mn-lt"/>
              </a:rPr>
              <a:t>那一年</a:t>
            </a:r>
            <a:r>
              <a:rPr lang="zh-CN" altLang="en-US" sz="2400" dirty="0" smtClean="0">
                <a:solidFill>
                  <a:srgbClr val="AD969E"/>
                </a:solidFill>
                <a:cs typeface="+mn-ea"/>
                <a:sym typeface="+mn-lt"/>
              </a:rPr>
              <a:t>，我们二十五岁</a:t>
            </a:r>
            <a:endParaRPr lang="zh-CN" altLang="en-US" sz="2400" dirty="0">
              <a:solidFill>
                <a:srgbClr val="AD969E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 rot="291056">
            <a:off x="4503775" y="509957"/>
            <a:ext cx="3670572" cy="2270019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 w="101600">
            <a:solidFill>
              <a:srgbClr val="FFFFFF"/>
            </a:soli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B793B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 rot="21264117">
            <a:off x="5027111" y="2440070"/>
            <a:ext cx="3670572" cy="2270019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01600">
            <a:solidFill>
              <a:srgbClr val="FFFFFF"/>
            </a:soli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B793B"/>
              </a:solidFill>
              <a:cs typeface="+mn-ea"/>
              <a:sym typeface="+mn-lt"/>
            </a:endParaRPr>
          </a:p>
        </p:txBody>
      </p:sp>
      <p:sp>
        <p:nvSpPr>
          <p:cNvPr id="24" name="心形 23"/>
          <p:cNvSpPr/>
          <p:nvPr/>
        </p:nvSpPr>
        <p:spPr>
          <a:xfrm rot="19800000">
            <a:off x="749768" y="1611264"/>
            <a:ext cx="581123" cy="536929"/>
          </a:xfrm>
          <a:prstGeom prst="heart">
            <a:avLst/>
          </a:prstGeom>
          <a:solidFill>
            <a:srgbClr val="E9B4C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E9B4CD"/>
              </a:solidFill>
              <a:cs typeface="+mn-ea"/>
              <a:sym typeface="+mn-lt"/>
            </a:endParaRPr>
          </a:p>
        </p:txBody>
      </p:sp>
      <p:sp>
        <p:nvSpPr>
          <p:cNvPr id="25" name="心形 24"/>
          <p:cNvSpPr/>
          <p:nvPr/>
        </p:nvSpPr>
        <p:spPr>
          <a:xfrm rot="2700000">
            <a:off x="1035683" y="1545766"/>
            <a:ext cx="548975" cy="507223"/>
          </a:xfrm>
          <a:prstGeom prst="heart">
            <a:avLst/>
          </a:prstGeom>
          <a:solidFill>
            <a:srgbClr val="E9B4C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E9B4CD"/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662950" y="1435378"/>
            <a:ext cx="1085554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500" b="1" dirty="0" smtClean="0">
                <a:solidFill>
                  <a:srgbClr val="DEACC7"/>
                </a:solidFill>
                <a:cs typeface="+mn-ea"/>
                <a:sym typeface="+mn-lt"/>
              </a:rPr>
              <a:t>幸福</a:t>
            </a:r>
            <a:endParaRPr lang="zh-CN" altLang="en-US" sz="3500" b="1" dirty="0">
              <a:solidFill>
                <a:srgbClr val="DEACC7"/>
              </a:solidFill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770504" y="5342858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363272" y="5342858"/>
            <a:ext cx="123825" cy="123825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494466" y="5924783"/>
            <a:ext cx="116880" cy="116880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54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7797172" y="5876667"/>
            <a:ext cx="90488" cy="90488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7770283" y="5306324"/>
            <a:ext cx="65462" cy="6546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7172069" y="5386130"/>
            <a:ext cx="58738" cy="58737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364101" y="5998236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1906927" y="5973505"/>
            <a:ext cx="122238" cy="122237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20000">
        <p:fade/>
      </p:transition>
    </mc:Choice>
    <mc:Fallback>
      <p:transition spd="slow" advClick="0" advTm="2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52604 0.00895 C -0.52413 -0.00494 -0.51736 -0.02932 -0.5125 -0.04105 C -0.5125 -0.04043 -0.5026 -0.05833 -0.50104 -0.06142 C -0.49618 -0.06975 -0.49236 -0.07994 -0.48646 -0.08704 C -0.48351 -0.09506 -0.47969 -0.09907 -0.47604 -0.10555 C -0.46962 -0.11697 -0.46441 -0.12562 -0.45729 -0.13549 C -0.45035 -0.14444 -0.44462 -0.15771 -0.4375 -0.16666 C -0.43212 -0.17376 -0.42448 -0.17685 -0.41875 -0.18364 C -0.41128 -0.19166 -0.39983 -0.20741 -0.39167 -0.21142 C -0.38472 -0.21913 -0.37691 -0.22778 -0.36875 -0.23148 C -0.36319 -0.23796 -0.35868 -0.24537 -0.35208 -0.24815 C -0.34392 -0.25895 -0.33403 -0.2642 -0.325 -0.27222 C -0.32292 -0.27407 -0.31944 -0.27994 -0.31771 -0.28148 C -0.30903 -0.29166 -0.29896 -0.29846 -0.28958 -0.30555 C -0.27326 -0.3179 -0.28472 -0.31234 -0.275 -0.31666 C -0.25035 -0.3429 -0.21267 -0.3608 -0.18437 -0.36481 C -0.16927 -0.37006 -0.15364 -0.37253 -0.13854 -0.37778 C -0.13073 -0.38487 -0.12465 -0.38642 -0.11562 -0.39074 C -0.08507 -0.40494 -0.05573 -0.41636 -0.02396 -0.42037 C -0.01493 -0.42438 -0.00712 -0.42623 0.00208 -0.42778 C 0.04948 -0.44475 0.10052 -0.43148 0.14896 -0.42963 C 0.16267 -0.42685 0.17726 -0.42376 0.19063 -0.41666 C 0.20851 -0.4071 0.18594 -0.41944 0.20208 -0.40741 C 0.2092 -0.40216 0.2191 -0.39846 0.22604 -0.39444 C 0.22847 -0.3929 0.23004 -0.38889 0.23229 -0.38704 C 0.23698 -0.38271 0.24271 -0.37808 0.24792 -0.37592 C 0.25747 -0.36574 0.26806 -0.35833 0.27708 -0.34629 C 0.28351 -0.33765 0.28924 -0.32778 0.29688 -0.32222 C 0.30365 -0.31018 0.31076 -0.29969 0.31771 -0.28734 C 0.3191 -0.28457 0.31962 -0.28086 0.32083 -0.27778 C 0.3224 -0.27438 0.32413 -0.27129 0.32604 -0.26852 C 0.33212 -0.25864 0.33889 -0.24938 0.34479 -0.2392 C 0.34931 -0.23086 0.35295 -0.22037 0.35833 -0.21327 C 0.36181 -0.20864 0.36285 -0.20741 0.36563 -0.20185 C 0.37066 -0.19166 0.37483 -0.17994 0.38021 -0.17068 C 0.38368 -0.15494 0.39097 -0.14444 0.39479 -0.12963 C 0.39774 -0.1179 0.39948 -0.1108 0.40313 -0.1 C 0.40347 -0.09629 0.4033 -0.09228 0.40417 -0.08889 C 0.40469 -0.08704 0.40677 -0.08734 0.40729 -0.08518 C 0.40886 -0.0787 0.41163 -0.05586 0.4125 -0.04815 C 0.41458 -0.02932 0.41511 -0.00987 0.41771 0.00895 C 0.41736 0.03025 0.425 0.1784 0.40417 0.22778 C 0.40243 0.24074 0.40451 0.23025 0.4 0.24074 C 0.3941 0.25432 0.39219 0.26235 0.38333 0.27037 C 0.37934 0.28117 0.38386 0.27192 0.37708 0.27778 C 0.37379 0.28056 0.37083 0.28519 0.36771 0.28889 C 0.36528 0.29167 0.36198 0.29043 0.35938 0.29229 C 0.35139 0.29969 0.34219 0.30309 0.33333 0.30556 C 0.33056 0.30617 0.32778 0.30679 0.325 0.3071 C 0.32083 0.30864 0.3125 0.31111 0.3125 0.31142 C 0.28542 0.30988 0.25833 0.3105 0.23125 0.3071 C 0.22379 0.30648 0.21684 0.29969 0.20938 0.29815 C 0.20174 0.29136 0.1934 0.28858 0.18542 0.28334 C 0.17813 0.2784 0.17118 0.2713 0.16354 0.26852 C 0.15573 0.26142 0.14063 0.24568 0.13229 0.24259 C 0.1283 0.23827 0.12517 0.2321 0.12083 0.22963 C 0.1125 0.21759 0.10243 0.21266 0.09375 0.20174 C 0.08663 0.1929 0.08472 0.18796 0.07708 0.18334 C 0.07257 0.17716 0.07101 0.17099 0.06563 0.16852 C 0.06285 0.1608 0.05747 0.15525 0.05313 0.14969 C 0.04948 0.14013 0.04375 0.1355 0.03958 0.12562 C 0.03229 0.10895 0.025 0.09198 0.01875 0.07377 C 0.01233 0.05587 0.0099 0.03457 0.00313 0.01667 C 0.00243 0.01142 0.00208 0.00556 -8.33333E-7 -0.00031 " pathEditMode="relative" rAng="0" ptsTypes="AAAAAAAAAAAAAAAAAAAAAAAAAAAAAAAAAAAAAAAAAAAAAAAAAAAAAAAAAAAAAAAA">
                                      <p:cBhvr>
                                        <p:cTn id="16" dur="4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40" y="-716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38333 0.47778 C -0.3757 0.48704 -0.3724 0.49661 -0.36667 0.50926 C -0.35747 0.52932 -0.33993 0.55988 -0.325 0.56852 C -0.3132 0.58457 -0.29757 0.59013 -0.28438 0.60185 C -0.27986 0.60587 -0.27379 0.61173 -0.26892 0.61297 C -0.26042 0.61513 -0.24375 0.61667 -0.24375 0.61698 C -0.24201 0.61729 -0.24028 0.61729 -0.23854 0.61852 C -0.23698 0.61976 -0.23611 0.62315 -0.23438 0.62408 C -0.22622 0.62871 -0.21701 0.62685 -0.20833 0.62778 C -0.19879 0.63334 -0.18924 0.63395 -0.17934 0.63519 C -0.14271 0.65679 -0.08021 0.65402 -0.04896 0.65556 C 0.0934 0.67747 -0.02552 0.66111 0.30816 0.65741 C 0.33021 0.64877 0.35087 0.63334 0.37292 0.62408 C 0.40417 0.61081 0.43628 0.5963 0.46441 0.56852 C 0.47882 0.55432 0.48906 0.53395 0.50191 0.51667 C 0.51476 0.4713 0.50781 0.41914 0.51215 0.37037 C 0.5118 0.30803 0.51146 0.24568 0.51024 0.18334 C 0.50955 0.14939 0.4934 0.12099 0.48437 0.09445 C 0.47951 0.07994 0.46979 0.06266 0.46042 0.05926 C 0.45052 0.04167 0.42604 0.01883 0.41233 0.01482 C 0.40226 0.00031 0.41302 0.01266 0.39583 0.00556 C 0.39358 0.00463 0.39184 0.00124 0.38958 -3.08642E-6 C 0.38542 -0.00216 0.37691 -0.0037 0.37691 -0.00339 C 0.3618 -0.01913 0.32326 -0.02068 0.30503 -0.02222 C 0.22396 -0.04629 0.1467 -0.02654 0.06042 -0.02592 C 0.05781 -0.02438 0.05573 -0.0216 0.05312 -0.02037 C 0.04305 -0.01605 0.03264 -0.01635 0.02292 -0.01111 C 0.01528 -0.0071 0.0092 -3.08642E-6 8.33333E-7 -3.08642E-6 " pathEditMode="relative" rAng="0" ptsTypes="AAAAAAAAAAAAAAAAAAAAAAAAAAAA">
                                      <p:cBhvr>
                                        <p:cTn id="21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774" y="-161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8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2 -0.00062 L -0.00312 -9.87654E-7 C -0.00295 -0.09907 -0.00312 -0.19815 -0.00243 -0.29599 C -0.00225 -0.31265 0.00035 -0.325 0.00261 -0.34043 C 0.00382 -0.34907 0.0059 -0.36605 0.00764 -0.37531 C 0.01042 -0.39136 0.01285 -0.40339 0.01667 -0.41728 C 0.01893 -0.425 0.02066 -0.43333 0.02344 -0.43951 C 0.02483 -0.44259 0.02622 -0.44506 0.02761 -0.44876 C 0.02882 -0.45123 0.02952 -0.45525 0.0309 -0.45772 C 0.03351 -0.46327 0.03611 -0.46883 0.03924 -0.47222 C 0.04028 -0.47346 0.0415 -0.47438 0.04254 -0.47623 C 0.04462 -0.48025 0.04618 -0.48488 0.04827 -0.48889 C 0.05 -0.49197 0.05174 -0.49475 0.0533 -0.49784 C 0.05729 -0.50679 0.05313 -0.50031 0.0559 -0.50895 C 0.05643 -0.51142 0.05747 -0.51296 0.05834 -0.51512 C 0.06198 -0.53796 0.06129 -0.52932 0.0592 -0.57099 C 0.05903 -0.57346 0.05799 -0.575 0.05747 -0.57685 C 0.05729 -0.57901 0.05729 -0.58179 0.0566 -0.58395 C 0.05573 -0.58734 0.05452 -0.59012 0.0533 -0.59321 C 0.05122 -0.59846 0.04948 -0.60216 0.0467 -0.60617 C 0.04445 -0.60926 0.04219 -0.61204 0.04011 -0.61543 C 0.03889 -0.61697 0.03785 -0.61913 0.03663 -0.62068 C 0.03542 -0.62222 0.03386 -0.62315 0.03247 -0.62407 C 0.02535 -0.63179 0.0316 -0.62809 0.02431 -0.63148 C 0.0217 -0.63518 0.02136 -0.63611 0.0184 -0.63858 C 0.01754 -0.63951 0.01667 -0.63981 0.01597 -0.64074 C 0.01563 -0.64259 0.01459 -0.64444 0.01511 -0.64599 C 0.0158 -0.64815 0.01736 -0.64815 0.0184 -0.64969 C 0.01962 -0.65123 0.02066 -0.65339 0.0217 -0.65525 L 0.025 -0.66296 " pathEditMode="relative" rAng="0" ptsTypes="AAAAAAAAAAAAAAAAAAAAAAAAAAAAAA">
                                      <p:cBhvr>
                                        <p:cTn id="39" dur="2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repeatCount="7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3 -0.00062 L -0.00313 4.07407E-6 C -0.00313 -0.09908 0.02604 -0.06328 0.02674 -0.16173 C 0.0276 -0.21636 -0.00174 -0.28735 -0.00451 -0.30247 C -0.00747 -0.3176 0.00174 -0.33303 0.0026 -0.34044 C 0.00382 -0.34908 0.0059 -0.36605 0.00764 -0.37531 C 0.01042 -0.39136 0.01285 -0.40371 0.01667 -0.41729 C 0.01892 -0.42531 0.02066 -0.43334 0.02344 -0.43951 C 0.02483 -0.44321 0.02621 -0.44507 0.0276 -0.44877 C 0.02882 -0.45124 0.02951 -0.45587 0.0309 -0.45772 C 0.03351 -0.46389 0.03611 -0.46914 0.03924 -0.47284 C 0.04028 -0.47377 0.04149 -0.47439 0.04253 -0.47624 C 0.04462 -0.48025 0.04618 -0.48519 0.04826 -0.48889 L 0.0533 -0.49784 C 0.05729 -0.50679 0.05312 -0.50062 0.0559 -0.50957 C 0.05642 -0.51142 0.05746 -0.51297 0.05833 -0.51513 C 0.06198 -0.53828 0.06128 -0.52933 0.0592 -0.57099 C 0.05903 -0.57346 0.05799 -0.5747 0.05746 -0.57624 C 0.05729 -0.57902 0.05729 -0.58179 0.0566 -0.58365 C 0.05573 -0.58704 0.05451 -0.58982 0.0533 -0.59321 C 0.05121 -0.59784 0.04948 -0.60216 0.0467 -0.60587 L 0.0401 -0.61482 C 0.03889 -0.61667 0.03785 -0.61914 0.03663 -0.62037 C 0.03542 -0.62192 0.03385 -0.62284 0.03246 -0.62377 C 0.02535 -0.63179 0.0316 -0.62809 0.0243 -0.63087 C 0.0217 -0.63457 0.02135 -0.63612 0.0184 -0.63828 C 0.01753 -0.6392 0.01667 -0.63982 0.01597 -0.64074 C 0.01562 -0.6426 0.01458 -0.64445 0.0151 -0.64599 C 0.0158 -0.64815 0.01736 -0.64815 0.0184 -0.6497 C 0.01962 -0.65062 0.02066 -0.6534 0.0217 -0.65525 L 0.025 -0.66297 " pathEditMode="relative" rAng="0" ptsTypes="AAAAAAAAAAAAAAAAAAAAAAAAAAAAAAA">
                                      <p:cBhvr>
                                        <p:cTn id="41" dur="2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0" y="-33086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repeatCount="7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312 -0.00062 L -0.00312 -1.60494E-6 C -0.00295 -0.09907 -0.00312 -0.19815 -0.00243 -0.29599 C -0.00226 -0.31265 0.00035 -0.325 0.00261 -0.34043 C 0.00382 -0.34907 0.0059 -0.36605 0.00764 -0.37531 C 0.01042 -0.39136 0.01285 -0.40339 0.01667 -0.41728 C 0.01893 -0.425 0.02066 -0.43333 0.02344 -0.4395 C 0.02483 -0.44259 0.02622 -0.44506 0.02761 -0.44876 C 0.02882 -0.45123 0.02952 -0.45525 0.0309 -0.45771 C 0.03351 -0.46327 0.03611 -0.46883 0.03924 -0.47222 C 0.04028 -0.47346 0.04149 -0.47438 0.04254 -0.47623 C 0.04462 -0.48025 0.04618 -0.48487 0.04827 -0.48889 C 0.05 -0.49197 0.05174 -0.49475 0.0533 -0.49784 C 0.05729 -0.50679 0.05313 -0.50031 0.0559 -0.50895 C 0.05643 -0.51142 0.05747 -0.51296 0.05834 -0.51481 C 0.06198 -0.53796 0.06129 -0.52932 0.0592 -0.57129 C 0.05903 -0.57376 0.05799 -0.57531 0.05747 -0.57716 C 0.05729 -0.57932 0.05729 -0.5821 0.0566 -0.58426 C 0.05573 -0.58765 0.05452 -0.59043 0.0533 -0.59352 C 0.05122 -0.59876 0.04948 -0.60247 0.0467 -0.60648 C 0.04445 -0.60957 0.04219 -0.61234 0.04011 -0.61574 C 0.03889 -0.61728 0.03785 -0.61944 0.03663 -0.62099 C 0.03542 -0.62253 0.03386 -0.62346 0.03247 -0.62438 C 0.02535 -0.6321 0.0316 -0.62839 0.02431 -0.63179 C 0.0217 -0.63549 0.02136 -0.63642 0.0184 -0.63889 C 0.01754 -0.63981 0.01667 -0.64012 0.01597 -0.64105 C 0.01563 -0.6429 0.01459 -0.64475 0.01511 -0.64629 C 0.0158 -0.64846 0.01736 -0.64846 0.0184 -0.65 C 0.01962 -0.65154 0.02066 -0.6537 0.0217 -0.65555 L 0.025 -0.66296 " pathEditMode="relative" rAng="0" ptsTypes="AAAAAAAAAAAAAAAAAAAAAAAAAAAAAA">
                                      <p:cBhvr>
                                        <p:cTn id="43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3 -0.00061 L -0.00313 -4.5679E-6 C -0.00295 -0.09907 -0.00313 -0.19814 -0.00243 -0.29598 C -0.00226 -0.31265 0.00035 -0.325 0.0026 -0.34043 C 0.00382 -0.34907 0.0059 -0.36604 0.00764 -0.3753 C 0.01042 -0.39135 0.01285 -0.40339 0.01667 -0.41728 C 0.01892 -0.425 0.02066 -0.43333 0.02344 -0.4395 C 0.02483 -0.44259 0.02621 -0.44506 0.0276 -0.44876 C 0.02882 -0.45123 0.02951 -0.45524 0.0309 -0.45771 C 0.03351 -0.46327 0.03611 -0.46882 0.03924 -0.47222 C 0.04028 -0.47345 0.04149 -0.47438 0.04253 -0.47623 C 0.04462 -0.48024 0.04618 -0.48487 0.04826 -0.48888 C 0.05 -0.49197 0.05174 -0.49475 0.0533 -0.49783 C 0.05729 -0.50679 0.05312 -0.5003 0.0559 -0.50895 C 0.05642 -0.51142 0.05746 -0.51296 0.05833 -0.51481 C 0.06198 -0.53796 0.06128 -0.52932 0.0592 -0.57129 C 0.05903 -0.57376 0.05799 -0.5753 0.05746 -0.57716 C 0.05729 -0.57932 0.05729 -0.58209 0.0566 -0.58425 C 0.05573 -0.58765 0.05451 -0.59043 0.0533 -0.59351 C 0.05121 -0.59876 0.04948 -0.60246 0.0467 -0.60648 C 0.04444 -0.60956 0.04219 -0.61234 0.0401 -0.61574 C 0.03889 -0.61728 0.03785 -0.61944 0.03663 -0.62098 C 0.03542 -0.62253 0.03385 -0.62345 0.03246 -0.62438 C 0.02535 -0.63209 0.0316 -0.62839 0.0243 -0.63179 C 0.0217 -0.63549 0.02135 -0.63642 0.0184 -0.63919 C 0.01753 -0.63981 0.01667 -0.64012 0.01597 -0.64104 C 0.01562 -0.6429 0.01458 -0.64475 0.0151 -0.64629 C 0.0158 -0.64845 0.01736 -0.64845 0.0184 -0.65 C 0.01962 -0.65154 0.02066 -0.6537 0.0217 -0.65555 L 0.025 -0.66296 " pathEditMode="relative" rAng="0" ptsTypes="AAAAAAAAAAAAAAAAAAAAAAAAAAAAAA">
                                      <p:cBhvr>
                                        <p:cTn id="45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96296E-6 L 1.38889E-6 0.00062 C 1.38889E-6 -0.09845 0.01458 -0.13611 0.01528 -0.23456 C 0.01545 -0.25092 0.0033 -0.32438 0.00573 -0.33981 C 0.00694 -0.34845 0.00903 -0.36543 0.01076 -0.37469 C 0.01354 -0.39074 0.01597 -0.40308 0.01979 -0.41666 C 0.02205 -0.42469 0.02378 -0.43271 0.02656 -0.43889 C 0.02795 -0.44228 0.02934 -0.44444 0.03073 -0.44815 C 0.03194 -0.45061 0.03264 -0.45494 0.03403 -0.4571 C 0.03663 -0.46296 0.03923 -0.46852 0.04236 -0.47191 C 0.0434 -0.47315 0.04462 -0.47376 0.04566 -0.47561 C 0.04774 -0.47963 0.0493 -0.48456 0.05139 -0.48827 L 0.05642 -0.49722 C 0.06042 -0.50617 0.05625 -0.5 0.05903 -0.50864 C 0.05955 -0.5108 0.06059 -0.51234 0.06146 -0.5145 C 0.0651 -0.53765 0.06441 -0.5287 0.06233 -0.57037 C 0.06215 -0.57284 0.06111 -0.57407 0.06059 -0.57592 C 0.06042 -0.57839 0.06042 -0.58117 0.05972 -0.58302 C 0.05885 -0.58642 0.05764 -0.58919 0.05642 -0.59259 C 0.05434 -0.59753 0.0526 -0.60154 0.04983 -0.60524 L 0.04323 -0.61481 C 0.04201 -0.61605 0.04097 -0.61852 0.03976 -0.61975 C 0.03854 -0.62129 0.03698 -0.62222 0.03559 -0.62315 C 0.02847 -0.63117 0.03472 -0.62747 0.02743 -0.63055 C 0.02483 -0.63426 0.02448 -0.63549 0.02153 -0.63765 C 0.02066 -0.63858 0.01979 -0.63919 0.0191 -0.64012 C 0.01875 -0.64197 0.01771 -0.64382 0.01823 -0.64537 C 0.01892 -0.64753 0.02048 -0.64753 0.02153 -0.64907 C 0.02274 -0.65031 0.02378 -0.65277 0.02483 -0.65463 L 0.02812 -0.66234 " pathEditMode="relative" rAng="0" ptsTypes="AAAAAAAAAAAAAAAAAAAAAAAAAAAAAA">
                                      <p:cBhvr>
                                        <p:cTn id="47" dur="2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repeatCount="7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312 -0.00062 L -0.00312 2.22222E-6 C -0.00295 -0.09908 -0.00312 -0.19815 -0.00243 -0.29599 C -0.00226 -0.31266 0.00035 -0.325 0.0026 -0.34043 C 0.00382 -0.34908 0.0059 -0.36605 0.00764 -0.37531 C 0.01042 -0.39136 0.01285 -0.4034 0.01667 -0.41729 C 0.01892 -0.425 0.02066 -0.43334 0.02344 -0.43951 C 0.02483 -0.44259 0.02622 -0.44506 0.0276 -0.44877 C 0.02882 -0.45124 0.02951 -0.45525 0.0309 -0.45772 C 0.03351 -0.46327 0.03611 -0.46883 0.03924 -0.47222 C 0.04028 -0.47346 0.04149 -0.47438 0.04253 -0.47624 C 0.04462 -0.48025 0.04618 -0.48488 0.04826 -0.48889 C 0.05 -0.49198 0.05174 -0.49476 0.0533 -0.49784 C 0.05729 -0.50679 0.05313 -0.50031 0.0559 -0.50895 C 0.05642 -0.51142 0.05747 -0.51297 0.05833 -0.51513 C 0.06198 -0.53797 0.06128 -0.52932 0.0592 -0.5713 C 0.05903 -0.57377 0.05799 -0.57531 0.05747 -0.57716 C 0.05729 -0.57901 0.05729 -0.58179 0.0566 -0.58395 C 0.05573 -0.58735 0.05451 -0.59013 0.0533 -0.59321 C 0.05122 -0.59846 0.04948 -0.60216 0.0467 -0.60618 C 0.04444 -0.60926 0.04219 -0.61204 0.0401 -0.61543 C 0.03889 -0.61698 0.03785 -0.61914 0.03663 -0.62068 C 0.03542 -0.62222 0.03385 -0.62315 0.03247 -0.62408 C 0.02535 -0.63179 0.0316 -0.62809 0.02431 -0.63148 C 0.0217 -0.63519 0.02135 -0.63611 0.0184 -0.63858 C 0.01753 -0.63951 0.01667 -0.63982 0.01597 -0.64074 C 0.01563 -0.64259 0.01458 -0.64445 0.0151 -0.64599 C 0.0158 -0.64815 0.01736 -0.64815 0.0184 -0.64969 C 0.01962 -0.65124 0.02066 -0.6534 0.0217 -0.65525 L 0.025 -0.66297 " pathEditMode="relative" rAng="0" ptsTypes="AAAAAAAAAAAAAAAAAAAAAAAAAAAAAA">
                                      <p:cBhvr>
                                        <p:cTn id="49" dur="2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repeatCount="7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312 -0.00062 L -0.00312 -1.48148E-6 C -0.00295 -0.09907 -0.00312 -0.19815 -0.00243 -0.29599 C -0.00225 -0.31265 0.00035 -0.325 0.00261 -0.34043 C 0.00382 -0.34907 0.00591 -0.36605 0.00764 -0.37531 C 0.01042 -0.39136 0.01285 -0.40339 0.01667 -0.41728 C 0.01893 -0.425 0.02066 -0.43333 0.02344 -0.4395 C 0.02483 -0.44259 0.02622 -0.44506 0.02761 -0.44876 C 0.02882 -0.45123 0.02952 -0.45525 0.03091 -0.45771 C 0.03351 -0.46327 0.03611 -0.46883 0.03924 -0.47222 C 0.04028 -0.47346 0.0415 -0.47438 0.04254 -0.47623 C 0.04462 -0.48025 0.04618 -0.48488 0.04827 -0.48889 C 0.05 -0.49197 0.05174 -0.49475 0.0533 -0.49784 C 0.05729 -0.50679 0.05313 -0.50031 0.05591 -0.50895 C 0.05643 -0.51142 0.05747 -0.51296 0.05834 -0.51481 C 0.06198 -0.53796 0.06129 -0.52932 0.0592 -0.57129 C 0.05903 -0.57376 0.05799 -0.57531 0.05747 -0.57716 C 0.05729 -0.57932 0.05729 -0.5821 0.0566 -0.58426 C 0.05573 -0.58765 0.05452 -0.59043 0.0533 -0.59352 C 0.05122 -0.59876 0.04948 -0.60247 0.0467 -0.60648 C 0.04445 -0.60957 0.04219 -0.61234 0.04011 -0.61574 C 0.03889 -0.61728 0.03785 -0.61944 0.03663 -0.62099 C 0.03542 -0.62253 0.03386 -0.62346 0.03247 -0.62438 C 0.02535 -0.6321 0.0316 -0.62839 0.02431 -0.63179 C 0.0217 -0.63549 0.02136 -0.63642 0.01841 -0.63889 C 0.01754 -0.63981 0.01667 -0.64012 0.01597 -0.64105 C 0.01563 -0.6429 0.01459 -0.64475 0.01511 -0.64629 C 0.0158 -0.64846 0.01736 -0.64846 0.01841 -0.65 C 0.01962 -0.65154 0.02066 -0.6537 0.0217 -0.65555 L 0.025 -0.66296 " pathEditMode="relative" rAng="0" ptsTypes="AAAAAAAAAAAAAAAAAAAAAAAAAAAAAA">
                                      <p:cBhvr>
                                        <p:cTn id="51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2 -0.00062 L -0.00312 1.85185E-6 C -0.00295 -0.09908 -0.00312 -0.19815 -0.00243 -0.29599 C -0.00225 -0.31266 0.00035 -0.325 0.00261 -0.34043 C 0.00382 -0.34908 0.00591 -0.36605 0.00764 -0.37531 C 0.01042 -0.39136 0.01285 -0.4034 0.01667 -0.41729 C 0.01893 -0.425 0.02066 -0.43334 0.02344 -0.43951 C 0.02483 -0.44259 0.02622 -0.44506 0.02761 -0.44877 C 0.02882 -0.45124 0.02952 -0.45525 0.03091 -0.45772 C 0.03351 -0.46327 0.03612 -0.46883 0.03924 -0.47222 C 0.04028 -0.47346 0.0415 -0.47438 0.04254 -0.47624 C 0.04462 -0.48025 0.04618 -0.48488 0.04827 -0.48889 C 0.05 -0.49198 0.05174 -0.49475 0.0533 -0.49784 C 0.0573 -0.50679 0.05313 -0.50031 0.05591 -0.50895 C 0.05643 -0.51142 0.05747 -0.51296 0.05834 -0.51482 C 0.06198 -0.53796 0.06129 -0.52932 0.05921 -0.5713 C 0.05903 -0.57377 0.05799 -0.57531 0.05747 -0.57716 C 0.0573 -0.57932 0.0573 -0.5821 0.0566 -0.58426 C 0.05573 -0.58766 0.05452 -0.59043 0.0533 -0.59352 C 0.05122 -0.59877 0.04948 -0.60247 0.04671 -0.60648 C 0.04445 -0.60957 0.04219 -0.61235 0.04011 -0.61574 C 0.03889 -0.61729 0.03785 -0.61945 0.03664 -0.62099 C 0.03542 -0.62253 0.03386 -0.62346 0.03247 -0.62438 C 0.02535 -0.6321 0.0316 -0.6284 0.02431 -0.63179 C 0.02171 -0.6355 0.02136 -0.63642 0.01841 -0.63889 C 0.01754 -0.63982 0.01667 -0.64013 0.01598 -0.64105 C 0.01563 -0.6429 0.01459 -0.64475 0.01511 -0.6463 C 0.0158 -0.64846 0.01737 -0.64846 0.01841 -0.65 C 0.01962 -0.65155 0.02066 -0.65371 0.02171 -0.65556 L 0.025 -0.66296 " pathEditMode="relative" rAng="0" ptsTypes="AAAAAAAAAAAAAAAAAAAAAAAAAAAAAA">
                                      <p:cBhvr>
                                        <p:cTn id="53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7" grpId="0"/>
      <p:bldP spid="19" grpId="0" animBg="1"/>
      <p:bldP spid="19" grpId="1" animBg="1"/>
      <p:bldP spid="21" grpId="0" animBg="1"/>
      <p:bldP spid="21" grpId="1" animBg="1"/>
      <p:bldP spid="24" grpId="0" animBg="1"/>
      <p:bldP spid="25" grpId="0" animBg="1"/>
      <p:bldP spid="28" grpId="0"/>
      <p:bldP spid="29" grpId="0" animBg="1"/>
      <p:bldP spid="31" grpId="0" animBg="1"/>
      <p:bldP spid="33" grpId="0" animBg="1"/>
      <p:bldP spid="35" grpId="0" animBg="1"/>
    </p:bldLst>
  </p:timing>
</p:sld>
</file>

<file path=ppt/theme/theme1.xml><?xml version="1.0" encoding="utf-8"?>
<a:theme xmlns:a="http://schemas.openxmlformats.org/drawingml/2006/main" name="第一PPT，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fcsonko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529</Words>
  <Application>WPS 演示</Application>
  <PresentationFormat>全屏显示(16:9)</PresentationFormat>
  <Paragraphs>129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</vt:lpstr>
      <vt:lpstr>Arial Unicode MS</vt:lpstr>
      <vt:lpstr>Calibri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爱情相册</dc:title>
  <dc:creator>第一PPT</dc:creator>
  <cp:keywords>www.1ppt.com</cp:keywords>
  <dc:description>www.1ppt.com</dc:description>
  <cp:lastModifiedBy>Administrator</cp:lastModifiedBy>
  <cp:revision>10</cp:revision>
  <dcterms:created xsi:type="dcterms:W3CDTF">2014-06-10T04:48:00Z</dcterms:created>
  <dcterms:modified xsi:type="dcterms:W3CDTF">2022-06-17T04:14:10Z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