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sldIdLst>
    <p:sldId id="391" r:id="rId4"/>
    <p:sldId id="381" r:id="rId6"/>
    <p:sldId id="389" r:id="rId7"/>
    <p:sldId id="342" r:id="rId8"/>
    <p:sldId id="320" r:id="rId9"/>
    <p:sldId id="321" r:id="rId10"/>
    <p:sldId id="322" r:id="rId11"/>
    <p:sldId id="388" r:id="rId12"/>
    <p:sldId id="335" r:id="rId13"/>
    <p:sldId id="286" r:id="rId14"/>
    <p:sldId id="373" r:id="rId15"/>
    <p:sldId id="269" r:id="rId16"/>
    <p:sldId id="312" r:id="rId17"/>
    <p:sldId id="387" r:id="rId18"/>
    <p:sldId id="341" r:id="rId19"/>
    <p:sldId id="279" r:id="rId20"/>
    <p:sldId id="309" r:id="rId21"/>
    <p:sldId id="297" r:id="rId22"/>
    <p:sldId id="382" r:id="rId23"/>
    <p:sldId id="293" r:id="rId24"/>
    <p:sldId id="378" r:id="rId25"/>
    <p:sldId id="280" r:id="rId26"/>
    <p:sldId id="380" r:id="rId27"/>
    <p:sldId id="39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D3DA"/>
    <a:srgbClr val="22FEFF"/>
    <a:srgbClr val="0E618E"/>
    <a:srgbClr val="065071"/>
    <a:srgbClr val="077EC6"/>
    <a:srgbClr val="21FBFF"/>
    <a:srgbClr val="0880C7"/>
    <a:srgbClr val="1AC5E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989" autoAdjust="0"/>
    <p:restoredTop sz="94660"/>
  </p:normalViewPr>
  <p:slideViewPr>
    <p:cSldViewPr snapToGrid="0">
      <p:cViewPr>
        <p:scale>
          <a:sx n="75" d="100"/>
          <a:sy n="75" d="100"/>
        </p:scale>
        <p:origin x="-1704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0826B-D42A-9844-8E6E-DB15A56B180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91604" y="65379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email">
            <a:lum/>
          </a:blip>
          <a:srcRect/>
          <a:tile tx="0" ty="0" sx="50000" sy="5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png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png"/><Relationship Id="rId7" Type="http://schemas.openxmlformats.org/officeDocument/2006/relationships/image" Target="../media/image42.jpe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0.jpeg"/><Relationship Id="rId1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2.xml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pn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23.jpeg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420203" y="293693"/>
            <a:ext cx="7771797" cy="6564306"/>
          </a:xfrm>
          <a:custGeom>
            <a:avLst/>
            <a:gdLst>
              <a:gd name="connsiteX0" fmla="*/ 0 w 7771797"/>
              <a:gd name="connsiteY0" fmla="*/ 0 h 6564306"/>
              <a:gd name="connsiteX1" fmla="*/ 7771797 w 7771797"/>
              <a:gd name="connsiteY1" fmla="*/ 0 h 6564306"/>
              <a:gd name="connsiteX2" fmla="*/ 7771797 w 7771797"/>
              <a:gd name="connsiteY2" fmla="*/ 6564306 h 6564306"/>
              <a:gd name="connsiteX3" fmla="*/ 0 w 7771797"/>
              <a:gd name="connsiteY3" fmla="*/ 6564306 h 656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1797" h="6564306">
                <a:moveTo>
                  <a:pt x="0" y="0"/>
                </a:moveTo>
                <a:lnTo>
                  <a:pt x="7771797" y="0"/>
                </a:lnTo>
                <a:lnTo>
                  <a:pt x="7771797" y="6564306"/>
                </a:lnTo>
                <a:lnTo>
                  <a:pt x="0" y="6564306"/>
                </a:lnTo>
                <a:close/>
              </a:path>
            </a:pathLst>
          </a:custGeom>
        </p:spPr>
      </p:pic>
      <p:sp>
        <p:nvSpPr>
          <p:cNvPr id="6" name="菱形 5"/>
          <p:cNvSpPr/>
          <p:nvPr/>
        </p:nvSpPr>
        <p:spPr>
          <a:xfrm>
            <a:off x="7911790" y="140154"/>
            <a:ext cx="4630900" cy="4630900"/>
          </a:xfrm>
          <a:prstGeom prst="diamond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6366285" y="3107714"/>
            <a:ext cx="3626316" cy="3626316"/>
          </a:xfrm>
          <a:prstGeom prst="diamond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5746029" y="480940"/>
            <a:ext cx="4290114" cy="4290114"/>
          </a:xfrm>
          <a:prstGeom prst="diamond">
            <a:avLst/>
          </a:prstGeom>
          <a:solidFill>
            <a:srgbClr val="21FBF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7002692" y="1940569"/>
            <a:ext cx="947198" cy="1894396"/>
          </a:xfrm>
          <a:custGeom>
            <a:avLst/>
            <a:gdLst>
              <a:gd name="connsiteX0" fmla="*/ 0 w 1169121"/>
              <a:gd name="connsiteY0" fmla="*/ 0 h 2338242"/>
              <a:gd name="connsiteX1" fmla="*/ 1169121 w 1169121"/>
              <a:gd name="connsiteY1" fmla="*/ 1169121 h 2338242"/>
              <a:gd name="connsiteX2" fmla="*/ 0 w 1169121"/>
              <a:gd name="connsiteY2" fmla="*/ 2338242 h 233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9121" h="2338242">
                <a:moveTo>
                  <a:pt x="0" y="0"/>
                </a:moveTo>
                <a:lnTo>
                  <a:pt x="1169121" y="1169121"/>
                </a:lnTo>
                <a:lnTo>
                  <a:pt x="0" y="2338242"/>
                </a:lnTo>
                <a:close/>
              </a:path>
            </a:pathLst>
          </a:custGeom>
          <a:gradFill flip="none" rotWithShape="1">
            <a:gsLst>
              <a:gs pos="0">
                <a:srgbClr val="1AC5E9"/>
              </a:gs>
              <a:gs pos="100000">
                <a:srgbClr val="21FBFF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00151" y="4317512"/>
            <a:ext cx="3716288" cy="4801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This template is exclusively designed </a:t>
            </a:r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by 1PPT creative 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and copyrights belong </a:t>
            </a:r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1PPT internet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16000" y="3267530"/>
            <a:ext cx="5702299" cy="961348"/>
            <a:chOff x="1016000" y="3267530"/>
            <a:chExt cx="5702299" cy="961348"/>
          </a:xfrm>
        </p:grpSpPr>
        <p:sp>
          <p:nvSpPr>
            <p:cNvPr id="26" name="文本框 25"/>
            <p:cNvSpPr txBox="1"/>
            <p:nvPr/>
          </p:nvSpPr>
          <p:spPr>
            <a:xfrm>
              <a:off x="1016000" y="3296218"/>
              <a:ext cx="57022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400" b="1" spc="300" dirty="0">
                  <a:gradFill flip="none" rotWithShape="1">
                    <a:gsLst>
                      <a:gs pos="50000">
                        <a:schemeClr val="tx1"/>
                      </a:gs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公司介</a:t>
              </a:r>
              <a:r>
                <a:rPr lang="zh-CN" altLang="en-US" sz="5400" b="1" spc="300" dirty="0" smtClean="0">
                  <a:gradFill flip="none" rotWithShape="1">
                    <a:gsLst>
                      <a:gs pos="50000">
                        <a:schemeClr val="tx1"/>
                      </a:gs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绍</a:t>
              </a:r>
              <a:r>
                <a:rPr lang="zh-CN" altLang="en-US" sz="2800" dirty="0" smtClean="0">
                  <a:gradFill flip="none" rotWithShape="1">
                    <a:gsLst>
                      <a:gs pos="50000">
                        <a:schemeClr val="tx1"/>
                      </a:gs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宣传</a:t>
              </a:r>
              <a:r>
                <a:rPr lang="en-US" altLang="zh-CN" sz="2800" dirty="0" smtClean="0">
                  <a:gradFill flip="none" rotWithShape="1">
                    <a:gsLst>
                      <a:gs pos="50000">
                        <a:schemeClr val="tx1"/>
                      </a:gs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PPT</a:t>
              </a:r>
              <a:r>
                <a:rPr lang="zh-CN" altLang="en-US" sz="2800" dirty="0" smtClean="0">
                  <a:gradFill flip="none" rotWithShape="1">
                    <a:gsLst>
                      <a:gs pos="50000">
                        <a:schemeClr val="tx1"/>
                      </a:gs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模板</a:t>
              </a:r>
              <a:endParaRPr lang="zh-CN" altLang="en-US" sz="5400" dirty="0">
                <a:gradFill flip="none" rotWithShape="1">
                  <a:gsLst>
                    <a:gs pos="5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288311" y="3267530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88311" y="4228878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302237" y="5036286"/>
            <a:ext cx="429405" cy="429405"/>
            <a:chOff x="5821189" y="1891780"/>
            <a:chExt cx="549624" cy="549624"/>
          </a:xfrm>
        </p:grpSpPr>
        <p:sp>
          <p:nvSpPr>
            <p:cNvPr id="36" name="椭圆 35"/>
            <p:cNvSpPr/>
            <p:nvPr/>
          </p:nvSpPr>
          <p:spPr>
            <a:xfrm>
              <a:off x="5821189" y="1891780"/>
              <a:ext cx="549624" cy="549624"/>
            </a:xfrm>
            <a:prstGeom prst="ellipse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7"/>
            <p:cNvSpPr/>
            <p:nvPr/>
          </p:nvSpPr>
          <p:spPr>
            <a:xfrm>
              <a:off x="5948713" y="2014193"/>
              <a:ext cx="294575" cy="304798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41208" y="5036286"/>
            <a:ext cx="429405" cy="429405"/>
            <a:chOff x="5821189" y="1891780"/>
            <a:chExt cx="549624" cy="549624"/>
          </a:xfrm>
        </p:grpSpPr>
        <p:sp>
          <p:nvSpPr>
            <p:cNvPr id="40" name="椭圆 39"/>
            <p:cNvSpPr/>
            <p:nvPr/>
          </p:nvSpPr>
          <p:spPr>
            <a:xfrm>
              <a:off x="5821189" y="1891780"/>
              <a:ext cx="549624" cy="549624"/>
            </a:xfrm>
            <a:prstGeom prst="ellipse">
              <a:avLst/>
            </a:pr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7"/>
            <p:cNvSpPr/>
            <p:nvPr/>
          </p:nvSpPr>
          <p:spPr>
            <a:xfrm>
              <a:off x="5943601" y="2014422"/>
              <a:ext cx="304798" cy="304338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802418" y="5094022"/>
            <a:ext cx="1410761" cy="3124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www.92ppt.net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741389" y="5094022"/>
            <a:ext cx="1410761" cy="2951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部   门：设计部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97" y="1194961"/>
            <a:ext cx="4742364" cy="23402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4" grpId="0" animBg="1"/>
      <p:bldP spid="3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0" y="2847560"/>
            <a:ext cx="12192000" cy="1991556"/>
            <a:chOff x="0" y="2847560"/>
            <a:chExt cx="12192000" cy="1991556"/>
          </a:xfrm>
        </p:grpSpPr>
        <p:sp>
          <p:nvSpPr>
            <p:cNvPr id="14" name="ï$ḻiḍé"/>
            <p:cNvSpPr/>
            <p:nvPr/>
          </p:nvSpPr>
          <p:spPr>
            <a:xfrm flipV="1">
              <a:off x="3414799" y="2847560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ḷídê"/>
            <p:cNvSpPr/>
            <p:nvPr/>
          </p:nvSpPr>
          <p:spPr>
            <a:xfrm>
              <a:off x="1712744" y="3877158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S1îďè"/>
            <p:cNvSpPr/>
            <p:nvPr/>
          </p:nvSpPr>
          <p:spPr>
            <a:xfrm flipV="1">
              <a:off x="6818910" y="2847560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ślíḍé"/>
            <p:cNvSpPr/>
            <p:nvPr/>
          </p:nvSpPr>
          <p:spPr>
            <a:xfrm>
              <a:off x="5124084" y="3877158"/>
              <a:ext cx="1931487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$ľiḑé"/>
            <p:cNvSpPr/>
            <p:nvPr/>
          </p:nvSpPr>
          <p:spPr>
            <a:xfrm>
              <a:off x="8528195" y="3877158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šlîḋe"/>
            <p:cNvSpPr/>
            <p:nvPr/>
          </p:nvSpPr>
          <p:spPr>
            <a:xfrm>
              <a:off x="2160813" y="3317974"/>
              <a:ext cx="1038180" cy="103844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blipFill>
              <a:blip r:embed="rId2" cstate="email"/>
              <a:stretch>
                <a:fillRect/>
              </a:stretch>
            </a:blip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ṡlïďé"/>
            <p:cNvSpPr/>
            <p:nvPr/>
          </p:nvSpPr>
          <p:spPr>
            <a:xfrm>
              <a:off x="7264423" y="3317974"/>
              <a:ext cx="1038180" cy="103844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blipFill>
              <a:blip r:embed="rId3" cstate="email"/>
              <a:stretch>
                <a:fillRect/>
              </a:stretch>
            </a:blip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ṣlíḍê"/>
            <p:cNvSpPr/>
            <p:nvPr/>
          </p:nvSpPr>
          <p:spPr>
            <a:xfrm>
              <a:off x="3861848" y="3317974"/>
              <a:ext cx="1038180" cy="103844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blipFill>
              <a:blip r:embed="rId4" cstate="email"/>
              <a:stretch>
                <a:fillRect/>
              </a:stretch>
            </a:blip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ṧḷïḍé"/>
            <p:cNvSpPr/>
            <p:nvPr/>
          </p:nvSpPr>
          <p:spPr>
            <a:xfrm>
              <a:off x="9006589" y="3317974"/>
              <a:ext cx="1035718" cy="103844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blipFill>
              <a:blip r:embed="rId5" cstate="email"/>
              <a:stretch>
                <a:fillRect/>
              </a:stretch>
            </a:blip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ṡḷíďe"/>
            <p:cNvSpPr/>
            <p:nvPr/>
          </p:nvSpPr>
          <p:spPr>
            <a:xfrm>
              <a:off x="5589883" y="3317974"/>
              <a:ext cx="1035718" cy="103844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blipFill>
              <a:blip r:embed="rId6" cstate="email"/>
              <a:stretch>
                <a:fillRect/>
              </a:stretch>
            </a:blip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íṩľiḓe"/>
            <p:cNvSpPr/>
            <p:nvPr/>
          </p:nvSpPr>
          <p:spPr>
            <a:xfrm flipV="1">
              <a:off x="10240644" y="2847560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îṥliďé"/>
            <p:cNvSpPr/>
            <p:nvPr/>
          </p:nvSpPr>
          <p:spPr>
            <a:xfrm flipV="1">
              <a:off x="0" y="2847560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20946" y="2225349"/>
            <a:ext cx="1734952" cy="584779"/>
            <a:chOff x="8221731" y="2162392"/>
            <a:chExt cx="1844539" cy="621716"/>
          </a:xfrm>
        </p:grpSpPr>
        <p:sp>
          <p:nvSpPr>
            <p:cNvPr id="32" name="矩形 31"/>
            <p:cNvSpPr/>
            <p:nvPr/>
          </p:nvSpPr>
          <p:spPr bwMode="auto">
            <a:xfrm>
              <a:off x="8221731" y="2424851"/>
              <a:ext cx="1844538" cy="359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7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 bwMode="auto">
            <a:xfrm>
              <a:off x="8221731" y="2162392"/>
              <a:ext cx="1844539" cy="29449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40266" y="2225349"/>
            <a:ext cx="1734952" cy="584779"/>
            <a:chOff x="8221731" y="2162392"/>
            <a:chExt cx="1844539" cy="621716"/>
          </a:xfrm>
        </p:grpSpPr>
        <p:sp>
          <p:nvSpPr>
            <p:cNvPr id="35" name="矩形 34"/>
            <p:cNvSpPr/>
            <p:nvPr/>
          </p:nvSpPr>
          <p:spPr bwMode="auto">
            <a:xfrm>
              <a:off x="8221731" y="2424851"/>
              <a:ext cx="1844538" cy="359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7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 bwMode="auto">
            <a:xfrm>
              <a:off x="8221731" y="2162392"/>
              <a:ext cx="1844539" cy="29449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636397" y="2225349"/>
            <a:ext cx="1734952" cy="584779"/>
            <a:chOff x="8221731" y="2162392"/>
            <a:chExt cx="1844539" cy="621716"/>
          </a:xfrm>
        </p:grpSpPr>
        <p:sp>
          <p:nvSpPr>
            <p:cNvPr id="38" name="矩形 37"/>
            <p:cNvSpPr/>
            <p:nvPr/>
          </p:nvSpPr>
          <p:spPr bwMode="auto">
            <a:xfrm>
              <a:off x="8221731" y="2424851"/>
              <a:ext cx="1844538" cy="359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7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 bwMode="auto">
            <a:xfrm>
              <a:off x="8221731" y="2162392"/>
              <a:ext cx="1844539" cy="29449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520296" y="4742297"/>
            <a:ext cx="1734952" cy="584779"/>
            <a:chOff x="8221731" y="2162392"/>
            <a:chExt cx="1844539" cy="621716"/>
          </a:xfrm>
        </p:grpSpPr>
        <p:sp>
          <p:nvSpPr>
            <p:cNvPr id="41" name="矩形 40"/>
            <p:cNvSpPr/>
            <p:nvPr/>
          </p:nvSpPr>
          <p:spPr bwMode="auto">
            <a:xfrm>
              <a:off x="8221731" y="2424851"/>
              <a:ext cx="1844538" cy="359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7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 bwMode="auto">
            <a:xfrm>
              <a:off x="8221731" y="2162392"/>
              <a:ext cx="1844539" cy="29449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27112" y="4742297"/>
            <a:ext cx="1734952" cy="584779"/>
            <a:chOff x="8221731" y="2162392"/>
            <a:chExt cx="1844539" cy="621716"/>
          </a:xfrm>
        </p:grpSpPr>
        <p:sp>
          <p:nvSpPr>
            <p:cNvPr id="44" name="矩形 43"/>
            <p:cNvSpPr/>
            <p:nvPr/>
          </p:nvSpPr>
          <p:spPr bwMode="auto">
            <a:xfrm>
              <a:off x="8221731" y="2424851"/>
              <a:ext cx="1844538" cy="3592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7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 bwMode="auto">
            <a:xfrm>
              <a:off x="8221731" y="2162392"/>
              <a:ext cx="1844539" cy="29449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48" name="菱形 47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8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菱形 48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9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菱形 49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02.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团队介绍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52739" y="2452052"/>
            <a:ext cx="4714662" cy="863600"/>
            <a:chOff x="1152739" y="2452052"/>
            <a:chExt cx="4714662" cy="863600"/>
          </a:xfrm>
        </p:grpSpPr>
        <p:grpSp>
          <p:nvGrpSpPr>
            <p:cNvPr id="30" name="组合 29"/>
            <p:cNvGrpSpPr/>
            <p:nvPr/>
          </p:nvGrpSpPr>
          <p:grpSpPr>
            <a:xfrm>
              <a:off x="1152739" y="2452052"/>
              <a:ext cx="4714662" cy="863600"/>
              <a:chOff x="1152739" y="2375852"/>
              <a:chExt cx="4714662" cy="863600"/>
            </a:xfrm>
          </p:grpSpPr>
          <p:sp>
            <p:nvSpPr>
              <p:cNvPr id="3" name="圆角矩形 27"/>
              <p:cNvSpPr/>
              <p:nvPr/>
            </p:nvSpPr>
            <p:spPr>
              <a:xfrm>
                <a:off x="1152739" y="2375852"/>
                <a:ext cx="4714662" cy="863600"/>
              </a:xfrm>
              <a:prstGeom prst="roundRect">
                <a:avLst>
                  <a:gd name="adj" fmla="val 4824"/>
                </a:avLst>
              </a:prstGeom>
              <a:gradFill flip="none" rotWithShape="1">
                <a:gsLst>
                  <a:gs pos="2000">
                    <a:srgbClr val="0880C7"/>
                  </a:gs>
                  <a:gs pos="100000">
                    <a:srgbClr val="22FEFF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8"/>
              <p:cNvSpPr/>
              <p:nvPr/>
            </p:nvSpPr>
            <p:spPr>
              <a:xfrm>
                <a:off x="1386840" y="2533780"/>
                <a:ext cx="548640" cy="547745"/>
              </a:xfrm>
              <a:custGeom>
                <a:avLst/>
                <a:gdLst>
                  <a:gd name="connsiteX0" fmla="*/ 140017 w 606581"/>
                  <a:gd name="connsiteY0" fmla="*/ 411043 h 605592"/>
                  <a:gd name="connsiteX1" fmla="*/ 178821 w 606581"/>
                  <a:gd name="connsiteY1" fmla="*/ 427078 h 605592"/>
                  <a:gd name="connsiteX2" fmla="*/ 178821 w 606581"/>
                  <a:gd name="connsiteY2" fmla="*/ 504564 h 605592"/>
                  <a:gd name="connsiteX3" fmla="*/ 93692 w 606581"/>
                  <a:gd name="connsiteY3" fmla="*/ 589557 h 605592"/>
                  <a:gd name="connsiteX4" fmla="*/ 54887 w 606581"/>
                  <a:gd name="connsiteY4" fmla="*/ 605592 h 605592"/>
                  <a:gd name="connsiteX5" fmla="*/ 16083 w 606581"/>
                  <a:gd name="connsiteY5" fmla="*/ 589557 h 605592"/>
                  <a:gd name="connsiteX6" fmla="*/ 16083 w 606581"/>
                  <a:gd name="connsiteY6" fmla="*/ 511979 h 605592"/>
                  <a:gd name="connsiteX7" fmla="*/ 101212 w 606581"/>
                  <a:gd name="connsiteY7" fmla="*/ 427078 h 605592"/>
                  <a:gd name="connsiteX8" fmla="*/ 140017 w 606581"/>
                  <a:gd name="connsiteY8" fmla="*/ 411043 h 605592"/>
                  <a:gd name="connsiteX9" fmla="*/ 382501 w 606581"/>
                  <a:gd name="connsiteY9" fmla="*/ 49537 h 605592"/>
                  <a:gd name="connsiteX10" fmla="*/ 557044 w 606581"/>
                  <a:gd name="connsiteY10" fmla="*/ 223798 h 605592"/>
                  <a:gd name="connsiteX11" fmla="*/ 382501 w 606581"/>
                  <a:gd name="connsiteY11" fmla="*/ 398059 h 605592"/>
                  <a:gd name="connsiteX12" fmla="*/ 207957 w 606581"/>
                  <a:gd name="connsiteY12" fmla="*/ 223798 h 605592"/>
                  <a:gd name="connsiteX13" fmla="*/ 382501 w 606581"/>
                  <a:gd name="connsiteY13" fmla="*/ 49537 h 605592"/>
                  <a:gd name="connsiteX14" fmla="*/ 382536 w 606581"/>
                  <a:gd name="connsiteY14" fmla="*/ 24750 h 605592"/>
                  <a:gd name="connsiteX15" fmla="*/ 304914 w 606581"/>
                  <a:gd name="connsiteY15" fmla="*/ 40417 h 605592"/>
                  <a:gd name="connsiteX16" fmla="*/ 241591 w 606581"/>
                  <a:gd name="connsiteY16" fmla="*/ 83058 h 605592"/>
                  <a:gd name="connsiteX17" fmla="*/ 198880 w 606581"/>
                  <a:gd name="connsiteY17" fmla="*/ 146278 h 605592"/>
                  <a:gd name="connsiteX18" fmla="*/ 183189 w 606581"/>
                  <a:gd name="connsiteY18" fmla="*/ 223774 h 605592"/>
                  <a:gd name="connsiteX19" fmla="*/ 198880 w 606581"/>
                  <a:gd name="connsiteY19" fmla="*/ 301177 h 605592"/>
                  <a:gd name="connsiteX20" fmla="*/ 241591 w 606581"/>
                  <a:gd name="connsiteY20" fmla="*/ 364490 h 605592"/>
                  <a:gd name="connsiteX21" fmla="*/ 304914 w 606581"/>
                  <a:gd name="connsiteY21" fmla="*/ 407131 h 605592"/>
                  <a:gd name="connsiteX22" fmla="*/ 382536 w 606581"/>
                  <a:gd name="connsiteY22" fmla="*/ 422705 h 605592"/>
                  <a:gd name="connsiteX23" fmla="*/ 460158 w 606581"/>
                  <a:gd name="connsiteY23" fmla="*/ 407131 h 605592"/>
                  <a:gd name="connsiteX24" fmla="*/ 523481 w 606581"/>
                  <a:gd name="connsiteY24" fmla="*/ 364490 h 605592"/>
                  <a:gd name="connsiteX25" fmla="*/ 566192 w 606581"/>
                  <a:gd name="connsiteY25" fmla="*/ 301177 h 605592"/>
                  <a:gd name="connsiteX26" fmla="*/ 581883 w 606581"/>
                  <a:gd name="connsiteY26" fmla="*/ 223774 h 605592"/>
                  <a:gd name="connsiteX27" fmla="*/ 566192 w 606581"/>
                  <a:gd name="connsiteY27" fmla="*/ 146278 h 605592"/>
                  <a:gd name="connsiteX28" fmla="*/ 523481 w 606581"/>
                  <a:gd name="connsiteY28" fmla="*/ 83058 h 605592"/>
                  <a:gd name="connsiteX29" fmla="*/ 460158 w 606581"/>
                  <a:gd name="connsiteY29" fmla="*/ 40417 h 605592"/>
                  <a:gd name="connsiteX30" fmla="*/ 382536 w 606581"/>
                  <a:gd name="connsiteY30" fmla="*/ 24750 h 605592"/>
                  <a:gd name="connsiteX31" fmla="*/ 382536 w 606581"/>
                  <a:gd name="connsiteY31" fmla="*/ 0 h 605592"/>
                  <a:gd name="connsiteX32" fmla="*/ 469721 w 606581"/>
                  <a:gd name="connsiteY32" fmla="*/ 17613 h 605592"/>
                  <a:gd name="connsiteX33" fmla="*/ 540937 w 606581"/>
                  <a:gd name="connsiteY33" fmla="*/ 65538 h 605592"/>
                  <a:gd name="connsiteX34" fmla="*/ 588940 w 606581"/>
                  <a:gd name="connsiteY34" fmla="*/ 136637 h 605592"/>
                  <a:gd name="connsiteX35" fmla="*/ 606581 w 606581"/>
                  <a:gd name="connsiteY35" fmla="*/ 223774 h 605592"/>
                  <a:gd name="connsiteX36" fmla="*/ 588940 w 606581"/>
                  <a:gd name="connsiteY36" fmla="*/ 310818 h 605592"/>
                  <a:gd name="connsiteX37" fmla="*/ 540937 w 606581"/>
                  <a:gd name="connsiteY37" fmla="*/ 381917 h 605592"/>
                  <a:gd name="connsiteX38" fmla="*/ 469721 w 606581"/>
                  <a:gd name="connsiteY38" fmla="*/ 429842 h 605592"/>
                  <a:gd name="connsiteX39" fmla="*/ 382536 w 606581"/>
                  <a:gd name="connsiteY39" fmla="*/ 447455 h 605592"/>
                  <a:gd name="connsiteX40" fmla="*/ 295258 w 606581"/>
                  <a:gd name="connsiteY40" fmla="*/ 429842 h 605592"/>
                  <a:gd name="connsiteX41" fmla="*/ 240105 w 606581"/>
                  <a:gd name="connsiteY41" fmla="*/ 396471 h 605592"/>
                  <a:gd name="connsiteX42" fmla="*/ 209558 w 606581"/>
                  <a:gd name="connsiteY42" fmla="*/ 427061 h 605592"/>
                  <a:gd name="connsiteX43" fmla="*/ 196373 w 606581"/>
                  <a:gd name="connsiteY43" fmla="*/ 409541 h 605592"/>
                  <a:gd name="connsiteX44" fmla="*/ 178918 w 606581"/>
                  <a:gd name="connsiteY44" fmla="*/ 396378 h 605592"/>
                  <a:gd name="connsiteX45" fmla="*/ 209465 w 606581"/>
                  <a:gd name="connsiteY45" fmla="*/ 365880 h 605592"/>
                  <a:gd name="connsiteX46" fmla="*/ 176040 w 606581"/>
                  <a:gd name="connsiteY46" fmla="*/ 310818 h 605592"/>
                  <a:gd name="connsiteX47" fmla="*/ 158491 w 606581"/>
                  <a:gd name="connsiteY47" fmla="*/ 223774 h 605592"/>
                  <a:gd name="connsiteX48" fmla="*/ 176040 w 606581"/>
                  <a:gd name="connsiteY48" fmla="*/ 136637 h 605592"/>
                  <a:gd name="connsiteX49" fmla="*/ 224043 w 606581"/>
                  <a:gd name="connsiteY49" fmla="*/ 65538 h 605592"/>
                  <a:gd name="connsiteX50" fmla="*/ 295258 w 606581"/>
                  <a:gd name="connsiteY50" fmla="*/ 17613 h 605592"/>
                  <a:gd name="connsiteX51" fmla="*/ 382536 w 606581"/>
                  <a:gd name="connsiteY51" fmla="*/ 0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6581" h="605592">
                    <a:moveTo>
                      <a:pt x="140017" y="411043"/>
                    </a:moveTo>
                    <a:cubicBezTo>
                      <a:pt x="154035" y="411043"/>
                      <a:pt x="168053" y="416326"/>
                      <a:pt x="178821" y="427078"/>
                    </a:cubicBezTo>
                    <a:cubicBezTo>
                      <a:pt x="200266" y="448488"/>
                      <a:pt x="200266" y="483153"/>
                      <a:pt x="178821" y="504564"/>
                    </a:cubicBezTo>
                    <a:lnTo>
                      <a:pt x="93692" y="589557"/>
                    </a:lnTo>
                    <a:cubicBezTo>
                      <a:pt x="83016" y="600216"/>
                      <a:pt x="68905" y="605592"/>
                      <a:pt x="54887" y="605592"/>
                    </a:cubicBezTo>
                    <a:cubicBezTo>
                      <a:pt x="40870" y="605592"/>
                      <a:pt x="26759" y="600216"/>
                      <a:pt x="16083" y="589557"/>
                    </a:cubicBezTo>
                    <a:cubicBezTo>
                      <a:pt x="-5362" y="568147"/>
                      <a:pt x="-5362" y="533389"/>
                      <a:pt x="16083" y="511979"/>
                    </a:cubicBezTo>
                    <a:lnTo>
                      <a:pt x="101212" y="427078"/>
                    </a:lnTo>
                    <a:cubicBezTo>
                      <a:pt x="111888" y="416326"/>
                      <a:pt x="125999" y="411043"/>
                      <a:pt x="140017" y="411043"/>
                    </a:cubicBezTo>
                    <a:close/>
                    <a:moveTo>
                      <a:pt x="382501" y="49537"/>
                    </a:moveTo>
                    <a:cubicBezTo>
                      <a:pt x="478871" y="49537"/>
                      <a:pt x="557044" y="127491"/>
                      <a:pt x="557044" y="223798"/>
                    </a:cubicBezTo>
                    <a:cubicBezTo>
                      <a:pt x="557044" y="320012"/>
                      <a:pt x="478871" y="398059"/>
                      <a:pt x="382501" y="398059"/>
                    </a:cubicBezTo>
                    <a:cubicBezTo>
                      <a:pt x="286130" y="398059"/>
                      <a:pt x="207957" y="320012"/>
                      <a:pt x="207957" y="223798"/>
                    </a:cubicBezTo>
                    <a:cubicBezTo>
                      <a:pt x="207957" y="127491"/>
                      <a:pt x="286130" y="49537"/>
                      <a:pt x="382501" y="49537"/>
                    </a:cubicBezTo>
                    <a:close/>
                    <a:moveTo>
                      <a:pt x="382536" y="24750"/>
                    </a:moveTo>
                    <a:cubicBezTo>
                      <a:pt x="355610" y="24750"/>
                      <a:pt x="329519" y="30034"/>
                      <a:pt x="304914" y="40417"/>
                    </a:cubicBezTo>
                    <a:cubicBezTo>
                      <a:pt x="281238" y="50428"/>
                      <a:pt x="259882" y="64796"/>
                      <a:pt x="241591" y="83058"/>
                    </a:cubicBezTo>
                    <a:cubicBezTo>
                      <a:pt x="223300" y="101319"/>
                      <a:pt x="208908" y="122547"/>
                      <a:pt x="198880" y="146278"/>
                    </a:cubicBezTo>
                    <a:cubicBezTo>
                      <a:pt x="188481" y="170843"/>
                      <a:pt x="183189" y="196891"/>
                      <a:pt x="183189" y="223774"/>
                    </a:cubicBezTo>
                    <a:cubicBezTo>
                      <a:pt x="183189" y="250564"/>
                      <a:pt x="188481" y="276705"/>
                      <a:pt x="198880" y="301177"/>
                    </a:cubicBezTo>
                    <a:cubicBezTo>
                      <a:pt x="208908" y="324908"/>
                      <a:pt x="223300" y="346228"/>
                      <a:pt x="241591" y="364490"/>
                    </a:cubicBezTo>
                    <a:cubicBezTo>
                      <a:pt x="259882" y="382752"/>
                      <a:pt x="281238" y="397027"/>
                      <a:pt x="304914" y="407131"/>
                    </a:cubicBezTo>
                    <a:cubicBezTo>
                      <a:pt x="329519" y="417513"/>
                      <a:pt x="355610" y="422705"/>
                      <a:pt x="382536" y="422705"/>
                    </a:cubicBezTo>
                    <a:cubicBezTo>
                      <a:pt x="409462" y="422705"/>
                      <a:pt x="435553" y="417513"/>
                      <a:pt x="460158" y="407131"/>
                    </a:cubicBezTo>
                    <a:cubicBezTo>
                      <a:pt x="483834" y="397027"/>
                      <a:pt x="505190" y="382752"/>
                      <a:pt x="523481" y="364490"/>
                    </a:cubicBezTo>
                    <a:cubicBezTo>
                      <a:pt x="541772" y="346228"/>
                      <a:pt x="556164" y="324908"/>
                      <a:pt x="566192" y="301177"/>
                    </a:cubicBezTo>
                    <a:cubicBezTo>
                      <a:pt x="576591" y="276705"/>
                      <a:pt x="581883" y="250564"/>
                      <a:pt x="581883" y="223774"/>
                    </a:cubicBezTo>
                    <a:cubicBezTo>
                      <a:pt x="581883" y="196891"/>
                      <a:pt x="576591" y="170843"/>
                      <a:pt x="566192" y="146278"/>
                    </a:cubicBezTo>
                    <a:cubicBezTo>
                      <a:pt x="556164" y="122547"/>
                      <a:pt x="541772" y="101319"/>
                      <a:pt x="523481" y="83058"/>
                    </a:cubicBezTo>
                    <a:cubicBezTo>
                      <a:pt x="505190" y="64796"/>
                      <a:pt x="483834" y="50428"/>
                      <a:pt x="460158" y="40417"/>
                    </a:cubicBezTo>
                    <a:cubicBezTo>
                      <a:pt x="435553" y="30034"/>
                      <a:pt x="409462" y="24750"/>
                      <a:pt x="382536" y="24750"/>
                    </a:cubicBezTo>
                    <a:close/>
                    <a:moveTo>
                      <a:pt x="382536" y="0"/>
                    </a:moveTo>
                    <a:cubicBezTo>
                      <a:pt x="412712" y="0"/>
                      <a:pt x="442145" y="5933"/>
                      <a:pt x="469721" y="17613"/>
                    </a:cubicBezTo>
                    <a:cubicBezTo>
                      <a:pt x="496462" y="28922"/>
                      <a:pt x="520417" y="45051"/>
                      <a:pt x="540937" y="65538"/>
                    </a:cubicBezTo>
                    <a:cubicBezTo>
                      <a:pt x="561549" y="86117"/>
                      <a:pt x="577705" y="110033"/>
                      <a:pt x="588940" y="136637"/>
                    </a:cubicBezTo>
                    <a:cubicBezTo>
                      <a:pt x="600639" y="164262"/>
                      <a:pt x="606581" y="193554"/>
                      <a:pt x="606581" y="223774"/>
                    </a:cubicBezTo>
                    <a:cubicBezTo>
                      <a:pt x="606581" y="253901"/>
                      <a:pt x="600639" y="283194"/>
                      <a:pt x="588940" y="310818"/>
                    </a:cubicBezTo>
                    <a:cubicBezTo>
                      <a:pt x="577705" y="337515"/>
                      <a:pt x="561549" y="361431"/>
                      <a:pt x="540937" y="381917"/>
                    </a:cubicBezTo>
                    <a:cubicBezTo>
                      <a:pt x="520417" y="402496"/>
                      <a:pt x="496462" y="418626"/>
                      <a:pt x="469721" y="429842"/>
                    </a:cubicBezTo>
                    <a:cubicBezTo>
                      <a:pt x="442145" y="441522"/>
                      <a:pt x="412805" y="447455"/>
                      <a:pt x="382536" y="447455"/>
                    </a:cubicBezTo>
                    <a:cubicBezTo>
                      <a:pt x="352267" y="447455"/>
                      <a:pt x="322927" y="441522"/>
                      <a:pt x="295258" y="429842"/>
                    </a:cubicBezTo>
                    <a:cubicBezTo>
                      <a:pt x="275295" y="421407"/>
                      <a:pt x="256818" y="410190"/>
                      <a:pt x="240105" y="396471"/>
                    </a:cubicBezTo>
                    <a:lnTo>
                      <a:pt x="209558" y="427061"/>
                    </a:lnTo>
                    <a:cubicBezTo>
                      <a:pt x="206030" y="420758"/>
                      <a:pt x="201666" y="414918"/>
                      <a:pt x="196373" y="409541"/>
                    </a:cubicBezTo>
                    <a:cubicBezTo>
                      <a:pt x="191081" y="404350"/>
                      <a:pt x="185232" y="399901"/>
                      <a:pt x="178918" y="396378"/>
                    </a:cubicBezTo>
                    <a:lnTo>
                      <a:pt x="209465" y="365880"/>
                    </a:lnTo>
                    <a:cubicBezTo>
                      <a:pt x="195724" y="349287"/>
                      <a:pt x="184582" y="330840"/>
                      <a:pt x="176040" y="310818"/>
                    </a:cubicBezTo>
                    <a:cubicBezTo>
                      <a:pt x="164341" y="283194"/>
                      <a:pt x="158491" y="253901"/>
                      <a:pt x="158491" y="223774"/>
                    </a:cubicBezTo>
                    <a:cubicBezTo>
                      <a:pt x="158491" y="193554"/>
                      <a:pt x="164341" y="164262"/>
                      <a:pt x="176040" y="136637"/>
                    </a:cubicBezTo>
                    <a:cubicBezTo>
                      <a:pt x="187367" y="110033"/>
                      <a:pt x="203523" y="86117"/>
                      <a:pt x="224043" y="65538"/>
                    </a:cubicBezTo>
                    <a:cubicBezTo>
                      <a:pt x="244655" y="45051"/>
                      <a:pt x="268610" y="28922"/>
                      <a:pt x="295258" y="17613"/>
                    </a:cubicBezTo>
                    <a:cubicBezTo>
                      <a:pt x="322927" y="5933"/>
                      <a:pt x="352267" y="0"/>
                      <a:pt x="3825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320711" y="2582894"/>
              <a:ext cx="3441459" cy="621788"/>
              <a:chOff x="1689252" y="2352404"/>
              <a:chExt cx="4118789" cy="62178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689253" y="2352404"/>
                <a:ext cx="1737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689252" y="2727971"/>
                <a:ext cx="411878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er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152739" y="3631089"/>
            <a:ext cx="4714662" cy="863600"/>
            <a:chOff x="1152739" y="3631089"/>
            <a:chExt cx="4714662" cy="863600"/>
          </a:xfrm>
        </p:grpSpPr>
        <p:grpSp>
          <p:nvGrpSpPr>
            <p:cNvPr id="34" name="组合 33"/>
            <p:cNvGrpSpPr/>
            <p:nvPr/>
          </p:nvGrpSpPr>
          <p:grpSpPr>
            <a:xfrm>
              <a:off x="1152739" y="3631089"/>
              <a:ext cx="4714662" cy="863600"/>
              <a:chOff x="1152739" y="3554889"/>
              <a:chExt cx="4714662" cy="863600"/>
            </a:xfrm>
          </p:grpSpPr>
          <p:sp>
            <p:nvSpPr>
              <p:cNvPr id="4" name="圆角矩形 27"/>
              <p:cNvSpPr/>
              <p:nvPr/>
            </p:nvSpPr>
            <p:spPr>
              <a:xfrm>
                <a:off x="1152739" y="3554889"/>
                <a:ext cx="4714662" cy="863600"/>
              </a:xfrm>
              <a:prstGeom prst="roundRect">
                <a:avLst>
                  <a:gd name="adj" fmla="val 4824"/>
                </a:avLst>
              </a:prstGeom>
              <a:gradFill>
                <a:gsLst>
                  <a:gs pos="2000">
                    <a:srgbClr val="065071"/>
                  </a:gs>
                  <a:gs pos="83000">
                    <a:srgbClr val="077EC6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 10"/>
              <p:cNvSpPr/>
              <p:nvPr/>
            </p:nvSpPr>
            <p:spPr>
              <a:xfrm>
                <a:off x="1386840" y="3726183"/>
                <a:ext cx="548640" cy="532123"/>
              </a:xfrm>
              <a:custGeom>
                <a:avLst/>
                <a:gdLst>
                  <a:gd name="connsiteX0" fmla="*/ 35700 w 578738"/>
                  <a:gd name="connsiteY0" fmla="*/ 243554 h 561315"/>
                  <a:gd name="connsiteX1" fmla="*/ 30383 w 578738"/>
                  <a:gd name="connsiteY1" fmla="*/ 254930 h 561315"/>
                  <a:gd name="connsiteX2" fmla="*/ 30383 w 578738"/>
                  <a:gd name="connsiteY2" fmla="*/ 519604 h 561315"/>
                  <a:gd name="connsiteX3" fmla="*/ 35700 w 578738"/>
                  <a:gd name="connsiteY3" fmla="*/ 530980 h 561315"/>
                  <a:gd name="connsiteX4" fmla="*/ 132926 w 578738"/>
                  <a:gd name="connsiteY4" fmla="*/ 530980 h 561315"/>
                  <a:gd name="connsiteX5" fmla="*/ 138243 w 578738"/>
                  <a:gd name="connsiteY5" fmla="*/ 519604 h 561315"/>
                  <a:gd name="connsiteX6" fmla="*/ 138243 w 578738"/>
                  <a:gd name="connsiteY6" fmla="*/ 254930 h 561315"/>
                  <a:gd name="connsiteX7" fmla="*/ 132926 w 578738"/>
                  <a:gd name="connsiteY7" fmla="*/ 243554 h 561315"/>
                  <a:gd name="connsiteX8" fmla="*/ 35700 w 578738"/>
                  <a:gd name="connsiteY8" fmla="*/ 213219 h 561315"/>
                  <a:gd name="connsiteX9" fmla="*/ 132926 w 578738"/>
                  <a:gd name="connsiteY9" fmla="*/ 213219 h 561315"/>
                  <a:gd name="connsiteX10" fmla="*/ 168626 w 578738"/>
                  <a:gd name="connsiteY10" fmla="*/ 254930 h 561315"/>
                  <a:gd name="connsiteX11" fmla="*/ 168626 w 578738"/>
                  <a:gd name="connsiteY11" fmla="*/ 519604 h 561315"/>
                  <a:gd name="connsiteX12" fmla="*/ 132926 w 578738"/>
                  <a:gd name="connsiteY12" fmla="*/ 561315 h 561315"/>
                  <a:gd name="connsiteX13" fmla="*/ 35700 w 578738"/>
                  <a:gd name="connsiteY13" fmla="*/ 561315 h 561315"/>
                  <a:gd name="connsiteX14" fmla="*/ 0 w 578738"/>
                  <a:gd name="connsiteY14" fmla="*/ 519604 h 561315"/>
                  <a:gd name="connsiteX15" fmla="*/ 0 w 578738"/>
                  <a:gd name="connsiteY15" fmla="*/ 254930 h 561315"/>
                  <a:gd name="connsiteX16" fmla="*/ 35700 w 578738"/>
                  <a:gd name="connsiteY16" fmla="*/ 213219 h 561315"/>
                  <a:gd name="connsiteX17" fmla="*/ 321281 w 578738"/>
                  <a:gd name="connsiteY17" fmla="*/ 30341 h 561315"/>
                  <a:gd name="connsiteX18" fmla="*/ 296219 w 578738"/>
                  <a:gd name="connsiteY18" fmla="*/ 55373 h 561315"/>
                  <a:gd name="connsiteX19" fmla="*/ 296979 w 578738"/>
                  <a:gd name="connsiteY19" fmla="*/ 60683 h 561315"/>
                  <a:gd name="connsiteX20" fmla="*/ 296979 w 578738"/>
                  <a:gd name="connsiteY20" fmla="*/ 65992 h 561315"/>
                  <a:gd name="connsiteX21" fmla="*/ 268119 w 578738"/>
                  <a:gd name="connsiteY21" fmla="*/ 212389 h 561315"/>
                  <a:gd name="connsiteX22" fmla="*/ 263563 w 578738"/>
                  <a:gd name="connsiteY22" fmla="*/ 221492 h 561315"/>
                  <a:gd name="connsiteX23" fmla="*/ 262044 w 578738"/>
                  <a:gd name="connsiteY23" fmla="*/ 223009 h 561315"/>
                  <a:gd name="connsiteX24" fmla="*/ 232425 w 578738"/>
                  <a:gd name="connsiteY24" fmla="*/ 240455 h 561315"/>
                  <a:gd name="connsiteX25" fmla="*/ 230146 w 578738"/>
                  <a:gd name="connsiteY25" fmla="*/ 240455 h 561315"/>
                  <a:gd name="connsiteX26" fmla="*/ 225590 w 578738"/>
                  <a:gd name="connsiteY26" fmla="*/ 240455 h 561315"/>
                  <a:gd name="connsiteX27" fmla="*/ 224071 w 578738"/>
                  <a:gd name="connsiteY27" fmla="*/ 241214 h 561315"/>
                  <a:gd name="connsiteX28" fmla="*/ 211919 w 578738"/>
                  <a:gd name="connsiteY28" fmla="*/ 253350 h 561315"/>
                  <a:gd name="connsiteX29" fmla="*/ 211919 w 578738"/>
                  <a:gd name="connsiteY29" fmla="*/ 518079 h 561315"/>
                  <a:gd name="connsiteX30" fmla="*/ 224830 w 578738"/>
                  <a:gd name="connsiteY30" fmla="*/ 530974 h 561315"/>
                  <a:gd name="connsiteX31" fmla="*/ 521019 w 578738"/>
                  <a:gd name="connsiteY31" fmla="*/ 530974 h 561315"/>
                  <a:gd name="connsiteX32" fmla="*/ 522538 w 578738"/>
                  <a:gd name="connsiteY32" fmla="*/ 530215 h 561315"/>
                  <a:gd name="connsiteX33" fmla="*/ 546081 w 578738"/>
                  <a:gd name="connsiteY33" fmla="*/ 505942 h 561315"/>
                  <a:gd name="connsiteX34" fmla="*/ 522538 w 578738"/>
                  <a:gd name="connsiteY34" fmla="*/ 480910 h 561315"/>
                  <a:gd name="connsiteX35" fmla="*/ 508108 w 578738"/>
                  <a:gd name="connsiteY35" fmla="*/ 465740 h 561315"/>
                  <a:gd name="connsiteX36" fmla="*/ 523298 w 578738"/>
                  <a:gd name="connsiteY36" fmla="*/ 450569 h 561315"/>
                  <a:gd name="connsiteX37" fmla="*/ 548360 w 578738"/>
                  <a:gd name="connsiteY37" fmla="*/ 425537 h 561315"/>
                  <a:gd name="connsiteX38" fmla="*/ 523298 w 578738"/>
                  <a:gd name="connsiteY38" fmla="*/ 401264 h 561315"/>
                  <a:gd name="connsiteX39" fmla="*/ 508108 w 578738"/>
                  <a:gd name="connsiteY39" fmla="*/ 386094 h 561315"/>
                  <a:gd name="connsiteX40" fmla="*/ 523298 w 578738"/>
                  <a:gd name="connsiteY40" fmla="*/ 370923 h 561315"/>
                  <a:gd name="connsiteX41" fmla="*/ 548360 w 578738"/>
                  <a:gd name="connsiteY41" fmla="*/ 345891 h 561315"/>
                  <a:gd name="connsiteX42" fmla="*/ 523298 w 578738"/>
                  <a:gd name="connsiteY42" fmla="*/ 320860 h 561315"/>
                  <a:gd name="connsiteX43" fmla="*/ 508108 w 578738"/>
                  <a:gd name="connsiteY43" fmla="*/ 305689 h 561315"/>
                  <a:gd name="connsiteX44" fmla="*/ 523298 w 578738"/>
                  <a:gd name="connsiteY44" fmla="*/ 290518 h 561315"/>
                  <a:gd name="connsiteX45" fmla="*/ 548360 w 578738"/>
                  <a:gd name="connsiteY45" fmla="*/ 265487 h 561315"/>
                  <a:gd name="connsiteX46" fmla="*/ 523298 w 578738"/>
                  <a:gd name="connsiteY46" fmla="*/ 240455 h 561315"/>
                  <a:gd name="connsiteX47" fmla="*/ 373684 w 578738"/>
                  <a:gd name="connsiteY47" fmla="*/ 240455 h 561315"/>
                  <a:gd name="connsiteX48" fmla="*/ 361533 w 578738"/>
                  <a:gd name="connsiteY48" fmla="*/ 234387 h 561315"/>
                  <a:gd name="connsiteX49" fmla="*/ 360014 w 578738"/>
                  <a:gd name="connsiteY49" fmla="*/ 219975 h 561315"/>
                  <a:gd name="connsiteX50" fmla="*/ 343306 w 578738"/>
                  <a:gd name="connsiteY50" fmla="*/ 42478 h 561315"/>
                  <a:gd name="connsiteX51" fmla="*/ 341787 w 578738"/>
                  <a:gd name="connsiteY51" fmla="*/ 40961 h 561315"/>
                  <a:gd name="connsiteX52" fmla="*/ 321281 w 578738"/>
                  <a:gd name="connsiteY52" fmla="*/ 30341 h 561315"/>
                  <a:gd name="connsiteX53" fmla="*/ 321281 w 578738"/>
                  <a:gd name="connsiteY53" fmla="*/ 0 h 561315"/>
                  <a:gd name="connsiteX54" fmla="*/ 365330 w 578738"/>
                  <a:gd name="connsiteY54" fmla="*/ 21997 h 561315"/>
                  <a:gd name="connsiteX55" fmla="*/ 395708 w 578738"/>
                  <a:gd name="connsiteY55" fmla="*/ 210114 h 561315"/>
                  <a:gd name="connsiteX56" fmla="*/ 523298 w 578738"/>
                  <a:gd name="connsiteY56" fmla="*/ 210114 h 561315"/>
                  <a:gd name="connsiteX57" fmla="*/ 562789 w 578738"/>
                  <a:gd name="connsiteY57" fmla="*/ 226802 h 561315"/>
                  <a:gd name="connsiteX58" fmla="*/ 578738 w 578738"/>
                  <a:gd name="connsiteY58" fmla="*/ 265487 h 561315"/>
                  <a:gd name="connsiteX59" fmla="*/ 561270 w 578738"/>
                  <a:gd name="connsiteY59" fmla="*/ 305689 h 561315"/>
                  <a:gd name="connsiteX60" fmla="*/ 578738 w 578738"/>
                  <a:gd name="connsiteY60" fmla="*/ 345891 h 561315"/>
                  <a:gd name="connsiteX61" fmla="*/ 561270 w 578738"/>
                  <a:gd name="connsiteY61" fmla="*/ 386094 h 561315"/>
                  <a:gd name="connsiteX62" fmla="*/ 578738 w 578738"/>
                  <a:gd name="connsiteY62" fmla="*/ 425537 h 561315"/>
                  <a:gd name="connsiteX63" fmla="*/ 560511 w 578738"/>
                  <a:gd name="connsiteY63" fmla="*/ 466498 h 561315"/>
                  <a:gd name="connsiteX64" fmla="*/ 576460 w 578738"/>
                  <a:gd name="connsiteY64" fmla="*/ 505942 h 561315"/>
                  <a:gd name="connsiteX65" fmla="*/ 527095 w 578738"/>
                  <a:gd name="connsiteY65" fmla="*/ 560556 h 561315"/>
                  <a:gd name="connsiteX66" fmla="*/ 523298 w 578738"/>
                  <a:gd name="connsiteY66" fmla="*/ 561315 h 561315"/>
                  <a:gd name="connsiteX67" fmla="*/ 224830 w 578738"/>
                  <a:gd name="connsiteY67" fmla="*/ 561315 h 561315"/>
                  <a:gd name="connsiteX68" fmla="*/ 181541 w 578738"/>
                  <a:gd name="connsiteY68" fmla="*/ 518079 h 561315"/>
                  <a:gd name="connsiteX69" fmla="*/ 181541 w 578738"/>
                  <a:gd name="connsiteY69" fmla="*/ 253350 h 561315"/>
                  <a:gd name="connsiteX70" fmla="*/ 222552 w 578738"/>
                  <a:gd name="connsiteY70" fmla="*/ 210872 h 561315"/>
                  <a:gd name="connsiteX71" fmla="*/ 224830 w 578738"/>
                  <a:gd name="connsiteY71" fmla="*/ 210114 h 561315"/>
                  <a:gd name="connsiteX72" fmla="*/ 229387 w 578738"/>
                  <a:gd name="connsiteY72" fmla="*/ 210114 h 561315"/>
                  <a:gd name="connsiteX73" fmla="*/ 237741 w 578738"/>
                  <a:gd name="connsiteY73" fmla="*/ 205563 h 561315"/>
                  <a:gd name="connsiteX74" fmla="*/ 240779 w 578738"/>
                  <a:gd name="connsiteY74" fmla="*/ 198736 h 561315"/>
                  <a:gd name="connsiteX75" fmla="*/ 266600 w 578738"/>
                  <a:gd name="connsiteY75" fmla="*/ 66751 h 561315"/>
                  <a:gd name="connsiteX76" fmla="*/ 266600 w 578738"/>
                  <a:gd name="connsiteY76" fmla="*/ 60683 h 561315"/>
                  <a:gd name="connsiteX77" fmla="*/ 265841 w 578738"/>
                  <a:gd name="connsiteY77" fmla="*/ 55373 h 561315"/>
                  <a:gd name="connsiteX78" fmla="*/ 321281 w 578738"/>
                  <a:gd name="connsiteY78" fmla="*/ 0 h 56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78738" h="561315">
                    <a:moveTo>
                      <a:pt x="35700" y="243554"/>
                    </a:moveTo>
                    <a:cubicBezTo>
                      <a:pt x="34181" y="243554"/>
                      <a:pt x="30383" y="248104"/>
                      <a:pt x="30383" y="254930"/>
                    </a:cubicBezTo>
                    <a:lnTo>
                      <a:pt x="30383" y="519604"/>
                    </a:lnTo>
                    <a:cubicBezTo>
                      <a:pt x="30383" y="526430"/>
                      <a:pt x="34181" y="530980"/>
                      <a:pt x="35700" y="530980"/>
                    </a:cubicBezTo>
                    <a:lnTo>
                      <a:pt x="132926" y="530980"/>
                    </a:lnTo>
                    <a:cubicBezTo>
                      <a:pt x="134445" y="530980"/>
                      <a:pt x="138243" y="526430"/>
                      <a:pt x="138243" y="519604"/>
                    </a:cubicBezTo>
                    <a:lnTo>
                      <a:pt x="138243" y="254930"/>
                    </a:lnTo>
                    <a:cubicBezTo>
                      <a:pt x="138243" y="248104"/>
                      <a:pt x="134445" y="243554"/>
                      <a:pt x="132926" y="243554"/>
                    </a:cubicBezTo>
                    <a:close/>
                    <a:moveTo>
                      <a:pt x="35700" y="213219"/>
                    </a:moveTo>
                    <a:lnTo>
                      <a:pt x="132926" y="213219"/>
                    </a:lnTo>
                    <a:cubicBezTo>
                      <a:pt x="152675" y="213219"/>
                      <a:pt x="168626" y="231420"/>
                      <a:pt x="168626" y="254930"/>
                    </a:cubicBezTo>
                    <a:lnTo>
                      <a:pt x="168626" y="519604"/>
                    </a:lnTo>
                    <a:cubicBezTo>
                      <a:pt x="168626" y="542356"/>
                      <a:pt x="152675" y="561315"/>
                      <a:pt x="132926" y="561315"/>
                    </a:cubicBezTo>
                    <a:lnTo>
                      <a:pt x="35700" y="561315"/>
                    </a:lnTo>
                    <a:cubicBezTo>
                      <a:pt x="15951" y="561315"/>
                      <a:pt x="0" y="542356"/>
                      <a:pt x="0" y="519604"/>
                    </a:cubicBezTo>
                    <a:lnTo>
                      <a:pt x="0" y="254930"/>
                    </a:lnTo>
                    <a:cubicBezTo>
                      <a:pt x="0" y="231420"/>
                      <a:pt x="15951" y="213219"/>
                      <a:pt x="35700" y="213219"/>
                    </a:cubicBezTo>
                    <a:close/>
                    <a:moveTo>
                      <a:pt x="321281" y="30341"/>
                    </a:moveTo>
                    <a:cubicBezTo>
                      <a:pt x="307611" y="30341"/>
                      <a:pt x="296219" y="41719"/>
                      <a:pt x="296219" y="55373"/>
                    </a:cubicBezTo>
                    <a:cubicBezTo>
                      <a:pt x="296219" y="56890"/>
                      <a:pt x="296979" y="59166"/>
                      <a:pt x="296979" y="60683"/>
                    </a:cubicBezTo>
                    <a:cubicBezTo>
                      <a:pt x="297738" y="62200"/>
                      <a:pt x="297738" y="64475"/>
                      <a:pt x="296979" y="65992"/>
                    </a:cubicBezTo>
                    <a:cubicBezTo>
                      <a:pt x="306852" y="119090"/>
                      <a:pt x="287106" y="174463"/>
                      <a:pt x="268119" y="212389"/>
                    </a:cubicBezTo>
                    <a:cubicBezTo>
                      <a:pt x="266600" y="215424"/>
                      <a:pt x="265081" y="218458"/>
                      <a:pt x="263563" y="221492"/>
                    </a:cubicBezTo>
                    <a:cubicBezTo>
                      <a:pt x="263563" y="221492"/>
                      <a:pt x="262803" y="222250"/>
                      <a:pt x="262044" y="223009"/>
                    </a:cubicBezTo>
                    <a:cubicBezTo>
                      <a:pt x="255209" y="232870"/>
                      <a:pt x="244576" y="238938"/>
                      <a:pt x="232425" y="240455"/>
                    </a:cubicBezTo>
                    <a:cubicBezTo>
                      <a:pt x="231665" y="240455"/>
                      <a:pt x="230906" y="240455"/>
                      <a:pt x="230146" y="240455"/>
                    </a:cubicBezTo>
                    <a:lnTo>
                      <a:pt x="225590" y="240455"/>
                    </a:lnTo>
                    <a:cubicBezTo>
                      <a:pt x="225590" y="241214"/>
                      <a:pt x="224830" y="241214"/>
                      <a:pt x="224071" y="241214"/>
                    </a:cubicBezTo>
                    <a:cubicBezTo>
                      <a:pt x="217236" y="241214"/>
                      <a:pt x="211919" y="246524"/>
                      <a:pt x="211919" y="253350"/>
                    </a:cubicBezTo>
                    <a:lnTo>
                      <a:pt x="211919" y="518079"/>
                    </a:lnTo>
                    <a:cubicBezTo>
                      <a:pt x="211919" y="524905"/>
                      <a:pt x="217995" y="530974"/>
                      <a:pt x="224830" y="530974"/>
                    </a:cubicBezTo>
                    <a:lnTo>
                      <a:pt x="521019" y="530974"/>
                    </a:lnTo>
                    <a:cubicBezTo>
                      <a:pt x="521779" y="530974"/>
                      <a:pt x="521779" y="530215"/>
                      <a:pt x="522538" y="530215"/>
                    </a:cubicBezTo>
                    <a:cubicBezTo>
                      <a:pt x="536208" y="530215"/>
                      <a:pt x="546081" y="518837"/>
                      <a:pt x="546081" y="505942"/>
                    </a:cubicBezTo>
                    <a:cubicBezTo>
                      <a:pt x="546081" y="493047"/>
                      <a:pt x="536208" y="481669"/>
                      <a:pt x="522538" y="480910"/>
                    </a:cubicBezTo>
                    <a:cubicBezTo>
                      <a:pt x="514943" y="480910"/>
                      <a:pt x="508108" y="474084"/>
                      <a:pt x="508108" y="465740"/>
                    </a:cubicBezTo>
                    <a:cubicBezTo>
                      <a:pt x="508108" y="457396"/>
                      <a:pt x="514943" y="450569"/>
                      <a:pt x="523298" y="450569"/>
                    </a:cubicBezTo>
                    <a:cubicBezTo>
                      <a:pt x="536968" y="450569"/>
                      <a:pt x="548360" y="439191"/>
                      <a:pt x="548360" y="425537"/>
                    </a:cubicBezTo>
                    <a:cubicBezTo>
                      <a:pt x="548360" y="411884"/>
                      <a:pt x="536968" y="401264"/>
                      <a:pt x="523298" y="401264"/>
                    </a:cubicBezTo>
                    <a:cubicBezTo>
                      <a:pt x="514943" y="401264"/>
                      <a:pt x="508108" y="394438"/>
                      <a:pt x="508108" y="386094"/>
                    </a:cubicBezTo>
                    <a:cubicBezTo>
                      <a:pt x="508108" y="377750"/>
                      <a:pt x="514943" y="370923"/>
                      <a:pt x="523298" y="370923"/>
                    </a:cubicBezTo>
                    <a:cubicBezTo>
                      <a:pt x="536968" y="370923"/>
                      <a:pt x="548360" y="359545"/>
                      <a:pt x="548360" y="345891"/>
                    </a:cubicBezTo>
                    <a:cubicBezTo>
                      <a:pt x="548360" y="332238"/>
                      <a:pt x="536968" y="320860"/>
                      <a:pt x="523298" y="320860"/>
                    </a:cubicBezTo>
                    <a:cubicBezTo>
                      <a:pt x="514943" y="320860"/>
                      <a:pt x="508108" y="314033"/>
                      <a:pt x="508108" y="305689"/>
                    </a:cubicBezTo>
                    <a:cubicBezTo>
                      <a:pt x="508108" y="297345"/>
                      <a:pt x="514943" y="290518"/>
                      <a:pt x="523298" y="290518"/>
                    </a:cubicBezTo>
                    <a:cubicBezTo>
                      <a:pt x="536968" y="290518"/>
                      <a:pt x="548360" y="279140"/>
                      <a:pt x="548360" y="265487"/>
                    </a:cubicBezTo>
                    <a:cubicBezTo>
                      <a:pt x="548360" y="251833"/>
                      <a:pt x="536968" y="240455"/>
                      <a:pt x="523298" y="240455"/>
                    </a:cubicBezTo>
                    <a:lnTo>
                      <a:pt x="373684" y="240455"/>
                    </a:lnTo>
                    <a:cubicBezTo>
                      <a:pt x="369127" y="240455"/>
                      <a:pt x="363811" y="238180"/>
                      <a:pt x="361533" y="234387"/>
                    </a:cubicBezTo>
                    <a:cubicBezTo>
                      <a:pt x="358495" y="229836"/>
                      <a:pt x="357735" y="224526"/>
                      <a:pt x="360014" y="219975"/>
                    </a:cubicBezTo>
                    <a:cubicBezTo>
                      <a:pt x="401784" y="120607"/>
                      <a:pt x="349381" y="50822"/>
                      <a:pt x="343306" y="42478"/>
                    </a:cubicBezTo>
                    <a:cubicBezTo>
                      <a:pt x="342546" y="42478"/>
                      <a:pt x="341787" y="41719"/>
                      <a:pt x="341787" y="40961"/>
                    </a:cubicBezTo>
                    <a:cubicBezTo>
                      <a:pt x="336471" y="34134"/>
                      <a:pt x="329635" y="30341"/>
                      <a:pt x="321281" y="30341"/>
                    </a:cubicBezTo>
                    <a:close/>
                    <a:moveTo>
                      <a:pt x="321281" y="0"/>
                    </a:moveTo>
                    <a:cubicBezTo>
                      <a:pt x="338749" y="0"/>
                      <a:pt x="354698" y="8344"/>
                      <a:pt x="365330" y="21997"/>
                    </a:cubicBezTo>
                    <a:cubicBezTo>
                      <a:pt x="368368" y="25032"/>
                      <a:pt x="431403" y="99368"/>
                      <a:pt x="395708" y="210114"/>
                    </a:cubicBezTo>
                    <a:lnTo>
                      <a:pt x="523298" y="210114"/>
                    </a:lnTo>
                    <a:cubicBezTo>
                      <a:pt x="538487" y="210114"/>
                      <a:pt x="552157" y="216182"/>
                      <a:pt x="562789" y="226802"/>
                    </a:cubicBezTo>
                    <a:cubicBezTo>
                      <a:pt x="572662" y="237421"/>
                      <a:pt x="578738" y="251075"/>
                      <a:pt x="578738" y="265487"/>
                    </a:cubicBezTo>
                    <a:cubicBezTo>
                      <a:pt x="578738" y="281416"/>
                      <a:pt x="571903" y="295828"/>
                      <a:pt x="561270" y="305689"/>
                    </a:cubicBezTo>
                    <a:cubicBezTo>
                      <a:pt x="571903" y="315550"/>
                      <a:pt x="578738" y="329962"/>
                      <a:pt x="578738" y="345891"/>
                    </a:cubicBezTo>
                    <a:cubicBezTo>
                      <a:pt x="578738" y="361821"/>
                      <a:pt x="571903" y="375474"/>
                      <a:pt x="561270" y="386094"/>
                    </a:cubicBezTo>
                    <a:cubicBezTo>
                      <a:pt x="571903" y="395955"/>
                      <a:pt x="578738" y="410367"/>
                      <a:pt x="578738" y="425537"/>
                    </a:cubicBezTo>
                    <a:cubicBezTo>
                      <a:pt x="578738" y="442225"/>
                      <a:pt x="571903" y="456637"/>
                      <a:pt x="560511" y="466498"/>
                    </a:cubicBezTo>
                    <a:cubicBezTo>
                      <a:pt x="570384" y="477118"/>
                      <a:pt x="576460" y="490771"/>
                      <a:pt x="576460" y="505942"/>
                    </a:cubicBezTo>
                    <a:cubicBezTo>
                      <a:pt x="576460" y="534008"/>
                      <a:pt x="555195" y="557522"/>
                      <a:pt x="527095" y="560556"/>
                    </a:cubicBezTo>
                    <a:cubicBezTo>
                      <a:pt x="525576" y="560556"/>
                      <a:pt x="524816" y="561315"/>
                      <a:pt x="523298" y="561315"/>
                    </a:cubicBezTo>
                    <a:lnTo>
                      <a:pt x="224830" y="561315"/>
                    </a:lnTo>
                    <a:cubicBezTo>
                      <a:pt x="201287" y="561315"/>
                      <a:pt x="181541" y="541593"/>
                      <a:pt x="181541" y="518079"/>
                    </a:cubicBezTo>
                    <a:lnTo>
                      <a:pt x="181541" y="253350"/>
                    </a:lnTo>
                    <a:cubicBezTo>
                      <a:pt x="181541" y="230594"/>
                      <a:pt x="199768" y="211631"/>
                      <a:pt x="222552" y="210872"/>
                    </a:cubicBezTo>
                    <a:cubicBezTo>
                      <a:pt x="223311" y="210872"/>
                      <a:pt x="224071" y="210114"/>
                      <a:pt x="224830" y="210114"/>
                    </a:cubicBezTo>
                    <a:lnTo>
                      <a:pt x="229387" y="210114"/>
                    </a:lnTo>
                    <a:cubicBezTo>
                      <a:pt x="232425" y="210114"/>
                      <a:pt x="235463" y="208597"/>
                      <a:pt x="237741" y="205563"/>
                    </a:cubicBezTo>
                    <a:cubicBezTo>
                      <a:pt x="238500" y="203287"/>
                      <a:pt x="240019" y="201011"/>
                      <a:pt x="240779" y="198736"/>
                    </a:cubicBezTo>
                    <a:cubicBezTo>
                      <a:pt x="255209" y="170670"/>
                      <a:pt x="277233" y="115297"/>
                      <a:pt x="266600" y="66751"/>
                    </a:cubicBezTo>
                    <a:cubicBezTo>
                      <a:pt x="265841" y="65234"/>
                      <a:pt x="265841" y="62958"/>
                      <a:pt x="266600" y="60683"/>
                    </a:cubicBezTo>
                    <a:cubicBezTo>
                      <a:pt x="265841" y="59166"/>
                      <a:pt x="265841" y="56890"/>
                      <a:pt x="265841" y="55373"/>
                    </a:cubicBezTo>
                    <a:cubicBezTo>
                      <a:pt x="265841" y="25032"/>
                      <a:pt x="290903" y="0"/>
                      <a:pt x="3212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320711" y="3749684"/>
              <a:ext cx="3441459" cy="621788"/>
              <a:chOff x="1689252" y="2352404"/>
              <a:chExt cx="4118789" cy="621788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689253" y="2352404"/>
                <a:ext cx="1737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689252" y="2727971"/>
                <a:ext cx="411878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er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152739" y="4810125"/>
            <a:ext cx="4714662" cy="863600"/>
            <a:chOff x="1152739" y="4810125"/>
            <a:chExt cx="4714662" cy="863600"/>
          </a:xfrm>
        </p:grpSpPr>
        <p:grpSp>
          <p:nvGrpSpPr>
            <p:cNvPr id="35" name="组合 34"/>
            <p:cNvGrpSpPr/>
            <p:nvPr/>
          </p:nvGrpSpPr>
          <p:grpSpPr>
            <a:xfrm>
              <a:off x="1152739" y="4810125"/>
              <a:ext cx="4714662" cy="863600"/>
              <a:chOff x="1152739" y="4733925"/>
              <a:chExt cx="4714662" cy="863600"/>
            </a:xfrm>
          </p:grpSpPr>
          <p:sp>
            <p:nvSpPr>
              <p:cNvPr id="5" name="圆角矩形 27"/>
              <p:cNvSpPr/>
              <p:nvPr/>
            </p:nvSpPr>
            <p:spPr>
              <a:xfrm>
                <a:off x="1152739" y="4733925"/>
                <a:ext cx="4714662" cy="863600"/>
              </a:xfrm>
              <a:prstGeom prst="roundRect">
                <a:avLst>
                  <a:gd name="adj" fmla="val 4824"/>
                </a:avLst>
              </a:prstGeom>
              <a:gradFill flip="none" rotWithShape="1">
                <a:gsLst>
                  <a:gs pos="2000">
                    <a:srgbClr val="0880C7"/>
                  </a:gs>
                  <a:gs pos="100000">
                    <a:srgbClr val="22FEFF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9"/>
              <p:cNvSpPr/>
              <p:nvPr/>
            </p:nvSpPr>
            <p:spPr>
              <a:xfrm>
                <a:off x="1386840" y="4891787"/>
                <a:ext cx="548640" cy="547876"/>
              </a:xfrm>
              <a:custGeom>
                <a:avLst/>
                <a:gdLst>
                  <a:gd name="connsiteX0" fmla="*/ 145802 w 608415"/>
                  <a:gd name="connsiteY0" fmla="*/ 316204 h 607568"/>
                  <a:gd name="connsiteX1" fmla="*/ 335878 w 608415"/>
                  <a:gd name="connsiteY1" fmla="*/ 316204 h 607568"/>
                  <a:gd name="connsiteX2" fmla="*/ 355085 w 608415"/>
                  <a:gd name="connsiteY2" fmla="*/ 335363 h 607568"/>
                  <a:gd name="connsiteX3" fmla="*/ 335878 w 608415"/>
                  <a:gd name="connsiteY3" fmla="*/ 354521 h 607568"/>
                  <a:gd name="connsiteX4" fmla="*/ 145802 w 608415"/>
                  <a:gd name="connsiteY4" fmla="*/ 354521 h 607568"/>
                  <a:gd name="connsiteX5" fmla="*/ 126594 w 608415"/>
                  <a:gd name="connsiteY5" fmla="*/ 335363 h 607568"/>
                  <a:gd name="connsiteX6" fmla="*/ 145802 w 608415"/>
                  <a:gd name="connsiteY6" fmla="*/ 316204 h 607568"/>
                  <a:gd name="connsiteX7" fmla="*/ 145799 w 608415"/>
                  <a:gd name="connsiteY7" fmla="*/ 252977 h 607568"/>
                  <a:gd name="connsiteX8" fmla="*/ 430791 w 608415"/>
                  <a:gd name="connsiteY8" fmla="*/ 252977 h 607568"/>
                  <a:gd name="connsiteX9" fmla="*/ 449995 w 608415"/>
                  <a:gd name="connsiteY9" fmla="*/ 272171 h 607568"/>
                  <a:gd name="connsiteX10" fmla="*/ 430791 w 608415"/>
                  <a:gd name="connsiteY10" fmla="*/ 291365 h 607568"/>
                  <a:gd name="connsiteX11" fmla="*/ 145799 w 608415"/>
                  <a:gd name="connsiteY11" fmla="*/ 291365 h 607568"/>
                  <a:gd name="connsiteX12" fmla="*/ 126594 w 608415"/>
                  <a:gd name="connsiteY12" fmla="*/ 272171 h 607568"/>
                  <a:gd name="connsiteX13" fmla="*/ 145799 w 608415"/>
                  <a:gd name="connsiteY13" fmla="*/ 252977 h 607568"/>
                  <a:gd name="connsiteX14" fmla="*/ 145805 w 608415"/>
                  <a:gd name="connsiteY14" fmla="*/ 189750 h 607568"/>
                  <a:gd name="connsiteX15" fmla="*/ 209279 w 608415"/>
                  <a:gd name="connsiteY15" fmla="*/ 189750 h 607568"/>
                  <a:gd name="connsiteX16" fmla="*/ 228490 w 608415"/>
                  <a:gd name="connsiteY16" fmla="*/ 208944 h 607568"/>
                  <a:gd name="connsiteX17" fmla="*/ 209279 w 608415"/>
                  <a:gd name="connsiteY17" fmla="*/ 228138 h 607568"/>
                  <a:gd name="connsiteX18" fmla="*/ 145805 w 608415"/>
                  <a:gd name="connsiteY18" fmla="*/ 228138 h 607568"/>
                  <a:gd name="connsiteX19" fmla="*/ 126594 w 608415"/>
                  <a:gd name="connsiteY19" fmla="*/ 208944 h 607568"/>
                  <a:gd name="connsiteX20" fmla="*/ 145805 w 608415"/>
                  <a:gd name="connsiteY20" fmla="*/ 189750 h 607568"/>
                  <a:gd name="connsiteX21" fmla="*/ 70060 w 608415"/>
                  <a:gd name="connsiteY21" fmla="*/ 133174 h 607568"/>
                  <a:gd name="connsiteX22" fmla="*/ 70060 w 608415"/>
                  <a:gd name="connsiteY22" fmla="*/ 442788 h 607568"/>
                  <a:gd name="connsiteX23" fmla="*/ 538355 w 608415"/>
                  <a:gd name="connsiteY23" fmla="*/ 442788 h 607568"/>
                  <a:gd name="connsiteX24" fmla="*/ 538355 w 608415"/>
                  <a:gd name="connsiteY24" fmla="*/ 133174 h 607568"/>
                  <a:gd name="connsiteX25" fmla="*/ 38410 w 608415"/>
                  <a:gd name="connsiteY25" fmla="*/ 69962 h 607568"/>
                  <a:gd name="connsiteX26" fmla="*/ 38410 w 608415"/>
                  <a:gd name="connsiteY26" fmla="*/ 94817 h 607568"/>
                  <a:gd name="connsiteX27" fmla="*/ 570005 w 608415"/>
                  <a:gd name="connsiteY27" fmla="*/ 94817 h 607568"/>
                  <a:gd name="connsiteX28" fmla="*/ 570005 w 608415"/>
                  <a:gd name="connsiteY28" fmla="*/ 69962 h 607568"/>
                  <a:gd name="connsiteX29" fmla="*/ 304208 w 608415"/>
                  <a:gd name="connsiteY29" fmla="*/ 0 h 607568"/>
                  <a:gd name="connsiteX30" fmla="*/ 323413 w 608415"/>
                  <a:gd name="connsiteY30" fmla="*/ 19178 h 607568"/>
                  <a:gd name="connsiteX31" fmla="*/ 323413 w 608415"/>
                  <a:gd name="connsiteY31" fmla="*/ 31606 h 607568"/>
                  <a:gd name="connsiteX32" fmla="*/ 589210 w 608415"/>
                  <a:gd name="connsiteY32" fmla="*/ 31606 h 607568"/>
                  <a:gd name="connsiteX33" fmla="*/ 608415 w 608415"/>
                  <a:gd name="connsiteY33" fmla="*/ 50784 h 607568"/>
                  <a:gd name="connsiteX34" fmla="*/ 608415 w 608415"/>
                  <a:gd name="connsiteY34" fmla="*/ 113995 h 607568"/>
                  <a:gd name="connsiteX35" fmla="*/ 589210 w 608415"/>
                  <a:gd name="connsiteY35" fmla="*/ 133174 h 607568"/>
                  <a:gd name="connsiteX36" fmla="*/ 576765 w 608415"/>
                  <a:gd name="connsiteY36" fmla="*/ 133174 h 607568"/>
                  <a:gd name="connsiteX37" fmla="*/ 576765 w 608415"/>
                  <a:gd name="connsiteY37" fmla="*/ 461967 h 607568"/>
                  <a:gd name="connsiteX38" fmla="*/ 557560 w 608415"/>
                  <a:gd name="connsiteY38" fmla="*/ 481145 h 607568"/>
                  <a:gd name="connsiteX39" fmla="*/ 342618 w 608415"/>
                  <a:gd name="connsiteY39" fmla="*/ 481145 h 607568"/>
                  <a:gd name="connsiteX40" fmla="*/ 414521 w 608415"/>
                  <a:gd name="connsiteY40" fmla="*/ 576883 h 607568"/>
                  <a:gd name="connsiteX41" fmla="*/ 410680 w 608415"/>
                  <a:gd name="connsiteY41" fmla="*/ 603733 h 607568"/>
                  <a:gd name="connsiteX42" fmla="*/ 399157 w 608415"/>
                  <a:gd name="connsiteY42" fmla="*/ 607568 h 607568"/>
                  <a:gd name="connsiteX43" fmla="*/ 383793 w 608415"/>
                  <a:gd name="connsiteY43" fmla="*/ 599897 h 607568"/>
                  <a:gd name="connsiteX44" fmla="*/ 323413 w 608415"/>
                  <a:gd name="connsiteY44" fmla="*/ 519348 h 607568"/>
                  <a:gd name="connsiteX45" fmla="*/ 323413 w 608415"/>
                  <a:gd name="connsiteY45" fmla="*/ 588390 h 607568"/>
                  <a:gd name="connsiteX46" fmla="*/ 304208 w 608415"/>
                  <a:gd name="connsiteY46" fmla="*/ 607568 h 607568"/>
                  <a:gd name="connsiteX47" fmla="*/ 285003 w 608415"/>
                  <a:gd name="connsiteY47" fmla="*/ 588390 h 607568"/>
                  <a:gd name="connsiteX48" fmla="*/ 285003 w 608415"/>
                  <a:gd name="connsiteY48" fmla="*/ 519348 h 607568"/>
                  <a:gd name="connsiteX49" fmla="*/ 224622 w 608415"/>
                  <a:gd name="connsiteY49" fmla="*/ 599897 h 607568"/>
                  <a:gd name="connsiteX50" fmla="*/ 209258 w 608415"/>
                  <a:gd name="connsiteY50" fmla="*/ 607568 h 607568"/>
                  <a:gd name="connsiteX51" fmla="*/ 197735 w 608415"/>
                  <a:gd name="connsiteY51" fmla="*/ 603733 h 607568"/>
                  <a:gd name="connsiteX52" fmla="*/ 193894 w 608415"/>
                  <a:gd name="connsiteY52" fmla="*/ 576883 h 607568"/>
                  <a:gd name="connsiteX53" fmla="*/ 265798 w 608415"/>
                  <a:gd name="connsiteY53" fmla="*/ 481145 h 607568"/>
                  <a:gd name="connsiteX54" fmla="*/ 50855 w 608415"/>
                  <a:gd name="connsiteY54" fmla="*/ 481145 h 607568"/>
                  <a:gd name="connsiteX55" fmla="*/ 31650 w 608415"/>
                  <a:gd name="connsiteY55" fmla="*/ 461967 h 607568"/>
                  <a:gd name="connsiteX56" fmla="*/ 31650 w 608415"/>
                  <a:gd name="connsiteY56" fmla="*/ 133174 h 607568"/>
                  <a:gd name="connsiteX57" fmla="*/ 19205 w 608415"/>
                  <a:gd name="connsiteY57" fmla="*/ 133174 h 607568"/>
                  <a:gd name="connsiteX58" fmla="*/ 0 w 608415"/>
                  <a:gd name="connsiteY58" fmla="*/ 113995 h 607568"/>
                  <a:gd name="connsiteX59" fmla="*/ 0 w 608415"/>
                  <a:gd name="connsiteY59" fmla="*/ 50784 h 607568"/>
                  <a:gd name="connsiteX60" fmla="*/ 19205 w 608415"/>
                  <a:gd name="connsiteY60" fmla="*/ 31606 h 607568"/>
                  <a:gd name="connsiteX61" fmla="*/ 285003 w 608415"/>
                  <a:gd name="connsiteY61" fmla="*/ 31606 h 607568"/>
                  <a:gd name="connsiteX62" fmla="*/ 285003 w 608415"/>
                  <a:gd name="connsiteY62" fmla="*/ 19178 h 607568"/>
                  <a:gd name="connsiteX63" fmla="*/ 304208 w 608415"/>
                  <a:gd name="connsiteY63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608415" h="607568">
                    <a:moveTo>
                      <a:pt x="145802" y="316204"/>
                    </a:moveTo>
                    <a:lnTo>
                      <a:pt x="335878" y="316204"/>
                    </a:lnTo>
                    <a:cubicBezTo>
                      <a:pt x="346480" y="316204"/>
                      <a:pt x="355085" y="324787"/>
                      <a:pt x="355085" y="335363"/>
                    </a:cubicBezTo>
                    <a:cubicBezTo>
                      <a:pt x="355085" y="345938"/>
                      <a:pt x="346480" y="354521"/>
                      <a:pt x="335878" y="354521"/>
                    </a:cubicBezTo>
                    <a:lnTo>
                      <a:pt x="145802" y="354521"/>
                    </a:lnTo>
                    <a:cubicBezTo>
                      <a:pt x="135199" y="354521"/>
                      <a:pt x="126594" y="345938"/>
                      <a:pt x="126594" y="335363"/>
                    </a:cubicBezTo>
                    <a:cubicBezTo>
                      <a:pt x="126594" y="324787"/>
                      <a:pt x="135199" y="316204"/>
                      <a:pt x="145802" y="316204"/>
                    </a:cubicBezTo>
                    <a:close/>
                    <a:moveTo>
                      <a:pt x="145799" y="252977"/>
                    </a:moveTo>
                    <a:lnTo>
                      <a:pt x="430791" y="252977"/>
                    </a:lnTo>
                    <a:cubicBezTo>
                      <a:pt x="441392" y="252977"/>
                      <a:pt x="449995" y="261576"/>
                      <a:pt x="449995" y="272171"/>
                    </a:cubicBezTo>
                    <a:cubicBezTo>
                      <a:pt x="449995" y="282766"/>
                      <a:pt x="441392" y="291365"/>
                      <a:pt x="430791" y="291365"/>
                    </a:cubicBezTo>
                    <a:lnTo>
                      <a:pt x="145799" y="291365"/>
                    </a:lnTo>
                    <a:cubicBezTo>
                      <a:pt x="135198" y="291365"/>
                      <a:pt x="126594" y="282766"/>
                      <a:pt x="126594" y="272171"/>
                    </a:cubicBezTo>
                    <a:cubicBezTo>
                      <a:pt x="126594" y="261576"/>
                      <a:pt x="135198" y="252977"/>
                      <a:pt x="145799" y="252977"/>
                    </a:cubicBezTo>
                    <a:close/>
                    <a:moveTo>
                      <a:pt x="145805" y="189750"/>
                    </a:moveTo>
                    <a:lnTo>
                      <a:pt x="209279" y="189750"/>
                    </a:lnTo>
                    <a:cubicBezTo>
                      <a:pt x="219884" y="189750"/>
                      <a:pt x="228490" y="198349"/>
                      <a:pt x="228490" y="208944"/>
                    </a:cubicBezTo>
                    <a:cubicBezTo>
                      <a:pt x="228490" y="219539"/>
                      <a:pt x="219884" y="228138"/>
                      <a:pt x="209279" y="228138"/>
                    </a:cubicBezTo>
                    <a:lnTo>
                      <a:pt x="145805" y="228138"/>
                    </a:lnTo>
                    <a:cubicBezTo>
                      <a:pt x="135201" y="228138"/>
                      <a:pt x="126594" y="219539"/>
                      <a:pt x="126594" y="208944"/>
                    </a:cubicBezTo>
                    <a:cubicBezTo>
                      <a:pt x="126594" y="198349"/>
                      <a:pt x="135201" y="189750"/>
                      <a:pt x="145805" y="189750"/>
                    </a:cubicBezTo>
                    <a:close/>
                    <a:moveTo>
                      <a:pt x="70060" y="133174"/>
                    </a:moveTo>
                    <a:lnTo>
                      <a:pt x="70060" y="442788"/>
                    </a:lnTo>
                    <a:lnTo>
                      <a:pt x="538355" y="442788"/>
                    </a:lnTo>
                    <a:lnTo>
                      <a:pt x="538355" y="133174"/>
                    </a:lnTo>
                    <a:close/>
                    <a:moveTo>
                      <a:pt x="38410" y="69962"/>
                    </a:moveTo>
                    <a:lnTo>
                      <a:pt x="38410" y="94817"/>
                    </a:lnTo>
                    <a:lnTo>
                      <a:pt x="570005" y="94817"/>
                    </a:lnTo>
                    <a:lnTo>
                      <a:pt x="570005" y="69962"/>
                    </a:lnTo>
                    <a:close/>
                    <a:moveTo>
                      <a:pt x="304208" y="0"/>
                    </a:moveTo>
                    <a:cubicBezTo>
                      <a:pt x="314809" y="0"/>
                      <a:pt x="323413" y="8592"/>
                      <a:pt x="323413" y="19178"/>
                    </a:cubicBezTo>
                    <a:lnTo>
                      <a:pt x="323413" y="31606"/>
                    </a:lnTo>
                    <a:lnTo>
                      <a:pt x="589210" y="31606"/>
                    </a:lnTo>
                    <a:cubicBezTo>
                      <a:pt x="599811" y="31606"/>
                      <a:pt x="608415" y="40197"/>
                      <a:pt x="608415" y="50784"/>
                    </a:cubicBezTo>
                    <a:lnTo>
                      <a:pt x="608415" y="113995"/>
                    </a:lnTo>
                    <a:cubicBezTo>
                      <a:pt x="608415" y="124582"/>
                      <a:pt x="599811" y="133174"/>
                      <a:pt x="589210" y="133174"/>
                    </a:cubicBezTo>
                    <a:lnTo>
                      <a:pt x="576765" y="133174"/>
                    </a:lnTo>
                    <a:lnTo>
                      <a:pt x="576765" y="461967"/>
                    </a:lnTo>
                    <a:cubicBezTo>
                      <a:pt x="576765" y="472553"/>
                      <a:pt x="568161" y="481145"/>
                      <a:pt x="557560" y="481145"/>
                    </a:cubicBezTo>
                    <a:lnTo>
                      <a:pt x="342618" y="481145"/>
                    </a:lnTo>
                    <a:lnTo>
                      <a:pt x="414521" y="576883"/>
                    </a:lnTo>
                    <a:cubicBezTo>
                      <a:pt x="420974" y="585321"/>
                      <a:pt x="419284" y="597442"/>
                      <a:pt x="410680" y="603733"/>
                    </a:cubicBezTo>
                    <a:cubicBezTo>
                      <a:pt x="407300" y="606341"/>
                      <a:pt x="403306" y="607568"/>
                      <a:pt x="399157" y="607568"/>
                    </a:cubicBezTo>
                    <a:cubicBezTo>
                      <a:pt x="393319" y="607568"/>
                      <a:pt x="387634" y="604960"/>
                      <a:pt x="383793" y="599897"/>
                    </a:cubicBezTo>
                    <a:lnTo>
                      <a:pt x="323413" y="519348"/>
                    </a:lnTo>
                    <a:lnTo>
                      <a:pt x="323413" y="588390"/>
                    </a:lnTo>
                    <a:cubicBezTo>
                      <a:pt x="323413" y="598976"/>
                      <a:pt x="314809" y="607568"/>
                      <a:pt x="304208" y="607568"/>
                    </a:cubicBezTo>
                    <a:cubicBezTo>
                      <a:pt x="293607" y="607568"/>
                      <a:pt x="285003" y="598976"/>
                      <a:pt x="285003" y="588390"/>
                    </a:cubicBezTo>
                    <a:lnTo>
                      <a:pt x="285003" y="519348"/>
                    </a:lnTo>
                    <a:lnTo>
                      <a:pt x="224622" y="599897"/>
                    </a:lnTo>
                    <a:cubicBezTo>
                      <a:pt x="220781" y="604960"/>
                      <a:pt x="215096" y="607568"/>
                      <a:pt x="209258" y="607568"/>
                    </a:cubicBezTo>
                    <a:cubicBezTo>
                      <a:pt x="205110" y="607568"/>
                      <a:pt x="201115" y="606341"/>
                      <a:pt x="197735" y="603733"/>
                    </a:cubicBezTo>
                    <a:cubicBezTo>
                      <a:pt x="189131" y="597442"/>
                      <a:pt x="187441" y="585321"/>
                      <a:pt x="193894" y="576883"/>
                    </a:cubicBezTo>
                    <a:lnTo>
                      <a:pt x="265798" y="481145"/>
                    </a:lnTo>
                    <a:lnTo>
                      <a:pt x="50855" y="481145"/>
                    </a:lnTo>
                    <a:cubicBezTo>
                      <a:pt x="40253" y="481145"/>
                      <a:pt x="31650" y="472553"/>
                      <a:pt x="31650" y="461967"/>
                    </a:cubicBezTo>
                    <a:lnTo>
                      <a:pt x="31650" y="133174"/>
                    </a:lnTo>
                    <a:lnTo>
                      <a:pt x="19205" y="133174"/>
                    </a:lnTo>
                    <a:cubicBezTo>
                      <a:pt x="8604" y="133174"/>
                      <a:pt x="0" y="124582"/>
                      <a:pt x="0" y="113995"/>
                    </a:cubicBezTo>
                    <a:lnTo>
                      <a:pt x="0" y="50784"/>
                    </a:lnTo>
                    <a:cubicBezTo>
                      <a:pt x="0" y="40197"/>
                      <a:pt x="8604" y="31606"/>
                      <a:pt x="19205" y="31606"/>
                    </a:cubicBezTo>
                    <a:lnTo>
                      <a:pt x="285003" y="31606"/>
                    </a:lnTo>
                    <a:lnTo>
                      <a:pt x="285003" y="19178"/>
                    </a:lnTo>
                    <a:cubicBezTo>
                      <a:pt x="285003" y="8592"/>
                      <a:pt x="293607" y="0"/>
                      <a:pt x="3042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20711" y="4921991"/>
              <a:ext cx="3441459" cy="621788"/>
              <a:chOff x="1689252" y="2352404"/>
              <a:chExt cx="4118789" cy="621788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1689253" y="2352404"/>
                <a:ext cx="1737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689252" y="2727971"/>
                <a:ext cx="411878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er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324599" y="2452052"/>
            <a:ext cx="4714662" cy="863600"/>
            <a:chOff x="6324599" y="2452052"/>
            <a:chExt cx="4714662" cy="863600"/>
          </a:xfrm>
        </p:grpSpPr>
        <p:grpSp>
          <p:nvGrpSpPr>
            <p:cNvPr id="31" name="组合 30"/>
            <p:cNvGrpSpPr/>
            <p:nvPr/>
          </p:nvGrpSpPr>
          <p:grpSpPr>
            <a:xfrm>
              <a:off x="6324599" y="2452052"/>
              <a:ext cx="4714662" cy="863600"/>
              <a:chOff x="6324599" y="2375852"/>
              <a:chExt cx="4714662" cy="863600"/>
            </a:xfrm>
          </p:grpSpPr>
          <p:sp>
            <p:nvSpPr>
              <p:cNvPr id="6" name="圆角矩形 27"/>
              <p:cNvSpPr/>
              <p:nvPr/>
            </p:nvSpPr>
            <p:spPr>
              <a:xfrm>
                <a:off x="6324599" y="2375852"/>
                <a:ext cx="4714662" cy="863600"/>
              </a:xfrm>
              <a:prstGeom prst="roundRect">
                <a:avLst>
                  <a:gd name="adj" fmla="val 4824"/>
                </a:avLst>
              </a:prstGeom>
              <a:gradFill>
                <a:gsLst>
                  <a:gs pos="2000">
                    <a:srgbClr val="065071"/>
                  </a:gs>
                  <a:gs pos="83000">
                    <a:srgbClr val="077EC6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11"/>
              <p:cNvSpPr/>
              <p:nvPr/>
            </p:nvSpPr>
            <p:spPr>
              <a:xfrm>
                <a:off x="6553200" y="2538681"/>
                <a:ext cx="548640" cy="537942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7465299" y="2582894"/>
              <a:ext cx="3441459" cy="621788"/>
              <a:chOff x="1689252" y="2352404"/>
              <a:chExt cx="4118789" cy="621788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1689253" y="2352404"/>
                <a:ext cx="1737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689252" y="2727971"/>
                <a:ext cx="411878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er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324599" y="3631089"/>
            <a:ext cx="4714662" cy="863600"/>
            <a:chOff x="6324599" y="3631089"/>
            <a:chExt cx="4714662" cy="863600"/>
          </a:xfrm>
        </p:grpSpPr>
        <p:grpSp>
          <p:nvGrpSpPr>
            <p:cNvPr id="32" name="组合 31"/>
            <p:cNvGrpSpPr/>
            <p:nvPr/>
          </p:nvGrpSpPr>
          <p:grpSpPr>
            <a:xfrm>
              <a:off x="6324599" y="3631089"/>
              <a:ext cx="4714662" cy="863600"/>
              <a:chOff x="6324599" y="3554889"/>
              <a:chExt cx="4714662" cy="863600"/>
            </a:xfrm>
          </p:grpSpPr>
          <p:sp>
            <p:nvSpPr>
              <p:cNvPr id="7" name="圆角矩形 27"/>
              <p:cNvSpPr/>
              <p:nvPr/>
            </p:nvSpPr>
            <p:spPr>
              <a:xfrm>
                <a:off x="6324599" y="3554889"/>
                <a:ext cx="4714662" cy="863600"/>
              </a:xfrm>
              <a:prstGeom prst="roundRect">
                <a:avLst>
                  <a:gd name="adj" fmla="val 4824"/>
                </a:avLst>
              </a:prstGeom>
              <a:gradFill flip="none" rotWithShape="1">
                <a:gsLst>
                  <a:gs pos="2000">
                    <a:srgbClr val="0880C7"/>
                  </a:gs>
                  <a:gs pos="100000">
                    <a:srgbClr val="22FEFF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椭圆 13"/>
              <p:cNvSpPr/>
              <p:nvPr/>
            </p:nvSpPr>
            <p:spPr>
              <a:xfrm>
                <a:off x="6557104" y="3717925"/>
                <a:ext cx="540831" cy="548640"/>
              </a:xfrm>
              <a:custGeom>
                <a:avLst/>
                <a:gdLst>
                  <a:gd name="T0" fmla="*/ 375 w 500"/>
                  <a:gd name="T1" fmla="*/ 188 h 508"/>
                  <a:gd name="T2" fmla="*/ 188 w 500"/>
                  <a:gd name="T3" fmla="*/ 0 h 508"/>
                  <a:gd name="T4" fmla="*/ 0 w 500"/>
                  <a:gd name="T5" fmla="*/ 188 h 508"/>
                  <a:gd name="T6" fmla="*/ 188 w 500"/>
                  <a:gd name="T7" fmla="*/ 375 h 508"/>
                  <a:gd name="T8" fmla="*/ 375 w 500"/>
                  <a:gd name="T9" fmla="*/ 188 h 508"/>
                  <a:gd name="T10" fmla="*/ 188 w 500"/>
                  <a:gd name="T11" fmla="*/ 328 h 508"/>
                  <a:gd name="T12" fmla="*/ 47 w 500"/>
                  <a:gd name="T13" fmla="*/ 188 h 508"/>
                  <a:gd name="T14" fmla="*/ 188 w 500"/>
                  <a:gd name="T15" fmla="*/ 47 h 508"/>
                  <a:gd name="T16" fmla="*/ 328 w 500"/>
                  <a:gd name="T17" fmla="*/ 188 h 508"/>
                  <a:gd name="T18" fmla="*/ 188 w 500"/>
                  <a:gd name="T19" fmla="*/ 328 h 508"/>
                  <a:gd name="T20" fmla="*/ 500 w 500"/>
                  <a:gd name="T21" fmla="*/ 466 h 508"/>
                  <a:gd name="T22" fmla="*/ 458 w 500"/>
                  <a:gd name="T23" fmla="*/ 508 h 508"/>
                  <a:gd name="T24" fmla="*/ 314 w 500"/>
                  <a:gd name="T25" fmla="*/ 364 h 508"/>
                  <a:gd name="T26" fmla="*/ 356 w 500"/>
                  <a:gd name="T27" fmla="*/ 322 h 508"/>
                  <a:gd name="T28" fmla="*/ 500 w 500"/>
                  <a:gd name="T29" fmla="*/ 466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0" h="508">
                    <a:moveTo>
                      <a:pt x="375" y="188"/>
                    </a:moveTo>
                    <a:cubicBezTo>
                      <a:pt x="375" y="84"/>
                      <a:pt x="291" y="0"/>
                      <a:pt x="188" y="0"/>
                    </a:cubicBezTo>
                    <a:cubicBezTo>
                      <a:pt x="84" y="0"/>
                      <a:pt x="0" y="84"/>
                      <a:pt x="0" y="188"/>
                    </a:cubicBezTo>
                    <a:cubicBezTo>
                      <a:pt x="0" y="291"/>
                      <a:pt x="84" y="375"/>
                      <a:pt x="188" y="375"/>
                    </a:cubicBezTo>
                    <a:cubicBezTo>
                      <a:pt x="291" y="375"/>
                      <a:pt x="375" y="291"/>
                      <a:pt x="375" y="188"/>
                    </a:cubicBezTo>
                    <a:close/>
                    <a:moveTo>
                      <a:pt x="188" y="328"/>
                    </a:moveTo>
                    <a:cubicBezTo>
                      <a:pt x="110" y="328"/>
                      <a:pt x="47" y="265"/>
                      <a:pt x="47" y="188"/>
                    </a:cubicBezTo>
                    <a:cubicBezTo>
                      <a:pt x="47" y="110"/>
                      <a:pt x="110" y="47"/>
                      <a:pt x="188" y="47"/>
                    </a:cubicBezTo>
                    <a:cubicBezTo>
                      <a:pt x="265" y="47"/>
                      <a:pt x="328" y="110"/>
                      <a:pt x="328" y="188"/>
                    </a:cubicBezTo>
                    <a:cubicBezTo>
                      <a:pt x="328" y="265"/>
                      <a:pt x="265" y="328"/>
                      <a:pt x="188" y="328"/>
                    </a:cubicBezTo>
                    <a:close/>
                    <a:moveTo>
                      <a:pt x="500" y="466"/>
                    </a:moveTo>
                    <a:lnTo>
                      <a:pt x="458" y="508"/>
                    </a:lnTo>
                    <a:lnTo>
                      <a:pt x="314" y="364"/>
                    </a:lnTo>
                    <a:lnTo>
                      <a:pt x="356" y="322"/>
                    </a:lnTo>
                    <a:lnTo>
                      <a:pt x="500" y="4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7465299" y="3749684"/>
              <a:ext cx="3441459" cy="621788"/>
              <a:chOff x="1689252" y="2352404"/>
              <a:chExt cx="4118789" cy="621788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1689253" y="2352404"/>
                <a:ext cx="1737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689252" y="2727971"/>
                <a:ext cx="411878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er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324599" y="4810125"/>
            <a:ext cx="4714662" cy="863600"/>
            <a:chOff x="6324599" y="4810125"/>
            <a:chExt cx="4714662" cy="863600"/>
          </a:xfrm>
        </p:grpSpPr>
        <p:grpSp>
          <p:nvGrpSpPr>
            <p:cNvPr id="33" name="组合 32"/>
            <p:cNvGrpSpPr/>
            <p:nvPr/>
          </p:nvGrpSpPr>
          <p:grpSpPr>
            <a:xfrm>
              <a:off x="6324599" y="4810125"/>
              <a:ext cx="4714662" cy="863600"/>
              <a:chOff x="6324599" y="4733925"/>
              <a:chExt cx="4714662" cy="863600"/>
            </a:xfrm>
          </p:grpSpPr>
          <p:sp>
            <p:nvSpPr>
              <p:cNvPr id="8" name="圆角矩形 27"/>
              <p:cNvSpPr/>
              <p:nvPr/>
            </p:nvSpPr>
            <p:spPr>
              <a:xfrm>
                <a:off x="6324599" y="4733925"/>
                <a:ext cx="4714662" cy="863600"/>
              </a:xfrm>
              <a:prstGeom prst="roundRect">
                <a:avLst>
                  <a:gd name="adj" fmla="val 4824"/>
                </a:avLst>
              </a:prstGeom>
              <a:gradFill>
                <a:gsLst>
                  <a:gs pos="2000">
                    <a:srgbClr val="065071"/>
                  </a:gs>
                  <a:gs pos="83000">
                    <a:srgbClr val="077EC6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12"/>
              <p:cNvSpPr/>
              <p:nvPr/>
            </p:nvSpPr>
            <p:spPr>
              <a:xfrm>
                <a:off x="6577341" y="4891405"/>
                <a:ext cx="500357" cy="548640"/>
              </a:xfrm>
              <a:custGeom>
                <a:avLst/>
                <a:gdLst>
                  <a:gd name="connsiteX0" fmla="*/ 130776 w 510187"/>
                  <a:gd name="connsiteY0" fmla="*/ 398252 h 559418"/>
                  <a:gd name="connsiteX1" fmla="*/ 180826 w 510187"/>
                  <a:gd name="connsiteY1" fmla="*/ 398252 h 559418"/>
                  <a:gd name="connsiteX2" fmla="*/ 195356 w 510187"/>
                  <a:gd name="connsiteY2" fmla="*/ 420815 h 559418"/>
                  <a:gd name="connsiteX3" fmla="*/ 140463 w 510187"/>
                  <a:gd name="connsiteY3" fmla="*/ 420815 h 559418"/>
                  <a:gd name="connsiteX4" fmla="*/ 48435 w 510187"/>
                  <a:gd name="connsiteY4" fmla="*/ 535243 h 559418"/>
                  <a:gd name="connsiteX5" fmla="*/ 461752 w 510187"/>
                  <a:gd name="connsiteY5" fmla="*/ 535243 h 559418"/>
                  <a:gd name="connsiteX6" fmla="*/ 369724 w 510187"/>
                  <a:gd name="connsiteY6" fmla="*/ 420815 h 559418"/>
                  <a:gd name="connsiteX7" fmla="*/ 316445 w 510187"/>
                  <a:gd name="connsiteY7" fmla="*/ 420815 h 559418"/>
                  <a:gd name="connsiteX8" fmla="*/ 329361 w 510187"/>
                  <a:gd name="connsiteY8" fmla="*/ 398252 h 559418"/>
                  <a:gd name="connsiteX9" fmla="*/ 381026 w 510187"/>
                  <a:gd name="connsiteY9" fmla="*/ 398252 h 559418"/>
                  <a:gd name="connsiteX10" fmla="*/ 510187 w 510187"/>
                  <a:gd name="connsiteY10" fmla="*/ 559418 h 559418"/>
                  <a:gd name="connsiteX11" fmla="*/ 0 w 510187"/>
                  <a:gd name="connsiteY11" fmla="*/ 559418 h 559418"/>
                  <a:gd name="connsiteX12" fmla="*/ 254964 w 510187"/>
                  <a:gd name="connsiteY12" fmla="*/ 79000 h 559418"/>
                  <a:gd name="connsiteX13" fmla="*/ 175836 w 510187"/>
                  <a:gd name="connsiteY13" fmla="*/ 159612 h 559418"/>
                  <a:gd name="connsiteX14" fmla="*/ 254964 w 510187"/>
                  <a:gd name="connsiteY14" fmla="*/ 238611 h 559418"/>
                  <a:gd name="connsiteX15" fmla="*/ 335706 w 510187"/>
                  <a:gd name="connsiteY15" fmla="*/ 159612 h 559418"/>
                  <a:gd name="connsiteX16" fmla="*/ 254964 w 510187"/>
                  <a:gd name="connsiteY16" fmla="*/ 79000 h 559418"/>
                  <a:gd name="connsiteX17" fmla="*/ 254964 w 510187"/>
                  <a:gd name="connsiteY17" fmla="*/ 0 h 559418"/>
                  <a:gd name="connsiteX18" fmla="*/ 414834 w 510187"/>
                  <a:gd name="connsiteY18" fmla="*/ 159612 h 559418"/>
                  <a:gd name="connsiteX19" fmla="*/ 254964 w 510187"/>
                  <a:gd name="connsiteY19" fmla="*/ 478835 h 559418"/>
                  <a:gd name="connsiteX20" fmla="*/ 95093 w 510187"/>
                  <a:gd name="connsiteY20" fmla="*/ 159612 h 559418"/>
                  <a:gd name="connsiteX21" fmla="*/ 254964 w 510187"/>
                  <a:gd name="connsiteY21" fmla="*/ 0 h 55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0187" h="559418">
                    <a:moveTo>
                      <a:pt x="130776" y="398252"/>
                    </a:moveTo>
                    <a:lnTo>
                      <a:pt x="180826" y="398252"/>
                    </a:lnTo>
                    <a:cubicBezTo>
                      <a:pt x="185669" y="404699"/>
                      <a:pt x="190513" y="412757"/>
                      <a:pt x="195356" y="420815"/>
                    </a:cubicBezTo>
                    <a:lnTo>
                      <a:pt x="140463" y="420815"/>
                    </a:lnTo>
                    <a:lnTo>
                      <a:pt x="48435" y="535243"/>
                    </a:lnTo>
                    <a:lnTo>
                      <a:pt x="461752" y="535243"/>
                    </a:lnTo>
                    <a:lnTo>
                      <a:pt x="369724" y="420815"/>
                    </a:lnTo>
                    <a:lnTo>
                      <a:pt x="316445" y="420815"/>
                    </a:lnTo>
                    <a:cubicBezTo>
                      <a:pt x="319674" y="412757"/>
                      <a:pt x="324518" y="404699"/>
                      <a:pt x="329361" y="398252"/>
                    </a:cubicBezTo>
                    <a:lnTo>
                      <a:pt x="381026" y="398252"/>
                    </a:lnTo>
                    <a:lnTo>
                      <a:pt x="510187" y="559418"/>
                    </a:lnTo>
                    <a:lnTo>
                      <a:pt x="0" y="559418"/>
                    </a:lnTo>
                    <a:close/>
                    <a:moveTo>
                      <a:pt x="254964" y="79000"/>
                    </a:moveTo>
                    <a:cubicBezTo>
                      <a:pt x="211363" y="79000"/>
                      <a:pt x="175836" y="116081"/>
                      <a:pt x="175836" y="159612"/>
                    </a:cubicBezTo>
                    <a:cubicBezTo>
                      <a:pt x="175836" y="203142"/>
                      <a:pt x="211363" y="238611"/>
                      <a:pt x="254964" y="238611"/>
                    </a:cubicBezTo>
                    <a:cubicBezTo>
                      <a:pt x="300179" y="238611"/>
                      <a:pt x="335706" y="203142"/>
                      <a:pt x="335706" y="159612"/>
                    </a:cubicBezTo>
                    <a:cubicBezTo>
                      <a:pt x="335706" y="116081"/>
                      <a:pt x="300179" y="79000"/>
                      <a:pt x="254964" y="79000"/>
                    </a:cubicBezTo>
                    <a:close/>
                    <a:moveTo>
                      <a:pt x="254964" y="0"/>
                    </a:moveTo>
                    <a:cubicBezTo>
                      <a:pt x="343781" y="0"/>
                      <a:pt x="414834" y="70939"/>
                      <a:pt x="414834" y="159612"/>
                    </a:cubicBezTo>
                    <a:cubicBezTo>
                      <a:pt x="414834" y="246673"/>
                      <a:pt x="254964" y="478835"/>
                      <a:pt x="254964" y="478835"/>
                    </a:cubicBezTo>
                    <a:cubicBezTo>
                      <a:pt x="254964" y="478835"/>
                      <a:pt x="95093" y="246673"/>
                      <a:pt x="95093" y="159612"/>
                    </a:cubicBezTo>
                    <a:cubicBezTo>
                      <a:pt x="95093" y="70939"/>
                      <a:pt x="167761" y="0"/>
                      <a:pt x="2549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465299" y="4921991"/>
              <a:ext cx="3441459" cy="621788"/>
              <a:chOff x="1689252" y="2352404"/>
              <a:chExt cx="4118789" cy="62178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689253" y="2352404"/>
                <a:ext cx="1737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689252" y="2727971"/>
                <a:ext cx="411878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er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52" name="菱形 51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菱形 52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菱形 53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02.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团队介绍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5400000">
            <a:off x="2589113" y="2092425"/>
            <a:ext cx="1773902" cy="1529229"/>
          </a:xfrm>
          <a:prstGeom prst="hexagon">
            <a:avLst/>
          </a:prstGeom>
          <a:blipFill dpi="0" rotWithShape="0">
            <a:blip r:embed="rId1" cstate="email"/>
            <a:srcRect/>
            <a:stretch>
              <a:fillRect/>
            </a:stretch>
          </a:blipFill>
          <a:ln>
            <a:solidFill>
              <a:srgbClr val="21F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六边形 2"/>
          <p:cNvSpPr/>
          <p:nvPr/>
        </p:nvSpPr>
        <p:spPr>
          <a:xfrm rot="5400000">
            <a:off x="4335737" y="2092425"/>
            <a:ext cx="1773902" cy="1529229"/>
          </a:xfrm>
          <a:prstGeom prst="hexagon">
            <a:avLst/>
          </a:prstGeom>
          <a:blipFill dpi="0" rotWithShape="0">
            <a:blip r:embed="rId2" cstate="email"/>
            <a:srcRect/>
            <a:stretch>
              <a:fillRect/>
            </a:stretch>
          </a:blipFill>
          <a:ln>
            <a:solidFill>
              <a:srgbClr val="21F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六边形 3"/>
          <p:cNvSpPr/>
          <p:nvPr/>
        </p:nvSpPr>
        <p:spPr>
          <a:xfrm rot="5400000">
            <a:off x="6082361" y="2092425"/>
            <a:ext cx="1773902" cy="1529229"/>
          </a:xfrm>
          <a:prstGeom prst="hexagon">
            <a:avLst/>
          </a:prstGeom>
          <a:blipFill dpi="0" rotWithShape="0">
            <a:blip r:embed="rId3" cstate="email"/>
            <a:srcRect/>
            <a:stretch>
              <a:fillRect/>
            </a:stretch>
          </a:blipFill>
          <a:ln>
            <a:solidFill>
              <a:srgbClr val="21F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六边形 4"/>
          <p:cNvSpPr/>
          <p:nvPr/>
        </p:nvSpPr>
        <p:spPr>
          <a:xfrm rot="5400000">
            <a:off x="7828984" y="2092425"/>
            <a:ext cx="1773902" cy="1529229"/>
          </a:xfrm>
          <a:prstGeom prst="hexagon">
            <a:avLst/>
          </a:prstGeom>
          <a:blipFill dpi="0" rotWithShape="0">
            <a:blip r:embed="rId4" cstate="email"/>
            <a:srcRect/>
            <a:stretch>
              <a:fillRect/>
            </a:stretch>
          </a:blipFill>
          <a:ln>
            <a:solidFill>
              <a:srgbClr val="21F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六边形 5"/>
          <p:cNvSpPr/>
          <p:nvPr/>
        </p:nvSpPr>
        <p:spPr>
          <a:xfrm rot="5400000">
            <a:off x="3462425" y="3594618"/>
            <a:ext cx="1773902" cy="1529229"/>
          </a:xfrm>
          <a:prstGeom prst="hexagon">
            <a:avLst/>
          </a:prstGeom>
          <a:blipFill dpi="0" rotWithShape="0">
            <a:blip r:embed="rId5" cstate="email"/>
            <a:srcRect/>
            <a:stretch>
              <a:fillRect/>
            </a:stretch>
          </a:blipFill>
          <a:ln>
            <a:solidFill>
              <a:srgbClr val="21F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六边形 6"/>
          <p:cNvSpPr/>
          <p:nvPr/>
        </p:nvSpPr>
        <p:spPr>
          <a:xfrm rot="5400000">
            <a:off x="5209049" y="3594618"/>
            <a:ext cx="1773902" cy="1529229"/>
          </a:xfrm>
          <a:prstGeom prst="hexagon">
            <a:avLst/>
          </a:prstGeom>
          <a:blipFill dpi="0" rotWithShape="0">
            <a:blip r:embed="rId6" cstate="email"/>
            <a:srcRect/>
            <a:stretch>
              <a:fillRect/>
            </a:stretch>
          </a:blipFill>
          <a:ln>
            <a:solidFill>
              <a:srgbClr val="21F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六边形 7"/>
          <p:cNvSpPr/>
          <p:nvPr/>
        </p:nvSpPr>
        <p:spPr>
          <a:xfrm rot="5400000">
            <a:off x="6955673" y="3594618"/>
            <a:ext cx="1773902" cy="1529229"/>
          </a:xfrm>
          <a:prstGeom prst="hexagon">
            <a:avLst/>
          </a:prstGeom>
          <a:blipFill dpi="0" rotWithShape="0">
            <a:blip r:embed="rId7" cstate="email"/>
            <a:srcRect/>
            <a:stretch>
              <a:fillRect/>
            </a:stretch>
          </a:blipFill>
          <a:ln>
            <a:solidFill>
              <a:srgbClr val="21F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2476800" y="5613789"/>
            <a:ext cx="7238398" cy="4431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template is exclusively designed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This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template is exclusively designed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12" name="菱形 11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9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10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菱形 13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02.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团队介绍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1"/>
          <p:cNvGrpSpPr/>
          <p:nvPr/>
        </p:nvGrpSpPr>
        <p:grpSpPr>
          <a:xfrm>
            <a:off x="2346532" y="1836739"/>
            <a:ext cx="914194" cy="914194"/>
            <a:chOff x="992566" y="1486733"/>
            <a:chExt cx="1004810" cy="1004810"/>
          </a:xfrm>
        </p:grpSpPr>
        <p:sp>
          <p:nvSpPr>
            <p:cNvPr id="27" name="矩形 26"/>
            <p:cNvSpPr/>
            <p:nvPr/>
          </p:nvSpPr>
          <p:spPr>
            <a:xfrm rot="2700000">
              <a:off x="992566" y="1486733"/>
              <a:ext cx="1004810" cy="1004810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3"/>
            <p:cNvSpPr/>
            <p:nvPr/>
          </p:nvSpPr>
          <p:spPr>
            <a:xfrm>
              <a:off x="1288742" y="1802073"/>
              <a:ext cx="412460" cy="374129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2346532" y="3433073"/>
            <a:ext cx="914194" cy="914194"/>
            <a:chOff x="992566" y="1486733"/>
            <a:chExt cx="1004810" cy="1004810"/>
          </a:xfrm>
        </p:grpSpPr>
        <p:sp>
          <p:nvSpPr>
            <p:cNvPr id="30" name="矩形 29"/>
            <p:cNvSpPr/>
            <p:nvPr/>
          </p:nvSpPr>
          <p:spPr>
            <a:xfrm rot="2700000">
              <a:off x="992566" y="1486733"/>
              <a:ext cx="1004810" cy="1004810"/>
            </a:xfrm>
            <a:prstGeom prst="rect">
              <a:avLst/>
            </a:pr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Oval 6"/>
            <p:cNvSpPr/>
            <p:nvPr/>
          </p:nvSpPr>
          <p:spPr>
            <a:xfrm>
              <a:off x="1297629" y="1782908"/>
              <a:ext cx="394684" cy="412460"/>
            </a:xfrm>
            <a:custGeom>
              <a:avLst/>
              <a:gdLst>
                <a:gd name="connsiteX0" fmla="*/ 429254 w 551291"/>
                <a:gd name="connsiteY0" fmla="*/ 48738 h 576120"/>
                <a:gd name="connsiteX1" fmla="*/ 551291 w 551291"/>
                <a:gd name="connsiteY1" fmla="*/ 276623 h 576120"/>
                <a:gd name="connsiteX2" fmla="*/ 275631 w 551291"/>
                <a:gd name="connsiteY2" fmla="*/ 550372 h 576120"/>
                <a:gd name="connsiteX3" fmla="*/ 182308 w 551291"/>
                <a:gd name="connsiteY3" fmla="*/ 534606 h 576120"/>
                <a:gd name="connsiteX4" fmla="*/ 218201 w 551291"/>
                <a:gd name="connsiteY4" fmla="*/ 500209 h 576120"/>
                <a:gd name="connsiteX5" fmla="*/ 275631 w 551291"/>
                <a:gd name="connsiteY5" fmla="*/ 510241 h 576120"/>
                <a:gd name="connsiteX6" fmla="*/ 509655 w 551291"/>
                <a:gd name="connsiteY6" fmla="*/ 276623 h 576120"/>
                <a:gd name="connsiteX7" fmla="*/ 412025 w 551291"/>
                <a:gd name="connsiteY7" fmla="*/ 87435 h 576120"/>
                <a:gd name="connsiteX8" fmla="*/ 275582 w 551291"/>
                <a:gd name="connsiteY8" fmla="*/ 1379 h 576120"/>
                <a:gd name="connsiteX9" fmla="*/ 377490 w 551291"/>
                <a:gd name="connsiteY9" fmla="*/ 21452 h 576120"/>
                <a:gd name="connsiteX10" fmla="*/ 343042 w 551291"/>
                <a:gd name="connsiteY10" fmla="*/ 52995 h 576120"/>
                <a:gd name="connsiteX11" fmla="*/ 275582 w 551291"/>
                <a:gd name="connsiteY11" fmla="*/ 42958 h 576120"/>
                <a:gd name="connsiteX12" fmla="*/ 41624 w 551291"/>
                <a:gd name="connsiteY12" fmla="*/ 276664 h 576120"/>
                <a:gd name="connsiteX13" fmla="*/ 149274 w 551291"/>
                <a:gd name="connsiteY13" fmla="*/ 471657 h 576120"/>
                <a:gd name="connsiteX14" fmla="*/ 132050 w 551291"/>
                <a:gd name="connsiteY14" fmla="*/ 510369 h 576120"/>
                <a:gd name="connsiteX15" fmla="*/ 0 w 551291"/>
                <a:gd name="connsiteY15" fmla="*/ 276664 h 576120"/>
                <a:gd name="connsiteX16" fmla="*/ 275582 w 551291"/>
                <a:gd name="connsiteY16" fmla="*/ 1379 h 576120"/>
                <a:gd name="connsiteX17" fmla="*/ 422021 w 551291"/>
                <a:gd name="connsiteY17" fmla="*/ 0 h 576120"/>
                <a:gd name="connsiteX18" fmla="*/ 335917 w 551291"/>
                <a:gd name="connsiteY18" fmla="*/ 247932 h 576120"/>
                <a:gd name="connsiteX19" fmla="*/ 459332 w 551291"/>
                <a:gd name="connsiteY19" fmla="*/ 247932 h 576120"/>
                <a:gd name="connsiteX20" fmla="*/ 120659 w 551291"/>
                <a:gd name="connsiteY20" fmla="*/ 576120 h 576120"/>
                <a:gd name="connsiteX21" fmla="*/ 215373 w 551291"/>
                <a:gd name="connsiteY21" fmla="*/ 328188 h 576120"/>
                <a:gd name="connsiteX22" fmla="*/ 91958 w 551291"/>
                <a:gd name="connsiteY22" fmla="*/ 328188 h 5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51291" h="576120">
                  <a:moveTo>
                    <a:pt x="429254" y="48738"/>
                  </a:moveTo>
                  <a:cubicBezTo>
                    <a:pt x="502476" y="97468"/>
                    <a:pt x="551291" y="182029"/>
                    <a:pt x="551291" y="276623"/>
                  </a:cubicBezTo>
                  <a:cubicBezTo>
                    <a:pt x="551291" y="427113"/>
                    <a:pt x="427818" y="550372"/>
                    <a:pt x="275631" y="550372"/>
                  </a:cubicBezTo>
                  <a:cubicBezTo>
                    <a:pt x="241173" y="550372"/>
                    <a:pt x="212458" y="546072"/>
                    <a:pt x="182308" y="534606"/>
                  </a:cubicBezTo>
                  <a:lnTo>
                    <a:pt x="218201" y="500209"/>
                  </a:lnTo>
                  <a:cubicBezTo>
                    <a:pt x="238302" y="505942"/>
                    <a:pt x="254095" y="510241"/>
                    <a:pt x="275631" y="510241"/>
                  </a:cubicBezTo>
                  <a:cubicBezTo>
                    <a:pt x="404846" y="510241"/>
                    <a:pt x="509655" y="405615"/>
                    <a:pt x="509655" y="276623"/>
                  </a:cubicBezTo>
                  <a:cubicBezTo>
                    <a:pt x="509655" y="197795"/>
                    <a:pt x="470890" y="128999"/>
                    <a:pt x="412025" y="87435"/>
                  </a:cubicBezTo>
                  <a:close/>
                  <a:moveTo>
                    <a:pt x="275582" y="1379"/>
                  </a:moveTo>
                  <a:cubicBezTo>
                    <a:pt x="311465" y="1379"/>
                    <a:pt x="345913" y="8548"/>
                    <a:pt x="377490" y="21452"/>
                  </a:cubicBezTo>
                  <a:lnTo>
                    <a:pt x="343042" y="52995"/>
                  </a:lnTo>
                  <a:cubicBezTo>
                    <a:pt x="321512" y="45826"/>
                    <a:pt x="298547" y="42958"/>
                    <a:pt x="275582" y="42958"/>
                  </a:cubicBezTo>
                  <a:cubicBezTo>
                    <a:pt x="146403" y="42958"/>
                    <a:pt x="41624" y="147624"/>
                    <a:pt x="41624" y="276664"/>
                  </a:cubicBezTo>
                  <a:cubicBezTo>
                    <a:pt x="41624" y="358389"/>
                    <a:pt x="84684" y="430078"/>
                    <a:pt x="149274" y="471657"/>
                  </a:cubicBezTo>
                  <a:lnTo>
                    <a:pt x="132050" y="510369"/>
                  </a:lnTo>
                  <a:cubicBezTo>
                    <a:pt x="53107" y="461621"/>
                    <a:pt x="0" y="375594"/>
                    <a:pt x="0" y="276664"/>
                  </a:cubicBezTo>
                  <a:cubicBezTo>
                    <a:pt x="0" y="124684"/>
                    <a:pt x="123438" y="1379"/>
                    <a:pt x="275582" y="1379"/>
                  </a:cubicBezTo>
                  <a:close/>
                  <a:moveTo>
                    <a:pt x="422021" y="0"/>
                  </a:moveTo>
                  <a:lnTo>
                    <a:pt x="335917" y="247932"/>
                  </a:lnTo>
                  <a:lnTo>
                    <a:pt x="459332" y="247932"/>
                  </a:lnTo>
                  <a:lnTo>
                    <a:pt x="120659" y="576120"/>
                  </a:lnTo>
                  <a:lnTo>
                    <a:pt x="215373" y="328188"/>
                  </a:lnTo>
                  <a:lnTo>
                    <a:pt x="91958" y="328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Group 7"/>
          <p:cNvGrpSpPr/>
          <p:nvPr/>
        </p:nvGrpSpPr>
        <p:grpSpPr>
          <a:xfrm>
            <a:off x="2346532" y="5029407"/>
            <a:ext cx="914194" cy="914194"/>
            <a:chOff x="992566" y="1486733"/>
            <a:chExt cx="1004810" cy="1004810"/>
          </a:xfrm>
        </p:grpSpPr>
        <p:sp>
          <p:nvSpPr>
            <p:cNvPr id="33" name="矩形 32"/>
            <p:cNvSpPr/>
            <p:nvPr/>
          </p:nvSpPr>
          <p:spPr>
            <a:xfrm rot="2700000">
              <a:off x="992566" y="1486733"/>
              <a:ext cx="1004810" cy="1004810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9"/>
            <p:cNvSpPr/>
            <p:nvPr/>
          </p:nvSpPr>
          <p:spPr>
            <a:xfrm>
              <a:off x="1288742" y="1804255"/>
              <a:ext cx="412460" cy="369766"/>
            </a:xfrm>
            <a:custGeom>
              <a:avLst/>
              <a:gdLst>
                <a:gd name="T0" fmla="*/ 0 w 6520"/>
                <a:gd name="T1" fmla="*/ 5530 h 5855"/>
                <a:gd name="T2" fmla="*/ 0 w 6520"/>
                <a:gd name="T3" fmla="*/ 922 h 5855"/>
                <a:gd name="T4" fmla="*/ 325 w 6520"/>
                <a:gd name="T5" fmla="*/ 596 h 5855"/>
                <a:gd name="T6" fmla="*/ 3727 w 6520"/>
                <a:gd name="T7" fmla="*/ 596 h 5855"/>
                <a:gd name="T8" fmla="*/ 4411 w 6520"/>
                <a:gd name="T9" fmla="*/ 596 h 5855"/>
                <a:gd name="T10" fmla="*/ 3761 w 6520"/>
                <a:gd name="T11" fmla="*/ 1246 h 5855"/>
                <a:gd name="T12" fmla="*/ 3727 w 6520"/>
                <a:gd name="T13" fmla="*/ 1246 h 5855"/>
                <a:gd name="T14" fmla="*/ 649 w 6520"/>
                <a:gd name="T15" fmla="*/ 1246 h 5855"/>
                <a:gd name="T16" fmla="*/ 649 w 6520"/>
                <a:gd name="T17" fmla="*/ 5204 h 5855"/>
                <a:gd name="T18" fmla="*/ 4608 w 6520"/>
                <a:gd name="T19" fmla="*/ 5204 h 5855"/>
                <a:gd name="T20" fmla="*/ 4608 w 6520"/>
                <a:gd name="T21" fmla="*/ 4494 h 5855"/>
                <a:gd name="T22" fmla="*/ 4608 w 6520"/>
                <a:gd name="T23" fmla="*/ 3523 h 5855"/>
                <a:gd name="T24" fmla="*/ 5257 w 6520"/>
                <a:gd name="T25" fmla="*/ 2874 h 5855"/>
                <a:gd name="T26" fmla="*/ 5257 w 6520"/>
                <a:gd name="T27" fmla="*/ 4494 h 5855"/>
                <a:gd name="T28" fmla="*/ 5257 w 6520"/>
                <a:gd name="T29" fmla="*/ 5530 h 5855"/>
                <a:gd name="T30" fmla="*/ 4932 w 6520"/>
                <a:gd name="T31" fmla="*/ 5855 h 5855"/>
                <a:gd name="T32" fmla="*/ 325 w 6520"/>
                <a:gd name="T33" fmla="*/ 5855 h 5855"/>
                <a:gd name="T34" fmla="*/ 0 w 6520"/>
                <a:gd name="T35" fmla="*/ 5530 h 5855"/>
                <a:gd name="T36" fmla="*/ 2828 w 6520"/>
                <a:gd name="T37" fmla="*/ 3036 h 5855"/>
                <a:gd name="T38" fmla="*/ 2135 w 6520"/>
                <a:gd name="T39" fmla="*/ 2343 h 5855"/>
                <a:gd name="T40" fmla="*/ 1429 w 6520"/>
                <a:gd name="T41" fmla="*/ 2343 h 5855"/>
                <a:gd name="T42" fmla="*/ 1283 w 6520"/>
                <a:gd name="T43" fmla="*/ 2696 h 5855"/>
                <a:gd name="T44" fmla="*/ 1429 w 6520"/>
                <a:gd name="T45" fmla="*/ 3048 h 5855"/>
                <a:gd name="T46" fmla="*/ 2475 w 6520"/>
                <a:gd name="T47" fmla="*/ 4094 h 5855"/>
                <a:gd name="T48" fmla="*/ 3180 w 6520"/>
                <a:gd name="T49" fmla="*/ 4094 h 5855"/>
                <a:gd name="T50" fmla="*/ 6373 w 6520"/>
                <a:gd name="T51" fmla="*/ 900 h 5855"/>
                <a:gd name="T52" fmla="*/ 6520 w 6520"/>
                <a:gd name="T53" fmla="*/ 548 h 5855"/>
                <a:gd name="T54" fmla="*/ 6373 w 6520"/>
                <a:gd name="T55" fmla="*/ 195 h 5855"/>
                <a:gd name="T56" fmla="*/ 5668 w 6520"/>
                <a:gd name="T57" fmla="*/ 195 h 5855"/>
                <a:gd name="T58" fmla="*/ 2828 w 6520"/>
                <a:gd name="T59" fmla="*/ 3036 h 5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20" h="5855">
                  <a:moveTo>
                    <a:pt x="0" y="5530"/>
                  </a:moveTo>
                  <a:lnTo>
                    <a:pt x="0" y="922"/>
                  </a:lnTo>
                  <a:cubicBezTo>
                    <a:pt x="0" y="742"/>
                    <a:pt x="145" y="596"/>
                    <a:pt x="325" y="596"/>
                  </a:cubicBezTo>
                  <a:lnTo>
                    <a:pt x="3727" y="596"/>
                  </a:lnTo>
                  <a:lnTo>
                    <a:pt x="4411" y="596"/>
                  </a:lnTo>
                  <a:lnTo>
                    <a:pt x="3761" y="1246"/>
                  </a:lnTo>
                  <a:lnTo>
                    <a:pt x="3727" y="1246"/>
                  </a:lnTo>
                  <a:lnTo>
                    <a:pt x="649" y="1246"/>
                  </a:lnTo>
                  <a:lnTo>
                    <a:pt x="649" y="5204"/>
                  </a:lnTo>
                  <a:lnTo>
                    <a:pt x="4608" y="5204"/>
                  </a:lnTo>
                  <a:lnTo>
                    <a:pt x="4608" y="4494"/>
                  </a:lnTo>
                  <a:lnTo>
                    <a:pt x="4608" y="3523"/>
                  </a:lnTo>
                  <a:lnTo>
                    <a:pt x="5257" y="2874"/>
                  </a:lnTo>
                  <a:lnTo>
                    <a:pt x="5257" y="4494"/>
                  </a:lnTo>
                  <a:lnTo>
                    <a:pt x="5257" y="5530"/>
                  </a:lnTo>
                  <a:cubicBezTo>
                    <a:pt x="5257" y="5708"/>
                    <a:pt x="5112" y="5855"/>
                    <a:pt x="4932" y="5855"/>
                  </a:cubicBezTo>
                  <a:lnTo>
                    <a:pt x="325" y="5855"/>
                  </a:lnTo>
                  <a:cubicBezTo>
                    <a:pt x="145" y="5855"/>
                    <a:pt x="0" y="5710"/>
                    <a:pt x="0" y="5530"/>
                  </a:cubicBezTo>
                  <a:close/>
                  <a:moveTo>
                    <a:pt x="2828" y="3036"/>
                  </a:moveTo>
                  <a:lnTo>
                    <a:pt x="2135" y="2343"/>
                  </a:lnTo>
                  <a:cubicBezTo>
                    <a:pt x="1940" y="2148"/>
                    <a:pt x="1624" y="2148"/>
                    <a:pt x="1429" y="2343"/>
                  </a:cubicBezTo>
                  <a:cubicBezTo>
                    <a:pt x="1335" y="2438"/>
                    <a:pt x="1283" y="2563"/>
                    <a:pt x="1283" y="2696"/>
                  </a:cubicBezTo>
                  <a:cubicBezTo>
                    <a:pt x="1283" y="2830"/>
                    <a:pt x="1335" y="2955"/>
                    <a:pt x="1429" y="3048"/>
                  </a:cubicBezTo>
                  <a:lnTo>
                    <a:pt x="2475" y="4094"/>
                  </a:lnTo>
                  <a:cubicBezTo>
                    <a:pt x="2669" y="4288"/>
                    <a:pt x="2985" y="4288"/>
                    <a:pt x="3180" y="4094"/>
                  </a:cubicBezTo>
                  <a:lnTo>
                    <a:pt x="6373" y="900"/>
                  </a:lnTo>
                  <a:cubicBezTo>
                    <a:pt x="6468" y="806"/>
                    <a:pt x="6520" y="680"/>
                    <a:pt x="6520" y="548"/>
                  </a:cubicBezTo>
                  <a:cubicBezTo>
                    <a:pt x="6520" y="415"/>
                    <a:pt x="6468" y="290"/>
                    <a:pt x="6373" y="195"/>
                  </a:cubicBezTo>
                  <a:cubicBezTo>
                    <a:pt x="6179" y="0"/>
                    <a:pt x="5863" y="0"/>
                    <a:pt x="5668" y="195"/>
                  </a:cubicBezTo>
                  <a:lnTo>
                    <a:pt x="2828" y="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46096" y="1905821"/>
            <a:ext cx="6479135" cy="791483"/>
            <a:chOff x="1314191" y="4581525"/>
            <a:chExt cx="6479135" cy="791483"/>
          </a:xfrm>
        </p:grpSpPr>
        <p:sp>
          <p:nvSpPr>
            <p:cNvPr id="12" name="矩形 11"/>
            <p:cNvSpPr/>
            <p:nvPr/>
          </p:nvSpPr>
          <p:spPr bwMode="auto">
            <a:xfrm>
              <a:off x="1314191" y="4929810"/>
              <a:ext cx="6479135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This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14192" y="4581525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46096" y="3502154"/>
            <a:ext cx="6479135" cy="791483"/>
            <a:chOff x="1314191" y="4581525"/>
            <a:chExt cx="6479135" cy="791483"/>
          </a:xfrm>
        </p:grpSpPr>
        <p:sp>
          <p:nvSpPr>
            <p:cNvPr id="15" name="矩形 14"/>
            <p:cNvSpPr/>
            <p:nvPr/>
          </p:nvSpPr>
          <p:spPr bwMode="auto">
            <a:xfrm>
              <a:off x="1314191" y="4929810"/>
              <a:ext cx="6479135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This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14192" y="4581525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46096" y="5098488"/>
            <a:ext cx="6479135" cy="791483"/>
            <a:chOff x="1314191" y="4581525"/>
            <a:chExt cx="6479135" cy="791483"/>
          </a:xfrm>
        </p:grpSpPr>
        <p:sp>
          <p:nvSpPr>
            <p:cNvPr id="18" name="矩形 17"/>
            <p:cNvSpPr/>
            <p:nvPr/>
          </p:nvSpPr>
          <p:spPr bwMode="auto">
            <a:xfrm>
              <a:off x="1314191" y="4929810"/>
              <a:ext cx="6479135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This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14192" y="4581525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箭头: 右 19"/>
          <p:cNvSpPr/>
          <p:nvPr/>
        </p:nvSpPr>
        <p:spPr>
          <a:xfrm rot="5400000">
            <a:off x="2672660" y="2989909"/>
            <a:ext cx="261936" cy="204187"/>
          </a:xfrm>
          <a:prstGeom prst="rightArrow">
            <a:avLst>
              <a:gd name="adj1" fmla="val 50000"/>
              <a:gd name="adj2" fmla="val 6277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箭头: 右 20"/>
          <p:cNvSpPr/>
          <p:nvPr/>
        </p:nvSpPr>
        <p:spPr>
          <a:xfrm rot="5400000">
            <a:off x="2672660" y="4586244"/>
            <a:ext cx="261936" cy="204187"/>
          </a:xfrm>
          <a:prstGeom prst="rightArrow">
            <a:avLst>
              <a:gd name="adj1" fmla="val 50000"/>
              <a:gd name="adj2" fmla="val 6277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24" name="菱形 23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菱形 24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菱形 34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02.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团队介绍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5517255" y="316605"/>
            <a:ext cx="7306512" cy="6042979"/>
            <a:chOff x="4420203" y="140154"/>
            <a:chExt cx="8122487" cy="67178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4" name="菱形 3"/>
            <p:cNvSpPr/>
            <p:nvPr/>
          </p:nvSpPr>
          <p:spPr>
            <a:xfrm>
              <a:off x="7911790" y="140154"/>
              <a:ext cx="4630900" cy="4630900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19343" y="4027274"/>
            <a:ext cx="331816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项目说明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2607" y="4929328"/>
            <a:ext cx="491490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4157" y="2921168"/>
            <a:ext cx="394335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6000" b="1" dirty="0">
                <a:gradFill>
                  <a:gsLst>
                    <a:gs pos="0">
                      <a:srgbClr val="0E618E"/>
                    </a:gs>
                    <a:gs pos="100000">
                      <a:srgbClr val="22FEFF"/>
                    </a:gs>
                  </a:gsLst>
                  <a:lin ang="16200000" scaled="1"/>
                </a:gradFill>
                <a:cs typeface="+mn-ea"/>
                <a:sym typeface="+mn-lt"/>
              </a:rPr>
              <a:t>PART 03</a:t>
            </a:r>
            <a:endParaRPr lang="zh-CN" altLang="en-US" sz="6000" b="1" dirty="0">
              <a:gradFill>
                <a:gsLst>
                  <a:gs pos="0">
                    <a:srgbClr val="0E618E"/>
                  </a:gs>
                  <a:gs pos="100000">
                    <a:srgbClr val="22FE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91107" y="2994025"/>
            <a:ext cx="2758178" cy="869949"/>
            <a:chOff x="2152650" y="3419930"/>
            <a:chExt cx="3628128" cy="96134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152650" y="3419930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152650" y="4381278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traShape"/>
          <p:cNvSpPr/>
          <p:nvPr/>
        </p:nvSpPr>
        <p:spPr>
          <a:xfrm>
            <a:off x="2957445" y="2173246"/>
            <a:ext cx="2525905" cy="3714565"/>
          </a:xfrm>
          <a:custGeom>
            <a:avLst/>
            <a:gdLst>
              <a:gd name="connsiteX0" fmla="*/ 2237207 w 2371763"/>
              <a:gd name="connsiteY0" fmla="*/ 468848 h 3487887"/>
              <a:gd name="connsiteX1" fmla="*/ 493264 w 2371763"/>
              <a:gd name="connsiteY1" fmla="*/ 329333 h 3487887"/>
              <a:gd name="connsiteX2" fmla="*/ 353748 w 2371763"/>
              <a:gd name="connsiteY2" fmla="*/ 521167 h 3487887"/>
              <a:gd name="connsiteX3" fmla="*/ 353748 w 2371763"/>
              <a:gd name="connsiteY3" fmla="*/ 2547629 h 3487887"/>
              <a:gd name="connsiteX4" fmla="*/ 625803 w 2371763"/>
              <a:gd name="connsiteY4" fmla="*/ 2760390 h 3487887"/>
              <a:gd name="connsiteX5" fmla="*/ 2299989 w 2371763"/>
              <a:gd name="connsiteY5" fmla="*/ 2502287 h 3487887"/>
              <a:gd name="connsiteX6" fmla="*/ 1923297 w 2371763"/>
              <a:gd name="connsiteY6" fmla="*/ 3056861 h 3487887"/>
              <a:gd name="connsiteX7" fmla="*/ 587437 w 2371763"/>
              <a:gd name="connsiteY7" fmla="*/ 3405649 h 3487887"/>
              <a:gd name="connsiteX8" fmla="*/ 95644 w 2371763"/>
              <a:gd name="connsiteY8" fmla="*/ 3056861 h 3487887"/>
              <a:gd name="connsiteX9" fmla="*/ 95644 w 2371763"/>
              <a:gd name="connsiteY9" fmla="*/ 447921 h 3487887"/>
              <a:gd name="connsiteX10" fmla="*/ 531630 w 2371763"/>
              <a:gd name="connsiteY10" fmla="*/ 95644 h 3487887"/>
              <a:gd name="connsiteX11" fmla="*/ 2076765 w 2371763"/>
              <a:gd name="connsiteY11" fmla="*/ 315381 h 3487887"/>
              <a:gd name="connsiteX12" fmla="*/ 2237207 w 2371763"/>
              <a:gd name="connsiteY12" fmla="*/ 468848 h 348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71763" h="3487887">
                <a:moveTo>
                  <a:pt x="2237207" y="468848"/>
                </a:moveTo>
                <a:lnTo>
                  <a:pt x="493264" y="329333"/>
                </a:lnTo>
                <a:cubicBezTo>
                  <a:pt x="493264" y="329333"/>
                  <a:pt x="325845" y="336309"/>
                  <a:pt x="353748" y="521167"/>
                </a:cubicBezTo>
                <a:lnTo>
                  <a:pt x="353748" y="2547629"/>
                </a:lnTo>
                <a:cubicBezTo>
                  <a:pt x="353748" y="2547629"/>
                  <a:pt x="392115" y="2784805"/>
                  <a:pt x="625803" y="2760390"/>
                </a:cubicBezTo>
                <a:lnTo>
                  <a:pt x="2299989" y="2502287"/>
                </a:lnTo>
                <a:cubicBezTo>
                  <a:pt x="2299989" y="2502287"/>
                  <a:pt x="2408114" y="2934785"/>
                  <a:pt x="1923297" y="3056861"/>
                </a:cubicBezTo>
                <a:lnTo>
                  <a:pt x="587437" y="3405649"/>
                </a:lnTo>
                <a:cubicBezTo>
                  <a:pt x="587437" y="3405649"/>
                  <a:pt x="165402" y="3485871"/>
                  <a:pt x="95644" y="3056861"/>
                </a:cubicBezTo>
                <a:lnTo>
                  <a:pt x="95644" y="447921"/>
                </a:lnTo>
                <a:cubicBezTo>
                  <a:pt x="95644" y="447921"/>
                  <a:pt x="109596" y="95644"/>
                  <a:pt x="531630" y="95644"/>
                </a:cubicBezTo>
                <a:lnTo>
                  <a:pt x="2076765" y="315381"/>
                </a:lnTo>
                <a:cubicBezTo>
                  <a:pt x="2076765" y="315381"/>
                  <a:pt x="2212792" y="353748"/>
                  <a:pt x="2237207" y="468848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348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ExtraShape"/>
          <p:cNvSpPr/>
          <p:nvPr/>
        </p:nvSpPr>
        <p:spPr>
          <a:xfrm>
            <a:off x="2129096" y="1652361"/>
            <a:ext cx="2860215" cy="3157380"/>
          </a:xfrm>
          <a:custGeom>
            <a:avLst/>
            <a:gdLst>
              <a:gd name="connsiteX0" fmla="*/ 646731 w 2685673"/>
              <a:gd name="connsiteY0" fmla="*/ 2890236 h 2964704"/>
              <a:gd name="connsiteX1" fmla="*/ 646731 w 2685673"/>
              <a:gd name="connsiteY1" fmla="*/ 745185 h 2964704"/>
              <a:gd name="connsiteX2" fmla="*/ 943201 w 2685673"/>
              <a:gd name="connsiteY2" fmla="*/ 396397 h 2964704"/>
              <a:gd name="connsiteX3" fmla="*/ 2610411 w 2685673"/>
              <a:gd name="connsiteY3" fmla="*/ 528936 h 2964704"/>
              <a:gd name="connsiteX4" fmla="*/ 2146522 w 2685673"/>
              <a:gd name="connsiteY4" fmla="*/ 326639 h 2964704"/>
              <a:gd name="connsiteX5" fmla="*/ 758343 w 2685673"/>
              <a:gd name="connsiteY5" fmla="*/ 103414 h 2964704"/>
              <a:gd name="connsiteX6" fmla="*/ 95644 w 2685673"/>
              <a:gd name="connsiteY6" fmla="*/ 476618 h 2964704"/>
              <a:gd name="connsiteX7" fmla="*/ 137499 w 2685673"/>
              <a:gd name="connsiteY7" fmla="*/ 884701 h 2964704"/>
              <a:gd name="connsiteX8" fmla="*/ 646731 w 2685673"/>
              <a:gd name="connsiteY8" fmla="*/ 2890236 h 296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5673" h="2964704">
                <a:moveTo>
                  <a:pt x="646731" y="2890236"/>
                </a:moveTo>
                <a:lnTo>
                  <a:pt x="646731" y="745185"/>
                </a:lnTo>
                <a:cubicBezTo>
                  <a:pt x="646731" y="745185"/>
                  <a:pt x="671146" y="455691"/>
                  <a:pt x="943201" y="396397"/>
                </a:cubicBezTo>
                <a:lnTo>
                  <a:pt x="2610411" y="528936"/>
                </a:lnTo>
                <a:cubicBezTo>
                  <a:pt x="2610411" y="528936"/>
                  <a:pt x="2551117" y="389421"/>
                  <a:pt x="2146522" y="326639"/>
                </a:cubicBezTo>
                <a:lnTo>
                  <a:pt x="758343" y="103414"/>
                </a:lnTo>
                <a:cubicBezTo>
                  <a:pt x="758343" y="103414"/>
                  <a:pt x="137499" y="9241"/>
                  <a:pt x="95644" y="476618"/>
                </a:cubicBezTo>
                <a:cubicBezTo>
                  <a:pt x="95644" y="476618"/>
                  <a:pt x="102620" y="692867"/>
                  <a:pt x="137499" y="884701"/>
                </a:cubicBezTo>
                <a:lnTo>
                  <a:pt x="646731" y="2890236"/>
                </a:lnTo>
                <a:close/>
              </a:path>
            </a:pathLst>
          </a:custGeom>
          <a:gradFill>
            <a:gsLst>
              <a:gs pos="2000">
                <a:srgbClr val="065071"/>
              </a:gs>
              <a:gs pos="83000">
                <a:srgbClr val="077EC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ExtraShape"/>
          <p:cNvSpPr/>
          <p:nvPr/>
        </p:nvSpPr>
        <p:spPr>
          <a:xfrm>
            <a:off x="1761768" y="3031311"/>
            <a:ext cx="1114370" cy="2414468"/>
          </a:xfrm>
          <a:custGeom>
            <a:avLst/>
            <a:gdLst>
              <a:gd name="connsiteX0" fmla="*/ 440558 w 1046366"/>
              <a:gd name="connsiteY0" fmla="*/ 95644 h 2267126"/>
              <a:gd name="connsiteX1" fmla="*/ 970717 w 1046366"/>
              <a:gd name="connsiteY1" fmla="*/ 2195353 h 2267126"/>
              <a:gd name="connsiteX2" fmla="*/ 168503 w 1046366"/>
              <a:gd name="connsiteY2" fmla="*/ 604876 h 2267126"/>
              <a:gd name="connsiteX3" fmla="*/ 168503 w 1046366"/>
              <a:gd name="connsiteY3" fmla="*/ 270039 h 2267126"/>
              <a:gd name="connsiteX4" fmla="*/ 440558 w 1046366"/>
              <a:gd name="connsiteY4" fmla="*/ 95644 h 226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6366" h="2267126">
                <a:moveTo>
                  <a:pt x="440558" y="95644"/>
                </a:moveTo>
                <a:lnTo>
                  <a:pt x="970717" y="2195353"/>
                </a:lnTo>
                <a:lnTo>
                  <a:pt x="168503" y="604876"/>
                </a:lnTo>
                <a:cubicBezTo>
                  <a:pt x="168503" y="604876"/>
                  <a:pt x="4572" y="374675"/>
                  <a:pt x="168503" y="270039"/>
                </a:cubicBezTo>
                <a:lnTo>
                  <a:pt x="440558" y="9564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348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ExtraShape"/>
          <p:cNvSpPr/>
          <p:nvPr/>
        </p:nvSpPr>
        <p:spPr>
          <a:xfrm>
            <a:off x="4138678" y="5000030"/>
            <a:ext cx="557185" cy="557185"/>
          </a:xfrm>
          <a:custGeom>
            <a:avLst/>
            <a:gdLst>
              <a:gd name="connsiteX0" fmla="*/ 451409 w 523183"/>
              <a:gd name="connsiteY0" fmla="*/ 273527 h 523183"/>
              <a:gd name="connsiteX1" fmla="*/ 273527 w 523183"/>
              <a:gd name="connsiteY1" fmla="*/ 451409 h 523183"/>
              <a:gd name="connsiteX2" fmla="*/ 95644 w 523183"/>
              <a:gd name="connsiteY2" fmla="*/ 273527 h 523183"/>
              <a:gd name="connsiteX3" fmla="*/ 273527 w 523183"/>
              <a:gd name="connsiteY3" fmla="*/ 95644 h 523183"/>
              <a:gd name="connsiteX4" fmla="*/ 451409 w 523183"/>
              <a:gd name="connsiteY4" fmla="*/ 273527 h 52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3183" h="523183">
                <a:moveTo>
                  <a:pt x="451409" y="273527"/>
                </a:moveTo>
                <a:cubicBezTo>
                  <a:pt x="451409" y="371768"/>
                  <a:pt x="371768" y="451409"/>
                  <a:pt x="273527" y="451409"/>
                </a:cubicBezTo>
                <a:cubicBezTo>
                  <a:pt x="175285" y="451409"/>
                  <a:pt x="95644" y="371768"/>
                  <a:pt x="95644" y="273527"/>
                </a:cubicBezTo>
                <a:cubicBezTo>
                  <a:pt x="95644" y="175285"/>
                  <a:pt x="175285" y="95644"/>
                  <a:pt x="273527" y="95644"/>
                </a:cubicBezTo>
                <a:cubicBezTo>
                  <a:pt x="371768" y="95644"/>
                  <a:pt x="451409" y="175285"/>
                  <a:pt x="451409" y="273527"/>
                </a:cubicBezTo>
                <a:close/>
              </a:path>
            </a:pathLst>
          </a:custGeom>
          <a:solidFill>
            <a:srgbClr val="FFFFFF"/>
          </a:solidFill>
          <a:ln w="348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ValueBack1"/>
          <p:cNvSpPr/>
          <p:nvPr/>
        </p:nvSpPr>
        <p:spPr bwMode="auto">
          <a:xfrm>
            <a:off x="3618152" y="4365039"/>
            <a:ext cx="348569" cy="610002"/>
          </a:xfrm>
          <a:prstGeom prst="rect">
            <a:avLst/>
          </a:prstGeom>
          <a:gradFill flip="none" rotWithShape="1">
            <a:gsLst>
              <a:gs pos="2000">
                <a:srgbClr val="0880C7"/>
              </a:gs>
              <a:gs pos="100000">
                <a:srgbClr val="22FE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ValueBack2"/>
          <p:cNvSpPr/>
          <p:nvPr/>
        </p:nvSpPr>
        <p:spPr bwMode="auto">
          <a:xfrm>
            <a:off x="4257724" y="3885755"/>
            <a:ext cx="348569" cy="958571"/>
          </a:xfrm>
          <a:prstGeom prst="rect">
            <a:avLst/>
          </a:prstGeom>
          <a:gradFill>
            <a:gsLst>
              <a:gs pos="2000">
                <a:srgbClr val="065071"/>
              </a:gs>
              <a:gs pos="83000">
                <a:srgbClr val="077EC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ValueBack3"/>
          <p:cNvSpPr/>
          <p:nvPr/>
        </p:nvSpPr>
        <p:spPr bwMode="auto">
          <a:xfrm>
            <a:off x="4867819" y="3101465"/>
            <a:ext cx="348569" cy="1655709"/>
          </a:xfrm>
          <a:prstGeom prst="rect">
            <a:avLst/>
          </a:prstGeom>
          <a:gradFill flip="none" rotWithShape="1">
            <a:gsLst>
              <a:gs pos="2000">
                <a:srgbClr val="0880C7"/>
              </a:gs>
              <a:gs pos="100000">
                <a:srgbClr val="22FE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82083" y="3846287"/>
            <a:ext cx="4775149" cy="1439309"/>
            <a:chOff x="5782083" y="3657601"/>
            <a:chExt cx="4775149" cy="1439309"/>
          </a:xfrm>
        </p:grpSpPr>
        <p:sp>
          <p:nvSpPr>
            <p:cNvPr id="12" name="ValueText1"/>
            <p:cNvSpPr txBox="1"/>
            <p:nvPr/>
          </p:nvSpPr>
          <p:spPr>
            <a:xfrm>
              <a:off x="5782083" y="3657601"/>
              <a:ext cx="472077" cy="26481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55%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ValueText2"/>
            <p:cNvSpPr txBox="1"/>
            <p:nvPr/>
          </p:nvSpPr>
          <p:spPr>
            <a:xfrm>
              <a:off x="5782083" y="4219015"/>
              <a:ext cx="472077" cy="26481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34%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lativeShape1"/>
            <p:cNvSpPr/>
            <p:nvPr/>
          </p:nvSpPr>
          <p:spPr>
            <a:xfrm>
              <a:off x="6407106" y="3664648"/>
              <a:ext cx="4150126" cy="25071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ValueShape1"/>
            <p:cNvSpPr/>
            <p:nvPr/>
          </p:nvSpPr>
          <p:spPr>
            <a:xfrm>
              <a:off x="6407106" y="3664648"/>
              <a:ext cx="2282569" cy="250717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RelativeShape2"/>
            <p:cNvSpPr/>
            <p:nvPr/>
          </p:nvSpPr>
          <p:spPr>
            <a:xfrm>
              <a:off x="6407106" y="4226062"/>
              <a:ext cx="4150126" cy="25071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ValueShape2"/>
            <p:cNvSpPr/>
            <p:nvPr/>
          </p:nvSpPr>
          <p:spPr>
            <a:xfrm>
              <a:off x="6407106" y="4226062"/>
              <a:ext cx="1411042" cy="250717"/>
            </a:xfrm>
            <a:prstGeom prst="rect">
              <a:avLst/>
            </a:pr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RelativeShape3"/>
            <p:cNvSpPr/>
            <p:nvPr/>
          </p:nvSpPr>
          <p:spPr>
            <a:xfrm>
              <a:off x="6407106" y="4839145"/>
              <a:ext cx="4150126" cy="25071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ValueShape3"/>
            <p:cNvSpPr/>
            <p:nvPr/>
          </p:nvSpPr>
          <p:spPr>
            <a:xfrm>
              <a:off x="6407106" y="4839145"/>
              <a:ext cx="2448574" cy="250717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ValueText3"/>
            <p:cNvSpPr txBox="1"/>
            <p:nvPr/>
          </p:nvSpPr>
          <p:spPr>
            <a:xfrm>
              <a:off x="5782083" y="4832098"/>
              <a:ext cx="472077" cy="26481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59%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91657" y="2410741"/>
            <a:ext cx="4709643" cy="938496"/>
            <a:chOff x="845174" y="5121881"/>
            <a:chExt cx="4709643" cy="938496"/>
          </a:xfrm>
        </p:grpSpPr>
        <p:sp>
          <p:nvSpPr>
            <p:cNvPr id="23" name="矩形 22"/>
            <p:cNvSpPr/>
            <p:nvPr/>
          </p:nvSpPr>
          <p:spPr bwMode="auto">
            <a:xfrm>
              <a:off x="845174" y="5441746"/>
              <a:ext cx="4709643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This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27" name="菱形 26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03.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项目说明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:circle/>
      </p:transition>
    </mc:Choice>
    <mc:Fallback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1370608" y="2233173"/>
            <a:ext cx="4671412" cy="2104575"/>
          </a:xfrm>
          <a:custGeom>
            <a:avLst/>
            <a:gdLst>
              <a:gd name="connsiteX0" fmla="*/ 0 w 4671412"/>
              <a:gd name="connsiteY0" fmla="*/ 0 h 2104575"/>
              <a:gd name="connsiteX1" fmla="*/ 4671412 w 4671412"/>
              <a:gd name="connsiteY1" fmla="*/ 0 h 2104575"/>
              <a:gd name="connsiteX2" fmla="*/ 4671412 w 4671412"/>
              <a:gd name="connsiteY2" fmla="*/ 2104575 h 2104575"/>
              <a:gd name="connsiteX3" fmla="*/ 0 w 4671412"/>
              <a:gd name="connsiteY3" fmla="*/ 2104575 h 210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1412" h="2104575">
                <a:moveTo>
                  <a:pt x="0" y="0"/>
                </a:moveTo>
                <a:lnTo>
                  <a:pt x="4671412" y="0"/>
                </a:lnTo>
                <a:lnTo>
                  <a:pt x="4671412" y="2104575"/>
                </a:lnTo>
                <a:lnTo>
                  <a:pt x="0" y="2104575"/>
                </a:lnTo>
                <a:close/>
              </a:path>
            </a:pathLst>
          </a:cu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6299727" y="2233173"/>
            <a:ext cx="1719788" cy="1576579"/>
          </a:xfrm>
          <a:custGeom>
            <a:avLst/>
            <a:gdLst>
              <a:gd name="connsiteX0" fmla="*/ 0 w 1719788"/>
              <a:gd name="connsiteY0" fmla="*/ 0 h 1576579"/>
              <a:gd name="connsiteX1" fmla="*/ 1719788 w 1719788"/>
              <a:gd name="connsiteY1" fmla="*/ 0 h 1576579"/>
              <a:gd name="connsiteX2" fmla="*/ 1719788 w 1719788"/>
              <a:gd name="connsiteY2" fmla="*/ 1576579 h 1576579"/>
              <a:gd name="connsiteX3" fmla="*/ 0 w 1719788"/>
              <a:gd name="connsiteY3" fmla="*/ 1576579 h 1576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788" h="1576579">
                <a:moveTo>
                  <a:pt x="0" y="0"/>
                </a:moveTo>
                <a:lnTo>
                  <a:pt x="1719788" y="0"/>
                </a:lnTo>
                <a:lnTo>
                  <a:pt x="1719788" y="1576579"/>
                </a:lnTo>
                <a:lnTo>
                  <a:pt x="0" y="1576579"/>
                </a:lnTo>
                <a:close/>
              </a:path>
            </a:pathLst>
          </a:cu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6299727" y="4081422"/>
            <a:ext cx="1719788" cy="1576579"/>
          </a:xfrm>
          <a:custGeom>
            <a:avLst/>
            <a:gdLst>
              <a:gd name="connsiteX0" fmla="*/ 0 w 1719788"/>
              <a:gd name="connsiteY0" fmla="*/ 0 h 1576579"/>
              <a:gd name="connsiteX1" fmla="*/ 1719788 w 1719788"/>
              <a:gd name="connsiteY1" fmla="*/ 0 h 1576579"/>
              <a:gd name="connsiteX2" fmla="*/ 1719788 w 1719788"/>
              <a:gd name="connsiteY2" fmla="*/ 1576579 h 1576579"/>
              <a:gd name="connsiteX3" fmla="*/ 0 w 1719788"/>
              <a:gd name="connsiteY3" fmla="*/ 1576579 h 1576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788" h="1576579">
                <a:moveTo>
                  <a:pt x="0" y="0"/>
                </a:moveTo>
                <a:lnTo>
                  <a:pt x="1719788" y="0"/>
                </a:lnTo>
                <a:lnTo>
                  <a:pt x="1719788" y="1576579"/>
                </a:lnTo>
                <a:lnTo>
                  <a:pt x="0" y="1576579"/>
                </a:lnTo>
                <a:close/>
              </a:path>
            </a:pathLst>
          </a:cu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40605" y="2565751"/>
            <a:ext cx="2521095" cy="987621"/>
            <a:chOff x="1689252" y="2352404"/>
            <a:chExt cx="3017284" cy="987621"/>
          </a:xfrm>
        </p:grpSpPr>
        <p:sp>
          <p:nvSpPr>
            <p:cNvPr id="6" name="文本框 5"/>
            <p:cNvSpPr txBox="1"/>
            <p:nvPr/>
          </p:nvSpPr>
          <p:spPr>
            <a:xfrm>
              <a:off x="1689253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89252" y="2786027"/>
              <a:ext cx="3017284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40605" y="4491718"/>
            <a:ext cx="2521095" cy="987621"/>
            <a:chOff x="1689252" y="2352404"/>
            <a:chExt cx="3017284" cy="987621"/>
          </a:xfrm>
        </p:grpSpPr>
        <p:sp>
          <p:nvSpPr>
            <p:cNvPr id="9" name="文本框 8"/>
            <p:cNvSpPr txBox="1"/>
            <p:nvPr/>
          </p:nvSpPr>
          <p:spPr>
            <a:xfrm>
              <a:off x="1689253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89252" y="2786027"/>
              <a:ext cx="3017284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70608" y="4491718"/>
            <a:ext cx="4671412" cy="1161104"/>
            <a:chOff x="1370608" y="4448176"/>
            <a:chExt cx="4671412" cy="1161104"/>
          </a:xfrm>
        </p:grpSpPr>
        <p:sp>
          <p:nvSpPr>
            <p:cNvPr id="12" name="矩形 11"/>
            <p:cNvSpPr/>
            <p:nvPr/>
          </p:nvSpPr>
          <p:spPr>
            <a:xfrm>
              <a:off x="1370608" y="4448176"/>
              <a:ext cx="4671412" cy="1161104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619105" y="4602064"/>
              <a:ext cx="4159531" cy="833733"/>
              <a:chOff x="1689252" y="2352404"/>
              <a:chExt cx="4978189" cy="833733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689253" y="2352404"/>
                <a:ext cx="1737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689252" y="2786027"/>
                <a:ext cx="4978189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This template is exclusively designed </a:t>
                </a:r>
                <a:r>
                  <a:rPr lang="en-US" altLang="zh-CN" sz="1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by 1PPT creative 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and copyrights belong </a:t>
                </a:r>
                <a:r>
                  <a:rPr lang="en-US" altLang="zh-CN" sz="1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 1PPT internet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18" name="菱形 17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5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6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03.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项目说明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74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418239" y="2346559"/>
            <a:ext cx="3384550" cy="3077466"/>
            <a:chOff x="4277360" y="1984917"/>
            <a:chExt cx="3637280" cy="3307266"/>
          </a:xfrm>
        </p:grpSpPr>
        <p:sp>
          <p:nvSpPr>
            <p:cNvPr id="3" name="isľïḋe"/>
            <p:cNvSpPr/>
            <p:nvPr/>
          </p:nvSpPr>
          <p:spPr bwMode="auto">
            <a:xfrm>
              <a:off x="5417769" y="2798477"/>
              <a:ext cx="2496871" cy="1706261"/>
            </a:xfrm>
            <a:custGeom>
              <a:avLst/>
              <a:gdLst>
                <a:gd name="T0" fmla="*/ 574 w 3155"/>
                <a:gd name="T1" fmla="*/ 92 h 2156"/>
                <a:gd name="T2" fmla="*/ 762 w 3155"/>
                <a:gd name="T3" fmla="*/ 248 h 2156"/>
                <a:gd name="T4" fmla="*/ 946 w 3155"/>
                <a:gd name="T5" fmla="*/ 371 h 2156"/>
                <a:gd name="T6" fmla="*/ 1122 w 3155"/>
                <a:gd name="T7" fmla="*/ 464 h 2156"/>
                <a:gd name="T8" fmla="*/ 1284 w 3155"/>
                <a:gd name="T9" fmla="*/ 531 h 2156"/>
                <a:gd name="T10" fmla="*/ 1426 w 3155"/>
                <a:gd name="T11" fmla="*/ 579 h 2156"/>
                <a:gd name="T12" fmla="*/ 1546 w 3155"/>
                <a:gd name="T13" fmla="*/ 608 h 2156"/>
                <a:gd name="T14" fmla="*/ 1637 w 3155"/>
                <a:gd name="T15" fmla="*/ 623 h 2156"/>
                <a:gd name="T16" fmla="*/ 1695 w 3155"/>
                <a:gd name="T17" fmla="*/ 630 h 2156"/>
                <a:gd name="T18" fmla="*/ 1716 w 3155"/>
                <a:gd name="T19" fmla="*/ 631 h 2156"/>
                <a:gd name="T20" fmla="*/ 2472 w 3155"/>
                <a:gd name="T21" fmla="*/ 298 h 2156"/>
                <a:gd name="T22" fmla="*/ 2472 w 3155"/>
                <a:gd name="T23" fmla="*/ 1799 h 2156"/>
                <a:gd name="T24" fmla="*/ 1740 w 3155"/>
                <a:gd name="T25" fmla="*/ 1479 h 2156"/>
                <a:gd name="T26" fmla="*/ 1722 w 3155"/>
                <a:gd name="T27" fmla="*/ 1480 h 2156"/>
                <a:gd name="T28" fmla="*/ 1667 w 3155"/>
                <a:gd name="T29" fmla="*/ 1487 h 2156"/>
                <a:gd name="T30" fmla="*/ 1585 w 3155"/>
                <a:gd name="T31" fmla="*/ 1502 h 2156"/>
                <a:gd name="T32" fmla="*/ 1478 w 3155"/>
                <a:gd name="T33" fmla="*/ 1529 h 2156"/>
                <a:gd name="T34" fmla="*/ 1349 w 3155"/>
                <a:gd name="T35" fmla="*/ 1568 h 2156"/>
                <a:gd name="T36" fmla="*/ 1207 w 3155"/>
                <a:gd name="T37" fmla="*/ 1625 h 2156"/>
                <a:gd name="T38" fmla="*/ 1054 w 3155"/>
                <a:gd name="T39" fmla="*/ 1700 h 2156"/>
                <a:gd name="T40" fmla="*/ 896 w 3155"/>
                <a:gd name="T41" fmla="*/ 1798 h 2156"/>
                <a:gd name="T42" fmla="*/ 739 w 3155"/>
                <a:gd name="T43" fmla="*/ 1919 h 2156"/>
                <a:gd name="T44" fmla="*/ 585 w 3155"/>
                <a:gd name="T45" fmla="*/ 2070 h 2156"/>
                <a:gd name="T46" fmla="*/ 474 w 3155"/>
                <a:gd name="T47" fmla="*/ 2111 h 2156"/>
                <a:gd name="T48" fmla="*/ 405 w 3155"/>
                <a:gd name="T49" fmla="*/ 2035 h 2156"/>
                <a:gd name="T50" fmla="*/ 338 w 3155"/>
                <a:gd name="T51" fmla="*/ 1960 h 2156"/>
                <a:gd name="T52" fmla="*/ 266 w 3155"/>
                <a:gd name="T53" fmla="*/ 1879 h 2156"/>
                <a:gd name="T54" fmla="*/ 313 w 3155"/>
                <a:gd name="T55" fmla="*/ 1749 h 2156"/>
                <a:gd name="T56" fmla="*/ 486 w 3155"/>
                <a:gd name="T57" fmla="*/ 1606 h 2156"/>
                <a:gd name="T58" fmla="*/ 649 w 3155"/>
                <a:gd name="T59" fmla="*/ 1494 h 2156"/>
                <a:gd name="T60" fmla="*/ 797 w 3155"/>
                <a:gd name="T61" fmla="*/ 1409 h 2156"/>
                <a:gd name="T62" fmla="*/ 927 w 3155"/>
                <a:gd name="T63" fmla="*/ 1346 h 2156"/>
                <a:gd name="T64" fmla="*/ 1033 w 3155"/>
                <a:gd name="T65" fmla="*/ 1305 h 2156"/>
                <a:gd name="T66" fmla="*/ 1115 w 3155"/>
                <a:gd name="T67" fmla="*/ 1279 h 2156"/>
                <a:gd name="T68" fmla="*/ 1167 w 3155"/>
                <a:gd name="T69" fmla="*/ 1266 h 2156"/>
                <a:gd name="T70" fmla="*/ 1184 w 3155"/>
                <a:gd name="T71" fmla="*/ 1263 h 2156"/>
                <a:gd name="T72" fmla="*/ 0 w 3155"/>
                <a:gd name="T73" fmla="*/ 871 h 2156"/>
                <a:gd name="T74" fmla="*/ 1179 w 3155"/>
                <a:gd name="T75" fmla="*/ 870 h 2156"/>
                <a:gd name="T76" fmla="*/ 1147 w 3155"/>
                <a:gd name="T77" fmla="*/ 863 h 2156"/>
                <a:gd name="T78" fmla="*/ 1083 w 3155"/>
                <a:gd name="T79" fmla="*/ 845 h 2156"/>
                <a:gd name="T80" fmla="*/ 994 w 3155"/>
                <a:gd name="T81" fmla="*/ 811 h 2156"/>
                <a:gd name="T82" fmla="*/ 881 w 3155"/>
                <a:gd name="T83" fmla="*/ 760 h 2156"/>
                <a:gd name="T84" fmla="*/ 748 w 3155"/>
                <a:gd name="T85" fmla="*/ 687 h 2156"/>
                <a:gd name="T86" fmla="*/ 598 w 3155"/>
                <a:gd name="T87" fmla="*/ 588 h 2156"/>
                <a:gd name="T88" fmla="*/ 435 w 3155"/>
                <a:gd name="T89" fmla="*/ 461 h 2156"/>
                <a:gd name="T90" fmla="*/ 262 w 3155"/>
                <a:gd name="T91" fmla="*/ 301 h 2156"/>
                <a:gd name="T92" fmla="*/ 313 w 3155"/>
                <a:gd name="T93" fmla="*/ 233 h 2156"/>
                <a:gd name="T94" fmla="*/ 357 w 3155"/>
                <a:gd name="T95" fmla="*/ 173 h 2156"/>
                <a:gd name="T96" fmla="*/ 400 w 3155"/>
                <a:gd name="T97" fmla="*/ 112 h 2156"/>
                <a:gd name="T98" fmla="*/ 450 w 3155"/>
                <a:gd name="T99" fmla="*/ 41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55" h="2156">
                  <a:moveTo>
                    <a:pt x="479" y="0"/>
                  </a:moveTo>
                  <a:lnTo>
                    <a:pt x="574" y="92"/>
                  </a:lnTo>
                  <a:lnTo>
                    <a:pt x="669" y="174"/>
                  </a:lnTo>
                  <a:lnTo>
                    <a:pt x="762" y="248"/>
                  </a:lnTo>
                  <a:lnTo>
                    <a:pt x="856" y="312"/>
                  </a:lnTo>
                  <a:lnTo>
                    <a:pt x="946" y="371"/>
                  </a:lnTo>
                  <a:lnTo>
                    <a:pt x="1036" y="421"/>
                  </a:lnTo>
                  <a:lnTo>
                    <a:pt x="1122" y="464"/>
                  </a:lnTo>
                  <a:lnTo>
                    <a:pt x="1206" y="500"/>
                  </a:lnTo>
                  <a:lnTo>
                    <a:pt x="1284" y="531"/>
                  </a:lnTo>
                  <a:lnTo>
                    <a:pt x="1358" y="558"/>
                  </a:lnTo>
                  <a:lnTo>
                    <a:pt x="1426" y="579"/>
                  </a:lnTo>
                  <a:lnTo>
                    <a:pt x="1490" y="594"/>
                  </a:lnTo>
                  <a:lnTo>
                    <a:pt x="1546" y="608"/>
                  </a:lnTo>
                  <a:lnTo>
                    <a:pt x="1595" y="616"/>
                  </a:lnTo>
                  <a:lnTo>
                    <a:pt x="1637" y="623"/>
                  </a:lnTo>
                  <a:lnTo>
                    <a:pt x="1672" y="627"/>
                  </a:lnTo>
                  <a:lnTo>
                    <a:pt x="1695" y="630"/>
                  </a:lnTo>
                  <a:lnTo>
                    <a:pt x="1711" y="630"/>
                  </a:lnTo>
                  <a:lnTo>
                    <a:pt x="1716" y="631"/>
                  </a:lnTo>
                  <a:lnTo>
                    <a:pt x="2476" y="643"/>
                  </a:lnTo>
                  <a:lnTo>
                    <a:pt x="2472" y="298"/>
                  </a:lnTo>
                  <a:lnTo>
                    <a:pt x="3155" y="1051"/>
                  </a:lnTo>
                  <a:lnTo>
                    <a:pt x="2472" y="1799"/>
                  </a:lnTo>
                  <a:lnTo>
                    <a:pt x="2472" y="1479"/>
                  </a:lnTo>
                  <a:lnTo>
                    <a:pt x="1740" y="1479"/>
                  </a:lnTo>
                  <a:lnTo>
                    <a:pt x="1736" y="1479"/>
                  </a:lnTo>
                  <a:lnTo>
                    <a:pt x="1722" y="1480"/>
                  </a:lnTo>
                  <a:lnTo>
                    <a:pt x="1698" y="1483"/>
                  </a:lnTo>
                  <a:lnTo>
                    <a:pt x="1667" y="1487"/>
                  </a:lnTo>
                  <a:lnTo>
                    <a:pt x="1630" y="1494"/>
                  </a:lnTo>
                  <a:lnTo>
                    <a:pt x="1585" y="1502"/>
                  </a:lnTo>
                  <a:lnTo>
                    <a:pt x="1534" y="1514"/>
                  </a:lnTo>
                  <a:lnTo>
                    <a:pt x="1478" y="1529"/>
                  </a:lnTo>
                  <a:lnTo>
                    <a:pt x="1415" y="1547"/>
                  </a:lnTo>
                  <a:lnTo>
                    <a:pt x="1349" y="1568"/>
                  </a:lnTo>
                  <a:lnTo>
                    <a:pt x="1280" y="1594"/>
                  </a:lnTo>
                  <a:lnTo>
                    <a:pt x="1207" y="1625"/>
                  </a:lnTo>
                  <a:lnTo>
                    <a:pt x="1132" y="1660"/>
                  </a:lnTo>
                  <a:lnTo>
                    <a:pt x="1054" y="1700"/>
                  </a:lnTo>
                  <a:lnTo>
                    <a:pt x="976" y="1746"/>
                  </a:lnTo>
                  <a:lnTo>
                    <a:pt x="896" y="1798"/>
                  </a:lnTo>
                  <a:lnTo>
                    <a:pt x="817" y="1855"/>
                  </a:lnTo>
                  <a:lnTo>
                    <a:pt x="739" y="1919"/>
                  </a:lnTo>
                  <a:lnTo>
                    <a:pt x="661" y="1992"/>
                  </a:lnTo>
                  <a:lnTo>
                    <a:pt x="585" y="2070"/>
                  </a:lnTo>
                  <a:lnTo>
                    <a:pt x="511" y="2156"/>
                  </a:lnTo>
                  <a:lnTo>
                    <a:pt x="474" y="2111"/>
                  </a:lnTo>
                  <a:lnTo>
                    <a:pt x="439" y="2072"/>
                  </a:lnTo>
                  <a:lnTo>
                    <a:pt x="405" y="2035"/>
                  </a:lnTo>
                  <a:lnTo>
                    <a:pt x="373" y="1997"/>
                  </a:lnTo>
                  <a:lnTo>
                    <a:pt x="338" y="1960"/>
                  </a:lnTo>
                  <a:lnTo>
                    <a:pt x="304" y="1921"/>
                  </a:lnTo>
                  <a:lnTo>
                    <a:pt x="266" y="1879"/>
                  </a:lnTo>
                  <a:lnTo>
                    <a:pt x="224" y="1833"/>
                  </a:lnTo>
                  <a:lnTo>
                    <a:pt x="313" y="1749"/>
                  </a:lnTo>
                  <a:lnTo>
                    <a:pt x="401" y="1674"/>
                  </a:lnTo>
                  <a:lnTo>
                    <a:pt x="486" y="1606"/>
                  </a:lnTo>
                  <a:lnTo>
                    <a:pt x="570" y="1547"/>
                  </a:lnTo>
                  <a:lnTo>
                    <a:pt x="649" y="1494"/>
                  </a:lnTo>
                  <a:lnTo>
                    <a:pt x="725" y="1448"/>
                  </a:lnTo>
                  <a:lnTo>
                    <a:pt x="797" y="1409"/>
                  </a:lnTo>
                  <a:lnTo>
                    <a:pt x="864" y="1376"/>
                  </a:lnTo>
                  <a:lnTo>
                    <a:pt x="927" y="1346"/>
                  </a:lnTo>
                  <a:lnTo>
                    <a:pt x="983" y="1324"/>
                  </a:lnTo>
                  <a:lnTo>
                    <a:pt x="1033" y="1305"/>
                  </a:lnTo>
                  <a:lnTo>
                    <a:pt x="1078" y="1291"/>
                  </a:lnTo>
                  <a:lnTo>
                    <a:pt x="1115" y="1279"/>
                  </a:lnTo>
                  <a:lnTo>
                    <a:pt x="1144" y="1271"/>
                  </a:lnTo>
                  <a:lnTo>
                    <a:pt x="1167" y="1266"/>
                  </a:lnTo>
                  <a:lnTo>
                    <a:pt x="1179" y="1264"/>
                  </a:lnTo>
                  <a:lnTo>
                    <a:pt x="1184" y="1263"/>
                  </a:lnTo>
                  <a:lnTo>
                    <a:pt x="0" y="1263"/>
                  </a:lnTo>
                  <a:lnTo>
                    <a:pt x="0" y="871"/>
                  </a:lnTo>
                  <a:lnTo>
                    <a:pt x="1184" y="871"/>
                  </a:lnTo>
                  <a:lnTo>
                    <a:pt x="1179" y="870"/>
                  </a:lnTo>
                  <a:lnTo>
                    <a:pt x="1167" y="867"/>
                  </a:lnTo>
                  <a:lnTo>
                    <a:pt x="1147" y="863"/>
                  </a:lnTo>
                  <a:lnTo>
                    <a:pt x="1119" y="854"/>
                  </a:lnTo>
                  <a:lnTo>
                    <a:pt x="1083" y="845"/>
                  </a:lnTo>
                  <a:lnTo>
                    <a:pt x="1041" y="829"/>
                  </a:lnTo>
                  <a:lnTo>
                    <a:pt x="994" y="811"/>
                  </a:lnTo>
                  <a:lnTo>
                    <a:pt x="941" y="789"/>
                  </a:lnTo>
                  <a:lnTo>
                    <a:pt x="881" y="760"/>
                  </a:lnTo>
                  <a:lnTo>
                    <a:pt x="817" y="726"/>
                  </a:lnTo>
                  <a:lnTo>
                    <a:pt x="748" y="687"/>
                  </a:lnTo>
                  <a:lnTo>
                    <a:pt x="675" y="641"/>
                  </a:lnTo>
                  <a:lnTo>
                    <a:pt x="598" y="588"/>
                  </a:lnTo>
                  <a:lnTo>
                    <a:pt x="518" y="528"/>
                  </a:lnTo>
                  <a:lnTo>
                    <a:pt x="435" y="461"/>
                  </a:lnTo>
                  <a:lnTo>
                    <a:pt x="350" y="385"/>
                  </a:lnTo>
                  <a:lnTo>
                    <a:pt x="262" y="301"/>
                  </a:lnTo>
                  <a:lnTo>
                    <a:pt x="288" y="265"/>
                  </a:lnTo>
                  <a:lnTo>
                    <a:pt x="313" y="233"/>
                  </a:lnTo>
                  <a:lnTo>
                    <a:pt x="336" y="202"/>
                  </a:lnTo>
                  <a:lnTo>
                    <a:pt x="357" y="173"/>
                  </a:lnTo>
                  <a:lnTo>
                    <a:pt x="377" y="142"/>
                  </a:lnTo>
                  <a:lnTo>
                    <a:pt x="400" y="112"/>
                  </a:lnTo>
                  <a:lnTo>
                    <a:pt x="424" y="78"/>
                  </a:lnTo>
                  <a:lnTo>
                    <a:pt x="450" y="41"/>
                  </a:lnTo>
                  <a:lnTo>
                    <a:pt x="479" y="0"/>
                  </a:lnTo>
                  <a:close/>
                </a:path>
              </a:pathLst>
            </a:cu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ru-RU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" name="ïślîḑè"/>
            <p:cNvSpPr/>
            <p:nvPr/>
          </p:nvSpPr>
          <p:spPr bwMode="auto">
            <a:xfrm>
              <a:off x="4831341" y="1984917"/>
              <a:ext cx="1032779" cy="1069975"/>
            </a:xfrm>
            <a:custGeom>
              <a:avLst/>
              <a:gdLst>
                <a:gd name="T0" fmla="*/ 300 w 1305"/>
                <a:gd name="T1" fmla="*/ 0 h 1352"/>
                <a:gd name="T2" fmla="*/ 1160 w 1305"/>
                <a:gd name="T3" fmla="*/ 931 h 1352"/>
                <a:gd name="T4" fmla="*/ 1305 w 1305"/>
                <a:gd name="T5" fmla="*/ 800 h 1352"/>
                <a:gd name="T6" fmla="*/ 1273 w 1305"/>
                <a:gd name="T7" fmla="*/ 1319 h 1352"/>
                <a:gd name="T8" fmla="*/ 745 w 1305"/>
                <a:gd name="T9" fmla="*/ 1352 h 1352"/>
                <a:gd name="T10" fmla="*/ 884 w 1305"/>
                <a:gd name="T11" fmla="*/ 1202 h 1352"/>
                <a:gd name="T12" fmla="*/ 0 w 1305"/>
                <a:gd name="T13" fmla="*/ 272 h 1352"/>
                <a:gd name="T14" fmla="*/ 300 w 1305"/>
                <a:gd name="T15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5" h="1352">
                  <a:moveTo>
                    <a:pt x="300" y="0"/>
                  </a:moveTo>
                  <a:lnTo>
                    <a:pt x="1160" y="931"/>
                  </a:lnTo>
                  <a:lnTo>
                    <a:pt x="1305" y="800"/>
                  </a:lnTo>
                  <a:lnTo>
                    <a:pt x="1273" y="1319"/>
                  </a:lnTo>
                  <a:lnTo>
                    <a:pt x="745" y="1352"/>
                  </a:lnTo>
                  <a:lnTo>
                    <a:pt x="884" y="1202"/>
                  </a:lnTo>
                  <a:lnTo>
                    <a:pt x="0" y="272"/>
                  </a:lnTo>
                  <a:lnTo>
                    <a:pt x="300" y="0"/>
                  </a:lnTo>
                  <a:close/>
                </a:path>
              </a:pathLst>
            </a:cu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ru-RU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iṧḻiḋè"/>
            <p:cNvSpPr/>
            <p:nvPr/>
          </p:nvSpPr>
          <p:spPr bwMode="auto">
            <a:xfrm>
              <a:off x="4277360" y="3316845"/>
              <a:ext cx="1286027" cy="641826"/>
            </a:xfrm>
            <a:custGeom>
              <a:avLst/>
              <a:gdLst>
                <a:gd name="T0" fmla="*/ 1265 w 1625"/>
                <a:gd name="T1" fmla="*/ 0 h 811"/>
                <a:gd name="T2" fmla="*/ 1625 w 1625"/>
                <a:gd name="T3" fmla="*/ 418 h 811"/>
                <a:gd name="T4" fmla="*/ 1265 w 1625"/>
                <a:gd name="T5" fmla="*/ 811 h 811"/>
                <a:gd name="T6" fmla="*/ 1265 w 1625"/>
                <a:gd name="T7" fmla="*/ 616 h 811"/>
                <a:gd name="T8" fmla="*/ 0 w 1625"/>
                <a:gd name="T9" fmla="*/ 616 h 811"/>
                <a:gd name="T10" fmla="*/ 0 w 1625"/>
                <a:gd name="T11" fmla="*/ 208 h 811"/>
                <a:gd name="T12" fmla="*/ 1265 w 1625"/>
                <a:gd name="T13" fmla="*/ 216 h 811"/>
                <a:gd name="T14" fmla="*/ 1265 w 1625"/>
                <a:gd name="T15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5" h="811">
                  <a:moveTo>
                    <a:pt x="1265" y="0"/>
                  </a:moveTo>
                  <a:lnTo>
                    <a:pt x="1625" y="418"/>
                  </a:lnTo>
                  <a:lnTo>
                    <a:pt x="1265" y="811"/>
                  </a:lnTo>
                  <a:lnTo>
                    <a:pt x="1265" y="616"/>
                  </a:lnTo>
                  <a:lnTo>
                    <a:pt x="0" y="616"/>
                  </a:lnTo>
                  <a:lnTo>
                    <a:pt x="0" y="208"/>
                  </a:lnTo>
                  <a:lnTo>
                    <a:pt x="1265" y="216"/>
                  </a:lnTo>
                  <a:lnTo>
                    <a:pt x="1265" y="0"/>
                  </a:lnTo>
                  <a:close/>
                </a:path>
              </a:pathLst>
            </a:cu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ru-RU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i$ḻîďé"/>
            <p:cNvSpPr/>
            <p:nvPr/>
          </p:nvSpPr>
          <p:spPr bwMode="auto">
            <a:xfrm>
              <a:off x="4831341" y="4234871"/>
              <a:ext cx="1032779" cy="1057312"/>
            </a:xfrm>
            <a:custGeom>
              <a:avLst/>
              <a:gdLst>
                <a:gd name="T0" fmla="*/ 741 w 1305"/>
                <a:gd name="T1" fmla="*/ 0 h 1336"/>
                <a:gd name="T2" fmla="*/ 1269 w 1305"/>
                <a:gd name="T3" fmla="*/ 0 h 1336"/>
                <a:gd name="T4" fmla="*/ 1305 w 1305"/>
                <a:gd name="T5" fmla="*/ 538 h 1336"/>
                <a:gd name="T6" fmla="*/ 1156 w 1305"/>
                <a:gd name="T7" fmla="*/ 397 h 1336"/>
                <a:gd name="T8" fmla="*/ 304 w 1305"/>
                <a:gd name="T9" fmla="*/ 1336 h 1336"/>
                <a:gd name="T10" fmla="*/ 0 w 1305"/>
                <a:gd name="T11" fmla="*/ 1056 h 1336"/>
                <a:gd name="T12" fmla="*/ 880 w 1305"/>
                <a:gd name="T13" fmla="*/ 138 h 1336"/>
                <a:gd name="T14" fmla="*/ 741 w 1305"/>
                <a:gd name="T15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5" h="1336">
                  <a:moveTo>
                    <a:pt x="741" y="0"/>
                  </a:moveTo>
                  <a:lnTo>
                    <a:pt x="1269" y="0"/>
                  </a:lnTo>
                  <a:lnTo>
                    <a:pt x="1305" y="538"/>
                  </a:lnTo>
                  <a:lnTo>
                    <a:pt x="1156" y="397"/>
                  </a:lnTo>
                  <a:lnTo>
                    <a:pt x="304" y="1336"/>
                  </a:lnTo>
                  <a:lnTo>
                    <a:pt x="0" y="1056"/>
                  </a:lnTo>
                  <a:lnTo>
                    <a:pt x="880" y="138"/>
                  </a:lnTo>
                  <a:lnTo>
                    <a:pt x="741" y="0"/>
                  </a:lnTo>
                  <a:close/>
                </a:path>
              </a:pathLst>
            </a:cu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ru-RU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ïşľídé"/>
            <p:cNvSpPr/>
            <p:nvPr/>
          </p:nvSpPr>
          <p:spPr>
            <a:xfrm>
              <a:off x="6749623" y="3467101"/>
              <a:ext cx="409212" cy="369013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 bwMode="auto">
          <a:xfrm>
            <a:off x="8473577" y="3006666"/>
            <a:ext cx="2323380" cy="17081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template is exclusively designed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This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template is exclusively designed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07152" y="1890026"/>
            <a:ext cx="2457877" cy="957546"/>
            <a:chOff x="845174" y="5121881"/>
            <a:chExt cx="2457877" cy="957546"/>
          </a:xfrm>
        </p:grpSpPr>
        <p:sp>
          <p:nvSpPr>
            <p:cNvPr id="25" name="矩形 24"/>
            <p:cNvSpPr/>
            <p:nvPr/>
          </p:nvSpPr>
          <p:spPr bwMode="auto">
            <a:xfrm>
              <a:off x="845174" y="546079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07152" y="3366454"/>
            <a:ext cx="2457877" cy="957546"/>
            <a:chOff x="845174" y="5121881"/>
            <a:chExt cx="2457877" cy="957546"/>
          </a:xfrm>
        </p:grpSpPr>
        <p:sp>
          <p:nvSpPr>
            <p:cNvPr id="28" name="矩形 27"/>
            <p:cNvSpPr/>
            <p:nvPr/>
          </p:nvSpPr>
          <p:spPr bwMode="auto">
            <a:xfrm>
              <a:off x="845174" y="546079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07152" y="4842881"/>
            <a:ext cx="2457877" cy="957546"/>
            <a:chOff x="845174" y="5121881"/>
            <a:chExt cx="2457877" cy="957546"/>
          </a:xfrm>
        </p:grpSpPr>
        <p:sp>
          <p:nvSpPr>
            <p:cNvPr id="31" name="矩形 30"/>
            <p:cNvSpPr/>
            <p:nvPr/>
          </p:nvSpPr>
          <p:spPr bwMode="auto">
            <a:xfrm>
              <a:off x="845174" y="546079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20" name="菱形 19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4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菱形 21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03.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项目说明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74612" y="2398368"/>
            <a:ext cx="2457877" cy="1174822"/>
            <a:chOff x="5974612" y="2398368"/>
            <a:chExt cx="2457877" cy="1174822"/>
          </a:xfrm>
        </p:grpSpPr>
        <p:grpSp>
          <p:nvGrpSpPr>
            <p:cNvPr id="8" name="组合 7"/>
            <p:cNvGrpSpPr/>
            <p:nvPr/>
          </p:nvGrpSpPr>
          <p:grpSpPr>
            <a:xfrm>
              <a:off x="5974612" y="2450027"/>
              <a:ext cx="2457877" cy="1123163"/>
              <a:chOff x="845174" y="4937214"/>
              <a:chExt cx="2457877" cy="1123163"/>
            </a:xfrm>
          </p:grpSpPr>
          <p:sp>
            <p:nvSpPr>
              <p:cNvPr id="9" name="矩形 8"/>
              <p:cNvSpPr/>
              <p:nvPr/>
            </p:nvSpPr>
            <p:spPr bwMode="auto">
              <a:xfrm>
                <a:off x="845174" y="5441746"/>
                <a:ext cx="2457877" cy="6186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This template is exclusively designed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by 1PPT creative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, and copyrights belong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to 1PPT 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458191" y="4937214"/>
                <a:ext cx="1844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r>
                  <a:rPr lang="zh-CN" altLang="en-US" sz="1800" dirty="0">
                    <a:latin typeface="+mn-lt"/>
                    <a:ea typeface="+mn-ea"/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10"/>
            <p:cNvGrpSpPr/>
            <p:nvPr/>
          </p:nvGrpSpPr>
          <p:grpSpPr>
            <a:xfrm>
              <a:off x="6073981" y="2398368"/>
              <a:ext cx="487891" cy="487891"/>
              <a:chOff x="992566" y="1486733"/>
              <a:chExt cx="1004810" cy="1004810"/>
            </a:xfrm>
          </p:grpSpPr>
          <p:sp>
            <p:nvSpPr>
              <p:cNvPr id="44" name="矩形 43"/>
              <p:cNvSpPr/>
              <p:nvPr/>
            </p:nvSpPr>
            <p:spPr>
              <a:xfrm rot="2700000">
                <a:off x="992566" y="1486733"/>
                <a:ext cx="1004810" cy="1004810"/>
              </a:xfrm>
              <a:prstGeom prst="rect">
                <a:avLst/>
              </a:prstGeom>
              <a:gradFill>
                <a:gsLst>
                  <a:gs pos="2000">
                    <a:srgbClr val="065071"/>
                  </a:gs>
                  <a:gs pos="83000">
                    <a:srgbClr val="077EC6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val 12"/>
              <p:cNvSpPr/>
              <p:nvPr/>
            </p:nvSpPr>
            <p:spPr>
              <a:xfrm>
                <a:off x="1288742" y="1790882"/>
                <a:ext cx="412460" cy="396512"/>
              </a:xfrm>
              <a:custGeom>
                <a:avLst/>
                <a:gdLst>
                  <a:gd name="T0" fmla="*/ 5605 w 5814"/>
                  <a:gd name="T1" fmla="*/ 2151 h 5598"/>
                  <a:gd name="T2" fmla="*/ 415 w 5814"/>
                  <a:gd name="T3" fmla="*/ 62 h 5598"/>
                  <a:gd name="T4" fmla="*/ 136 w 5814"/>
                  <a:gd name="T5" fmla="*/ 200 h 5598"/>
                  <a:gd name="T6" fmla="*/ 86 w 5814"/>
                  <a:gd name="T7" fmla="*/ 470 h 5598"/>
                  <a:gd name="T8" fmla="*/ 91 w 5814"/>
                  <a:gd name="T9" fmla="*/ 475 h 5598"/>
                  <a:gd name="T10" fmla="*/ 410 w 5814"/>
                  <a:gd name="T11" fmla="*/ 1188 h 5598"/>
                  <a:gd name="T12" fmla="*/ 722 w 5814"/>
                  <a:gd name="T13" fmla="*/ 1831 h 5598"/>
                  <a:gd name="T14" fmla="*/ 1893 w 5814"/>
                  <a:gd name="T15" fmla="*/ 5251 h 5598"/>
                  <a:gd name="T16" fmla="*/ 2257 w 5814"/>
                  <a:gd name="T17" fmla="*/ 5347 h 5598"/>
                  <a:gd name="T18" fmla="*/ 2931 w 5814"/>
                  <a:gd name="T19" fmla="*/ 4665 h 5598"/>
                  <a:gd name="T20" fmla="*/ 3786 w 5814"/>
                  <a:gd name="T21" fmla="*/ 5293 h 5598"/>
                  <a:gd name="T22" fmla="*/ 3876 w 5814"/>
                  <a:gd name="T23" fmla="*/ 5432 h 5598"/>
                  <a:gd name="T24" fmla="*/ 4247 w 5814"/>
                  <a:gd name="T25" fmla="*/ 5432 h 5598"/>
                  <a:gd name="T26" fmla="*/ 4576 w 5814"/>
                  <a:gd name="T27" fmla="*/ 3265 h 5598"/>
                  <a:gd name="T28" fmla="*/ 5656 w 5814"/>
                  <a:gd name="T29" fmla="*/ 2545 h 5598"/>
                  <a:gd name="T30" fmla="*/ 5605 w 5814"/>
                  <a:gd name="T31" fmla="*/ 2151 h 5598"/>
                  <a:gd name="T32" fmla="*/ 4145 w 5814"/>
                  <a:gd name="T33" fmla="*/ 4175 h 5598"/>
                  <a:gd name="T34" fmla="*/ 3988 w 5814"/>
                  <a:gd name="T35" fmla="*/ 4868 h 5598"/>
                  <a:gd name="T36" fmla="*/ 3545 w 5814"/>
                  <a:gd name="T37" fmla="*/ 4114 h 5598"/>
                  <a:gd name="T38" fmla="*/ 3631 w 5814"/>
                  <a:gd name="T39" fmla="*/ 4039 h 5598"/>
                  <a:gd name="T40" fmla="*/ 3631 w 5814"/>
                  <a:gd name="T41" fmla="*/ 3723 h 5598"/>
                  <a:gd name="T42" fmla="*/ 1052 w 5814"/>
                  <a:gd name="T43" fmla="*/ 997 h 5598"/>
                  <a:gd name="T44" fmla="*/ 2027 w 5814"/>
                  <a:gd name="T45" fmla="*/ 1616 h 5598"/>
                  <a:gd name="T46" fmla="*/ 4030 w 5814"/>
                  <a:gd name="T47" fmla="*/ 3192 h 5598"/>
                  <a:gd name="T48" fmla="*/ 4183 w 5814"/>
                  <a:gd name="T49" fmla="*/ 3252 h 5598"/>
                  <a:gd name="T50" fmla="*/ 4145 w 5814"/>
                  <a:gd name="T51" fmla="*/ 4175 h 5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814" h="5598">
                    <a:moveTo>
                      <a:pt x="5605" y="2151"/>
                    </a:moveTo>
                    <a:cubicBezTo>
                      <a:pt x="3810" y="1594"/>
                      <a:pt x="2113" y="862"/>
                      <a:pt x="415" y="62"/>
                    </a:cubicBezTo>
                    <a:cubicBezTo>
                      <a:pt x="281" y="0"/>
                      <a:pt x="160" y="92"/>
                      <a:pt x="136" y="200"/>
                    </a:cubicBezTo>
                    <a:cubicBezTo>
                      <a:pt x="45" y="245"/>
                      <a:pt x="0" y="368"/>
                      <a:pt x="86" y="470"/>
                    </a:cubicBezTo>
                    <a:cubicBezTo>
                      <a:pt x="88" y="472"/>
                      <a:pt x="89" y="473"/>
                      <a:pt x="91" y="475"/>
                    </a:cubicBezTo>
                    <a:cubicBezTo>
                      <a:pt x="109" y="703"/>
                      <a:pt x="331" y="1028"/>
                      <a:pt x="410" y="1188"/>
                    </a:cubicBezTo>
                    <a:cubicBezTo>
                      <a:pt x="514" y="1397"/>
                      <a:pt x="613" y="1617"/>
                      <a:pt x="722" y="1831"/>
                    </a:cubicBezTo>
                    <a:cubicBezTo>
                      <a:pt x="1109" y="2972"/>
                      <a:pt x="1511" y="4108"/>
                      <a:pt x="1893" y="5251"/>
                    </a:cubicBezTo>
                    <a:cubicBezTo>
                      <a:pt x="1942" y="5396"/>
                      <a:pt x="2142" y="5476"/>
                      <a:pt x="2257" y="5347"/>
                    </a:cubicBezTo>
                    <a:cubicBezTo>
                      <a:pt x="2471" y="5104"/>
                      <a:pt x="2698" y="4882"/>
                      <a:pt x="2931" y="4665"/>
                    </a:cubicBezTo>
                    <a:cubicBezTo>
                      <a:pt x="3191" y="4896"/>
                      <a:pt x="3477" y="5124"/>
                      <a:pt x="3786" y="5293"/>
                    </a:cubicBezTo>
                    <a:cubicBezTo>
                      <a:pt x="3818" y="5339"/>
                      <a:pt x="3842" y="5387"/>
                      <a:pt x="3876" y="5432"/>
                    </a:cubicBezTo>
                    <a:cubicBezTo>
                      <a:pt x="3960" y="5543"/>
                      <a:pt x="4176" y="5598"/>
                      <a:pt x="4247" y="5432"/>
                    </a:cubicBezTo>
                    <a:cubicBezTo>
                      <a:pt x="4506" y="4823"/>
                      <a:pt x="4762" y="3943"/>
                      <a:pt x="4576" y="3265"/>
                    </a:cubicBezTo>
                    <a:cubicBezTo>
                      <a:pt x="4947" y="3166"/>
                      <a:pt x="5272" y="2791"/>
                      <a:pt x="5656" y="2545"/>
                    </a:cubicBezTo>
                    <a:cubicBezTo>
                      <a:pt x="5814" y="2444"/>
                      <a:pt x="5785" y="2207"/>
                      <a:pt x="5605" y="2151"/>
                    </a:cubicBezTo>
                    <a:close/>
                    <a:moveTo>
                      <a:pt x="4145" y="4175"/>
                    </a:moveTo>
                    <a:cubicBezTo>
                      <a:pt x="4115" y="4412"/>
                      <a:pt x="4057" y="4641"/>
                      <a:pt x="3988" y="4868"/>
                    </a:cubicBezTo>
                    <a:cubicBezTo>
                      <a:pt x="3823" y="4627"/>
                      <a:pt x="3679" y="4374"/>
                      <a:pt x="3545" y="4114"/>
                    </a:cubicBezTo>
                    <a:cubicBezTo>
                      <a:pt x="3575" y="4089"/>
                      <a:pt x="3601" y="4063"/>
                      <a:pt x="3631" y="4039"/>
                    </a:cubicBezTo>
                    <a:cubicBezTo>
                      <a:pt x="3726" y="3962"/>
                      <a:pt x="3708" y="3802"/>
                      <a:pt x="3631" y="3723"/>
                    </a:cubicBezTo>
                    <a:cubicBezTo>
                      <a:pt x="2759" y="2826"/>
                      <a:pt x="1908" y="1909"/>
                      <a:pt x="1052" y="997"/>
                    </a:cubicBezTo>
                    <a:cubicBezTo>
                      <a:pt x="1384" y="1191"/>
                      <a:pt x="1709" y="1396"/>
                      <a:pt x="2027" y="1616"/>
                    </a:cubicBezTo>
                    <a:cubicBezTo>
                      <a:pt x="2705" y="2085"/>
                      <a:pt x="3318" y="2793"/>
                      <a:pt x="4030" y="3192"/>
                    </a:cubicBezTo>
                    <a:cubicBezTo>
                      <a:pt x="4083" y="3222"/>
                      <a:pt x="4132" y="3235"/>
                      <a:pt x="4183" y="3252"/>
                    </a:cubicBezTo>
                    <a:cubicBezTo>
                      <a:pt x="4153" y="3558"/>
                      <a:pt x="4183" y="3867"/>
                      <a:pt x="4145" y="41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8714948" y="2398368"/>
            <a:ext cx="2457877" cy="1174822"/>
            <a:chOff x="8714948" y="2398368"/>
            <a:chExt cx="2457877" cy="1174822"/>
          </a:xfrm>
        </p:grpSpPr>
        <p:grpSp>
          <p:nvGrpSpPr>
            <p:cNvPr id="14" name="组合 13"/>
            <p:cNvGrpSpPr/>
            <p:nvPr/>
          </p:nvGrpSpPr>
          <p:grpSpPr>
            <a:xfrm>
              <a:off x="8714948" y="2450027"/>
              <a:ext cx="2457877" cy="1123163"/>
              <a:chOff x="845174" y="4937214"/>
              <a:chExt cx="2457877" cy="1123163"/>
            </a:xfrm>
          </p:grpSpPr>
          <p:sp>
            <p:nvSpPr>
              <p:cNvPr id="15" name="矩形 14"/>
              <p:cNvSpPr/>
              <p:nvPr/>
            </p:nvSpPr>
            <p:spPr bwMode="auto">
              <a:xfrm>
                <a:off x="845174" y="5441746"/>
                <a:ext cx="2457877" cy="6186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This template is exclusively designed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by 1PPT creative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, and copyrights belong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to 1PPT 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458191" y="4937214"/>
                <a:ext cx="1844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r>
                  <a:rPr lang="zh-CN" altLang="en-US" sz="1800" dirty="0">
                    <a:latin typeface="+mn-lt"/>
                    <a:ea typeface="+mn-ea"/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16"/>
            <p:cNvGrpSpPr/>
            <p:nvPr/>
          </p:nvGrpSpPr>
          <p:grpSpPr>
            <a:xfrm>
              <a:off x="8814317" y="2398368"/>
              <a:ext cx="487891" cy="487891"/>
              <a:chOff x="992566" y="1486733"/>
              <a:chExt cx="1004810" cy="1004810"/>
            </a:xfrm>
          </p:grpSpPr>
          <p:sp>
            <p:nvSpPr>
              <p:cNvPr id="47" name="矩形 46"/>
              <p:cNvSpPr/>
              <p:nvPr/>
            </p:nvSpPr>
            <p:spPr>
              <a:xfrm rot="2700000">
                <a:off x="992566" y="1486733"/>
                <a:ext cx="1004810" cy="1004810"/>
              </a:xfrm>
              <a:prstGeom prst="rect">
                <a:avLst/>
              </a:prstGeom>
              <a:gradFill flip="none" rotWithShape="1">
                <a:gsLst>
                  <a:gs pos="2000">
                    <a:srgbClr val="0880C7"/>
                  </a:gs>
                  <a:gs pos="100000">
                    <a:srgbClr val="22FEFF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18"/>
              <p:cNvSpPr/>
              <p:nvPr/>
            </p:nvSpPr>
            <p:spPr>
              <a:xfrm>
                <a:off x="1297629" y="1782908"/>
                <a:ext cx="394684" cy="412460"/>
              </a:xfrm>
              <a:custGeom>
                <a:avLst/>
                <a:gdLst>
                  <a:gd name="connsiteX0" fmla="*/ 429254 w 551291"/>
                  <a:gd name="connsiteY0" fmla="*/ 48738 h 576120"/>
                  <a:gd name="connsiteX1" fmla="*/ 551291 w 551291"/>
                  <a:gd name="connsiteY1" fmla="*/ 276623 h 576120"/>
                  <a:gd name="connsiteX2" fmla="*/ 275631 w 551291"/>
                  <a:gd name="connsiteY2" fmla="*/ 550372 h 576120"/>
                  <a:gd name="connsiteX3" fmla="*/ 182308 w 551291"/>
                  <a:gd name="connsiteY3" fmla="*/ 534606 h 576120"/>
                  <a:gd name="connsiteX4" fmla="*/ 218201 w 551291"/>
                  <a:gd name="connsiteY4" fmla="*/ 500209 h 576120"/>
                  <a:gd name="connsiteX5" fmla="*/ 275631 w 551291"/>
                  <a:gd name="connsiteY5" fmla="*/ 510241 h 576120"/>
                  <a:gd name="connsiteX6" fmla="*/ 509655 w 551291"/>
                  <a:gd name="connsiteY6" fmla="*/ 276623 h 576120"/>
                  <a:gd name="connsiteX7" fmla="*/ 412025 w 551291"/>
                  <a:gd name="connsiteY7" fmla="*/ 87435 h 576120"/>
                  <a:gd name="connsiteX8" fmla="*/ 275582 w 551291"/>
                  <a:gd name="connsiteY8" fmla="*/ 1379 h 576120"/>
                  <a:gd name="connsiteX9" fmla="*/ 377490 w 551291"/>
                  <a:gd name="connsiteY9" fmla="*/ 21452 h 576120"/>
                  <a:gd name="connsiteX10" fmla="*/ 343042 w 551291"/>
                  <a:gd name="connsiteY10" fmla="*/ 52995 h 576120"/>
                  <a:gd name="connsiteX11" fmla="*/ 275582 w 551291"/>
                  <a:gd name="connsiteY11" fmla="*/ 42958 h 576120"/>
                  <a:gd name="connsiteX12" fmla="*/ 41624 w 551291"/>
                  <a:gd name="connsiteY12" fmla="*/ 276664 h 576120"/>
                  <a:gd name="connsiteX13" fmla="*/ 149274 w 551291"/>
                  <a:gd name="connsiteY13" fmla="*/ 471657 h 576120"/>
                  <a:gd name="connsiteX14" fmla="*/ 132050 w 551291"/>
                  <a:gd name="connsiteY14" fmla="*/ 510369 h 576120"/>
                  <a:gd name="connsiteX15" fmla="*/ 0 w 551291"/>
                  <a:gd name="connsiteY15" fmla="*/ 276664 h 576120"/>
                  <a:gd name="connsiteX16" fmla="*/ 275582 w 551291"/>
                  <a:gd name="connsiteY16" fmla="*/ 1379 h 576120"/>
                  <a:gd name="connsiteX17" fmla="*/ 422021 w 551291"/>
                  <a:gd name="connsiteY17" fmla="*/ 0 h 576120"/>
                  <a:gd name="connsiteX18" fmla="*/ 335917 w 551291"/>
                  <a:gd name="connsiteY18" fmla="*/ 247932 h 576120"/>
                  <a:gd name="connsiteX19" fmla="*/ 459332 w 551291"/>
                  <a:gd name="connsiteY19" fmla="*/ 247932 h 576120"/>
                  <a:gd name="connsiteX20" fmla="*/ 120659 w 551291"/>
                  <a:gd name="connsiteY20" fmla="*/ 576120 h 576120"/>
                  <a:gd name="connsiteX21" fmla="*/ 215373 w 551291"/>
                  <a:gd name="connsiteY21" fmla="*/ 328188 h 576120"/>
                  <a:gd name="connsiteX22" fmla="*/ 91958 w 551291"/>
                  <a:gd name="connsiteY22" fmla="*/ 328188 h 576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51291" h="576120">
                    <a:moveTo>
                      <a:pt x="429254" y="48738"/>
                    </a:moveTo>
                    <a:cubicBezTo>
                      <a:pt x="502476" y="97468"/>
                      <a:pt x="551291" y="182029"/>
                      <a:pt x="551291" y="276623"/>
                    </a:cubicBezTo>
                    <a:cubicBezTo>
                      <a:pt x="551291" y="427113"/>
                      <a:pt x="427818" y="550372"/>
                      <a:pt x="275631" y="550372"/>
                    </a:cubicBezTo>
                    <a:cubicBezTo>
                      <a:pt x="241173" y="550372"/>
                      <a:pt x="212458" y="546072"/>
                      <a:pt x="182308" y="534606"/>
                    </a:cubicBezTo>
                    <a:lnTo>
                      <a:pt x="218201" y="500209"/>
                    </a:lnTo>
                    <a:cubicBezTo>
                      <a:pt x="238302" y="505942"/>
                      <a:pt x="254095" y="510241"/>
                      <a:pt x="275631" y="510241"/>
                    </a:cubicBezTo>
                    <a:cubicBezTo>
                      <a:pt x="404846" y="510241"/>
                      <a:pt x="509655" y="405615"/>
                      <a:pt x="509655" y="276623"/>
                    </a:cubicBezTo>
                    <a:cubicBezTo>
                      <a:pt x="509655" y="197795"/>
                      <a:pt x="470890" y="128999"/>
                      <a:pt x="412025" y="87435"/>
                    </a:cubicBezTo>
                    <a:close/>
                    <a:moveTo>
                      <a:pt x="275582" y="1379"/>
                    </a:moveTo>
                    <a:cubicBezTo>
                      <a:pt x="311465" y="1379"/>
                      <a:pt x="345913" y="8548"/>
                      <a:pt x="377490" y="21452"/>
                    </a:cubicBezTo>
                    <a:lnTo>
                      <a:pt x="343042" y="52995"/>
                    </a:lnTo>
                    <a:cubicBezTo>
                      <a:pt x="321512" y="45826"/>
                      <a:pt x="298547" y="42958"/>
                      <a:pt x="275582" y="42958"/>
                    </a:cubicBezTo>
                    <a:cubicBezTo>
                      <a:pt x="146403" y="42958"/>
                      <a:pt x="41624" y="147624"/>
                      <a:pt x="41624" y="276664"/>
                    </a:cubicBezTo>
                    <a:cubicBezTo>
                      <a:pt x="41624" y="358389"/>
                      <a:pt x="84684" y="430078"/>
                      <a:pt x="149274" y="471657"/>
                    </a:cubicBezTo>
                    <a:lnTo>
                      <a:pt x="132050" y="510369"/>
                    </a:lnTo>
                    <a:cubicBezTo>
                      <a:pt x="53107" y="461621"/>
                      <a:pt x="0" y="375594"/>
                      <a:pt x="0" y="276664"/>
                    </a:cubicBezTo>
                    <a:cubicBezTo>
                      <a:pt x="0" y="124684"/>
                      <a:pt x="123438" y="1379"/>
                      <a:pt x="275582" y="1379"/>
                    </a:cubicBezTo>
                    <a:close/>
                    <a:moveTo>
                      <a:pt x="422021" y="0"/>
                    </a:moveTo>
                    <a:lnTo>
                      <a:pt x="335917" y="247932"/>
                    </a:lnTo>
                    <a:lnTo>
                      <a:pt x="459332" y="247932"/>
                    </a:lnTo>
                    <a:lnTo>
                      <a:pt x="120659" y="576120"/>
                    </a:lnTo>
                    <a:lnTo>
                      <a:pt x="215373" y="328188"/>
                    </a:lnTo>
                    <a:lnTo>
                      <a:pt x="91958" y="3281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974612" y="4423593"/>
            <a:ext cx="2457877" cy="1174822"/>
            <a:chOff x="5974612" y="4423593"/>
            <a:chExt cx="2457877" cy="1174822"/>
          </a:xfrm>
        </p:grpSpPr>
        <p:grpSp>
          <p:nvGrpSpPr>
            <p:cNvPr id="22" name="组合 21"/>
            <p:cNvGrpSpPr/>
            <p:nvPr/>
          </p:nvGrpSpPr>
          <p:grpSpPr>
            <a:xfrm>
              <a:off x="5974612" y="4475252"/>
              <a:ext cx="2457877" cy="1123163"/>
              <a:chOff x="845174" y="4937214"/>
              <a:chExt cx="2457877" cy="1123163"/>
            </a:xfrm>
          </p:grpSpPr>
          <p:sp>
            <p:nvSpPr>
              <p:cNvPr id="32" name="矩形 31"/>
              <p:cNvSpPr/>
              <p:nvPr/>
            </p:nvSpPr>
            <p:spPr bwMode="auto">
              <a:xfrm>
                <a:off x="845174" y="5441746"/>
                <a:ext cx="2457877" cy="6186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This template is exclusively designed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by 1PPT creative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, and copyrights belong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to 1PPT 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458191" y="4937214"/>
                <a:ext cx="1844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r>
                  <a:rPr lang="zh-CN" altLang="en-US" sz="1800" dirty="0">
                    <a:latin typeface="+mn-lt"/>
                    <a:ea typeface="+mn-ea"/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22"/>
            <p:cNvGrpSpPr/>
            <p:nvPr/>
          </p:nvGrpSpPr>
          <p:grpSpPr>
            <a:xfrm>
              <a:off x="6073981" y="4423593"/>
              <a:ext cx="487891" cy="487891"/>
              <a:chOff x="992566" y="1486733"/>
              <a:chExt cx="1004810" cy="1004810"/>
            </a:xfrm>
          </p:grpSpPr>
          <p:sp>
            <p:nvSpPr>
              <p:cNvPr id="50" name="矩形 49"/>
              <p:cNvSpPr/>
              <p:nvPr/>
            </p:nvSpPr>
            <p:spPr>
              <a:xfrm rot="2700000">
                <a:off x="992566" y="1486733"/>
                <a:ext cx="1004810" cy="1004810"/>
              </a:xfrm>
              <a:prstGeom prst="rect">
                <a:avLst/>
              </a:prstGeom>
              <a:gradFill flip="none" rotWithShape="1">
                <a:gsLst>
                  <a:gs pos="2000">
                    <a:srgbClr val="0880C7"/>
                  </a:gs>
                  <a:gs pos="100000">
                    <a:srgbClr val="22FEFF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Oval 30"/>
              <p:cNvSpPr/>
              <p:nvPr/>
            </p:nvSpPr>
            <p:spPr>
              <a:xfrm>
                <a:off x="1288742" y="1800618"/>
                <a:ext cx="412460" cy="377040"/>
              </a:xfrm>
              <a:custGeom>
                <a:avLst/>
                <a:gdLst>
                  <a:gd name="connsiteX0" fmla="*/ 304348 w 608697"/>
                  <a:gd name="connsiteY0" fmla="*/ 180877 h 556426"/>
                  <a:gd name="connsiteX1" fmla="*/ 366093 w 608697"/>
                  <a:gd name="connsiteY1" fmla="*/ 242550 h 556426"/>
                  <a:gd name="connsiteX2" fmla="*/ 327540 w 608697"/>
                  <a:gd name="connsiteY2" fmla="*/ 299754 h 556426"/>
                  <a:gd name="connsiteX3" fmla="*/ 327540 w 608697"/>
                  <a:gd name="connsiteY3" fmla="*/ 556426 h 556426"/>
                  <a:gd name="connsiteX4" fmla="*/ 281157 w 608697"/>
                  <a:gd name="connsiteY4" fmla="*/ 556426 h 556426"/>
                  <a:gd name="connsiteX5" fmla="*/ 281157 w 608697"/>
                  <a:gd name="connsiteY5" fmla="*/ 299754 h 556426"/>
                  <a:gd name="connsiteX6" fmla="*/ 242604 w 608697"/>
                  <a:gd name="connsiteY6" fmla="*/ 242550 h 556426"/>
                  <a:gd name="connsiteX7" fmla="*/ 304348 w 608697"/>
                  <a:gd name="connsiteY7" fmla="*/ 180877 h 556426"/>
                  <a:gd name="connsiteX8" fmla="*/ 369923 w 608697"/>
                  <a:gd name="connsiteY8" fmla="*/ 79057 h 556426"/>
                  <a:gd name="connsiteX9" fmla="*/ 393558 w 608697"/>
                  <a:gd name="connsiteY9" fmla="*/ 80137 h 556426"/>
                  <a:gd name="connsiteX10" fmla="*/ 495934 w 608697"/>
                  <a:gd name="connsiteY10" fmla="*/ 240793 h 556426"/>
                  <a:gd name="connsiteX11" fmla="*/ 393558 w 608697"/>
                  <a:gd name="connsiteY11" fmla="*/ 401449 h 556426"/>
                  <a:gd name="connsiteX12" fmla="*/ 380426 w 608697"/>
                  <a:gd name="connsiteY12" fmla="*/ 404428 h 556426"/>
                  <a:gd name="connsiteX13" fmla="*/ 352444 w 608697"/>
                  <a:gd name="connsiteY13" fmla="*/ 386627 h 556426"/>
                  <a:gd name="connsiteX14" fmla="*/ 367293 w 608697"/>
                  <a:gd name="connsiteY14" fmla="*/ 345588 h 556426"/>
                  <a:gd name="connsiteX15" fmla="*/ 434150 w 608697"/>
                  <a:gd name="connsiteY15" fmla="*/ 240793 h 556426"/>
                  <a:gd name="connsiteX16" fmla="*/ 367293 w 608697"/>
                  <a:gd name="connsiteY16" fmla="*/ 135998 h 556426"/>
                  <a:gd name="connsiteX17" fmla="*/ 352444 w 608697"/>
                  <a:gd name="connsiteY17" fmla="*/ 94958 h 556426"/>
                  <a:gd name="connsiteX18" fmla="*/ 369923 w 608697"/>
                  <a:gd name="connsiteY18" fmla="*/ 79057 h 556426"/>
                  <a:gd name="connsiteX19" fmla="*/ 239303 w 608697"/>
                  <a:gd name="connsiteY19" fmla="*/ 78821 h 556426"/>
                  <a:gd name="connsiteX20" fmla="*/ 256752 w 608697"/>
                  <a:gd name="connsiteY20" fmla="*/ 94828 h 556426"/>
                  <a:gd name="connsiteX21" fmla="*/ 241682 w 608697"/>
                  <a:gd name="connsiteY21" fmla="*/ 135799 h 556426"/>
                  <a:gd name="connsiteX22" fmla="*/ 174536 w 608697"/>
                  <a:gd name="connsiteY22" fmla="*/ 240759 h 556426"/>
                  <a:gd name="connsiteX23" fmla="*/ 241682 w 608697"/>
                  <a:gd name="connsiteY23" fmla="*/ 345720 h 556426"/>
                  <a:gd name="connsiteX24" fmla="*/ 256752 w 608697"/>
                  <a:gd name="connsiteY24" fmla="*/ 386765 h 556426"/>
                  <a:gd name="connsiteX25" fmla="*/ 228700 w 608697"/>
                  <a:gd name="connsiteY25" fmla="*/ 404569 h 556426"/>
                  <a:gd name="connsiteX26" fmla="*/ 215644 w 608697"/>
                  <a:gd name="connsiteY26" fmla="*/ 401738 h 556426"/>
                  <a:gd name="connsiteX27" fmla="*/ 112763 w 608697"/>
                  <a:gd name="connsiteY27" fmla="*/ 240759 h 556426"/>
                  <a:gd name="connsiteX28" fmla="*/ 215644 w 608697"/>
                  <a:gd name="connsiteY28" fmla="*/ 79855 h 556426"/>
                  <a:gd name="connsiteX29" fmla="*/ 239303 w 608697"/>
                  <a:gd name="connsiteY29" fmla="*/ 78821 h 556426"/>
                  <a:gd name="connsiteX30" fmla="*/ 433751 w 608697"/>
                  <a:gd name="connsiteY30" fmla="*/ 2149 h 556426"/>
                  <a:gd name="connsiteX31" fmla="*/ 457409 w 608697"/>
                  <a:gd name="connsiteY31" fmla="*/ 3220 h 556426"/>
                  <a:gd name="connsiteX32" fmla="*/ 566548 w 608697"/>
                  <a:gd name="connsiteY32" fmla="*/ 98265 h 556426"/>
                  <a:gd name="connsiteX33" fmla="*/ 608697 w 608697"/>
                  <a:gd name="connsiteY33" fmla="*/ 240757 h 556426"/>
                  <a:gd name="connsiteX34" fmla="*/ 566548 w 608697"/>
                  <a:gd name="connsiteY34" fmla="*/ 383324 h 556426"/>
                  <a:gd name="connsiteX35" fmla="*/ 457409 w 608697"/>
                  <a:gd name="connsiteY35" fmla="*/ 478295 h 556426"/>
                  <a:gd name="connsiteX36" fmla="*/ 444279 w 608697"/>
                  <a:gd name="connsiteY36" fmla="*/ 481274 h 556426"/>
                  <a:gd name="connsiteX37" fmla="*/ 416304 w 608697"/>
                  <a:gd name="connsiteY37" fmla="*/ 463472 h 556426"/>
                  <a:gd name="connsiteX38" fmla="*/ 431150 w 608697"/>
                  <a:gd name="connsiteY38" fmla="*/ 422430 h 556426"/>
                  <a:gd name="connsiteX39" fmla="*/ 546928 w 608697"/>
                  <a:gd name="connsiteY39" fmla="*/ 240757 h 556426"/>
                  <a:gd name="connsiteX40" fmla="*/ 431150 w 608697"/>
                  <a:gd name="connsiteY40" fmla="*/ 59085 h 556426"/>
                  <a:gd name="connsiteX41" fmla="*/ 416304 w 608697"/>
                  <a:gd name="connsiteY41" fmla="*/ 18117 h 556426"/>
                  <a:gd name="connsiteX42" fmla="*/ 433751 w 608697"/>
                  <a:gd name="connsiteY42" fmla="*/ 2149 h 556426"/>
                  <a:gd name="connsiteX43" fmla="*/ 175731 w 608697"/>
                  <a:gd name="connsiteY43" fmla="*/ 1886 h 556426"/>
                  <a:gd name="connsiteX44" fmla="*/ 193175 w 608697"/>
                  <a:gd name="connsiteY44" fmla="*/ 17837 h 556426"/>
                  <a:gd name="connsiteX45" fmla="*/ 178109 w 608697"/>
                  <a:gd name="connsiteY45" fmla="*/ 58883 h 556426"/>
                  <a:gd name="connsiteX46" fmla="*/ 61756 w 608697"/>
                  <a:gd name="connsiteY46" fmla="*/ 240793 h 556426"/>
                  <a:gd name="connsiteX47" fmla="*/ 178109 w 608697"/>
                  <a:gd name="connsiteY47" fmla="*/ 422778 h 556426"/>
                  <a:gd name="connsiteX48" fmla="*/ 193175 w 608697"/>
                  <a:gd name="connsiteY48" fmla="*/ 463749 h 556426"/>
                  <a:gd name="connsiteX49" fmla="*/ 165131 w 608697"/>
                  <a:gd name="connsiteY49" fmla="*/ 481627 h 556426"/>
                  <a:gd name="connsiteX50" fmla="*/ 152079 w 608697"/>
                  <a:gd name="connsiteY50" fmla="*/ 478722 h 556426"/>
                  <a:gd name="connsiteX51" fmla="*/ 42439 w 608697"/>
                  <a:gd name="connsiteY51" fmla="*/ 383744 h 556426"/>
                  <a:gd name="connsiteX52" fmla="*/ 0 w 608697"/>
                  <a:gd name="connsiteY52" fmla="*/ 240793 h 556426"/>
                  <a:gd name="connsiteX53" fmla="*/ 42439 w 608697"/>
                  <a:gd name="connsiteY53" fmla="*/ 97917 h 556426"/>
                  <a:gd name="connsiteX54" fmla="*/ 152079 w 608697"/>
                  <a:gd name="connsiteY54" fmla="*/ 2864 h 556426"/>
                  <a:gd name="connsiteX55" fmla="*/ 175731 w 608697"/>
                  <a:gd name="connsiteY55" fmla="*/ 1886 h 55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08697" h="556426">
                    <a:moveTo>
                      <a:pt x="304348" y="180877"/>
                    </a:moveTo>
                    <a:cubicBezTo>
                      <a:pt x="338502" y="180877"/>
                      <a:pt x="366093" y="208436"/>
                      <a:pt x="366093" y="242550"/>
                    </a:cubicBezTo>
                    <a:cubicBezTo>
                      <a:pt x="366093" y="268470"/>
                      <a:pt x="350135" y="290592"/>
                      <a:pt x="327540" y="299754"/>
                    </a:cubicBezTo>
                    <a:lnTo>
                      <a:pt x="327540" y="556426"/>
                    </a:lnTo>
                    <a:lnTo>
                      <a:pt x="281157" y="556426"/>
                    </a:lnTo>
                    <a:lnTo>
                      <a:pt x="281157" y="299754"/>
                    </a:lnTo>
                    <a:cubicBezTo>
                      <a:pt x="258562" y="290592"/>
                      <a:pt x="242604" y="268470"/>
                      <a:pt x="242604" y="242550"/>
                    </a:cubicBezTo>
                    <a:cubicBezTo>
                      <a:pt x="242604" y="208436"/>
                      <a:pt x="270195" y="180877"/>
                      <a:pt x="304348" y="180877"/>
                    </a:cubicBezTo>
                    <a:close/>
                    <a:moveTo>
                      <a:pt x="369923" y="79057"/>
                    </a:moveTo>
                    <a:cubicBezTo>
                      <a:pt x="377366" y="76376"/>
                      <a:pt x="385835" y="76525"/>
                      <a:pt x="393558" y="80137"/>
                    </a:cubicBezTo>
                    <a:cubicBezTo>
                      <a:pt x="455790" y="109259"/>
                      <a:pt x="495934" y="172344"/>
                      <a:pt x="495934" y="240793"/>
                    </a:cubicBezTo>
                    <a:cubicBezTo>
                      <a:pt x="495934" y="309315"/>
                      <a:pt x="455790" y="372401"/>
                      <a:pt x="393558" y="401449"/>
                    </a:cubicBezTo>
                    <a:cubicBezTo>
                      <a:pt x="389305" y="403460"/>
                      <a:pt x="384828" y="404428"/>
                      <a:pt x="380426" y="404428"/>
                    </a:cubicBezTo>
                    <a:cubicBezTo>
                      <a:pt x="368860" y="404428"/>
                      <a:pt x="357742" y="397799"/>
                      <a:pt x="352444" y="386627"/>
                    </a:cubicBezTo>
                    <a:cubicBezTo>
                      <a:pt x="345206" y="371209"/>
                      <a:pt x="351847" y="352813"/>
                      <a:pt x="367293" y="345588"/>
                    </a:cubicBezTo>
                    <a:cubicBezTo>
                      <a:pt x="407885" y="326595"/>
                      <a:pt x="434150" y="285481"/>
                      <a:pt x="434150" y="240793"/>
                    </a:cubicBezTo>
                    <a:cubicBezTo>
                      <a:pt x="434150" y="196104"/>
                      <a:pt x="407885" y="154990"/>
                      <a:pt x="367293" y="135998"/>
                    </a:cubicBezTo>
                    <a:cubicBezTo>
                      <a:pt x="351847" y="128773"/>
                      <a:pt x="345206" y="110376"/>
                      <a:pt x="352444" y="94958"/>
                    </a:cubicBezTo>
                    <a:cubicBezTo>
                      <a:pt x="356063" y="87250"/>
                      <a:pt x="362480" y="81738"/>
                      <a:pt x="369923" y="79057"/>
                    </a:cubicBezTo>
                    <a:close/>
                    <a:moveTo>
                      <a:pt x="239303" y="78821"/>
                    </a:moveTo>
                    <a:cubicBezTo>
                      <a:pt x="246736" y="81531"/>
                      <a:pt x="253134" y="87081"/>
                      <a:pt x="256752" y="94828"/>
                    </a:cubicBezTo>
                    <a:cubicBezTo>
                      <a:pt x="263914" y="110248"/>
                      <a:pt x="257200" y="128648"/>
                      <a:pt x="241682" y="135799"/>
                    </a:cubicBezTo>
                    <a:cubicBezTo>
                      <a:pt x="200947" y="154720"/>
                      <a:pt x="174536" y="195915"/>
                      <a:pt x="174536" y="240759"/>
                    </a:cubicBezTo>
                    <a:cubicBezTo>
                      <a:pt x="174536" y="285604"/>
                      <a:pt x="200947" y="326873"/>
                      <a:pt x="241682" y="345720"/>
                    </a:cubicBezTo>
                    <a:cubicBezTo>
                      <a:pt x="257200" y="352945"/>
                      <a:pt x="263914" y="371271"/>
                      <a:pt x="256752" y="386765"/>
                    </a:cubicBezTo>
                    <a:cubicBezTo>
                      <a:pt x="251455" y="398014"/>
                      <a:pt x="240339" y="404569"/>
                      <a:pt x="228700" y="404569"/>
                    </a:cubicBezTo>
                    <a:cubicBezTo>
                      <a:pt x="224298" y="404569"/>
                      <a:pt x="219897" y="403675"/>
                      <a:pt x="215644" y="401738"/>
                    </a:cubicBezTo>
                    <a:cubicBezTo>
                      <a:pt x="153125" y="372761"/>
                      <a:pt x="112763" y="309516"/>
                      <a:pt x="112763" y="240759"/>
                    </a:cubicBezTo>
                    <a:cubicBezTo>
                      <a:pt x="112763" y="172002"/>
                      <a:pt x="153125" y="108833"/>
                      <a:pt x="215644" y="79855"/>
                    </a:cubicBezTo>
                    <a:cubicBezTo>
                      <a:pt x="223403" y="76242"/>
                      <a:pt x="231871" y="76112"/>
                      <a:pt x="239303" y="78821"/>
                    </a:cubicBezTo>
                    <a:close/>
                    <a:moveTo>
                      <a:pt x="433751" y="2149"/>
                    </a:moveTo>
                    <a:cubicBezTo>
                      <a:pt x="441183" y="-541"/>
                      <a:pt x="449650" y="-392"/>
                      <a:pt x="457409" y="3220"/>
                    </a:cubicBezTo>
                    <a:cubicBezTo>
                      <a:pt x="501945" y="24076"/>
                      <a:pt x="539692" y="56925"/>
                      <a:pt x="566548" y="98265"/>
                    </a:cubicBezTo>
                    <a:cubicBezTo>
                      <a:pt x="594150" y="140722"/>
                      <a:pt x="608697" y="189958"/>
                      <a:pt x="608697" y="240757"/>
                    </a:cubicBezTo>
                    <a:cubicBezTo>
                      <a:pt x="608697" y="291557"/>
                      <a:pt x="594150" y="340867"/>
                      <a:pt x="566548" y="383324"/>
                    </a:cubicBezTo>
                    <a:cubicBezTo>
                      <a:pt x="539692" y="424590"/>
                      <a:pt x="501945" y="457438"/>
                      <a:pt x="457409" y="478295"/>
                    </a:cubicBezTo>
                    <a:cubicBezTo>
                      <a:pt x="453156" y="480306"/>
                      <a:pt x="448680" y="481274"/>
                      <a:pt x="444279" y="481274"/>
                    </a:cubicBezTo>
                    <a:cubicBezTo>
                      <a:pt x="432642" y="481274"/>
                      <a:pt x="421526" y="474645"/>
                      <a:pt x="416304" y="463472"/>
                    </a:cubicBezTo>
                    <a:cubicBezTo>
                      <a:pt x="409068" y="448053"/>
                      <a:pt x="415707" y="429655"/>
                      <a:pt x="431150" y="422430"/>
                    </a:cubicBezTo>
                    <a:cubicBezTo>
                      <a:pt x="501497" y="389507"/>
                      <a:pt x="546928" y="318223"/>
                      <a:pt x="546928" y="240757"/>
                    </a:cubicBezTo>
                    <a:cubicBezTo>
                      <a:pt x="546928" y="163291"/>
                      <a:pt x="501497" y="92008"/>
                      <a:pt x="431150" y="59085"/>
                    </a:cubicBezTo>
                    <a:cubicBezTo>
                      <a:pt x="415707" y="51860"/>
                      <a:pt x="409068" y="33536"/>
                      <a:pt x="416304" y="18117"/>
                    </a:cubicBezTo>
                    <a:cubicBezTo>
                      <a:pt x="419922" y="10371"/>
                      <a:pt x="426319" y="4840"/>
                      <a:pt x="433751" y="2149"/>
                    </a:cubicBezTo>
                    <a:close/>
                    <a:moveTo>
                      <a:pt x="175731" y="1886"/>
                    </a:moveTo>
                    <a:cubicBezTo>
                      <a:pt x="183162" y="4596"/>
                      <a:pt x="189558" y="10127"/>
                      <a:pt x="193175" y="17837"/>
                    </a:cubicBezTo>
                    <a:cubicBezTo>
                      <a:pt x="200335" y="33332"/>
                      <a:pt x="193622" y="51657"/>
                      <a:pt x="178109" y="58883"/>
                    </a:cubicBezTo>
                    <a:cubicBezTo>
                      <a:pt x="107477" y="91659"/>
                      <a:pt x="61756" y="163097"/>
                      <a:pt x="61756" y="240793"/>
                    </a:cubicBezTo>
                    <a:cubicBezTo>
                      <a:pt x="61756" y="318563"/>
                      <a:pt x="107477" y="390001"/>
                      <a:pt x="178109" y="422778"/>
                    </a:cubicBezTo>
                    <a:cubicBezTo>
                      <a:pt x="193622" y="429929"/>
                      <a:pt x="200335" y="448329"/>
                      <a:pt x="193175" y="463749"/>
                    </a:cubicBezTo>
                    <a:cubicBezTo>
                      <a:pt x="187879" y="474997"/>
                      <a:pt x="176766" y="481627"/>
                      <a:pt x="165131" y="481627"/>
                    </a:cubicBezTo>
                    <a:cubicBezTo>
                      <a:pt x="160730" y="481627"/>
                      <a:pt x="156330" y="480659"/>
                      <a:pt x="152079" y="478722"/>
                    </a:cubicBezTo>
                    <a:cubicBezTo>
                      <a:pt x="107328" y="457938"/>
                      <a:pt x="69364" y="425087"/>
                      <a:pt x="42439" y="383744"/>
                    </a:cubicBezTo>
                    <a:cubicBezTo>
                      <a:pt x="14693" y="341209"/>
                      <a:pt x="0" y="291746"/>
                      <a:pt x="0" y="240793"/>
                    </a:cubicBezTo>
                    <a:cubicBezTo>
                      <a:pt x="0" y="189840"/>
                      <a:pt x="14693" y="140452"/>
                      <a:pt x="42439" y="97917"/>
                    </a:cubicBezTo>
                    <a:cubicBezTo>
                      <a:pt x="69364" y="56499"/>
                      <a:pt x="107328" y="23648"/>
                      <a:pt x="152079" y="2864"/>
                    </a:cubicBezTo>
                    <a:cubicBezTo>
                      <a:pt x="159835" y="-711"/>
                      <a:pt x="168301" y="-823"/>
                      <a:pt x="175731" y="18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14948" y="4423593"/>
            <a:ext cx="2457877" cy="1174822"/>
            <a:chOff x="8714948" y="4423593"/>
            <a:chExt cx="2457877" cy="1174822"/>
          </a:xfrm>
        </p:grpSpPr>
        <p:grpSp>
          <p:nvGrpSpPr>
            <p:cNvPr id="24" name="组合 23"/>
            <p:cNvGrpSpPr/>
            <p:nvPr/>
          </p:nvGrpSpPr>
          <p:grpSpPr>
            <a:xfrm>
              <a:off x="8714948" y="4475252"/>
              <a:ext cx="2457877" cy="1123163"/>
              <a:chOff x="845174" y="4937214"/>
              <a:chExt cx="2457877" cy="1123163"/>
            </a:xfrm>
          </p:grpSpPr>
          <p:sp>
            <p:nvSpPr>
              <p:cNvPr id="28" name="矩形 27"/>
              <p:cNvSpPr/>
              <p:nvPr/>
            </p:nvSpPr>
            <p:spPr bwMode="auto">
              <a:xfrm>
                <a:off x="845174" y="5441746"/>
                <a:ext cx="2457877" cy="6186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This template is exclusively designed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by 1PPT creative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, and copyrights belong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to 1PPT 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458191" y="4937214"/>
                <a:ext cx="1844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r>
                  <a:rPr lang="zh-CN" altLang="en-US" sz="1800" dirty="0">
                    <a:latin typeface="+mn-lt"/>
                    <a:ea typeface="+mn-ea"/>
                    <a:cs typeface="+mn-ea"/>
                    <a:sym typeface="+mn-lt"/>
                  </a:rPr>
                  <a:t>标题添加</a:t>
                </a:r>
                <a:endParaRPr lang="zh-CN" altLang="en-US" sz="1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24"/>
            <p:cNvGrpSpPr/>
            <p:nvPr/>
          </p:nvGrpSpPr>
          <p:grpSpPr>
            <a:xfrm>
              <a:off x="8814317" y="4423593"/>
              <a:ext cx="487891" cy="487891"/>
              <a:chOff x="992566" y="1486733"/>
              <a:chExt cx="1004810" cy="1004810"/>
            </a:xfrm>
          </p:grpSpPr>
          <p:sp>
            <p:nvSpPr>
              <p:cNvPr id="53" name="矩形 52"/>
              <p:cNvSpPr/>
              <p:nvPr/>
            </p:nvSpPr>
            <p:spPr>
              <a:xfrm rot="2700000">
                <a:off x="992566" y="1486733"/>
                <a:ext cx="1004810" cy="1004810"/>
              </a:xfrm>
              <a:prstGeom prst="rect">
                <a:avLst/>
              </a:prstGeom>
              <a:gradFill>
                <a:gsLst>
                  <a:gs pos="2000">
                    <a:srgbClr val="065071"/>
                  </a:gs>
                  <a:gs pos="83000">
                    <a:srgbClr val="077EC6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Oval 26"/>
              <p:cNvSpPr/>
              <p:nvPr/>
            </p:nvSpPr>
            <p:spPr>
              <a:xfrm>
                <a:off x="1288742" y="1802073"/>
                <a:ext cx="412460" cy="374129"/>
              </a:xfrm>
              <a:custGeom>
                <a:avLst/>
                <a:gdLst>
                  <a:gd name="connsiteX0" fmla="*/ 247154 w 599460"/>
                  <a:gd name="connsiteY0" fmla="*/ 445665 h 543751"/>
                  <a:gd name="connsiteX1" fmla="*/ 576993 w 599460"/>
                  <a:gd name="connsiteY1" fmla="*/ 445665 h 543751"/>
                  <a:gd name="connsiteX2" fmla="*/ 599460 w 599460"/>
                  <a:gd name="connsiteY2" fmla="*/ 468070 h 543751"/>
                  <a:gd name="connsiteX3" fmla="*/ 576993 w 599460"/>
                  <a:gd name="connsiteY3" fmla="*/ 490474 h 543751"/>
                  <a:gd name="connsiteX4" fmla="*/ 247154 w 599460"/>
                  <a:gd name="connsiteY4" fmla="*/ 490474 h 543751"/>
                  <a:gd name="connsiteX5" fmla="*/ 224687 w 599460"/>
                  <a:gd name="connsiteY5" fmla="*/ 468070 h 543751"/>
                  <a:gd name="connsiteX6" fmla="*/ 247154 w 599460"/>
                  <a:gd name="connsiteY6" fmla="*/ 445665 h 543751"/>
                  <a:gd name="connsiteX7" fmla="*/ 46399 w 599460"/>
                  <a:gd name="connsiteY7" fmla="*/ 393087 h 543751"/>
                  <a:gd name="connsiteX8" fmla="*/ 97281 w 599460"/>
                  <a:gd name="connsiteY8" fmla="*/ 407918 h 543751"/>
                  <a:gd name="connsiteX9" fmla="*/ 183092 w 599460"/>
                  <a:gd name="connsiteY9" fmla="*/ 432506 h 543751"/>
                  <a:gd name="connsiteX10" fmla="*/ 97281 w 599460"/>
                  <a:gd name="connsiteY10" fmla="*/ 543751 h 543751"/>
                  <a:gd name="connsiteX11" fmla="*/ 11471 w 599460"/>
                  <a:gd name="connsiteY11" fmla="*/ 432506 h 543751"/>
                  <a:gd name="connsiteX12" fmla="*/ 46399 w 599460"/>
                  <a:gd name="connsiteY12" fmla="*/ 393087 h 543751"/>
                  <a:gd name="connsiteX13" fmla="*/ 247154 w 599460"/>
                  <a:gd name="connsiteY13" fmla="*/ 249423 h 543751"/>
                  <a:gd name="connsiteX14" fmla="*/ 576993 w 599460"/>
                  <a:gd name="connsiteY14" fmla="*/ 249423 h 543751"/>
                  <a:gd name="connsiteX15" fmla="*/ 599460 w 599460"/>
                  <a:gd name="connsiteY15" fmla="*/ 271863 h 543751"/>
                  <a:gd name="connsiteX16" fmla="*/ 576993 w 599460"/>
                  <a:gd name="connsiteY16" fmla="*/ 294303 h 543751"/>
                  <a:gd name="connsiteX17" fmla="*/ 247154 w 599460"/>
                  <a:gd name="connsiteY17" fmla="*/ 294303 h 543751"/>
                  <a:gd name="connsiteX18" fmla="*/ 224687 w 599460"/>
                  <a:gd name="connsiteY18" fmla="*/ 271863 h 543751"/>
                  <a:gd name="connsiteX19" fmla="*/ 247154 w 599460"/>
                  <a:gd name="connsiteY19" fmla="*/ 249423 h 543751"/>
                  <a:gd name="connsiteX20" fmla="*/ 198851 w 599460"/>
                  <a:gd name="connsiteY20" fmla="*/ 162727 h 543751"/>
                  <a:gd name="connsiteX21" fmla="*/ 223504 w 599460"/>
                  <a:gd name="connsiteY21" fmla="*/ 170185 h 543751"/>
                  <a:gd name="connsiteX22" fmla="*/ 228286 w 599460"/>
                  <a:gd name="connsiteY22" fmla="*/ 217202 h 543751"/>
                  <a:gd name="connsiteX23" fmla="*/ 123336 w 599460"/>
                  <a:gd name="connsiteY23" fmla="*/ 346318 h 543751"/>
                  <a:gd name="connsiteX24" fmla="*/ 100386 w 599460"/>
                  <a:gd name="connsiteY24" fmla="*/ 358489 h 543751"/>
                  <a:gd name="connsiteX25" fmla="*/ 97278 w 599460"/>
                  <a:gd name="connsiteY25" fmla="*/ 358728 h 543751"/>
                  <a:gd name="connsiteX26" fmla="*/ 75762 w 599460"/>
                  <a:gd name="connsiteY26" fmla="*/ 350852 h 543751"/>
                  <a:gd name="connsiteX27" fmla="*/ 11931 w 599460"/>
                  <a:gd name="connsiteY27" fmla="*/ 297631 h 543751"/>
                  <a:gd name="connsiteX28" fmla="*/ 7867 w 599460"/>
                  <a:gd name="connsiteY28" fmla="*/ 250375 h 543751"/>
                  <a:gd name="connsiteX29" fmla="*/ 55202 w 599460"/>
                  <a:gd name="connsiteY29" fmla="*/ 246080 h 543751"/>
                  <a:gd name="connsiteX30" fmla="*/ 92736 w 599460"/>
                  <a:gd name="connsiteY30" fmla="*/ 277583 h 543751"/>
                  <a:gd name="connsiteX31" fmla="*/ 176169 w 599460"/>
                  <a:gd name="connsiteY31" fmla="*/ 174958 h 543751"/>
                  <a:gd name="connsiteX32" fmla="*/ 198851 w 599460"/>
                  <a:gd name="connsiteY32" fmla="*/ 162727 h 543751"/>
                  <a:gd name="connsiteX33" fmla="*/ 247154 w 599460"/>
                  <a:gd name="connsiteY33" fmla="*/ 53251 h 543751"/>
                  <a:gd name="connsiteX34" fmla="*/ 576993 w 599460"/>
                  <a:gd name="connsiteY34" fmla="*/ 53251 h 543751"/>
                  <a:gd name="connsiteX35" fmla="*/ 599460 w 599460"/>
                  <a:gd name="connsiteY35" fmla="*/ 75691 h 543751"/>
                  <a:gd name="connsiteX36" fmla="*/ 576993 w 599460"/>
                  <a:gd name="connsiteY36" fmla="*/ 98131 h 543751"/>
                  <a:gd name="connsiteX37" fmla="*/ 247154 w 599460"/>
                  <a:gd name="connsiteY37" fmla="*/ 98131 h 543751"/>
                  <a:gd name="connsiteX38" fmla="*/ 224687 w 599460"/>
                  <a:gd name="connsiteY38" fmla="*/ 75691 h 543751"/>
                  <a:gd name="connsiteX39" fmla="*/ 247154 w 599460"/>
                  <a:gd name="connsiteY39" fmla="*/ 53251 h 543751"/>
                  <a:gd name="connsiteX40" fmla="*/ 46399 w 599460"/>
                  <a:gd name="connsiteY40" fmla="*/ 739 h 543751"/>
                  <a:gd name="connsiteX41" fmla="*/ 97281 w 599460"/>
                  <a:gd name="connsiteY41" fmla="*/ 15563 h 543751"/>
                  <a:gd name="connsiteX42" fmla="*/ 183092 w 599460"/>
                  <a:gd name="connsiteY42" fmla="*/ 40141 h 543751"/>
                  <a:gd name="connsiteX43" fmla="*/ 97281 w 599460"/>
                  <a:gd name="connsiteY43" fmla="*/ 151337 h 543751"/>
                  <a:gd name="connsiteX44" fmla="*/ 11471 w 599460"/>
                  <a:gd name="connsiteY44" fmla="*/ 40141 h 543751"/>
                  <a:gd name="connsiteX45" fmla="*/ 46399 w 599460"/>
                  <a:gd name="connsiteY45" fmla="*/ 739 h 54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99460" h="543751">
                    <a:moveTo>
                      <a:pt x="247154" y="445665"/>
                    </a:moveTo>
                    <a:lnTo>
                      <a:pt x="576993" y="445665"/>
                    </a:lnTo>
                    <a:cubicBezTo>
                      <a:pt x="589422" y="445665"/>
                      <a:pt x="599460" y="455676"/>
                      <a:pt x="599460" y="468070"/>
                    </a:cubicBezTo>
                    <a:cubicBezTo>
                      <a:pt x="599460" y="480463"/>
                      <a:pt x="589422" y="490474"/>
                      <a:pt x="576993" y="490474"/>
                    </a:cubicBezTo>
                    <a:lnTo>
                      <a:pt x="247154" y="490474"/>
                    </a:lnTo>
                    <a:cubicBezTo>
                      <a:pt x="234726" y="490474"/>
                      <a:pt x="224687" y="480463"/>
                      <a:pt x="224687" y="468070"/>
                    </a:cubicBezTo>
                    <a:cubicBezTo>
                      <a:pt x="224687" y="455676"/>
                      <a:pt x="234726" y="445665"/>
                      <a:pt x="247154" y="445665"/>
                    </a:cubicBezTo>
                    <a:close/>
                    <a:moveTo>
                      <a:pt x="46399" y="393087"/>
                    </a:moveTo>
                    <a:cubicBezTo>
                      <a:pt x="63937" y="390133"/>
                      <a:pt x="84135" y="396220"/>
                      <a:pt x="97281" y="407918"/>
                    </a:cubicBezTo>
                    <a:cubicBezTo>
                      <a:pt x="123574" y="384523"/>
                      <a:pt x="178073" y="383568"/>
                      <a:pt x="183092" y="432506"/>
                    </a:cubicBezTo>
                    <a:cubicBezTo>
                      <a:pt x="189546" y="495290"/>
                      <a:pt x="97281" y="543751"/>
                      <a:pt x="97281" y="543751"/>
                    </a:cubicBezTo>
                    <a:cubicBezTo>
                      <a:pt x="97281" y="543751"/>
                      <a:pt x="5017" y="495290"/>
                      <a:pt x="11471" y="432506"/>
                    </a:cubicBezTo>
                    <a:cubicBezTo>
                      <a:pt x="13980" y="408037"/>
                      <a:pt x="28860" y="396041"/>
                      <a:pt x="46399" y="393087"/>
                    </a:cubicBezTo>
                    <a:close/>
                    <a:moveTo>
                      <a:pt x="247154" y="249423"/>
                    </a:moveTo>
                    <a:lnTo>
                      <a:pt x="576993" y="249423"/>
                    </a:lnTo>
                    <a:cubicBezTo>
                      <a:pt x="589422" y="249423"/>
                      <a:pt x="599460" y="259449"/>
                      <a:pt x="599460" y="271863"/>
                    </a:cubicBezTo>
                    <a:cubicBezTo>
                      <a:pt x="599460" y="284277"/>
                      <a:pt x="589422" y="294303"/>
                      <a:pt x="576993" y="294303"/>
                    </a:cubicBezTo>
                    <a:lnTo>
                      <a:pt x="247154" y="294303"/>
                    </a:lnTo>
                    <a:cubicBezTo>
                      <a:pt x="234726" y="294303"/>
                      <a:pt x="224687" y="284277"/>
                      <a:pt x="224687" y="271863"/>
                    </a:cubicBezTo>
                    <a:cubicBezTo>
                      <a:pt x="224687" y="259449"/>
                      <a:pt x="234726" y="249423"/>
                      <a:pt x="247154" y="249423"/>
                    </a:cubicBezTo>
                    <a:close/>
                    <a:moveTo>
                      <a:pt x="198851" y="162727"/>
                    </a:moveTo>
                    <a:cubicBezTo>
                      <a:pt x="207427" y="161832"/>
                      <a:pt x="216332" y="164219"/>
                      <a:pt x="223504" y="170185"/>
                    </a:cubicBezTo>
                    <a:cubicBezTo>
                      <a:pt x="237848" y="181641"/>
                      <a:pt x="240000" y="202882"/>
                      <a:pt x="228286" y="217202"/>
                    </a:cubicBezTo>
                    <a:lnTo>
                      <a:pt x="123336" y="346318"/>
                    </a:lnTo>
                    <a:cubicBezTo>
                      <a:pt x="117837" y="353239"/>
                      <a:pt x="109470" y="357773"/>
                      <a:pt x="100386" y="358489"/>
                    </a:cubicBezTo>
                    <a:cubicBezTo>
                      <a:pt x="99429" y="358728"/>
                      <a:pt x="98473" y="358728"/>
                      <a:pt x="97278" y="358728"/>
                    </a:cubicBezTo>
                    <a:cubicBezTo>
                      <a:pt x="89389" y="358728"/>
                      <a:pt x="81738" y="356103"/>
                      <a:pt x="75762" y="350852"/>
                    </a:cubicBezTo>
                    <a:lnTo>
                      <a:pt x="11931" y="297631"/>
                    </a:lnTo>
                    <a:cubicBezTo>
                      <a:pt x="-2174" y="285697"/>
                      <a:pt x="-4086" y="264457"/>
                      <a:pt x="7867" y="250375"/>
                    </a:cubicBezTo>
                    <a:cubicBezTo>
                      <a:pt x="19820" y="236056"/>
                      <a:pt x="40858" y="234146"/>
                      <a:pt x="55202" y="246080"/>
                    </a:cubicBezTo>
                    <a:lnTo>
                      <a:pt x="92736" y="277583"/>
                    </a:lnTo>
                    <a:lnTo>
                      <a:pt x="176169" y="174958"/>
                    </a:lnTo>
                    <a:cubicBezTo>
                      <a:pt x="182027" y="167798"/>
                      <a:pt x="190274" y="163622"/>
                      <a:pt x="198851" y="162727"/>
                    </a:cubicBezTo>
                    <a:close/>
                    <a:moveTo>
                      <a:pt x="247154" y="53251"/>
                    </a:moveTo>
                    <a:lnTo>
                      <a:pt x="576993" y="53251"/>
                    </a:lnTo>
                    <a:cubicBezTo>
                      <a:pt x="589422" y="53251"/>
                      <a:pt x="599460" y="63277"/>
                      <a:pt x="599460" y="75691"/>
                    </a:cubicBezTo>
                    <a:cubicBezTo>
                      <a:pt x="599460" y="88105"/>
                      <a:pt x="589422" y="98131"/>
                      <a:pt x="576993" y="98131"/>
                    </a:cubicBezTo>
                    <a:lnTo>
                      <a:pt x="247154" y="98131"/>
                    </a:lnTo>
                    <a:cubicBezTo>
                      <a:pt x="234726" y="98131"/>
                      <a:pt x="224687" y="88105"/>
                      <a:pt x="224687" y="75691"/>
                    </a:cubicBezTo>
                    <a:cubicBezTo>
                      <a:pt x="224687" y="63277"/>
                      <a:pt x="234726" y="53251"/>
                      <a:pt x="247154" y="53251"/>
                    </a:cubicBezTo>
                    <a:close/>
                    <a:moveTo>
                      <a:pt x="46399" y="739"/>
                    </a:moveTo>
                    <a:cubicBezTo>
                      <a:pt x="63937" y="-2214"/>
                      <a:pt x="84135" y="3871"/>
                      <a:pt x="97281" y="15563"/>
                    </a:cubicBezTo>
                    <a:cubicBezTo>
                      <a:pt x="123574" y="-7822"/>
                      <a:pt x="178073" y="-8776"/>
                      <a:pt x="183092" y="40141"/>
                    </a:cubicBezTo>
                    <a:cubicBezTo>
                      <a:pt x="189546" y="102897"/>
                      <a:pt x="97281" y="151337"/>
                      <a:pt x="97281" y="151337"/>
                    </a:cubicBezTo>
                    <a:cubicBezTo>
                      <a:pt x="97281" y="151337"/>
                      <a:pt x="5017" y="102897"/>
                      <a:pt x="11471" y="40141"/>
                    </a:cubicBezTo>
                    <a:cubicBezTo>
                      <a:pt x="13980" y="15682"/>
                      <a:pt x="28860" y="3692"/>
                      <a:pt x="46399" y="7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4" name="菱形 33"/>
          <p:cNvSpPr/>
          <p:nvPr/>
        </p:nvSpPr>
        <p:spPr>
          <a:xfrm>
            <a:off x="2514602" y="1729686"/>
            <a:ext cx="2099364" cy="2099364"/>
          </a:xfrm>
          <a:prstGeom prst="diamond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菱形 34"/>
          <p:cNvSpPr/>
          <p:nvPr/>
        </p:nvSpPr>
        <p:spPr>
          <a:xfrm>
            <a:off x="2514602" y="3938737"/>
            <a:ext cx="2099364" cy="2099364"/>
          </a:xfrm>
          <a:prstGeom prst="diamond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菱形 35"/>
          <p:cNvSpPr/>
          <p:nvPr/>
        </p:nvSpPr>
        <p:spPr>
          <a:xfrm>
            <a:off x="3636189" y="2834212"/>
            <a:ext cx="2099364" cy="2099364"/>
          </a:xfrm>
          <a:prstGeom prst="diamond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菱形 36"/>
          <p:cNvSpPr/>
          <p:nvPr/>
        </p:nvSpPr>
        <p:spPr>
          <a:xfrm>
            <a:off x="916940" y="2358136"/>
            <a:ext cx="3051516" cy="3051516"/>
          </a:xfrm>
          <a:prstGeom prst="diamond">
            <a:avLst/>
          </a:prstGeom>
          <a:blipFill>
            <a:blip r:embed="rId4" cstate="email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1651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Oval 38"/>
          <p:cNvSpPr/>
          <p:nvPr/>
        </p:nvSpPr>
        <p:spPr>
          <a:xfrm>
            <a:off x="2139117" y="3612519"/>
            <a:ext cx="607161" cy="550737"/>
          </a:xfrm>
          <a:custGeom>
            <a:avLst/>
            <a:gdLst>
              <a:gd name="connsiteX0" fmla="*/ 247154 w 599460"/>
              <a:gd name="connsiteY0" fmla="*/ 445665 h 543751"/>
              <a:gd name="connsiteX1" fmla="*/ 576993 w 599460"/>
              <a:gd name="connsiteY1" fmla="*/ 445665 h 543751"/>
              <a:gd name="connsiteX2" fmla="*/ 599460 w 599460"/>
              <a:gd name="connsiteY2" fmla="*/ 468070 h 543751"/>
              <a:gd name="connsiteX3" fmla="*/ 576993 w 599460"/>
              <a:gd name="connsiteY3" fmla="*/ 490474 h 543751"/>
              <a:gd name="connsiteX4" fmla="*/ 247154 w 599460"/>
              <a:gd name="connsiteY4" fmla="*/ 490474 h 543751"/>
              <a:gd name="connsiteX5" fmla="*/ 224687 w 599460"/>
              <a:gd name="connsiteY5" fmla="*/ 468070 h 543751"/>
              <a:gd name="connsiteX6" fmla="*/ 247154 w 599460"/>
              <a:gd name="connsiteY6" fmla="*/ 445665 h 543751"/>
              <a:gd name="connsiteX7" fmla="*/ 46399 w 599460"/>
              <a:gd name="connsiteY7" fmla="*/ 393087 h 543751"/>
              <a:gd name="connsiteX8" fmla="*/ 97281 w 599460"/>
              <a:gd name="connsiteY8" fmla="*/ 407918 h 543751"/>
              <a:gd name="connsiteX9" fmla="*/ 183092 w 599460"/>
              <a:gd name="connsiteY9" fmla="*/ 432506 h 543751"/>
              <a:gd name="connsiteX10" fmla="*/ 97281 w 599460"/>
              <a:gd name="connsiteY10" fmla="*/ 543751 h 543751"/>
              <a:gd name="connsiteX11" fmla="*/ 11471 w 599460"/>
              <a:gd name="connsiteY11" fmla="*/ 432506 h 543751"/>
              <a:gd name="connsiteX12" fmla="*/ 46399 w 599460"/>
              <a:gd name="connsiteY12" fmla="*/ 393087 h 543751"/>
              <a:gd name="connsiteX13" fmla="*/ 247154 w 599460"/>
              <a:gd name="connsiteY13" fmla="*/ 249423 h 543751"/>
              <a:gd name="connsiteX14" fmla="*/ 576993 w 599460"/>
              <a:gd name="connsiteY14" fmla="*/ 249423 h 543751"/>
              <a:gd name="connsiteX15" fmla="*/ 599460 w 599460"/>
              <a:gd name="connsiteY15" fmla="*/ 271863 h 543751"/>
              <a:gd name="connsiteX16" fmla="*/ 576993 w 599460"/>
              <a:gd name="connsiteY16" fmla="*/ 294303 h 543751"/>
              <a:gd name="connsiteX17" fmla="*/ 247154 w 599460"/>
              <a:gd name="connsiteY17" fmla="*/ 294303 h 543751"/>
              <a:gd name="connsiteX18" fmla="*/ 224687 w 599460"/>
              <a:gd name="connsiteY18" fmla="*/ 271863 h 543751"/>
              <a:gd name="connsiteX19" fmla="*/ 247154 w 599460"/>
              <a:gd name="connsiteY19" fmla="*/ 249423 h 543751"/>
              <a:gd name="connsiteX20" fmla="*/ 198851 w 599460"/>
              <a:gd name="connsiteY20" fmla="*/ 162727 h 543751"/>
              <a:gd name="connsiteX21" fmla="*/ 223504 w 599460"/>
              <a:gd name="connsiteY21" fmla="*/ 170185 h 543751"/>
              <a:gd name="connsiteX22" fmla="*/ 228286 w 599460"/>
              <a:gd name="connsiteY22" fmla="*/ 217202 h 543751"/>
              <a:gd name="connsiteX23" fmla="*/ 123336 w 599460"/>
              <a:gd name="connsiteY23" fmla="*/ 346318 h 543751"/>
              <a:gd name="connsiteX24" fmla="*/ 100386 w 599460"/>
              <a:gd name="connsiteY24" fmla="*/ 358489 h 543751"/>
              <a:gd name="connsiteX25" fmla="*/ 97278 w 599460"/>
              <a:gd name="connsiteY25" fmla="*/ 358728 h 543751"/>
              <a:gd name="connsiteX26" fmla="*/ 75762 w 599460"/>
              <a:gd name="connsiteY26" fmla="*/ 350852 h 543751"/>
              <a:gd name="connsiteX27" fmla="*/ 11931 w 599460"/>
              <a:gd name="connsiteY27" fmla="*/ 297631 h 543751"/>
              <a:gd name="connsiteX28" fmla="*/ 7867 w 599460"/>
              <a:gd name="connsiteY28" fmla="*/ 250375 h 543751"/>
              <a:gd name="connsiteX29" fmla="*/ 55202 w 599460"/>
              <a:gd name="connsiteY29" fmla="*/ 246080 h 543751"/>
              <a:gd name="connsiteX30" fmla="*/ 92736 w 599460"/>
              <a:gd name="connsiteY30" fmla="*/ 277583 h 543751"/>
              <a:gd name="connsiteX31" fmla="*/ 176169 w 599460"/>
              <a:gd name="connsiteY31" fmla="*/ 174958 h 543751"/>
              <a:gd name="connsiteX32" fmla="*/ 198851 w 599460"/>
              <a:gd name="connsiteY32" fmla="*/ 162727 h 543751"/>
              <a:gd name="connsiteX33" fmla="*/ 247154 w 599460"/>
              <a:gd name="connsiteY33" fmla="*/ 53251 h 543751"/>
              <a:gd name="connsiteX34" fmla="*/ 576993 w 599460"/>
              <a:gd name="connsiteY34" fmla="*/ 53251 h 543751"/>
              <a:gd name="connsiteX35" fmla="*/ 599460 w 599460"/>
              <a:gd name="connsiteY35" fmla="*/ 75691 h 543751"/>
              <a:gd name="connsiteX36" fmla="*/ 576993 w 599460"/>
              <a:gd name="connsiteY36" fmla="*/ 98131 h 543751"/>
              <a:gd name="connsiteX37" fmla="*/ 247154 w 599460"/>
              <a:gd name="connsiteY37" fmla="*/ 98131 h 543751"/>
              <a:gd name="connsiteX38" fmla="*/ 224687 w 599460"/>
              <a:gd name="connsiteY38" fmla="*/ 75691 h 543751"/>
              <a:gd name="connsiteX39" fmla="*/ 247154 w 599460"/>
              <a:gd name="connsiteY39" fmla="*/ 53251 h 543751"/>
              <a:gd name="connsiteX40" fmla="*/ 46399 w 599460"/>
              <a:gd name="connsiteY40" fmla="*/ 739 h 543751"/>
              <a:gd name="connsiteX41" fmla="*/ 97281 w 599460"/>
              <a:gd name="connsiteY41" fmla="*/ 15563 h 543751"/>
              <a:gd name="connsiteX42" fmla="*/ 183092 w 599460"/>
              <a:gd name="connsiteY42" fmla="*/ 40141 h 543751"/>
              <a:gd name="connsiteX43" fmla="*/ 97281 w 599460"/>
              <a:gd name="connsiteY43" fmla="*/ 151337 h 543751"/>
              <a:gd name="connsiteX44" fmla="*/ 11471 w 599460"/>
              <a:gd name="connsiteY44" fmla="*/ 40141 h 543751"/>
              <a:gd name="connsiteX45" fmla="*/ 46399 w 599460"/>
              <a:gd name="connsiteY45" fmla="*/ 739 h 5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9460" h="543751">
                <a:moveTo>
                  <a:pt x="247154" y="445665"/>
                </a:moveTo>
                <a:lnTo>
                  <a:pt x="576993" y="445665"/>
                </a:lnTo>
                <a:cubicBezTo>
                  <a:pt x="589422" y="445665"/>
                  <a:pt x="599460" y="455676"/>
                  <a:pt x="599460" y="468070"/>
                </a:cubicBezTo>
                <a:cubicBezTo>
                  <a:pt x="599460" y="480463"/>
                  <a:pt x="589422" y="490474"/>
                  <a:pt x="576993" y="490474"/>
                </a:cubicBezTo>
                <a:lnTo>
                  <a:pt x="247154" y="490474"/>
                </a:lnTo>
                <a:cubicBezTo>
                  <a:pt x="234726" y="490474"/>
                  <a:pt x="224687" y="480463"/>
                  <a:pt x="224687" y="468070"/>
                </a:cubicBezTo>
                <a:cubicBezTo>
                  <a:pt x="224687" y="455676"/>
                  <a:pt x="234726" y="445665"/>
                  <a:pt x="247154" y="445665"/>
                </a:cubicBezTo>
                <a:close/>
                <a:moveTo>
                  <a:pt x="46399" y="393087"/>
                </a:moveTo>
                <a:cubicBezTo>
                  <a:pt x="63937" y="390133"/>
                  <a:pt x="84135" y="396220"/>
                  <a:pt x="97281" y="407918"/>
                </a:cubicBezTo>
                <a:cubicBezTo>
                  <a:pt x="123574" y="384523"/>
                  <a:pt x="178073" y="383568"/>
                  <a:pt x="183092" y="432506"/>
                </a:cubicBezTo>
                <a:cubicBezTo>
                  <a:pt x="189546" y="495290"/>
                  <a:pt x="97281" y="543751"/>
                  <a:pt x="97281" y="543751"/>
                </a:cubicBezTo>
                <a:cubicBezTo>
                  <a:pt x="97281" y="543751"/>
                  <a:pt x="5017" y="495290"/>
                  <a:pt x="11471" y="432506"/>
                </a:cubicBezTo>
                <a:cubicBezTo>
                  <a:pt x="13980" y="408037"/>
                  <a:pt x="28860" y="396041"/>
                  <a:pt x="46399" y="393087"/>
                </a:cubicBezTo>
                <a:close/>
                <a:moveTo>
                  <a:pt x="247154" y="249423"/>
                </a:moveTo>
                <a:lnTo>
                  <a:pt x="576993" y="249423"/>
                </a:lnTo>
                <a:cubicBezTo>
                  <a:pt x="589422" y="249423"/>
                  <a:pt x="599460" y="259449"/>
                  <a:pt x="599460" y="271863"/>
                </a:cubicBezTo>
                <a:cubicBezTo>
                  <a:pt x="599460" y="284277"/>
                  <a:pt x="589422" y="294303"/>
                  <a:pt x="576993" y="294303"/>
                </a:cubicBezTo>
                <a:lnTo>
                  <a:pt x="247154" y="294303"/>
                </a:lnTo>
                <a:cubicBezTo>
                  <a:pt x="234726" y="294303"/>
                  <a:pt x="224687" y="284277"/>
                  <a:pt x="224687" y="271863"/>
                </a:cubicBezTo>
                <a:cubicBezTo>
                  <a:pt x="224687" y="259449"/>
                  <a:pt x="234726" y="249423"/>
                  <a:pt x="247154" y="249423"/>
                </a:cubicBezTo>
                <a:close/>
                <a:moveTo>
                  <a:pt x="198851" y="162727"/>
                </a:moveTo>
                <a:cubicBezTo>
                  <a:pt x="207427" y="161832"/>
                  <a:pt x="216332" y="164219"/>
                  <a:pt x="223504" y="170185"/>
                </a:cubicBezTo>
                <a:cubicBezTo>
                  <a:pt x="237848" y="181641"/>
                  <a:pt x="240000" y="202882"/>
                  <a:pt x="228286" y="217202"/>
                </a:cubicBezTo>
                <a:lnTo>
                  <a:pt x="123336" y="346318"/>
                </a:lnTo>
                <a:cubicBezTo>
                  <a:pt x="117837" y="353239"/>
                  <a:pt x="109470" y="357773"/>
                  <a:pt x="100386" y="358489"/>
                </a:cubicBezTo>
                <a:cubicBezTo>
                  <a:pt x="99429" y="358728"/>
                  <a:pt x="98473" y="358728"/>
                  <a:pt x="97278" y="358728"/>
                </a:cubicBezTo>
                <a:cubicBezTo>
                  <a:pt x="89389" y="358728"/>
                  <a:pt x="81738" y="356103"/>
                  <a:pt x="75762" y="350852"/>
                </a:cubicBezTo>
                <a:lnTo>
                  <a:pt x="11931" y="297631"/>
                </a:lnTo>
                <a:cubicBezTo>
                  <a:pt x="-2174" y="285697"/>
                  <a:pt x="-4086" y="264457"/>
                  <a:pt x="7867" y="250375"/>
                </a:cubicBezTo>
                <a:cubicBezTo>
                  <a:pt x="19820" y="236056"/>
                  <a:pt x="40858" y="234146"/>
                  <a:pt x="55202" y="246080"/>
                </a:cubicBezTo>
                <a:lnTo>
                  <a:pt x="92736" y="277583"/>
                </a:lnTo>
                <a:lnTo>
                  <a:pt x="176169" y="174958"/>
                </a:lnTo>
                <a:cubicBezTo>
                  <a:pt x="182027" y="167798"/>
                  <a:pt x="190274" y="163622"/>
                  <a:pt x="198851" y="162727"/>
                </a:cubicBezTo>
                <a:close/>
                <a:moveTo>
                  <a:pt x="247154" y="53251"/>
                </a:moveTo>
                <a:lnTo>
                  <a:pt x="576993" y="53251"/>
                </a:lnTo>
                <a:cubicBezTo>
                  <a:pt x="589422" y="53251"/>
                  <a:pt x="599460" y="63277"/>
                  <a:pt x="599460" y="75691"/>
                </a:cubicBezTo>
                <a:cubicBezTo>
                  <a:pt x="599460" y="88105"/>
                  <a:pt x="589422" y="98131"/>
                  <a:pt x="576993" y="98131"/>
                </a:cubicBezTo>
                <a:lnTo>
                  <a:pt x="247154" y="98131"/>
                </a:lnTo>
                <a:cubicBezTo>
                  <a:pt x="234726" y="98131"/>
                  <a:pt x="224687" y="88105"/>
                  <a:pt x="224687" y="75691"/>
                </a:cubicBezTo>
                <a:cubicBezTo>
                  <a:pt x="224687" y="63277"/>
                  <a:pt x="234726" y="53251"/>
                  <a:pt x="247154" y="53251"/>
                </a:cubicBezTo>
                <a:close/>
                <a:moveTo>
                  <a:pt x="46399" y="739"/>
                </a:moveTo>
                <a:cubicBezTo>
                  <a:pt x="63937" y="-2214"/>
                  <a:pt x="84135" y="3871"/>
                  <a:pt x="97281" y="15563"/>
                </a:cubicBezTo>
                <a:cubicBezTo>
                  <a:pt x="123574" y="-7822"/>
                  <a:pt x="178073" y="-8776"/>
                  <a:pt x="183092" y="40141"/>
                </a:cubicBezTo>
                <a:cubicBezTo>
                  <a:pt x="189546" y="102897"/>
                  <a:pt x="97281" y="151337"/>
                  <a:pt x="97281" y="151337"/>
                </a:cubicBezTo>
                <a:cubicBezTo>
                  <a:pt x="97281" y="151337"/>
                  <a:pt x="5017" y="102897"/>
                  <a:pt x="11471" y="40141"/>
                </a:cubicBezTo>
                <a:cubicBezTo>
                  <a:pt x="13980" y="15682"/>
                  <a:pt x="28860" y="3692"/>
                  <a:pt x="46399" y="7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40" name="菱形 39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6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菱形 40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7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菱形 41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03.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项目说明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5517255" y="316605"/>
            <a:ext cx="7306512" cy="6042979"/>
            <a:chOff x="4420203" y="140154"/>
            <a:chExt cx="8122487" cy="67178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4" name="菱形 3"/>
            <p:cNvSpPr/>
            <p:nvPr/>
          </p:nvSpPr>
          <p:spPr>
            <a:xfrm>
              <a:off x="7911790" y="140154"/>
              <a:ext cx="4630900" cy="4630900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19343" y="4027274"/>
            <a:ext cx="331816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发展规划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2607" y="4929328"/>
            <a:ext cx="491490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4157" y="2921168"/>
            <a:ext cx="394335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6000" b="1" dirty="0">
                <a:gradFill>
                  <a:gsLst>
                    <a:gs pos="0">
                      <a:srgbClr val="0E618E"/>
                    </a:gs>
                    <a:gs pos="100000">
                      <a:srgbClr val="22FEFF"/>
                    </a:gs>
                  </a:gsLst>
                  <a:lin ang="16200000" scaled="1"/>
                </a:gradFill>
                <a:cs typeface="+mn-ea"/>
                <a:sym typeface="+mn-lt"/>
              </a:rPr>
              <a:t>PART 04</a:t>
            </a:r>
            <a:endParaRPr lang="zh-CN" altLang="en-US" sz="6000" b="1" dirty="0">
              <a:gradFill>
                <a:gsLst>
                  <a:gs pos="0">
                    <a:srgbClr val="0E618E"/>
                  </a:gs>
                  <a:gs pos="100000">
                    <a:srgbClr val="22FE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91107" y="2994025"/>
            <a:ext cx="2758178" cy="869949"/>
            <a:chOff x="2152650" y="3419930"/>
            <a:chExt cx="3628128" cy="96134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152650" y="3419930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152650" y="4381278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-315162" y="815020"/>
            <a:ext cx="7306512" cy="6042979"/>
            <a:chOff x="4420203" y="140154"/>
            <a:chExt cx="8122487" cy="6717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3" name="菱形 2"/>
            <p:cNvSpPr/>
            <p:nvPr/>
          </p:nvSpPr>
          <p:spPr>
            <a:xfrm>
              <a:off x="7911789" y="140154"/>
              <a:ext cx="4630901" cy="4630900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菱形 3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93288" y="2126946"/>
            <a:ext cx="1993000" cy="1376728"/>
            <a:chOff x="6393288" y="2126946"/>
            <a:chExt cx="1993000" cy="1376728"/>
          </a:xfrm>
        </p:grpSpPr>
        <p:sp>
          <p:nvSpPr>
            <p:cNvPr id="12" name="矩形: 圆角 11"/>
            <p:cNvSpPr/>
            <p:nvPr/>
          </p:nvSpPr>
          <p:spPr>
            <a:xfrm>
              <a:off x="6393288" y="2529171"/>
              <a:ext cx="1993000" cy="974503"/>
            </a:xfrm>
            <a:prstGeom prst="roundRect">
              <a:avLst>
                <a:gd name="adj" fmla="val 13138"/>
              </a:avLst>
            </a:prstGeom>
            <a:gradFill flip="none" rotWithShape="1">
              <a:gsLst>
                <a:gs pos="529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7081173" y="2126946"/>
              <a:ext cx="617230" cy="617230"/>
            </a:xfrm>
            <a:prstGeom prst="rect">
              <a:avLst/>
            </a:prstGeom>
            <a:gradFill flip="none" rotWithShape="0">
              <a:gsLst>
                <a:gs pos="0">
                  <a:srgbClr val="0E618E"/>
                </a:gs>
                <a:gs pos="100000">
                  <a:srgbClr val="22FEFF"/>
                </a:gs>
              </a:gsLst>
              <a:lin ang="8100000" scaled="1"/>
              <a:tileRect/>
            </a:gradFill>
            <a:ln w="28575">
              <a:solidFill>
                <a:srgbClr val="60D3DA"/>
              </a:solidFill>
            </a:ln>
            <a:effectLst>
              <a:outerShdw blurRad="1651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544967" y="2974918"/>
              <a:ext cx="1689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公司简介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62423" y="2225680"/>
              <a:ext cx="654730" cy="465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30600" y="2126946"/>
            <a:ext cx="1993000" cy="1376728"/>
            <a:chOff x="9030600" y="2126946"/>
            <a:chExt cx="1993000" cy="1376728"/>
          </a:xfrm>
        </p:grpSpPr>
        <p:sp>
          <p:nvSpPr>
            <p:cNvPr id="18" name="矩形: 圆角 17"/>
            <p:cNvSpPr/>
            <p:nvPr/>
          </p:nvSpPr>
          <p:spPr>
            <a:xfrm>
              <a:off x="9030600" y="2529171"/>
              <a:ext cx="1993000" cy="974503"/>
            </a:xfrm>
            <a:prstGeom prst="roundRect">
              <a:avLst>
                <a:gd name="adj" fmla="val 13138"/>
              </a:avLst>
            </a:prstGeom>
            <a:gradFill flip="none" rotWithShape="1">
              <a:gsLst>
                <a:gs pos="529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2700000">
              <a:off x="9718485" y="2126946"/>
              <a:ext cx="617230" cy="617230"/>
            </a:xfrm>
            <a:prstGeom prst="rect">
              <a:avLst/>
            </a:prstGeom>
            <a:gradFill flip="none" rotWithShape="0">
              <a:gsLst>
                <a:gs pos="0">
                  <a:srgbClr val="0E618E"/>
                </a:gs>
                <a:gs pos="100000">
                  <a:srgbClr val="22FEFF"/>
                </a:gs>
              </a:gsLst>
              <a:lin ang="8100000" scaled="1"/>
              <a:tileRect/>
            </a:gradFill>
            <a:ln w="28575">
              <a:solidFill>
                <a:srgbClr val="60D3DA"/>
              </a:solidFill>
            </a:ln>
            <a:effectLst>
              <a:outerShdw blurRad="1651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182279" y="2974918"/>
              <a:ext cx="1689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团队介绍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699735" y="2225680"/>
              <a:ext cx="654730" cy="465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93288" y="4246980"/>
            <a:ext cx="1993000" cy="1376728"/>
            <a:chOff x="6393288" y="4246980"/>
            <a:chExt cx="1993000" cy="1376728"/>
          </a:xfrm>
        </p:grpSpPr>
        <p:sp>
          <p:nvSpPr>
            <p:cNvPr id="24" name="矩形: 圆角 23"/>
            <p:cNvSpPr/>
            <p:nvPr/>
          </p:nvSpPr>
          <p:spPr>
            <a:xfrm>
              <a:off x="6393288" y="4649205"/>
              <a:ext cx="1993000" cy="974503"/>
            </a:xfrm>
            <a:prstGeom prst="roundRect">
              <a:avLst>
                <a:gd name="adj" fmla="val 13138"/>
              </a:avLst>
            </a:prstGeom>
            <a:gradFill flip="none" rotWithShape="1">
              <a:gsLst>
                <a:gs pos="529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2700000">
              <a:off x="7081173" y="4246980"/>
              <a:ext cx="617230" cy="617230"/>
            </a:xfrm>
            <a:prstGeom prst="rect">
              <a:avLst/>
            </a:prstGeom>
            <a:gradFill flip="none" rotWithShape="0">
              <a:gsLst>
                <a:gs pos="0">
                  <a:srgbClr val="0E618E"/>
                </a:gs>
                <a:gs pos="100000">
                  <a:srgbClr val="22FEFF"/>
                </a:gs>
              </a:gsLst>
              <a:lin ang="8100000" scaled="1"/>
              <a:tileRect/>
            </a:gradFill>
            <a:ln w="28575">
              <a:solidFill>
                <a:srgbClr val="60D3DA"/>
              </a:solidFill>
            </a:ln>
            <a:effectLst>
              <a:outerShdw blurRad="1651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544967" y="5094952"/>
              <a:ext cx="1689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项目说明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062423" y="4345714"/>
              <a:ext cx="654730" cy="465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030600" y="4246980"/>
            <a:ext cx="1993000" cy="1376728"/>
            <a:chOff x="9030600" y="4246980"/>
            <a:chExt cx="1993000" cy="1376728"/>
          </a:xfrm>
        </p:grpSpPr>
        <p:sp>
          <p:nvSpPr>
            <p:cNvPr id="30" name="矩形: 圆角 29"/>
            <p:cNvSpPr/>
            <p:nvPr/>
          </p:nvSpPr>
          <p:spPr>
            <a:xfrm>
              <a:off x="9030600" y="4649205"/>
              <a:ext cx="1993000" cy="974503"/>
            </a:xfrm>
            <a:prstGeom prst="roundRect">
              <a:avLst>
                <a:gd name="adj" fmla="val 13138"/>
              </a:avLst>
            </a:prstGeom>
            <a:gradFill flip="none" rotWithShape="1">
              <a:gsLst>
                <a:gs pos="529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2700000">
              <a:off x="9718485" y="4246980"/>
              <a:ext cx="617230" cy="617230"/>
            </a:xfrm>
            <a:prstGeom prst="rect">
              <a:avLst/>
            </a:prstGeom>
            <a:gradFill flip="none" rotWithShape="0">
              <a:gsLst>
                <a:gs pos="0">
                  <a:srgbClr val="0E618E"/>
                </a:gs>
                <a:gs pos="100000">
                  <a:srgbClr val="22FEFF"/>
                </a:gs>
              </a:gsLst>
              <a:lin ang="8100000" scaled="1"/>
              <a:tileRect/>
            </a:gradFill>
            <a:ln w="28575">
              <a:solidFill>
                <a:srgbClr val="60D3DA"/>
              </a:solidFill>
            </a:ln>
            <a:effectLst>
              <a:outerShdw blurRad="1651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82280" y="5094952"/>
              <a:ext cx="1689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发展规划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699736" y="4345714"/>
              <a:ext cx="654730" cy="465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9575800" y="504643"/>
            <a:ext cx="254253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0">
                      <a:srgbClr val="0E618E"/>
                    </a:gs>
                    <a:gs pos="100000">
                      <a:srgbClr val="22FEFF"/>
                    </a:gs>
                  </a:gsLst>
                  <a:lin ang="16200000" scaled="1"/>
                </a:gradFill>
                <a:cs typeface="+mn-ea"/>
                <a:sym typeface="+mn-lt"/>
              </a:rPr>
              <a:t>CONTENT</a:t>
            </a:r>
            <a:endParaRPr lang="zh-CN" altLang="en-US" sz="3600" b="1" dirty="0">
              <a:gradFill>
                <a:gsLst>
                  <a:gs pos="0">
                    <a:srgbClr val="0E618E"/>
                  </a:gs>
                  <a:gs pos="100000">
                    <a:srgbClr val="22FE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480551" y="485808"/>
            <a:ext cx="2711152" cy="684000"/>
            <a:chOff x="2152650" y="3419930"/>
            <a:chExt cx="3628128" cy="961348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152650" y="3419930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152650" y="4381278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94514"/>
            <a:ext cx="12192000" cy="1763486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916436" y="3390900"/>
            <a:ext cx="2457450" cy="957292"/>
            <a:chOff x="845174" y="5121881"/>
            <a:chExt cx="2457877" cy="958010"/>
          </a:xfrm>
        </p:grpSpPr>
        <p:sp>
          <p:nvSpPr>
            <p:cNvPr id="4" name="矩形 3"/>
            <p:cNvSpPr/>
            <p:nvPr/>
          </p:nvSpPr>
          <p:spPr bwMode="auto">
            <a:xfrm>
              <a:off x="845174" y="5460796"/>
              <a:ext cx="2457877" cy="61909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5168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Oval 5"/>
          <p:cNvSpPr/>
          <p:nvPr/>
        </p:nvSpPr>
        <p:spPr>
          <a:xfrm>
            <a:off x="1809739" y="2470710"/>
            <a:ext cx="670844" cy="597832"/>
          </a:xfrm>
          <a:custGeom>
            <a:avLst/>
            <a:gdLst>
              <a:gd name="connsiteX0" fmla="*/ 514822 w 607336"/>
              <a:gd name="connsiteY0" fmla="*/ 287718 h 541236"/>
              <a:gd name="connsiteX1" fmla="*/ 501327 w 607336"/>
              <a:gd name="connsiteY1" fmla="*/ 301190 h 541236"/>
              <a:gd name="connsiteX2" fmla="*/ 501327 w 607336"/>
              <a:gd name="connsiteY2" fmla="*/ 357185 h 541236"/>
              <a:gd name="connsiteX3" fmla="*/ 514822 w 607336"/>
              <a:gd name="connsiteY3" fmla="*/ 370656 h 541236"/>
              <a:gd name="connsiteX4" fmla="*/ 528317 w 607336"/>
              <a:gd name="connsiteY4" fmla="*/ 357185 h 541236"/>
              <a:gd name="connsiteX5" fmla="*/ 528317 w 607336"/>
              <a:gd name="connsiteY5" fmla="*/ 301190 h 541236"/>
              <a:gd name="connsiteX6" fmla="*/ 514822 w 607336"/>
              <a:gd name="connsiteY6" fmla="*/ 287718 h 541236"/>
              <a:gd name="connsiteX7" fmla="*/ 513884 w 607336"/>
              <a:gd name="connsiteY7" fmla="*/ 257846 h 541236"/>
              <a:gd name="connsiteX8" fmla="*/ 524093 w 607336"/>
              <a:gd name="connsiteY8" fmla="*/ 258315 h 541236"/>
              <a:gd name="connsiteX9" fmla="*/ 591098 w 607336"/>
              <a:gd name="connsiteY9" fmla="*/ 286664 h 541236"/>
              <a:gd name="connsiteX10" fmla="*/ 596496 w 607336"/>
              <a:gd name="connsiteY10" fmla="*/ 294630 h 541236"/>
              <a:gd name="connsiteX11" fmla="*/ 605297 w 607336"/>
              <a:gd name="connsiteY11" fmla="*/ 403457 h 541236"/>
              <a:gd name="connsiteX12" fmla="*/ 581123 w 607336"/>
              <a:gd name="connsiteY12" fmla="*/ 508770 h 541236"/>
              <a:gd name="connsiteX13" fmla="*/ 575725 w 607336"/>
              <a:gd name="connsiteY13" fmla="*/ 516736 h 541236"/>
              <a:gd name="connsiteX14" fmla="*/ 514822 w 607336"/>
              <a:gd name="connsiteY14" fmla="*/ 536650 h 541236"/>
              <a:gd name="connsiteX15" fmla="*/ 453919 w 607336"/>
              <a:gd name="connsiteY15" fmla="*/ 516736 h 541236"/>
              <a:gd name="connsiteX16" fmla="*/ 448521 w 607336"/>
              <a:gd name="connsiteY16" fmla="*/ 508770 h 541236"/>
              <a:gd name="connsiteX17" fmla="*/ 424348 w 607336"/>
              <a:gd name="connsiteY17" fmla="*/ 403457 h 541236"/>
              <a:gd name="connsiteX18" fmla="*/ 433149 w 607336"/>
              <a:gd name="connsiteY18" fmla="*/ 294630 h 541236"/>
              <a:gd name="connsiteX19" fmla="*/ 438547 w 607336"/>
              <a:gd name="connsiteY19" fmla="*/ 286664 h 541236"/>
              <a:gd name="connsiteX20" fmla="*/ 502970 w 607336"/>
              <a:gd name="connsiteY20" fmla="*/ 258315 h 541236"/>
              <a:gd name="connsiteX21" fmla="*/ 513884 w 607336"/>
              <a:gd name="connsiteY21" fmla="*/ 257846 h 541236"/>
              <a:gd name="connsiteX22" fmla="*/ 23466 w 607336"/>
              <a:gd name="connsiteY22" fmla="*/ 0 h 541236"/>
              <a:gd name="connsiteX23" fmla="*/ 555312 w 607336"/>
              <a:gd name="connsiteY23" fmla="*/ 0 h 541236"/>
              <a:gd name="connsiteX24" fmla="*/ 578778 w 607336"/>
              <a:gd name="connsiteY24" fmla="*/ 23430 h 541236"/>
              <a:gd name="connsiteX25" fmla="*/ 578778 w 607336"/>
              <a:gd name="connsiteY25" fmla="*/ 253163 h 541236"/>
              <a:gd name="connsiteX26" fmla="*/ 531847 w 607336"/>
              <a:gd name="connsiteY26" fmla="*/ 239339 h 541236"/>
              <a:gd name="connsiteX27" fmla="*/ 531847 w 607336"/>
              <a:gd name="connsiteY27" fmla="*/ 46861 h 541236"/>
              <a:gd name="connsiteX28" fmla="*/ 46931 w 607336"/>
              <a:gd name="connsiteY28" fmla="*/ 46861 h 541236"/>
              <a:gd name="connsiteX29" fmla="*/ 46931 w 607336"/>
              <a:gd name="connsiteY29" fmla="*/ 346766 h 541236"/>
              <a:gd name="connsiteX30" fmla="*/ 404898 w 607336"/>
              <a:gd name="connsiteY30" fmla="*/ 346766 h 541236"/>
              <a:gd name="connsiteX31" fmla="*/ 405837 w 607336"/>
              <a:gd name="connsiteY31" fmla="*/ 410730 h 541236"/>
              <a:gd name="connsiteX32" fmla="*/ 409005 w 607336"/>
              <a:gd name="connsiteY32" fmla="*/ 432638 h 541236"/>
              <a:gd name="connsiteX33" fmla="*/ 368175 w 607336"/>
              <a:gd name="connsiteY33" fmla="*/ 432638 h 541236"/>
              <a:gd name="connsiteX34" fmla="*/ 388120 w 607336"/>
              <a:gd name="connsiteY34" fmla="*/ 500585 h 541236"/>
              <a:gd name="connsiteX35" fmla="*/ 412407 w 607336"/>
              <a:gd name="connsiteY35" fmla="*/ 500585 h 541236"/>
              <a:gd name="connsiteX36" fmla="*/ 423553 w 607336"/>
              <a:gd name="connsiteY36" fmla="*/ 511714 h 541236"/>
              <a:gd name="connsiteX37" fmla="*/ 423553 w 607336"/>
              <a:gd name="connsiteY37" fmla="*/ 530107 h 541236"/>
              <a:gd name="connsiteX38" fmla="*/ 412407 w 607336"/>
              <a:gd name="connsiteY38" fmla="*/ 541236 h 541236"/>
              <a:gd name="connsiteX39" fmla="*/ 166371 w 607336"/>
              <a:gd name="connsiteY39" fmla="*/ 541236 h 541236"/>
              <a:gd name="connsiteX40" fmla="*/ 155225 w 607336"/>
              <a:gd name="connsiteY40" fmla="*/ 530107 h 541236"/>
              <a:gd name="connsiteX41" fmla="*/ 155225 w 607336"/>
              <a:gd name="connsiteY41" fmla="*/ 511714 h 541236"/>
              <a:gd name="connsiteX42" fmla="*/ 166371 w 607336"/>
              <a:gd name="connsiteY42" fmla="*/ 500585 h 541236"/>
              <a:gd name="connsiteX43" fmla="*/ 190658 w 607336"/>
              <a:gd name="connsiteY43" fmla="*/ 500585 h 541236"/>
              <a:gd name="connsiteX44" fmla="*/ 210721 w 607336"/>
              <a:gd name="connsiteY44" fmla="*/ 432638 h 541236"/>
              <a:gd name="connsiteX45" fmla="*/ 23466 w 607336"/>
              <a:gd name="connsiteY45" fmla="*/ 432638 h 541236"/>
              <a:gd name="connsiteX46" fmla="*/ 0 w 607336"/>
              <a:gd name="connsiteY46" fmla="*/ 409207 h 541236"/>
              <a:gd name="connsiteX47" fmla="*/ 0 w 607336"/>
              <a:gd name="connsiteY47" fmla="*/ 23430 h 541236"/>
              <a:gd name="connsiteX48" fmla="*/ 23466 w 607336"/>
              <a:gd name="connsiteY48" fmla="*/ 0 h 541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7336" h="541236">
                <a:moveTo>
                  <a:pt x="514822" y="287718"/>
                </a:moveTo>
                <a:cubicBezTo>
                  <a:pt x="507429" y="287718"/>
                  <a:pt x="501327" y="293810"/>
                  <a:pt x="501327" y="301190"/>
                </a:cubicBezTo>
                <a:lnTo>
                  <a:pt x="501327" y="357185"/>
                </a:lnTo>
                <a:cubicBezTo>
                  <a:pt x="501327" y="364682"/>
                  <a:pt x="507429" y="370656"/>
                  <a:pt x="514822" y="370656"/>
                </a:cubicBezTo>
                <a:cubicBezTo>
                  <a:pt x="522215" y="370656"/>
                  <a:pt x="528317" y="364682"/>
                  <a:pt x="528317" y="357185"/>
                </a:cubicBezTo>
                <a:lnTo>
                  <a:pt x="528317" y="301190"/>
                </a:lnTo>
                <a:cubicBezTo>
                  <a:pt x="528317" y="293810"/>
                  <a:pt x="522215" y="287718"/>
                  <a:pt x="514822" y="287718"/>
                </a:cubicBezTo>
                <a:close/>
                <a:moveTo>
                  <a:pt x="513884" y="257846"/>
                </a:moveTo>
                <a:cubicBezTo>
                  <a:pt x="521042" y="257846"/>
                  <a:pt x="524093" y="258315"/>
                  <a:pt x="524093" y="258315"/>
                </a:cubicBezTo>
                <a:cubicBezTo>
                  <a:pt x="546506" y="260423"/>
                  <a:pt x="569037" y="269795"/>
                  <a:pt x="591098" y="286664"/>
                </a:cubicBezTo>
                <a:cubicBezTo>
                  <a:pt x="593679" y="288655"/>
                  <a:pt x="595557" y="291467"/>
                  <a:pt x="596496" y="294630"/>
                </a:cubicBezTo>
                <a:cubicBezTo>
                  <a:pt x="606940" y="330710"/>
                  <a:pt x="609756" y="365268"/>
                  <a:pt x="605297" y="403457"/>
                </a:cubicBezTo>
                <a:cubicBezTo>
                  <a:pt x="601307" y="437312"/>
                  <a:pt x="592037" y="471166"/>
                  <a:pt x="581123" y="508770"/>
                </a:cubicBezTo>
                <a:cubicBezTo>
                  <a:pt x="580185" y="511933"/>
                  <a:pt x="578307" y="514744"/>
                  <a:pt x="575725" y="516736"/>
                </a:cubicBezTo>
                <a:cubicBezTo>
                  <a:pt x="559062" y="529622"/>
                  <a:pt x="537470" y="536650"/>
                  <a:pt x="514822" y="536650"/>
                </a:cubicBezTo>
                <a:cubicBezTo>
                  <a:pt x="492174" y="536650"/>
                  <a:pt x="470583" y="529622"/>
                  <a:pt x="453919" y="516736"/>
                </a:cubicBezTo>
                <a:cubicBezTo>
                  <a:pt x="451338" y="514744"/>
                  <a:pt x="449460" y="511933"/>
                  <a:pt x="448521" y="508770"/>
                </a:cubicBezTo>
                <a:cubicBezTo>
                  <a:pt x="437608" y="471166"/>
                  <a:pt x="428338" y="437312"/>
                  <a:pt x="424348" y="403457"/>
                </a:cubicBezTo>
                <a:cubicBezTo>
                  <a:pt x="420006" y="365268"/>
                  <a:pt x="422705" y="330710"/>
                  <a:pt x="433149" y="294630"/>
                </a:cubicBezTo>
                <a:cubicBezTo>
                  <a:pt x="434088" y="291467"/>
                  <a:pt x="435965" y="288655"/>
                  <a:pt x="438547" y="286664"/>
                </a:cubicBezTo>
                <a:cubicBezTo>
                  <a:pt x="459787" y="270381"/>
                  <a:pt x="481378" y="260892"/>
                  <a:pt x="502970" y="258315"/>
                </a:cubicBezTo>
                <a:cubicBezTo>
                  <a:pt x="502970" y="258315"/>
                  <a:pt x="506725" y="257846"/>
                  <a:pt x="513884" y="257846"/>
                </a:cubicBezTo>
                <a:close/>
                <a:moveTo>
                  <a:pt x="23466" y="0"/>
                </a:moveTo>
                <a:lnTo>
                  <a:pt x="555312" y="0"/>
                </a:lnTo>
                <a:cubicBezTo>
                  <a:pt x="568336" y="0"/>
                  <a:pt x="578778" y="10544"/>
                  <a:pt x="578778" y="23430"/>
                </a:cubicBezTo>
                <a:lnTo>
                  <a:pt x="578778" y="253163"/>
                </a:lnTo>
                <a:cubicBezTo>
                  <a:pt x="563408" y="245548"/>
                  <a:pt x="547686" y="240979"/>
                  <a:pt x="531847" y="239339"/>
                </a:cubicBezTo>
                <a:lnTo>
                  <a:pt x="531847" y="46861"/>
                </a:lnTo>
                <a:lnTo>
                  <a:pt x="46931" y="46861"/>
                </a:lnTo>
                <a:lnTo>
                  <a:pt x="46931" y="346766"/>
                </a:lnTo>
                <a:lnTo>
                  <a:pt x="404898" y="346766"/>
                </a:lnTo>
                <a:cubicBezTo>
                  <a:pt x="402904" y="367502"/>
                  <a:pt x="403256" y="388589"/>
                  <a:pt x="405837" y="410730"/>
                </a:cubicBezTo>
                <a:cubicBezTo>
                  <a:pt x="406658" y="418111"/>
                  <a:pt x="407714" y="425374"/>
                  <a:pt x="409005" y="432638"/>
                </a:cubicBezTo>
                <a:lnTo>
                  <a:pt x="368175" y="432638"/>
                </a:lnTo>
                <a:lnTo>
                  <a:pt x="388120" y="500585"/>
                </a:lnTo>
                <a:lnTo>
                  <a:pt x="412407" y="500585"/>
                </a:lnTo>
                <a:cubicBezTo>
                  <a:pt x="418626" y="500585"/>
                  <a:pt x="423553" y="505622"/>
                  <a:pt x="423553" y="511714"/>
                </a:cubicBezTo>
                <a:lnTo>
                  <a:pt x="423553" y="530107"/>
                </a:lnTo>
                <a:cubicBezTo>
                  <a:pt x="423553" y="536199"/>
                  <a:pt x="418626" y="541236"/>
                  <a:pt x="412407" y="541236"/>
                </a:cubicBezTo>
                <a:lnTo>
                  <a:pt x="166371" y="541236"/>
                </a:lnTo>
                <a:cubicBezTo>
                  <a:pt x="160270" y="541236"/>
                  <a:pt x="155225" y="536199"/>
                  <a:pt x="155225" y="530107"/>
                </a:cubicBezTo>
                <a:lnTo>
                  <a:pt x="155225" y="511714"/>
                </a:lnTo>
                <a:cubicBezTo>
                  <a:pt x="155225" y="505622"/>
                  <a:pt x="160270" y="500585"/>
                  <a:pt x="166371" y="500585"/>
                </a:cubicBezTo>
                <a:lnTo>
                  <a:pt x="190658" y="500585"/>
                </a:lnTo>
                <a:lnTo>
                  <a:pt x="210721" y="432638"/>
                </a:lnTo>
                <a:lnTo>
                  <a:pt x="23466" y="432638"/>
                </a:lnTo>
                <a:cubicBezTo>
                  <a:pt x="10560" y="432638"/>
                  <a:pt x="0" y="422211"/>
                  <a:pt x="0" y="409207"/>
                </a:cubicBezTo>
                <a:lnTo>
                  <a:pt x="0" y="23430"/>
                </a:lnTo>
                <a:cubicBezTo>
                  <a:pt x="0" y="10544"/>
                  <a:pt x="10560" y="0"/>
                  <a:pt x="2346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0880C7"/>
              </a:gs>
              <a:gs pos="100000">
                <a:srgbClr val="22FE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3560079" y="3390900"/>
            <a:ext cx="2457450" cy="957292"/>
            <a:chOff x="845174" y="5121881"/>
            <a:chExt cx="2457877" cy="958010"/>
          </a:xfrm>
        </p:grpSpPr>
        <p:sp>
          <p:nvSpPr>
            <p:cNvPr id="11" name="矩形 10"/>
            <p:cNvSpPr/>
            <p:nvPr/>
          </p:nvSpPr>
          <p:spPr bwMode="auto">
            <a:xfrm>
              <a:off x="845174" y="5460796"/>
              <a:ext cx="2457877" cy="61909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5168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Oval 9"/>
          <p:cNvSpPr/>
          <p:nvPr/>
        </p:nvSpPr>
        <p:spPr>
          <a:xfrm>
            <a:off x="4453382" y="2434710"/>
            <a:ext cx="670844" cy="669832"/>
          </a:xfrm>
          <a:custGeom>
            <a:avLst/>
            <a:gdLst>
              <a:gd name="connsiteX0" fmla="*/ 129243 w 607561"/>
              <a:gd name="connsiteY0" fmla="*/ 432873 h 606645"/>
              <a:gd name="connsiteX1" fmla="*/ 148582 w 607561"/>
              <a:gd name="connsiteY1" fmla="*/ 433539 h 606645"/>
              <a:gd name="connsiteX2" fmla="*/ 161134 w 607561"/>
              <a:gd name="connsiteY2" fmla="*/ 467045 h 606645"/>
              <a:gd name="connsiteX3" fmla="*/ 151876 w 607561"/>
              <a:gd name="connsiteY3" fmla="*/ 505618 h 606645"/>
              <a:gd name="connsiteX4" fmla="*/ 126505 w 607561"/>
              <a:gd name="connsiteY4" fmla="*/ 530858 h 606645"/>
              <a:gd name="connsiteX5" fmla="*/ 101224 w 607561"/>
              <a:gd name="connsiteY5" fmla="*/ 505618 h 606645"/>
              <a:gd name="connsiteX6" fmla="*/ 115111 w 607561"/>
              <a:gd name="connsiteY6" fmla="*/ 446071 h 606645"/>
              <a:gd name="connsiteX7" fmla="*/ 129243 w 607561"/>
              <a:gd name="connsiteY7" fmla="*/ 432873 h 606645"/>
              <a:gd name="connsiteX8" fmla="*/ 230233 w 607561"/>
              <a:gd name="connsiteY8" fmla="*/ 359160 h 606645"/>
              <a:gd name="connsiteX9" fmla="*/ 260234 w 607561"/>
              <a:gd name="connsiteY9" fmla="*/ 378534 h 606645"/>
              <a:gd name="connsiteX10" fmla="*/ 240738 w 607561"/>
              <a:gd name="connsiteY10" fmla="*/ 408573 h 606645"/>
              <a:gd name="connsiteX11" fmla="*/ 201033 w 607561"/>
              <a:gd name="connsiteY11" fmla="*/ 423326 h 606645"/>
              <a:gd name="connsiteX12" fmla="*/ 188392 w 607561"/>
              <a:gd name="connsiteY12" fmla="*/ 426703 h 606645"/>
              <a:gd name="connsiteX13" fmla="*/ 166492 w 607561"/>
              <a:gd name="connsiteY13" fmla="*/ 414083 h 606645"/>
              <a:gd name="connsiteX14" fmla="*/ 175661 w 607561"/>
              <a:gd name="connsiteY14" fmla="*/ 379601 h 606645"/>
              <a:gd name="connsiteX15" fmla="*/ 230233 w 607561"/>
              <a:gd name="connsiteY15" fmla="*/ 359160 h 606645"/>
              <a:gd name="connsiteX16" fmla="*/ 466517 w 607561"/>
              <a:gd name="connsiteY16" fmla="*/ 300854 h 606645"/>
              <a:gd name="connsiteX17" fmla="*/ 485587 w 607561"/>
              <a:gd name="connsiteY17" fmla="*/ 304187 h 606645"/>
              <a:gd name="connsiteX18" fmla="*/ 493425 w 607561"/>
              <a:gd name="connsiteY18" fmla="*/ 339114 h 606645"/>
              <a:gd name="connsiteX19" fmla="*/ 446133 w 607561"/>
              <a:gd name="connsiteY19" fmla="*/ 380884 h 606645"/>
              <a:gd name="connsiteX20" fmla="*/ 434376 w 607561"/>
              <a:gd name="connsiteY20" fmla="*/ 383728 h 606645"/>
              <a:gd name="connsiteX21" fmla="*/ 411933 w 607561"/>
              <a:gd name="connsiteY21" fmla="*/ 370219 h 606645"/>
              <a:gd name="connsiteX22" fmla="*/ 422620 w 607561"/>
              <a:gd name="connsiteY22" fmla="*/ 336092 h 606645"/>
              <a:gd name="connsiteX23" fmla="*/ 450586 w 607561"/>
              <a:gd name="connsiteY23" fmla="*/ 311919 h 606645"/>
              <a:gd name="connsiteX24" fmla="*/ 466517 w 607561"/>
              <a:gd name="connsiteY24" fmla="*/ 300854 h 606645"/>
              <a:gd name="connsiteX25" fmla="*/ 50624 w 607561"/>
              <a:gd name="connsiteY25" fmla="*/ 202164 h 606645"/>
              <a:gd name="connsiteX26" fmla="*/ 151905 w 607561"/>
              <a:gd name="connsiteY26" fmla="*/ 202164 h 606645"/>
              <a:gd name="connsiteX27" fmla="*/ 177181 w 607561"/>
              <a:gd name="connsiteY27" fmla="*/ 227494 h 606645"/>
              <a:gd name="connsiteX28" fmla="*/ 151905 w 607561"/>
              <a:gd name="connsiteY28" fmla="*/ 252735 h 606645"/>
              <a:gd name="connsiteX29" fmla="*/ 74209 w 607561"/>
              <a:gd name="connsiteY29" fmla="*/ 252735 h 606645"/>
              <a:gd name="connsiteX30" fmla="*/ 52493 w 607561"/>
              <a:gd name="connsiteY30" fmla="*/ 556074 h 606645"/>
              <a:gd name="connsiteX31" fmla="*/ 555070 w 607561"/>
              <a:gd name="connsiteY31" fmla="*/ 556074 h 606645"/>
              <a:gd name="connsiteX32" fmla="*/ 533354 w 607561"/>
              <a:gd name="connsiteY32" fmla="*/ 252735 h 606645"/>
              <a:gd name="connsiteX33" fmla="*/ 455658 w 607561"/>
              <a:gd name="connsiteY33" fmla="*/ 252735 h 606645"/>
              <a:gd name="connsiteX34" fmla="*/ 430382 w 607561"/>
              <a:gd name="connsiteY34" fmla="*/ 227494 h 606645"/>
              <a:gd name="connsiteX35" fmla="*/ 455658 w 607561"/>
              <a:gd name="connsiteY35" fmla="*/ 202164 h 606645"/>
              <a:gd name="connsiteX36" fmla="*/ 556939 w 607561"/>
              <a:gd name="connsiteY36" fmla="*/ 202164 h 606645"/>
              <a:gd name="connsiteX37" fmla="*/ 582125 w 607561"/>
              <a:gd name="connsiteY37" fmla="*/ 225717 h 606645"/>
              <a:gd name="connsiteX38" fmla="*/ 607490 w 607561"/>
              <a:gd name="connsiteY38" fmla="*/ 579627 h 606645"/>
              <a:gd name="connsiteX39" fmla="*/ 600726 w 607561"/>
              <a:gd name="connsiteY39" fmla="*/ 598646 h 606645"/>
              <a:gd name="connsiteX40" fmla="*/ 582214 w 607561"/>
              <a:gd name="connsiteY40" fmla="*/ 606645 h 606645"/>
              <a:gd name="connsiteX41" fmla="*/ 25260 w 607561"/>
              <a:gd name="connsiteY41" fmla="*/ 606645 h 606645"/>
              <a:gd name="connsiteX42" fmla="*/ 6748 w 607561"/>
              <a:gd name="connsiteY42" fmla="*/ 598646 h 606645"/>
              <a:gd name="connsiteX43" fmla="*/ 73 w 607561"/>
              <a:gd name="connsiteY43" fmla="*/ 579627 h 606645"/>
              <a:gd name="connsiteX44" fmla="*/ 25349 w 607561"/>
              <a:gd name="connsiteY44" fmla="*/ 225717 h 606645"/>
              <a:gd name="connsiteX45" fmla="*/ 50624 w 607561"/>
              <a:gd name="connsiteY45" fmla="*/ 202164 h 606645"/>
              <a:gd name="connsiteX46" fmla="*/ 303736 w 607561"/>
              <a:gd name="connsiteY46" fmla="*/ 101117 h 606645"/>
              <a:gd name="connsiteX47" fmla="*/ 278455 w 607561"/>
              <a:gd name="connsiteY47" fmla="*/ 126357 h 606645"/>
              <a:gd name="connsiteX48" fmla="*/ 303736 w 607561"/>
              <a:gd name="connsiteY48" fmla="*/ 151596 h 606645"/>
              <a:gd name="connsiteX49" fmla="*/ 329106 w 607561"/>
              <a:gd name="connsiteY49" fmla="*/ 126357 h 606645"/>
              <a:gd name="connsiteX50" fmla="*/ 303736 w 607561"/>
              <a:gd name="connsiteY50" fmla="*/ 101117 h 606645"/>
              <a:gd name="connsiteX51" fmla="*/ 275662 w 607561"/>
              <a:gd name="connsiteY51" fmla="*/ 3114 h 606645"/>
              <a:gd name="connsiteX52" fmla="*/ 332845 w 607561"/>
              <a:gd name="connsiteY52" fmla="*/ 3270 h 606645"/>
              <a:gd name="connsiteX53" fmla="*/ 424534 w 607561"/>
              <a:gd name="connsiteY53" fmla="*/ 88320 h 606645"/>
              <a:gd name="connsiteX54" fmla="*/ 416611 w 607561"/>
              <a:gd name="connsiteY54" fmla="*/ 182968 h 606645"/>
              <a:gd name="connsiteX55" fmla="*/ 416611 w 607561"/>
              <a:gd name="connsiteY55" fmla="*/ 183057 h 606645"/>
              <a:gd name="connsiteX56" fmla="*/ 413763 w 607561"/>
              <a:gd name="connsiteY56" fmla="*/ 188478 h 606645"/>
              <a:gd name="connsiteX57" fmla="*/ 393556 w 607561"/>
              <a:gd name="connsiteY57" fmla="*/ 231759 h 606645"/>
              <a:gd name="connsiteX58" fmla="*/ 341925 w 607561"/>
              <a:gd name="connsiteY58" fmla="*/ 353957 h 606645"/>
              <a:gd name="connsiteX59" fmla="*/ 359105 w 607561"/>
              <a:gd name="connsiteY59" fmla="*/ 352890 h 606645"/>
              <a:gd name="connsiteX60" fmla="*/ 386790 w 607561"/>
              <a:gd name="connsiteY60" fmla="*/ 375553 h 606645"/>
              <a:gd name="connsiteX61" fmla="*/ 364090 w 607561"/>
              <a:gd name="connsiteY61" fmla="*/ 403192 h 606645"/>
              <a:gd name="connsiteX62" fmla="*/ 326169 w 607561"/>
              <a:gd name="connsiteY62" fmla="*/ 404969 h 606645"/>
              <a:gd name="connsiteX63" fmla="*/ 310234 w 607561"/>
              <a:gd name="connsiteY63" fmla="*/ 404703 h 606645"/>
              <a:gd name="connsiteX64" fmla="*/ 307030 w 607561"/>
              <a:gd name="connsiteY64" fmla="*/ 403992 h 606645"/>
              <a:gd name="connsiteX65" fmla="*/ 303736 w 607561"/>
              <a:gd name="connsiteY65" fmla="*/ 404436 h 606645"/>
              <a:gd name="connsiteX66" fmla="*/ 280413 w 607561"/>
              <a:gd name="connsiteY66" fmla="*/ 388972 h 606645"/>
              <a:gd name="connsiteX67" fmla="*/ 214718 w 607561"/>
              <a:gd name="connsiteY67" fmla="*/ 233803 h 606645"/>
              <a:gd name="connsiteX68" fmla="*/ 194155 w 607561"/>
              <a:gd name="connsiteY68" fmla="*/ 189189 h 606645"/>
              <a:gd name="connsiteX69" fmla="*/ 190772 w 607561"/>
              <a:gd name="connsiteY69" fmla="*/ 182701 h 606645"/>
              <a:gd name="connsiteX70" fmla="*/ 177152 w 607561"/>
              <a:gd name="connsiteY70" fmla="*/ 126357 h 606645"/>
              <a:gd name="connsiteX71" fmla="*/ 224688 w 607561"/>
              <a:gd name="connsiteY71" fmla="*/ 27620 h 606645"/>
              <a:gd name="connsiteX72" fmla="*/ 275662 w 607561"/>
              <a:gd name="connsiteY72" fmla="*/ 3114 h 60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7561" h="606645">
                <a:moveTo>
                  <a:pt x="129243" y="432873"/>
                </a:moveTo>
                <a:cubicBezTo>
                  <a:pt x="135318" y="430606"/>
                  <a:pt x="142262" y="430651"/>
                  <a:pt x="148582" y="433539"/>
                </a:cubicBezTo>
                <a:cubicBezTo>
                  <a:pt x="161312" y="439316"/>
                  <a:pt x="166920" y="454336"/>
                  <a:pt x="161134" y="467045"/>
                </a:cubicBezTo>
                <a:cubicBezTo>
                  <a:pt x="151965" y="487220"/>
                  <a:pt x="151876" y="504818"/>
                  <a:pt x="151876" y="505618"/>
                </a:cubicBezTo>
                <a:cubicBezTo>
                  <a:pt x="151876" y="519571"/>
                  <a:pt x="140481" y="530858"/>
                  <a:pt x="126505" y="530858"/>
                </a:cubicBezTo>
                <a:cubicBezTo>
                  <a:pt x="112529" y="530858"/>
                  <a:pt x="101224" y="519571"/>
                  <a:pt x="101224" y="505618"/>
                </a:cubicBezTo>
                <a:cubicBezTo>
                  <a:pt x="101224" y="500729"/>
                  <a:pt x="101847" y="475044"/>
                  <a:pt x="115111" y="446071"/>
                </a:cubicBezTo>
                <a:cubicBezTo>
                  <a:pt x="117960" y="439716"/>
                  <a:pt x="123167" y="435139"/>
                  <a:pt x="129243" y="432873"/>
                </a:cubicBezTo>
                <a:close/>
                <a:moveTo>
                  <a:pt x="230233" y="359160"/>
                </a:moveTo>
                <a:cubicBezTo>
                  <a:pt x="243854" y="356138"/>
                  <a:pt x="257296" y="364937"/>
                  <a:pt x="260234" y="378534"/>
                </a:cubicBezTo>
                <a:cubicBezTo>
                  <a:pt x="263172" y="392221"/>
                  <a:pt x="254448" y="405640"/>
                  <a:pt x="240738" y="408573"/>
                </a:cubicBezTo>
                <a:cubicBezTo>
                  <a:pt x="225782" y="411773"/>
                  <a:pt x="212428" y="416661"/>
                  <a:pt x="201033" y="423326"/>
                </a:cubicBezTo>
                <a:cubicBezTo>
                  <a:pt x="197027" y="425637"/>
                  <a:pt x="192665" y="426703"/>
                  <a:pt x="188392" y="426703"/>
                </a:cubicBezTo>
                <a:cubicBezTo>
                  <a:pt x="179667" y="426703"/>
                  <a:pt x="171121" y="422171"/>
                  <a:pt x="166492" y="414083"/>
                </a:cubicBezTo>
                <a:cubicBezTo>
                  <a:pt x="159370" y="401997"/>
                  <a:pt x="163554" y="386533"/>
                  <a:pt x="175661" y="379601"/>
                </a:cubicBezTo>
                <a:cubicBezTo>
                  <a:pt x="191686" y="370269"/>
                  <a:pt x="210025" y="363426"/>
                  <a:pt x="230233" y="359160"/>
                </a:cubicBezTo>
                <a:close/>
                <a:moveTo>
                  <a:pt x="466517" y="300854"/>
                </a:moveTo>
                <a:cubicBezTo>
                  <a:pt x="472851" y="299454"/>
                  <a:pt x="479709" y="300454"/>
                  <a:pt x="485587" y="304187"/>
                </a:cubicBezTo>
                <a:cubicBezTo>
                  <a:pt x="497433" y="311741"/>
                  <a:pt x="500906" y="327383"/>
                  <a:pt x="493425" y="339114"/>
                </a:cubicBezTo>
                <a:cubicBezTo>
                  <a:pt x="482559" y="356089"/>
                  <a:pt x="466617" y="370131"/>
                  <a:pt x="446133" y="380884"/>
                </a:cubicBezTo>
                <a:cubicBezTo>
                  <a:pt x="442392" y="382840"/>
                  <a:pt x="438384" y="383728"/>
                  <a:pt x="434376" y="383728"/>
                </a:cubicBezTo>
                <a:cubicBezTo>
                  <a:pt x="425292" y="383728"/>
                  <a:pt x="416475" y="378840"/>
                  <a:pt x="411933" y="370219"/>
                </a:cubicBezTo>
                <a:cubicBezTo>
                  <a:pt x="405431" y="357866"/>
                  <a:pt x="410240" y="342580"/>
                  <a:pt x="422620" y="336092"/>
                </a:cubicBezTo>
                <a:cubicBezTo>
                  <a:pt x="435178" y="329516"/>
                  <a:pt x="444618" y="321339"/>
                  <a:pt x="450586" y="311919"/>
                </a:cubicBezTo>
                <a:cubicBezTo>
                  <a:pt x="454371" y="306053"/>
                  <a:pt x="460182" y="302254"/>
                  <a:pt x="466517" y="300854"/>
                </a:cubicBezTo>
                <a:close/>
                <a:moveTo>
                  <a:pt x="50624" y="202164"/>
                </a:moveTo>
                <a:lnTo>
                  <a:pt x="151905" y="202164"/>
                </a:lnTo>
                <a:cubicBezTo>
                  <a:pt x="165878" y="202164"/>
                  <a:pt x="177181" y="213541"/>
                  <a:pt x="177181" y="227494"/>
                </a:cubicBezTo>
                <a:cubicBezTo>
                  <a:pt x="177181" y="241448"/>
                  <a:pt x="165878" y="252735"/>
                  <a:pt x="151905" y="252735"/>
                </a:cubicBezTo>
                <a:lnTo>
                  <a:pt x="74209" y="252735"/>
                </a:lnTo>
                <a:lnTo>
                  <a:pt x="52493" y="556074"/>
                </a:lnTo>
                <a:lnTo>
                  <a:pt x="555070" y="556074"/>
                </a:lnTo>
                <a:lnTo>
                  <a:pt x="533354" y="252735"/>
                </a:lnTo>
                <a:lnTo>
                  <a:pt x="455658" y="252735"/>
                </a:lnTo>
                <a:cubicBezTo>
                  <a:pt x="441685" y="252735"/>
                  <a:pt x="430382" y="241448"/>
                  <a:pt x="430382" y="227494"/>
                </a:cubicBezTo>
                <a:cubicBezTo>
                  <a:pt x="430382" y="213541"/>
                  <a:pt x="441685" y="202164"/>
                  <a:pt x="455658" y="202164"/>
                </a:cubicBezTo>
                <a:lnTo>
                  <a:pt x="556939" y="202164"/>
                </a:lnTo>
                <a:cubicBezTo>
                  <a:pt x="570200" y="202164"/>
                  <a:pt x="581235" y="212474"/>
                  <a:pt x="582125" y="225717"/>
                </a:cubicBezTo>
                <a:lnTo>
                  <a:pt x="607490" y="579627"/>
                </a:lnTo>
                <a:cubicBezTo>
                  <a:pt x="608024" y="586648"/>
                  <a:pt x="605532" y="593491"/>
                  <a:pt x="600726" y="598646"/>
                </a:cubicBezTo>
                <a:cubicBezTo>
                  <a:pt x="596009" y="603801"/>
                  <a:pt x="589245" y="606645"/>
                  <a:pt x="582214" y="606645"/>
                </a:cubicBezTo>
                <a:lnTo>
                  <a:pt x="25260" y="606645"/>
                </a:lnTo>
                <a:cubicBezTo>
                  <a:pt x="18318" y="606645"/>
                  <a:pt x="11554" y="603801"/>
                  <a:pt x="6748" y="598646"/>
                </a:cubicBezTo>
                <a:cubicBezTo>
                  <a:pt x="1942" y="593491"/>
                  <a:pt x="-461" y="586648"/>
                  <a:pt x="73" y="579627"/>
                </a:cubicBezTo>
                <a:lnTo>
                  <a:pt x="25349" y="225717"/>
                </a:lnTo>
                <a:cubicBezTo>
                  <a:pt x="26328" y="212474"/>
                  <a:pt x="37364" y="202164"/>
                  <a:pt x="50624" y="202164"/>
                </a:cubicBezTo>
                <a:close/>
                <a:moveTo>
                  <a:pt x="303736" y="101117"/>
                </a:moveTo>
                <a:cubicBezTo>
                  <a:pt x="289760" y="101117"/>
                  <a:pt x="278455" y="112404"/>
                  <a:pt x="278455" y="126357"/>
                </a:cubicBezTo>
                <a:cubicBezTo>
                  <a:pt x="278455" y="140310"/>
                  <a:pt x="289760" y="151596"/>
                  <a:pt x="303736" y="151596"/>
                </a:cubicBezTo>
                <a:cubicBezTo>
                  <a:pt x="317712" y="151596"/>
                  <a:pt x="329106" y="140310"/>
                  <a:pt x="329106" y="126357"/>
                </a:cubicBezTo>
                <a:cubicBezTo>
                  <a:pt x="329106" y="112404"/>
                  <a:pt x="317712" y="101117"/>
                  <a:pt x="303736" y="101117"/>
                </a:cubicBezTo>
                <a:close/>
                <a:moveTo>
                  <a:pt x="275662" y="3114"/>
                </a:moveTo>
                <a:cubicBezTo>
                  <a:pt x="294100" y="-1041"/>
                  <a:pt x="313573" y="-1085"/>
                  <a:pt x="332845" y="3270"/>
                </a:cubicBezTo>
                <a:cubicBezTo>
                  <a:pt x="375752" y="12868"/>
                  <a:pt x="411715" y="46284"/>
                  <a:pt x="424534" y="88320"/>
                </a:cubicBezTo>
                <a:cubicBezTo>
                  <a:pt x="434504" y="120758"/>
                  <a:pt x="431744" y="153552"/>
                  <a:pt x="416611" y="182968"/>
                </a:cubicBezTo>
                <a:lnTo>
                  <a:pt x="416611" y="183057"/>
                </a:lnTo>
                <a:lnTo>
                  <a:pt x="413763" y="188478"/>
                </a:lnTo>
                <a:cubicBezTo>
                  <a:pt x="406107" y="203231"/>
                  <a:pt x="398897" y="217272"/>
                  <a:pt x="393556" y="231759"/>
                </a:cubicBezTo>
                <a:lnTo>
                  <a:pt x="341925" y="353957"/>
                </a:lnTo>
                <a:cubicBezTo>
                  <a:pt x="347800" y="353690"/>
                  <a:pt x="353675" y="353424"/>
                  <a:pt x="359105" y="352890"/>
                </a:cubicBezTo>
                <a:cubicBezTo>
                  <a:pt x="372903" y="351469"/>
                  <a:pt x="385455" y="361689"/>
                  <a:pt x="386790" y="375553"/>
                </a:cubicBezTo>
                <a:cubicBezTo>
                  <a:pt x="388214" y="389417"/>
                  <a:pt x="378066" y="401859"/>
                  <a:pt x="364090" y="403192"/>
                </a:cubicBezTo>
                <a:cubicBezTo>
                  <a:pt x="352251" y="404436"/>
                  <a:pt x="339432" y="404969"/>
                  <a:pt x="326169" y="404969"/>
                </a:cubicBezTo>
                <a:cubicBezTo>
                  <a:pt x="321006" y="404969"/>
                  <a:pt x="315754" y="404880"/>
                  <a:pt x="310234" y="404703"/>
                </a:cubicBezTo>
                <a:cubicBezTo>
                  <a:pt x="309077" y="404703"/>
                  <a:pt x="308098" y="404169"/>
                  <a:pt x="307030" y="403992"/>
                </a:cubicBezTo>
                <a:cubicBezTo>
                  <a:pt x="305873" y="404081"/>
                  <a:pt x="304893" y="404436"/>
                  <a:pt x="303736" y="404436"/>
                </a:cubicBezTo>
                <a:cubicBezTo>
                  <a:pt x="293588" y="404436"/>
                  <a:pt x="284419" y="398393"/>
                  <a:pt x="280413" y="388972"/>
                </a:cubicBezTo>
                <a:lnTo>
                  <a:pt x="214718" y="233803"/>
                </a:lnTo>
                <a:cubicBezTo>
                  <a:pt x="208932" y="218072"/>
                  <a:pt x="201721" y="204031"/>
                  <a:pt x="194155" y="189189"/>
                </a:cubicBezTo>
                <a:lnTo>
                  <a:pt x="190772" y="182701"/>
                </a:lnTo>
                <a:cubicBezTo>
                  <a:pt x="181781" y="165016"/>
                  <a:pt x="177152" y="145997"/>
                  <a:pt x="177152" y="126357"/>
                </a:cubicBezTo>
                <a:cubicBezTo>
                  <a:pt x="177152" y="87787"/>
                  <a:pt x="194511" y="51794"/>
                  <a:pt x="224688" y="27620"/>
                </a:cubicBezTo>
                <a:cubicBezTo>
                  <a:pt x="239821" y="15534"/>
                  <a:pt x="257224" y="7269"/>
                  <a:pt x="275662" y="3114"/>
                </a:cubicBezTo>
                <a:close/>
              </a:path>
            </a:pathLst>
          </a:custGeom>
          <a:gradFill>
            <a:gsLst>
              <a:gs pos="2000">
                <a:srgbClr val="065071"/>
              </a:gs>
              <a:gs pos="83000">
                <a:srgbClr val="077EC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6203722" y="3390900"/>
            <a:ext cx="2457450" cy="957292"/>
            <a:chOff x="845174" y="5121881"/>
            <a:chExt cx="2457877" cy="958010"/>
          </a:xfrm>
        </p:grpSpPr>
        <p:sp>
          <p:nvSpPr>
            <p:cNvPr id="16" name="矩形 15"/>
            <p:cNvSpPr/>
            <p:nvPr/>
          </p:nvSpPr>
          <p:spPr bwMode="auto">
            <a:xfrm>
              <a:off x="845174" y="5460796"/>
              <a:ext cx="2457877" cy="61909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5168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7097026" y="2434719"/>
            <a:ext cx="670843" cy="669814"/>
          </a:xfrm>
          <a:custGeom>
            <a:avLst/>
            <a:gdLst>
              <a:gd name="connsiteX0" fmla="*/ 437722 w 608502"/>
              <a:gd name="connsiteY0" fmla="*/ 512587 h 607568"/>
              <a:gd name="connsiteX1" fmla="*/ 532663 w 608502"/>
              <a:gd name="connsiteY1" fmla="*/ 592838 h 607568"/>
              <a:gd name="connsiteX2" fmla="*/ 558318 w 608502"/>
              <a:gd name="connsiteY2" fmla="*/ 606494 h 607568"/>
              <a:gd name="connsiteX3" fmla="*/ 552019 w 608502"/>
              <a:gd name="connsiteY3" fmla="*/ 607568 h 607568"/>
              <a:gd name="connsiteX4" fmla="*/ 457233 w 608502"/>
              <a:gd name="connsiteY4" fmla="*/ 607568 h 607568"/>
              <a:gd name="connsiteX5" fmla="*/ 437722 w 608502"/>
              <a:gd name="connsiteY5" fmla="*/ 588081 h 607568"/>
              <a:gd name="connsiteX6" fmla="*/ 282247 w 608502"/>
              <a:gd name="connsiteY6" fmla="*/ 408856 h 607568"/>
              <a:gd name="connsiteX7" fmla="*/ 322821 w 608502"/>
              <a:gd name="connsiteY7" fmla="*/ 482050 h 607568"/>
              <a:gd name="connsiteX8" fmla="*/ 365393 w 608502"/>
              <a:gd name="connsiteY8" fmla="*/ 515347 h 607568"/>
              <a:gd name="connsiteX9" fmla="*/ 365393 w 608502"/>
              <a:gd name="connsiteY9" fmla="*/ 588081 h 607568"/>
              <a:gd name="connsiteX10" fmla="*/ 345875 w 608502"/>
              <a:gd name="connsiteY10" fmla="*/ 607568 h 607568"/>
              <a:gd name="connsiteX11" fmla="*/ 250895 w 608502"/>
              <a:gd name="connsiteY11" fmla="*/ 607568 h 607568"/>
              <a:gd name="connsiteX12" fmla="*/ 231530 w 608502"/>
              <a:gd name="connsiteY12" fmla="*/ 588081 h 607568"/>
              <a:gd name="connsiteX13" fmla="*/ 231530 w 608502"/>
              <a:gd name="connsiteY13" fmla="*/ 422973 h 607568"/>
              <a:gd name="connsiteX14" fmla="*/ 255659 w 608502"/>
              <a:gd name="connsiteY14" fmla="*/ 418523 h 607568"/>
              <a:gd name="connsiteX15" fmla="*/ 29361 w 608502"/>
              <a:gd name="connsiteY15" fmla="*/ 292846 h 607568"/>
              <a:gd name="connsiteX16" fmla="*/ 39346 w 608502"/>
              <a:gd name="connsiteY16" fmla="*/ 306963 h 607568"/>
              <a:gd name="connsiteX17" fmla="*/ 96334 w 608502"/>
              <a:gd name="connsiteY17" fmla="*/ 336425 h 607568"/>
              <a:gd name="connsiteX18" fmla="*/ 150250 w 608502"/>
              <a:gd name="connsiteY18" fmla="*/ 336425 h 607568"/>
              <a:gd name="connsiteX19" fmla="*/ 163153 w 608502"/>
              <a:gd name="connsiteY19" fmla="*/ 369877 h 607568"/>
              <a:gd name="connsiteX20" fmla="*/ 163153 w 608502"/>
              <a:gd name="connsiteY20" fmla="*/ 588080 h 607568"/>
              <a:gd name="connsiteX21" fmla="*/ 143799 w 608502"/>
              <a:gd name="connsiteY21" fmla="*/ 607568 h 607568"/>
              <a:gd name="connsiteX22" fmla="*/ 48869 w 608502"/>
              <a:gd name="connsiteY22" fmla="*/ 607568 h 607568"/>
              <a:gd name="connsiteX23" fmla="*/ 29361 w 608502"/>
              <a:gd name="connsiteY23" fmla="*/ 588080 h 607568"/>
              <a:gd name="connsiteX24" fmla="*/ 457241 w 608502"/>
              <a:gd name="connsiteY24" fmla="*/ 201464 h 607568"/>
              <a:gd name="connsiteX25" fmla="*/ 552067 w 608502"/>
              <a:gd name="connsiteY25" fmla="*/ 201464 h 607568"/>
              <a:gd name="connsiteX26" fmla="*/ 571585 w 608502"/>
              <a:gd name="connsiteY26" fmla="*/ 220945 h 607568"/>
              <a:gd name="connsiteX27" fmla="*/ 571585 w 608502"/>
              <a:gd name="connsiteY27" fmla="*/ 443362 h 607568"/>
              <a:gd name="connsiteX28" fmla="*/ 498429 w 608502"/>
              <a:gd name="connsiteY28" fmla="*/ 381545 h 607568"/>
              <a:gd name="connsiteX29" fmla="*/ 440027 w 608502"/>
              <a:gd name="connsiteY29" fmla="*/ 366360 h 607568"/>
              <a:gd name="connsiteX30" fmla="*/ 437722 w 608502"/>
              <a:gd name="connsiteY30" fmla="*/ 366820 h 607568"/>
              <a:gd name="connsiteX31" fmla="*/ 437722 w 608502"/>
              <a:gd name="connsiteY31" fmla="*/ 220945 h 607568"/>
              <a:gd name="connsiteX32" fmla="*/ 457241 w 608502"/>
              <a:gd name="connsiteY32" fmla="*/ 201464 h 607568"/>
              <a:gd name="connsiteX33" fmla="*/ 35985 w 608502"/>
              <a:gd name="connsiteY33" fmla="*/ 143719 h 607568"/>
              <a:gd name="connsiteX34" fmla="*/ 55922 w 608502"/>
              <a:gd name="connsiteY34" fmla="*/ 156337 h 607568"/>
              <a:gd name="connsiteX35" fmla="*/ 112160 w 608502"/>
              <a:gd name="connsiteY35" fmla="*/ 236261 h 607568"/>
              <a:gd name="connsiteX36" fmla="*/ 198055 w 608502"/>
              <a:gd name="connsiteY36" fmla="*/ 236261 h 607568"/>
              <a:gd name="connsiteX37" fmla="*/ 226635 w 608502"/>
              <a:gd name="connsiteY37" fmla="*/ 255897 h 607568"/>
              <a:gd name="connsiteX38" fmla="*/ 249222 w 608502"/>
              <a:gd name="connsiteY38" fmla="*/ 314038 h 607568"/>
              <a:gd name="connsiteX39" fmla="*/ 303463 w 608502"/>
              <a:gd name="connsiteY39" fmla="*/ 294095 h 607568"/>
              <a:gd name="connsiteX40" fmla="*/ 340956 w 608502"/>
              <a:gd name="connsiteY40" fmla="*/ 307902 h 607568"/>
              <a:gd name="connsiteX41" fmla="*/ 399806 w 608502"/>
              <a:gd name="connsiteY41" fmla="*/ 413906 h 607568"/>
              <a:gd name="connsiteX42" fmla="*/ 447594 w 608502"/>
              <a:gd name="connsiteY42" fmla="*/ 404548 h 607568"/>
              <a:gd name="connsiteX43" fmla="*/ 473254 w 608502"/>
              <a:gd name="connsiteY43" fmla="*/ 411298 h 607568"/>
              <a:gd name="connsiteX44" fmla="*/ 597563 w 608502"/>
              <a:gd name="connsiteY44" fmla="*/ 516228 h 607568"/>
              <a:gd name="connsiteX45" fmla="*/ 601251 w 608502"/>
              <a:gd name="connsiteY45" fmla="*/ 559488 h 607568"/>
              <a:gd name="connsiteX46" fmla="*/ 577741 w 608502"/>
              <a:gd name="connsiteY46" fmla="*/ 570380 h 607568"/>
              <a:gd name="connsiteX47" fmla="*/ 557919 w 608502"/>
              <a:gd name="connsiteY47" fmla="*/ 563017 h 607568"/>
              <a:gd name="connsiteX48" fmla="*/ 444828 w 608502"/>
              <a:gd name="connsiteY48" fmla="*/ 467598 h 607568"/>
              <a:gd name="connsiteX49" fmla="*/ 389665 w 608502"/>
              <a:gd name="connsiteY49" fmla="*/ 478336 h 607568"/>
              <a:gd name="connsiteX50" fmla="*/ 356936 w 608502"/>
              <a:gd name="connsiteY50" fmla="*/ 463149 h 607568"/>
              <a:gd name="connsiteX51" fmla="*/ 300083 w 608502"/>
              <a:gd name="connsiteY51" fmla="*/ 360827 h 607568"/>
              <a:gd name="connsiteX52" fmla="*/ 242154 w 608502"/>
              <a:gd name="connsiteY52" fmla="*/ 382151 h 607568"/>
              <a:gd name="connsiteX53" fmla="*/ 202818 w 608502"/>
              <a:gd name="connsiteY53" fmla="*/ 364356 h 607568"/>
              <a:gd name="connsiteX54" fmla="*/ 177004 w 608502"/>
              <a:gd name="connsiteY54" fmla="*/ 297624 h 607568"/>
              <a:gd name="connsiteX55" fmla="*/ 96334 w 608502"/>
              <a:gd name="connsiteY55" fmla="*/ 297624 h 607568"/>
              <a:gd name="connsiteX56" fmla="*/ 71134 w 608502"/>
              <a:gd name="connsiteY56" fmla="*/ 284584 h 607568"/>
              <a:gd name="connsiteX57" fmla="*/ 5523 w 608502"/>
              <a:gd name="connsiteY57" fmla="*/ 191620 h 607568"/>
              <a:gd name="connsiteX58" fmla="*/ 13052 w 608502"/>
              <a:gd name="connsiteY58" fmla="*/ 148820 h 607568"/>
              <a:gd name="connsiteX59" fmla="*/ 35985 w 608502"/>
              <a:gd name="connsiteY59" fmla="*/ 143719 h 607568"/>
              <a:gd name="connsiteX60" fmla="*/ 250895 w 608502"/>
              <a:gd name="connsiteY60" fmla="*/ 99286 h 607568"/>
              <a:gd name="connsiteX61" fmla="*/ 345875 w 608502"/>
              <a:gd name="connsiteY61" fmla="*/ 99286 h 607568"/>
              <a:gd name="connsiteX62" fmla="*/ 365393 w 608502"/>
              <a:gd name="connsiteY62" fmla="*/ 118615 h 607568"/>
              <a:gd name="connsiteX63" fmla="*/ 365393 w 608502"/>
              <a:gd name="connsiteY63" fmla="*/ 275699 h 607568"/>
              <a:gd name="connsiteX64" fmla="*/ 289932 w 608502"/>
              <a:gd name="connsiteY64" fmla="*/ 257598 h 607568"/>
              <a:gd name="connsiteX65" fmla="*/ 271643 w 608502"/>
              <a:gd name="connsiteY65" fmla="*/ 264347 h 607568"/>
              <a:gd name="connsiteX66" fmla="*/ 263036 w 608502"/>
              <a:gd name="connsiteY66" fmla="*/ 241951 h 607568"/>
              <a:gd name="connsiteX67" fmla="*/ 231530 w 608502"/>
              <a:gd name="connsiteY67" fmla="*/ 206054 h 607568"/>
              <a:gd name="connsiteX68" fmla="*/ 231530 w 608502"/>
              <a:gd name="connsiteY68" fmla="*/ 118615 h 607568"/>
              <a:gd name="connsiteX69" fmla="*/ 250895 w 608502"/>
              <a:gd name="connsiteY69" fmla="*/ 99286 h 607568"/>
              <a:gd name="connsiteX70" fmla="*/ 48869 w 608502"/>
              <a:gd name="connsiteY70" fmla="*/ 0 h 607568"/>
              <a:gd name="connsiteX71" fmla="*/ 143799 w 608502"/>
              <a:gd name="connsiteY71" fmla="*/ 0 h 607568"/>
              <a:gd name="connsiteX72" fmla="*/ 163153 w 608502"/>
              <a:gd name="connsiteY72" fmla="*/ 19483 h 607568"/>
              <a:gd name="connsiteX73" fmla="*/ 163153 w 608502"/>
              <a:gd name="connsiteY73" fmla="*/ 197442 h 607568"/>
              <a:gd name="connsiteX74" fmla="*/ 132432 w 608502"/>
              <a:gd name="connsiteY74" fmla="*/ 197442 h 607568"/>
              <a:gd name="connsiteX75" fmla="*/ 87732 w 608502"/>
              <a:gd name="connsiteY75" fmla="*/ 133929 h 607568"/>
              <a:gd name="connsiteX76" fmla="*/ 29361 w 608502"/>
              <a:gd name="connsiteY76" fmla="*/ 104320 h 607568"/>
              <a:gd name="connsiteX77" fmla="*/ 29361 w 608502"/>
              <a:gd name="connsiteY77" fmla="*/ 19483 h 607568"/>
              <a:gd name="connsiteX78" fmla="*/ 48869 w 608502"/>
              <a:gd name="connsiteY78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8502" h="607568">
                <a:moveTo>
                  <a:pt x="437722" y="512587"/>
                </a:moveTo>
                <a:lnTo>
                  <a:pt x="532663" y="592838"/>
                </a:lnTo>
                <a:cubicBezTo>
                  <a:pt x="540344" y="599282"/>
                  <a:pt x="549101" y="603886"/>
                  <a:pt x="558318" y="606494"/>
                </a:cubicBezTo>
                <a:cubicBezTo>
                  <a:pt x="556321" y="607108"/>
                  <a:pt x="554324" y="607568"/>
                  <a:pt x="552019" y="607568"/>
                </a:cubicBezTo>
                <a:lnTo>
                  <a:pt x="457233" y="607568"/>
                </a:lnTo>
                <a:cubicBezTo>
                  <a:pt x="446479" y="607568"/>
                  <a:pt x="437722" y="598822"/>
                  <a:pt x="437722" y="588081"/>
                </a:cubicBezTo>
                <a:close/>
                <a:moveTo>
                  <a:pt x="282247" y="408856"/>
                </a:moveTo>
                <a:lnTo>
                  <a:pt x="322821" y="482050"/>
                </a:lnTo>
                <a:cubicBezTo>
                  <a:pt x="332196" y="498775"/>
                  <a:pt x="347719" y="510591"/>
                  <a:pt x="365393" y="515347"/>
                </a:cubicBezTo>
                <a:lnTo>
                  <a:pt x="365393" y="588081"/>
                </a:lnTo>
                <a:cubicBezTo>
                  <a:pt x="365393" y="598822"/>
                  <a:pt x="356633" y="607568"/>
                  <a:pt x="345875" y="607568"/>
                </a:cubicBezTo>
                <a:lnTo>
                  <a:pt x="250895" y="607568"/>
                </a:lnTo>
                <a:cubicBezTo>
                  <a:pt x="240137" y="607568"/>
                  <a:pt x="231530" y="598822"/>
                  <a:pt x="231530" y="588081"/>
                </a:cubicBezTo>
                <a:lnTo>
                  <a:pt x="231530" y="422973"/>
                </a:lnTo>
                <a:cubicBezTo>
                  <a:pt x="239522" y="422973"/>
                  <a:pt x="247667" y="421592"/>
                  <a:pt x="255659" y="418523"/>
                </a:cubicBezTo>
                <a:close/>
                <a:moveTo>
                  <a:pt x="29361" y="292846"/>
                </a:moveTo>
                <a:lnTo>
                  <a:pt x="39346" y="306963"/>
                </a:lnTo>
                <a:cubicBezTo>
                  <a:pt x="52402" y="325531"/>
                  <a:pt x="73600" y="336425"/>
                  <a:pt x="96334" y="336425"/>
                </a:cubicBezTo>
                <a:lnTo>
                  <a:pt x="150250" y="336425"/>
                </a:lnTo>
                <a:lnTo>
                  <a:pt x="163153" y="369877"/>
                </a:lnTo>
                <a:lnTo>
                  <a:pt x="163153" y="588080"/>
                </a:lnTo>
                <a:cubicBezTo>
                  <a:pt x="163153" y="598822"/>
                  <a:pt x="154551" y="607568"/>
                  <a:pt x="143799" y="607568"/>
                </a:cubicBezTo>
                <a:lnTo>
                  <a:pt x="48869" y="607568"/>
                </a:lnTo>
                <a:cubicBezTo>
                  <a:pt x="38117" y="607568"/>
                  <a:pt x="29361" y="598822"/>
                  <a:pt x="29361" y="588080"/>
                </a:cubicBezTo>
                <a:close/>
                <a:moveTo>
                  <a:pt x="457241" y="201464"/>
                </a:moveTo>
                <a:lnTo>
                  <a:pt x="552067" y="201464"/>
                </a:lnTo>
                <a:cubicBezTo>
                  <a:pt x="562825" y="201464"/>
                  <a:pt x="571585" y="210207"/>
                  <a:pt x="571585" y="220945"/>
                </a:cubicBezTo>
                <a:lnTo>
                  <a:pt x="571585" y="443362"/>
                </a:lnTo>
                <a:lnTo>
                  <a:pt x="498429" y="381545"/>
                </a:lnTo>
                <a:cubicBezTo>
                  <a:pt x="482292" y="367894"/>
                  <a:pt x="460775" y="362372"/>
                  <a:pt x="440027" y="366360"/>
                </a:cubicBezTo>
                <a:lnTo>
                  <a:pt x="437722" y="366820"/>
                </a:lnTo>
                <a:lnTo>
                  <a:pt x="437722" y="220945"/>
                </a:lnTo>
                <a:cubicBezTo>
                  <a:pt x="437722" y="210207"/>
                  <a:pt x="446482" y="201464"/>
                  <a:pt x="457241" y="201464"/>
                </a:cubicBezTo>
                <a:close/>
                <a:moveTo>
                  <a:pt x="35985" y="143719"/>
                </a:moveTo>
                <a:cubicBezTo>
                  <a:pt x="43745" y="145061"/>
                  <a:pt x="51005" y="149357"/>
                  <a:pt x="55922" y="156337"/>
                </a:cubicBezTo>
                <a:lnTo>
                  <a:pt x="112160" y="236261"/>
                </a:lnTo>
                <a:lnTo>
                  <a:pt x="198055" y="236261"/>
                </a:lnTo>
                <a:cubicBezTo>
                  <a:pt x="210808" y="236261"/>
                  <a:pt x="222179" y="244085"/>
                  <a:pt x="226635" y="255897"/>
                </a:cubicBezTo>
                <a:lnTo>
                  <a:pt x="249222" y="314038"/>
                </a:lnTo>
                <a:lnTo>
                  <a:pt x="303463" y="294095"/>
                </a:lnTo>
                <a:cubicBezTo>
                  <a:pt x="317753" y="288880"/>
                  <a:pt x="333580" y="294709"/>
                  <a:pt x="340956" y="307902"/>
                </a:cubicBezTo>
                <a:lnTo>
                  <a:pt x="399806" y="413906"/>
                </a:lnTo>
                <a:lnTo>
                  <a:pt x="447594" y="404548"/>
                </a:lnTo>
                <a:cubicBezTo>
                  <a:pt x="456659" y="402707"/>
                  <a:pt x="466186" y="405162"/>
                  <a:pt x="473254" y="411298"/>
                </a:cubicBezTo>
                <a:lnTo>
                  <a:pt x="597563" y="516228"/>
                </a:lnTo>
                <a:cubicBezTo>
                  <a:pt x="610624" y="527120"/>
                  <a:pt x="612160" y="546602"/>
                  <a:pt x="601251" y="559488"/>
                </a:cubicBezTo>
                <a:cubicBezTo>
                  <a:pt x="595104" y="566698"/>
                  <a:pt x="586499" y="570380"/>
                  <a:pt x="577741" y="570380"/>
                </a:cubicBezTo>
                <a:cubicBezTo>
                  <a:pt x="570673" y="570380"/>
                  <a:pt x="563605" y="567926"/>
                  <a:pt x="557919" y="563017"/>
                </a:cubicBezTo>
                <a:lnTo>
                  <a:pt x="444828" y="467598"/>
                </a:lnTo>
                <a:lnTo>
                  <a:pt x="389665" y="478336"/>
                </a:lnTo>
                <a:cubicBezTo>
                  <a:pt x="376604" y="480944"/>
                  <a:pt x="363390" y="474808"/>
                  <a:pt x="356936" y="463149"/>
                </a:cubicBezTo>
                <a:lnTo>
                  <a:pt x="300083" y="360827"/>
                </a:lnTo>
                <a:lnTo>
                  <a:pt x="242154" y="382151"/>
                </a:lnTo>
                <a:cubicBezTo>
                  <a:pt x="226328" y="387980"/>
                  <a:pt x="208964" y="380003"/>
                  <a:pt x="202818" y="364356"/>
                </a:cubicBezTo>
                <a:lnTo>
                  <a:pt x="177004" y="297624"/>
                </a:lnTo>
                <a:lnTo>
                  <a:pt x="96334" y="297624"/>
                </a:lnTo>
                <a:cubicBezTo>
                  <a:pt x="86346" y="297624"/>
                  <a:pt x="76973" y="292715"/>
                  <a:pt x="71134" y="284584"/>
                </a:cubicBezTo>
                <a:lnTo>
                  <a:pt x="5523" y="191620"/>
                </a:lnTo>
                <a:cubicBezTo>
                  <a:pt x="-4158" y="177814"/>
                  <a:pt x="-777" y="158638"/>
                  <a:pt x="13052" y="148820"/>
                </a:cubicBezTo>
                <a:cubicBezTo>
                  <a:pt x="19966" y="143987"/>
                  <a:pt x="28225" y="142377"/>
                  <a:pt x="35985" y="143719"/>
                </a:cubicBezTo>
                <a:close/>
                <a:moveTo>
                  <a:pt x="250895" y="99286"/>
                </a:moveTo>
                <a:lnTo>
                  <a:pt x="345875" y="99286"/>
                </a:lnTo>
                <a:cubicBezTo>
                  <a:pt x="356633" y="99286"/>
                  <a:pt x="365393" y="107876"/>
                  <a:pt x="365393" y="118615"/>
                </a:cubicBezTo>
                <a:lnTo>
                  <a:pt x="365393" y="275699"/>
                </a:lnTo>
                <a:cubicBezTo>
                  <a:pt x="346643" y="255450"/>
                  <a:pt x="316981" y="247626"/>
                  <a:pt x="289932" y="257598"/>
                </a:cubicBezTo>
                <a:lnTo>
                  <a:pt x="271643" y="264347"/>
                </a:lnTo>
                <a:lnTo>
                  <a:pt x="263036" y="241951"/>
                </a:lnTo>
                <a:cubicBezTo>
                  <a:pt x="256889" y="226303"/>
                  <a:pt x="245516" y="213724"/>
                  <a:pt x="231530" y="206054"/>
                </a:cubicBezTo>
                <a:lnTo>
                  <a:pt x="231530" y="118615"/>
                </a:lnTo>
                <a:cubicBezTo>
                  <a:pt x="231530" y="107876"/>
                  <a:pt x="240137" y="99286"/>
                  <a:pt x="250895" y="99286"/>
                </a:cubicBezTo>
                <a:close/>
                <a:moveTo>
                  <a:pt x="48869" y="0"/>
                </a:moveTo>
                <a:lnTo>
                  <a:pt x="143799" y="0"/>
                </a:lnTo>
                <a:cubicBezTo>
                  <a:pt x="154551" y="0"/>
                  <a:pt x="163153" y="8744"/>
                  <a:pt x="163153" y="19483"/>
                </a:cubicBezTo>
                <a:lnTo>
                  <a:pt x="163153" y="197442"/>
                </a:lnTo>
                <a:lnTo>
                  <a:pt x="132432" y="197442"/>
                </a:lnTo>
                <a:lnTo>
                  <a:pt x="87732" y="133929"/>
                </a:lnTo>
                <a:cubicBezTo>
                  <a:pt x="73907" y="114292"/>
                  <a:pt x="51788" y="104014"/>
                  <a:pt x="29361" y="104320"/>
                </a:cubicBezTo>
                <a:lnTo>
                  <a:pt x="29361" y="19483"/>
                </a:lnTo>
                <a:cubicBezTo>
                  <a:pt x="29361" y="8744"/>
                  <a:pt x="38117" y="0"/>
                  <a:pt x="48869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0880C7"/>
              </a:gs>
              <a:gs pos="100000">
                <a:srgbClr val="22FE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8847364" y="3390900"/>
            <a:ext cx="2457450" cy="957292"/>
            <a:chOff x="845174" y="5121881"/>
            <a:chExt cx="2457877" cy="958010"/>
          </a:xfrm>
        </p:grpSpPr>
        <p:sp>
          <p:nvSpPr>
            <p:cNvPr id="21" name="矩形 20"/>
            <p:cNvSpPr/>
            <p:nvPr/>
          </p:nvSpPr>
          <p:spPr bwMode="auto">
            <a:xfrm>
              <a:off x="845174" y="5460796"/>
              <a:ext cx="2457877" cy="61909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5168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Oval 19"/>
          <p:cNvSpPr/>
          <p:nvPr/>
        </p:nvSpPr>
        <p:spPr>
          <a:xfrm>
            <a:off x="9754157" y="2434204"/>
            <a:ext cx="643863" cy="670844"/>
          </a:xfrm>
          <a:custGeom>
            <a:avLst/>
            <a:gdLst>
              <a:gd name="connsiteX0" fmla="*/ 25460 w 580356"/>
              <a:gd name="connsiteY0" fmla="*/ 555068 h 604675"/>
              <a:gd name="connsiteX1" fmla="*/ 65910 w 580356"/>
              <a:gd name="connsiteY1" fmla="*/ 571695 h 604675"/>
              <a:gd name="connsiteX2" fmla="*/ 106268 w 580356"/>
              <a:gd name="connsiteY2" fmla="*/ 555068 h 604675"/>
              <a:gd name="connsiteX3" fmla="*/ 107275 w 580356"/>
              <a:gd name="connsiteY3" fmla="*/ 555982 h 604675"/>
              <a:gd name="connsiteX4" fmla="*/ 131618 w 580356"/>
              <a:gd name="connsiteY4" fmla="*/ 596362 h 604675"/>
              <a:gd name="connsiteX5" fmla="*/ 130062 w 580356"/>
              <a:gd name="connsiteY5" fmla="*/ 602117 h 604675"/>
              <a:gd name="connsiteX6" fmla="*/ 124663 w 580356"/>
              <a:gd name="connsiteY6" fmla="*/ 604675 h 604675"/>
              <a:gd name="connsiteX7" fmla="*/ 7065 w 580356"/>
              <a:gd name="connsiteY7" fmla="*/ 604675 h 604675"/>
              <a:gd name="connsiteX8" fmla="*/ 1666 w 580356"/>
              <a:gd name="connsiteY8" fmla="*/ 602117 h 604675"/>
              <a:gd name="connsiteX9" fmla="*/ 110 w 580356"/>
              <a:gd name="connsiteY9" fmla="*/ 596362 h 604675"/>
              <a:gd name="connsiteX10" fmla="*/ 24453 w 580356"/>
              <a:gd name="connsiteY10" fmla="*/ 555982 h 604675"/>
              <a:gd name="connsiteX11" fmla="*/ 25460 w 580356"/>
              <a:gd name="connsiteY11" fmla="*/ 555068 h 604675"/>
              <a:gd name="connsiteX12" fmla="*/ 488403 w 580356"/>
              <a:gd name="connsiteY12" fmla="*/ 488213 h 604675"/>
              <a:gd name="connsiteX13" fmla="*/ 488403 w 580356"/>
              <a:gd name="connsiteY13" fmla="*/ 549381 h 604675"/>
              <a:gd name="connsiteX14" fmla="*/ 544228 w 580356"/>
              <a:gd name="connsiteY14" fmla="*/ 549381 h 604675"/>
              <a:gd name="connsiteX15" fmla="*/ 549994 w 580356"/>
              <a:gd name="connsiteY15" fmla="*/ 543530 h 604675"/>
              <a:gd name="connsiteX16" fmla="*/ 549994 w 580356"/>
              <a:gd name="connsiteY16" fmla="*/ 494065 h 604675"/>
              <a:gd name="connsiteX17" fmla="*/ 544228 w 580356"/>
              <a:gd name="connsiteY17" fmla="*/ 488213 h 604675"/>
              <a:gd name="connsiteX18" fmla="*/ 207720 w 580356"/>
              <a:gd name="connsiteY18" fmla="*/ 458040 h 604675"/>
              <a:gd name="connsiteX19" fmla="*/ 544228 w 580356"/>
              <a:gd name="connsiteY19" fmla="*/ 458040 h 604675"/>
              <a:gd name="connsiteX20" fmla="*/ 580286 w 580356"/>
              <a:gd name="connsiteY20" fmla="*/ 494065 h 604675"/>
              <a:gd name="connsiteX21" fmla="*/ 580286 w 580356"/>
              <a:gd name="connsiteY21" fmla="*/ 543530 h 604675"/>
              <a:gd name="connsiteX22" fmla="*/ 544228 w 580356"/>
              <a:gd name="connsiteY22" fmla="*/ 579554 h 604675"/>
              <a:gd name="connsiteX23" fmla="*/ 207720 w 580356"/>
              <a:gd name="connsiteY23" fmla="*/ 579554 h 604675"/>
              <a:gd name="connsiteX24" fmla="*/ 171571 w 580356"/>
              <a:gd name="connsiteY24" fmla="*/ 543530 h 604675"/>
              <a:gd name="connsiteX25" fmla="*/ 171571 w 580356"/>
              <a:gd name="connsiteY25" fmla="*/ 494065 h 604675"/>
              <a:gd name="connsiteX26" fmla="*/ 207720 w 580356"/>
              <a:gd name="connsiteY26" fmla="*/ 458040 h 604675"/>
              <a:gd name="connsiteX27" fmla="*/ 65900 w 580356"/>
              <a:gd name="connsiteY27" fmla="*/ 432919 h 604675"/>
              <a:gd name="connsiteX28" fmla="*/ 110251 w 580356"/>
              <a:gd name="connsiteY28" fmla="*/ 491206 h 604675"/>
              <a:gd name="connsiteX29" fmla="*/ 65900 w 580356"/>
              <a:gd name="connsiteY29" fmla="*/ 549493 h 604675"/>
              <a:gd name="connsiteX30" fmla="*/ 21549 w 580356"/>
              <a:gd name="connsiteY30" fmla="*/ 491206 h 604675"/>
              <a:gd name="connsiteX31" fmla="*/ 65900 w 580356"/>
              <a:gd name="connsiteY31" fmla="*/ 432919 h 604675"/>
              <a:gd name="connsiteX32" fmla="*/ 25460 w 580356"/>
              <a:gd name="connsiteY32" fmla="*/ 338643 h 604675"/>
              <a:gd name="connsiteX33" fmla="*/ 65910 w 580356"/>
              <a:gd name="connsiteY33" fmla="*/ 355270 h 604675"/>
              <a:gd name="connsiteX34" fmla="*/ 106268 w 580356"/>
              <a:gd name="connsiteY34" fmla="*/ 338643 h 604675"/>
              <a:gd name="connsiteX35" fmla="*/ 107275 w 580356"/>
              <a:gd name="connsiteY35" fmla="*/ 339465 h 604675"/>
              <a:gd name="connsiteX36" fmla="*/ 131618 w 580356"/>
              <a:gd name="connsiteY36" fmla="*/ 379845 h 604675"/>
              <a:gd name="connsiteX37" fmla="*/ 130062 w 580356"/>
              <a:gd name="connsiteY37" fmla="*/ 385692 h 604675"/>
              <a:gd name="connsiteX38" fmla="*/ 124663 w 580356"/>
              <a:gd name="connsiteY38" fmla="*/ 388250 h 604675"/>
              <a:gd name="connsiteX39" fmla="*/ 7065 w 580356"/>
              <a:gd name="connsiteY39" fmla="*/ 388250 h 604675"/>
              <a:gd name="connsiteX40" fmla="*/ 1666 w 580356"/>
              <a:gd name="connsiteY40" fmla="*/ 385692 h 604675"/>
              <a:gd name="connsiteX41" fmla="*/ 110 w 580356"/>
              <a:gd name="connsiteY41" fmla="*/ 379845 h 604675"/>
              <a:gd name="connsiteX42" fmla="*/ 24453 w 580356"/>
              <a:gd name="connsiteY42" fmla="*/ 339465 h 604675"/>
              <a:gd name="connsiteX43" fmla="*/ 25460 w 580356"/>
              <a:gd name="connsiteY43" fmla="*/ 338643 h 604675"/>
              <a:gd name="connsiteX44" fmla="*/ 334471 w 580356"/>
              <a:gd name="connsiteY44" fmla="*/ 271804 h 604675"/>
              <a:gd name="connsiteX45" fmla="*/ 334471 w 580356"/>
              <a:gd name="connsiteY45" fmla="*/ 332870 h 604675"/>
              <a:gd name="connsiteX46" fmla="*/ 544228 w 580356"/>
              <a:gd name="connsiteY46" fmla="*/ 332870 h 604675"/>
              <a:gd name="connsiteX47" fmla="*/ 549994 w 580356"/>
              <a:gd name="connsiteY47" fmla="*/ 327111 h 604675"/>
              <a:gd name="connsiteX48" fmla="*/ 549994 w 580356"/>
              <a:gd name="connsiteY48" fmla="*/ 277563 h 604675"/>
              <a:gd name="connsiteX49" fmla="*/ 544228 w 580356"/>
              <a:gd name="connsiteY49" fmla="*/ 271804 h 604675"/>
              <a:gd name="connsiteX50" fmla="*/ 207720 w 580356"/>
              <a:gd name="connsiteY50" fmla="*/ 241545 h 604675"/>
              <a:gd name="connsiteX51" fmla="*/ 544228 w 580356"/>
              <a:gd name="connsiteY51" fmla="*/ 241545 h 604675"/>
              <a:gd name="connsiteX52" fmla="*/ 580286 w 580356"/>
              <a:gd name="connsiteY52" fmla="*/ 277563 h 604675"/>
              <a:gd name="connsiteX53" fmla="*/ 580286 w 580356"/>
              <a:gd name="connsiteY53" fmla="*/ 327111 h 604675"/>
              <a:gd name="connsiteX54" fmla="*/ 544228 w 580356"/>
              <a:gd name="connsiteY54" fmla="*/ 363129 h 604675"/>
              <a:gd name="connsiteX55" fmla="*/ 207720 w 580356"/>
              <a:gd name="connsiteY55" fmla="*/ 363129 h 604675"/>
              <a:gd name="connsiteX56" fmla="*/ 171571 w 580356"/>
              <a:gd name="connsiteY56" fmla="*/ 327111 h 604675"/>
              <a:gd name="connsiteX57" fmla="*/ 171571 w 580356"/>
              <a:gd name="connsiteY57" fmla="*/ 277563 h 604675"/>
              <a:gd name="connsiteX58" fmla="*/ 207720 w 580356"/>
              <a:gd name="connsiteY58" fmla="*/ 241545 h 604675"/>
              <a:gd name="connsiteX59" fmla="*/ 65900 w 580356"/>
              <a:gd name="connsiteY59" fmla="*/ 216424 h 604675"/>
              <a:gd name="connsiteX60" fmla="*/ 110251 w 580356"/>
              <a:gd name="connsiteY60" fmla="*/ 274676 h 604675"/>
              <a:gd name="connsiteX61" fmla="*/ 65900 w 580356"/>
              <a:gd name="connsiteY61" fmla="*/ 332928 h 604675"/>
              <a:gd name="connsiteX62" fmla="*/ 21549 w 580356"/>
              <a:gd name="connsiteY62" fmla="*/ 274676 h 604675"/>
              <a:gd name="connsiteX63" fmla="*/ 65900 w 580356"/>
              <a:gd name="connsiteY63" fmla="*/ 216424 h 604675"/>
              <a:gd name="connsiteX64" fmla="*/ 25460 w 580356"/>
              <a:gd name="connsiteY64" fmla="*/ 122078 h 604675"/>
              <a:gd name="connsiteX65" fmla="*/ 65910 w 580356"/>
              <a:gd name="connsiteY65" fmla="*/ 138820 h 604675"/>
              <a:gd name="connsiteX66" fmla="*/ 106268 w 580356"/>
              <a:gd name="connsiteY66" fmla="*/ 122078 h 604675"/>
              <a:gd name="connsiteX67" fmla="*/ 107275 w 580356"/>
              <a:gd name="connsiteY67" fmla="*/ 122993 h 604675"/>
              <a:gd name="connsiteX68" fmla="*/ 131618 w 580356"/>
              <a:gd name="connsiteY68" fmla="*/ 163431 h 604675"/>
              <a:gd name="connsiteX69" fmla="*/ 130062 w 580356"/>
              <a:gd name="connsiteY69" fmla="*/ 169286 h 604675"/>
              <a:gd name="connsiteX70" fmla="*/ 124663 w 580356"/>
              <a:gd name="connsiteY70" fmla="*/ 171756 h 604675"/>
              <a:gd name="connsiteX71" fmla="*/ 7065 w 580356"/>
              <a:gd name="connsiteY71" fmla="*/ 171756 h 604675"/>
              <a:gd name="connsiteX72" fmla="*/ 1666 w 580356"/>
              <a:gd name="connsiteY72" fmla="*/ 169286 h 604675"/>
              <a:gd name="connsiteX73" fmla="*/ 110 w 580356"/>
              <a:gd name="connsiteY73" fmla="*/ 163431 h 604675"/>
              <a:gd name="connsiteX74" fmla="*/ 24453 w 580356"/>
              <a:gd name="connsiteY74" fmla="*/ 122993 h 604675"/>
              <a:gd name="connsiteX75" fmla="*/ 25460 w 580356"/>
              <a:gd name="connsiteY75" fmla="*/ 122078 h 604675"/>
              <a:gd name="connsiteX76" fmla="*/ 440494 w 580356"/>
              <a:gd name="connsiteY76" fmla="*/ 55380 h 604675"/>
              <a:gd name="connsiteX77" fmla="*/ 440494 w 580356"/>
              <a:gd name="connsiteY77" fmla="*/ 116446 h 604675"/>
              <a:gd name="connsiteX78" fmla="*/ 544292 w 580356"/>
              <a:gd name="connsiteY78" fmla="*/ 116446 h 604675"/>
              <a:gd name="connsiteX79" fmla="*/ 550059 w 580356"/>
              <a:gd name="connsiteY79" fmla="*/ 110595 h 604675"/>
              <a:gd name="connsiteX80" fmla="*/ 550059 w 580356"/>
              <a:gd name="connsiteY80" fmla="*/ 61139 h 604675"/>
              <a:gd name="connsiteX81" fmla="*/ 544292 w 580356"/>
              <a:gd name="connsiteY81" fmla="*/ 55380 h 604675"/>
              <a:gd name="connsiteX82" fmla="*/ 207726 w 580356"/>
              <a:gd name="connsiteY82" fmla="*/ 25121 h 604675"/>
              <a:gd name="connsiteX83" fmla="*/ 544292 w 580356"/>
              <a:gd name="connsiteY83" fmla="*/ 25121 h 604675"/>
              <a:gd name="connsiteX84" fmla="*/ 580356 w 580356"/>
              <a:gd name="connsiteY84" fmla="*/ 61139 h 604675"/>
              <a:gd name="connsiteX85" fmla="*/ 580356 w 580356"/>
              <a:gd name="connsiteY85" fmla="*/ 110595 h 604675"/>
              <a:gd name="connsiteX86" fmla="*/ 544292 w 580356"/>
              <a:gd name="connsiteY86" fmla="*/ 146705 h 604675"/>
              <a:gd name="connsiteX87" fmla="*/ 207726 w 580356"/>
              <a:gd name="connsiteY87" fmla="*/ 146705 h 604675"/>
              <a:gd name="connsiteX88" fmla="*/ 171571 w 580356"/>
              <a:gd name="connsiteY88" fmla="*/ 110595 h 604675"/>
              <a:gd name="connsiteX89" fmla="*/ 171571 w 580356"/>
              <a:gd name="connsiteY89" fmla="*/ 61139 h 604675"/>
              <a:gd name="connsiteX90" fmla="*/ 207726 w 580356"/>
              <a:gd name="connsiteY90" fmla="*/ 25121 h 604675"/>
              <a:gd name="connsiteX91" fmla="*/ 65945 w 580356"/>
              <a:gd name="connsiteY91" fmla="*/ 0 h 604675"/>
              <a:gd name="connsiteX92" fmla="*/ 110250 w 580356"/>
              <a:gd name="connsiteY92" fmla="*/ 58297 h 604675"/>
              <a:gd name="connsiteX93" fmla="*/ 65945 w 580356"/>
              <a:gd name="connsiteY93" fmla="*/ 116503 h 604675"/>
              <a:gd name="connsiteX94" fmla="*/ 21549 w 580356"/>
              <a:gd name="connsiteY94" fmla="*/ 58297 h 604675"/>
              <a:gd name="connsiteX95" fmla="*/ 65945 w 580356"/>
              <a:gd name="connsiteY95" fmla="*/ 0 h 60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580356" h="604675">
                <a:moveTo>
                  <a:pt x="25460" y="555068"/>
                </a:moveTo>
                <a:cubicBezTo>
                  <a:pt x="36716" y="565483"/>
                  <a:pt x="50627" y="571695"/>
                  <a:pt x="65910" y="571695"/>
                </a:cubicBezTo>
                <a:cubicBezTo>
                  <a:pt x="81101" y="571695"/>
                  <a:pt x="95012" y="565483"/>
                  <a:pt x="106268" y="555068"/>
                </a:cubicBezTo>
                <a:cubicBezTo>
                  <a:pt x="106634" y="555342"/>
                  <a:pt x="106909" y="555708"/>
                  <a:pt x="107275" y="555982"/>
                </a:cubicBezTo>
                <a:cubicBezTo>
                  <a:pt x="119721" y="565757"/>
                  <a:pt x="128689" y="579826"/>
                  <a:pt x="131618" y="596362"/>
                </a:cubicBezTo>
                <a:cubicBezTo>
                  <a:pt x="131984" y="598371"/>
                  <a:pt x="131435" y="600564"/>
                  <a:pt x="130062" y="602117"/>
                </a:cubicBezTo>
                <a:cubicBezTo>
                  <a:pt x="128781" y="603761"/>
                  <a:pt x="126768" y="604675"/>
                  <a:pt x="124663" y="604675"/>
                </a:cubicBezTo>
                <a:lnTo>
                  <a:pt x="7065" y="604675"/>
                </a:lnTo>
                <a:cubicBezTo>
                  <a:pt x="5052" y="604675"/>
                  <a:pt x="3039" y="603761"/>
                  <a:pt x="1666" y="602117"/>
                </a:cubicBezTo>
                <a:cubicBezTo>
                  <a:pt x="293" y="600564"/>
                  <a:pt x="-256" y="598371"/>
                  <a:pt x="110" y="596362"/>
                </a:cubicBezTo>
                <a:cubicBezTo>
                  <a:pt x="3039" y="579826"/>
                  <a:pt x="12007" y="565757"/>
                  <a:pt x="24453" y="555982"/>
                </a:cubicBezTo>
                <a:cubicBezTo>
                  <a:pt x="24819" y="555708"/>
                  <a:pt x="25094" y="555342"/>
                  <a:pt x="25460" y="555068"/>
                </a:cubicBezTo>
                <a:close/>
                <a:moveTo>
                  <a:pt x="488403" y="488213"/>
                </a:moveTo>
                <a:lnTo>
                  <a:pt x="488403" y="549381"/>
                </a:lnTo>
                <a:lnTo>
                  <a:pt x="544228" y="549381"/>
                </a:lnTo>
                <a:cubicBezTo>
                  <a:pt x="547431" y="549381"/>
                  <a:pt x="549994" y="546730"/>
                  <a:pt x="549994" y="543530"/>
                </a:cubicBezTo>
                <a:lnTo>
                  <a:pt x="549994" y="494065"/>
                </a:lnTo>
                <a:cubicBezTo>
                  <a:pt x="549994" y="490864"/>
                  <a:pt x="547431" y="488213"/>
                  <a:pt x="544228" y="488213"/>
                </a:cubicBezTo>
                <a:close/>
                <a:moveTo>
                  <a:pt x="207720" y="458040"/>
                </a:moveTo>
                <a:lnTo>
                  <a:pt x="544228" y="458040"/>
                </a:lnTo>
                <a:cubicBezTo>
                  <a:pt x="564179" y="458040"/>
                  <a:pt x="580286" y="474132"/>
                  <a:pt x="580286" y="494065"/>
                </a:cubicBezTo>
                <a:lnTo>
                  <a:pt x="580286" y="543530"/>
                </a:lnTo>
                <a:cubicBezTo>
                  <a:pt x="580286" y="563462"/>
                  <a:pt x="564179" y="579554"/>
                  <a:pt x="544228" y="579554"/>
                </a:cubicBezTo>
                <a:lnTo>
                  <a:pt x="207720" y="579554"/>
                </a:lnTo>
                <a:cubicBezTo>
                  <a:pt x="187770" y="579554"/>
                  <a:pt x="171571" y="563462"/>
                  <a:pt x="171571" y="543530"/>
                </a:cubicBezTo>
                <a:lnTo>
                  <a:pt x="171571" y="494065"/>
                </a:lnTo>
                <a:cubicBezTo>
                  <a:pt x="171571" y="474132"/>
                  <a:pt x="187770" y="458040"/>
                  <a:pt x="207720" y="458040"/>
                </a:cubicBezTo>
                <a:close/>
                <a:moveTo>
                  <a:pt x="65900" y="432919"/>
                </a:moveTo>
                <a:cubicBezTo>
                  <a:pt x="90394" y="432919"/>
                  <a:pt x="110251" y="459015"/>
                  <a:pt x="110251" y="491206"/>
                </a:cubicBezTo>
                <a:cubicBezTo>
                  <a:pt x="110251" y="523397"/>
                  <a:pt x="90394" y="549493"/>
                  <a:pt x="65900" y="549493"/>
                </a:cubicBezTo>
                <a:cubicBezTo>
                  <a:pt x="41406" y="549493"/>
                  <a:pt x="21549" y="523397"/>
                  <a:pt x="21549" y="491206"/>
                </a:cubicBezTo>
                <a:cubicBezTo>
                  <a:pt x="21549" y="459015"/>
                  <a:pt x="41406" y="432919"/>
                  <a:pt x="65900" y="432919"/>
                </a:cubicBezTo>
                <a:close/>
                <a:moveTo>
                  <a:pt x="25460" y="338643"/>
                </a:moveTo>
                <a:cubicBezTo>
                  <a:pt x="36716" y="348966"/>
                  <a:pt x="50627" y="355270"/>
                  <a:pt x="65910" y="355270"/>
                </a:cubicBezTo>
                <a:cubicBezTo>
                  <a:pt x="81101" y="355270"/>
                  <a:pt x="95012" y="348966"/>
                  <a:pt x="106268" y="338643"/>
                </a:cubicBezTo>
                <a:cubicBezTo>
                  <a:pt x="106634" y="338917"/>
                  <a:pt x="106909" y="339282"/>
                  <a:pt x="107275" y="339465"/>
                </a:cubicBezTo>
                <a:cubicBezTo>
                  <a:pt x="119721" y="349332"/>
                  <a:pt x="128689" y="363401"/>
                  <a:pt x="131618" y="379845"/>
                </a:cubicBezTo>
                <a:cubicBezTo>
                  <a:pt x="131984" y="381946"/>
                  <a:pt x="131435" y="384048"/>
                  <a:pt x="130062" y="385692"/>
                </a:cubicBezTo>
                <a:cubicBezTo>
                  <a:pt x="128781" y="387336"/>
                  <a:pt x="126768" y="388250"/>
                  <a:pt x="124663" y="388250"/>
                </a:cubicBezTo>
                <a:lnTo>
                  <a:pt x="7065" y="388250"/>
                </a:lnTo>
                <a:cubicBezTo>
                  <a:pt x="5052" y="388250"/>
                  <a:pt x="3039" y="387336"/>
                  <a:pt x="1666" y="385692"/>
                </a:cubicBezTo>
                <a:cubicBezTo>
                  <a:pt x="293" y="384048"/>
                  <a:pt x="-256" y="381946"/>
                  <a:pt x="110" y="379845"/>
                </a:cubicBezTo>
                <a:cubicBezTo>
                  <a:pt x="3039" y="363401"/>
                  <a:pt x="12007" y="349332"/>
                  <a:pt x="24453" y="339465"/>
                </a:cubicBezTo>
                <a:cubicBezTo>
                  <a:pt x="24819" y="339282"/>
                  <a:pt x="25094" y="338917"/>
                  <a:pt x="25460" y="338643"/>
                </a:cubicBezTo>
                <a:close/>
                <a:moveTo>
                  <a:pt x="334471" y="271804"/>
                </a:moveTo>
                <a:lnTo>
                  <a:pt x="334471" y="332870"/>
                </a:lnTo>
                <a:lnTo>
                  <a:pt x="544228" y="332870"/>
                </a:lnTo>
                <a:cubicBezTo>
                  <a:pt x="547431" y="332870"/>
                  <a:pt x="549994" y="330310"/>
                  <a:pt x="549994" y="327111"/>
                </a:cubicBezTo>
                <a:lnTo>
                  <a:pt x="549994" y="277563"/>
                </a:lnTo>
                <a:cubicBezTo>
                  <a:pt x="549994" y="274363"/>
                  <a:pt x="547431" y="271804"/>
                  <a:pt x="544228" y="271804"/>
                </a:cubicBezTo>
                <a:close/>
                <a:moveTo>
                  <a:pt x="207720" y="241545"/>
                </a:moveTo>
                <a:lnTo>
                  <a:pt x="544228" y="241545"/>
                </a:lnTo>
                <a:cubicBezTo>
                  <a:pt x="564179" y="241545"/>
                  <a:pt x="580286" y="257726"/>
                  <a:pt x="580286" y="277563"/>
                </a:cubicBezTo>
                <a:lnTo>
                  <a:pt x="580286" y="327111"/>
                </a:lnTo>
                <a:cubicBezTo>
                  <a:pt x="580286" y="346948"/>
                  <a:pt x="564179" y="363129"/>
                  <a:pt x="544228" y="363129"/>
                </a:cubicBezTo>
                <a:lnTo>
                  <a:pt x="207720" y="363129"/>
                </a:lnTo>
                <a:cubicBezTo>
                  <a:pt x="187770" y="363129"/>
                  <a:pt x="171571" y="346948"/>
                  <a:pt x="171571" y="327111"/>
                </a:cubicBezTo>
                <a:lnTo>
                  <a:pt x="171571" y="277563"/>
                </a:lnTo>
                <a:cubicBezTo>
                  <a:pt x="171571" y="257726"/>
                  <a:pt x="187770" y="241545"/>
                  <a:pt x="207720" y="241545"/>
                </a:cubicBezTo>
                <a:close/>
                <a:moveTo>
                  <a:pt x="65900" y="216424"/>
                </a:moveTo>
                <a:cubicBezTo>
                  <a:pt x="90394" y="216424"/>
                  <a:pt x="110251" y="242504"/>
                  <a:pt x="110251" y="274676"/>
                </a:cubicBezTo>
                <a:cubicBezTo>
                  <a:pt x="110251" y="306848"/>
                  <a:pt x="90394" y="332928"/>
                  <a:pt x="65900" y="332928"/>
                </a:cubicBezTo>
                <a:cubicBezTo>
                  <a:pt x="41406" y="332928"/>
                  <a:pt x="21549" y="306848"/>
                  <a:pt x="21549" y="274676"/>
                </a:cubicBezTo>
                <a:cubicBezTo>
                  <a:pt x="21549" y="242504"/>
                  <a:pt x="41406" y="216424"/>
                  <a:pt x="65900" y="216424"/>
                </a:cubicBezTo>
                <a:close/>
                <a:moveTo>
                  <a:pt x="25460" y="122078"/>
                </a:moveTo>
                <a:cubicBezTo>
                  <a:pt x="36716" y="132508"/>
                  <a:pt x="50627" y="138820"/>
                  <a:pt x="65910" y="138820"/>
                </a:cubicBezTo>
                <a:cubicBezTo>
                  <a:pt x="81101" y="138820"/>
                  <a:pt x="95012" y="132508"/>
                  <a:pt x="106268" y="122078"/>
                </a:cubicBezTo>
                <a:cubicBezTo>
                  <a:pt x="106634" y="122352"/>
                  <a:pt x="106909" y="122718"/>
                  <a:pt x="107275" y="122993"/>
                </a:cubicBezTo>
                <a:cubicBezTo>
                  <a:pt x="119721" y="132782"/>
                  <a:pt x="128689" y="146871"/>
                  <a:pt x="131618" y="163431"/>
                </a:cubicBezTo>
                <a:cubicBezTo>
                  <a:pt x="131984" y="165535"/>
                  <a:pt x="131435" y="167639"/>
                  <a:pt x="130062" y="169286"/>
                </a:cubicBezTo>
                <a:cubicBezTo>
                  <a:pt x="128781" y="170841"/>
                  <a:pt x="126768" y="171756"/>
                  <a:pt x="124663" y="171756"/>
                </a:cubicBezTo>
                <a:lnTo>
                  <a:pt x="7065" y="171756"/>
                </a:lnTo>
                <a:cubicBezTo>
                  <a:pt x="5052" y="171756"/>
                  <a:pt x="3039" y="170841"/>
                  <a:pt x="1666" y="169286"/>
                </a:cubicBezTo>
                <a:cubicBezTo>
                  <a:pt x="293" y="167639"/>
                  <a:pt x="-256" y="165535"/>
                  <a:pt x="110" y="163431"/>
                </a:cubicBezTo>
                <a:cubicBezTo>
                  <a:pt x="3039" y="146871"/>
                  <a:pt x="12007" y="132782"/>
                  <a:pt x="24453" y="122993"/>
                </a:cubicBezTo>
                <a:cubicBezTo>
                  <a:pt x="24819" y="122718"/>
                  <a:pt x="25094" y="122352"/>
                  <a:pt x="25460" y="122078"/>
                </a:cubicBezTo>
                <a:close/>
                <a:moveTo>
                  <a:pt x="440494" y="55380"/>
                </a:moveTo>
                <a:lnTo>
                  <a:pt x="440494" y="116446"/>
                </a:lnTo>
                <a:lnTo>
                  <a:pt x="544292" y="116446"/>
                </a:lnTo>
                <a:cubicBezTo>
                  <a:pt x="547496" y="116446"/>
                  <a:pt x="550059" y="113795"/>
                  <a:pt x="550059" y="110595"/>
                </a:cubicBezTo>
                <a:lnTo>
                  <a:pt x="550059" y="61139"/>
                </a:lnTo>
                <a:cubicBezTo>
                  <a:pt x="550059" y="57939"/>
                  <a:pt x="547496" y="55380"/>
                  <a:pt x="544292" y="55380"/>
                </a:cubicBezTo>
                <a:close/>
                <a:moveTo>
                  <a:pt x="207726" y="25121"/>
                </a:moveTo>
                <a:lnTo>
                  <a:pt x="544292" y="25121"/>
                </a:lnTo>
                <a:cubicBezTo>
                  <a:pt x="564246" y="25121"/>
                  <a:pt x="580356" y="41302"/>
                  <a:pt x="580356" y="61139"/>
                </a:cubicBezTo>
                <a:lnTo>
                  <a:pt x="580356" y="110595"/>
                </a:lnTo>
                <a:cubicBezTo>
                  <a:pt x="580356" y="130524"/>
                  <a:pt x="564246" y="146705"/>
                  <a:pt x="544292" y="146705"/>
                </a:cubicBezTo>
                <a:lnTo>
                  <a:pt x="207726" y="146705"/>
                </a:lnTo>
                <a:cubicBezTo>
                  <a:pt x="187772" y="146705"/>
                  <a:pt x="171571" y="130524"/>
                  <a:pt x="171571" y="110595"/>
                </a:cubicBezTo>
                <a:lnTo>
                  <a:pt x="171571" y="61139"/>
                </a:lnTo>
                <a:cubicBezTo>
                  <a:pt x="171571" y="41302"/>
                  <a:pt x="187772" y="25121"/>
                  <a:pt x="207726" y="25121"/>
                </a:cubicBezTo>
                <a:close/>
                <a:moveTo>
                  <a:pt x="65945" y="0"/>
                </a:moveTo>
                <a:cubicBezTo>
                  <a:pt x="90386" y="0"/>
                  <a:pt x="110250" y="26042"/>
                  <a:pt x="110250" y="58297"/>
                </a:cubicBezTo>
                <a:cubicBezTo>
                  <a:pt x="110250" y="90370"/>
                  <a:pt x="90386" y="116503"/>
                  <a:pt x="65945" y="116503"/>
                </a:cubicBezTo>
                <a:cubicBezTo>
                  <a:pt x="41413" y="116503"/>
                  <a:pt x="21549" y="90370"/>
                  <a:pt x="21549" y="58297"/>
                </a:cubicBezTo>
                <a:cubicBezTo>
                  <a:pt x="21549" y="26042"/>
                  <a:pt x="41413" y="0"/>
                  <a:pt x="65945" y="0"/>
                </a:cubicBezTo>
                <a:close/>
              </a:path>
            </a:pathLst>
          </a:custGeom>
          <a:gradFill>
            <a:gsLst>
              <a:gs pos="2000">
                <a:srgbClr val="065071"/>
              </a:gs>
              <a:gs pos="83000">
                <a:srgbClr val="077EC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5094514"/>
            <a:ext cx="12192000" cy="1763486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24" name="菱形 23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菱形 24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4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04.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发展规划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/>
          <p:cNvSpPr/>
          <p:nvPr/>
        </p:nvSpPr>
        <p:spPr>
          <a:xfrm>
            <a:off x="1056717" y="1896515"/>
            <a:ext cx="2028187" cy="2030274"/>
          </a:xfrm>
          <a:custGeom>
            <a:avLst/>
            <a:gdLst>
              <a:gd name="connsiteX0" fmla="*/ 0 w 2143551"/>
              <a:gd name="connsiteY0" fmla="*/ 0 h 2145757"/>
              <a:gd name="connsiteX1" fmla="*/ 2143551 w 2143551"/>
              <a:gd name="connsiteY1" fmla="*/ 0 h 2145757"/>
              <a:gd name="connsiteX2" fmla="*/ 2143551 w 2143551"/>
              <a:gd name="connsiteY2" fmla="*/ 2145757 h 2145757"/>
              <a:gd name="connsiteX3" fmla="*/ 0 w 2143551"/>
              <a:gd name="connsiteY3" fmla="*/ 2145757 h 214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551" h="2145757">
                <a:moveTo>
                  <a:pt x="0" y="0"/>
                </a:moveTo>
                <a:lnTo>
                  <a:pt x="2143551" y="0"/>
                </a:lnTo>
                <a:lnTo>
                  <a:pt x="2143551" y="2145757"/>
                </a:lnTo>
                <a:lnTo>
                  <a:pt x="0" y="2145757"/>
                </a:lnTo>
                <a:close/>
              </a:path>
            </a:pathLst>
          </a:cu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/>
        </p:nvSpPr>
        <p:spPr>
          <a:xfrm>
            <a:off x="3072247" y="3915287"/>
            <a:ext cx="2029735" cy="2020127"/>
          </a:xfrm>
          <a:custGeom>
            <a:avLst/>
            <a:gdLst>
              <a:gd name="connsiteX0" fmla="*/ 0 w 2145187"/>
              <a:gd name="connsiteY0" fmla="*/ 0 h 2135033"/>
              <a:gd name="connsiteX1" fmla="*/ 2145187 w 2145187"/>
              <a:gd name="connsiteY1" fmla="*/ 0 h 2135033"/>
              <a:gd name="connsiteX2" fmla="*/ 2145187 w 2145187"/>
              <a:gd name="connsiteY2" fmla="*/ 2135033 h 2135033"/>
              <a:gd name="connsiteX3" fmla="*/ 0 w 2145187"/>
              <a:gd name="connsiteY3" fmla="*/ 2135033 h 213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5187" h="2135033">
                <a:moveTo>
                  <a:pt x="0" y="0"/>
                </a:moveTo>
                <a:lnTo>
                  <a:pt x="2145187" y="0"/>
                </a:lnTo>
                <a:lnTo>
                  <a:pt x="2145187" y="2135033"/>
                </a:lnTo>
                <a:lnTo>
                  <a:pt x="0" y="2135033"/>
                </a:lnTo>
                <a:close/>
              </a:path>
            </a:pathLst>
          </a:cu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任意多边形: 形状 36"/>
          <p:cNvSpPr/>
          <p:nvPr/>
        </p:nvSpPr>
        <p:spPr>
          <a:xfrm>
            <a:off x="5092567" y="1896516"/>
            <a:ext cx="2018771" cy="2018771"/>
          </a:xfrm>
          <a:custGeom>
            <a:avLst/>
            <a:gdLst>
              <a:gd name="connsiteX0" fmla="*/ 0 w 2133600"/>
              <a:gd name="connsiteY0" fmla="*/ 0 h 2133600"/>
              <a:gd name="connsiteX1" fmla="*/ 2133600 w 2133600"/>
              <a:gd name="connsiteY1" fmla="*/ 0 h 2133600"/>
              <a:gd name="connsiteX2" fmla="*/ 2133600 w 2133600"/>
              <a:gd name="connsiteY2" fmla="*/ 2133600 h 2133600"/>
              <a:gd name="connsiteX3" fmla="*/ 0 w 2133600"/>
              <a:gd name="connsiteY3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600" h="2133600">
                <a:moveTo>
                  <a:pt x="0" y="0"/>
                </a:moveTo>
                <a:lnTo>
                  <a:pt x="2133600" y="0"/>
                </a:lnTo>
                <a:lnTo>
                  <a:pt x="2133600" y="2133600"/>
                </a:lnTo>
                <a:lnTo>
                  <a:pt x="0" y="2133600"/>
                </a:lnTo>
                <a:close/>
              </a:path>
            </a:pathLst>
          </a:cu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任意多边形: 形状 42"/>
          <p:cNvSpPr/>
          <p:nvPr/>
        </p:nvSpPr>
        <p:spPr>
          <a:xfrm>
            <a:off x="9129263" y="1896516"/>
            <a:ext cx="2009356" cy="2018771"/>
          </a:xfrm>
          <a:custGeom>
            <a:avLst/>
            <a:gdLst>
              <a:gd name="connsiteX0" fmla="*/ 0 w 2123649"/>
              <a:gd name="connsiteY0" fmla="*/ 0 h 2133600"/>
              <a:gd name="connsiteX1" fmla="*/ 2123649 w 2123649"/>
              <a:gd name="connsiteY1" fmla="*/ 0 h 2133600"/>
              <a:gd name="connsiteX2" fmla="*/ 2123649 w 2123649"/>
              <a:gd name="connsiteY2" fmla="*/ 2133600 h 2133600"/>
              <a:gd name="connsiteX3" fmla="*/ 0 w 2123649"/>
              <a:gd name="connsiteY3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3649" h="2133600">
                <a:moveTo>
                  <a:pt x="0" y="0"/>
                </a:moveTo>
                <a:lnTo>
                  <a:pt x="2123649" y="0"/>
                </a:lnTo>
                <a:lnTo>
                  <a:pt x="2123649" y="2133600"/>
                </a:lnTo>
                <a:lnTo>
                  <a:pt x="0" y="2133600"/>
                </a:lnTo>
                <a:close/>
              </a:path>
            </a:pathLst>
          </a:cu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54348" y="1896515"/>
            <a:ext cx="2031403" cy="2030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050307" y="3915286"/>
            <a:ext cx="2067442" cy="2030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078494" y="1883658"/>
            <a:ext cx="2058027" cy="2030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106622" y="1894658"/>
            <a:ext cx="2066204" cy="2030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074642" y="1896516"/>
            <a:ext cx="2018771" cy="2018771"/>
          </a:xfrm>
          <a:prstGeom prst="rect">
            <a:avLst/>
          </a:prstGeom>
          <a:gradFill flip="none" rotWithShape="1">
            <a:gsLst>
              <a:gs pos="2000">
                <a:srgbClr val="0880C7"/>
              </a:gs>
              <a:gs pos="100000">
                <a:srgbClr val="22FE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086157" y="1896516"/>
            <a:ext cx="2044800" cy="2018771"/>
          </a:xfrm>
          <a:prstGeom prst="rect">
            <a:avLst/>
          </a:prstGeom>
          <a:gradFill>
            <a:gsLst>
              <a:gs pos="2000">
                <a:srgbClr val="065071"/>
              </a:gs>
              <a:gs pos="83000">
                <a:srgbClr val="077EC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55276" y="3915287"/>
            <a:ext cx="2018771" cy="2018771"/>
          </a:xfrm>
          <a:prstGeom prst="rect">
            <a:avLst/>
          </a:prstGeom>
          <a:gradFill>
            <a:gsLst>
              <a:gs pos="2000">
                <a:srgbClr val="065071"/>
              </a:gs>
              <a:gs pos="83000">
                <a:srgbClr val="077EC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40026" y="4409372"/>
            <a:ext cx="1601198" cy="1272060"/>
            <a:chOff x="1934831" y="2352404"/>
            <a:chExt cx="1943456" cy="1344415"/>
          </a:xfrm>
        </p:grpSpPr>
        <p:sp>
          <p:nvSpPr>
            <p:cNvPr id="15" name="文本框 14"/>
            <p:cNvSpPr txBox="1"/>
            <p:nvPr/>
          </p:nvSpPr>
          <p:spPr>
            <a:xfrm>
              <a:off x="1934831" y="2352404"/>
              <a:ext cx="1737056" cy="4228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34831" y="2786027"/>
              <a:ext cx="1943456" cy="910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68933" y="2229456"/>
            <a:ext cx="1601198" cy="1272060"/>
            <a:chOff x="1934831" y="2352404"/>
            <a:chExt cx="1943456" cy="1344415"/>
          </a:xfrm>
        </p:grpSpPr>
        <p:sp>
          <p:nvSpPr>
            <p:cNvPr id="18" name="文本框 17"/>
            <p:cNvSpPr txBox="1"/>
            <p:nvPr/>
          </p:nvSpPr>
          <p:spPr>
            <a:xfrm>
              <a:off x="1934831" y="2352404"/>
              <a:ext cx="1737056" cy="4228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34831" y="2786027"/>
              <a:ext cx="1943456" cy="910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39753" y="2229456"/>
            <a:ext cx="1601198" cy="1272060"/>
            <a:chOff x="1934831" y="2352404"/>
            <a:chExt cx="1943456" cy="1344415"/>
          </a:xfrm>
        </p:grpSpPr>
        <p:sp>
          <p:nvSpPr>
            <p:cNvPr id="21" name="文本框 20"/>
            <p:cNvSpPr txBox="1"/>
            <p:nvPr/>
          </p:nvSpPr>
          <p:spPr>
            <a:xfrm>
              <a:off x="1934831" y="2352404"/>
              <a:ext cx="1737056" cy="4228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34831" y="2786027"/>
              <a:ext cx="1943456" cy="910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93413" y="3915287"/>
            <a:ext cx="6079413" cy="2018771"/>
            <a:chOff x="5093413" y="3915287"/>
            <a:chExt cx="6079413" cy="2018771"/>
          </a:xfrm>
        </p:grpSpPr>
        <p:sp>
          <p:nvSpPr>
            <p:cNvPr id="55" name="Rectangle 54"/>
            <p:cNvSpPr/>
            <p:nvPr/>
          </p:nvSpPr>
          <p:spPr>
            <a:xfrm>
              <a:off x="5093413" y="3915287"/>
              <a:ext cx="6079413" cy="2018771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ïšḻïďê-任意多边形: 形状 12"/>
            <p:cNvSpPr>
              <a:spLocks noChangeAspect="1"/>
            </p:cNvSpPr>
            <p:nvPr/>
          </p:nvSpPr>
          <p:spPr bwMode="auto">
            <a:xfrm>
              <a:off x="5760373" y="4687244"/>
              <a:ext cx="456933" cy="456933"/>
            </a:xfrm>
            <a:custGeom>
              <a:avLst/>
              <a:gdLst>
                <a:gd name="connsiteX0" fmla="*/ 225702 w 508000"/>
                <a:gd name="connsiteY0" fmla="*/ 59797 h 508000"/>
                <a:gd name="connsiteX1" fmla="*/ 392654 w 508000"/>
                <a:gd name="connsiteY1" fmla="*/ 115241 h 508000"/>
                <a:gd name="connsiteX2" fmla="*/ 392654 w 508000"/>
                <a:gd name="connsiteY2" fmla="*/ 392809 h 508000"/>
                <a:gd name="connsiteX3" fmla="*/ 115086 w 508000"/>
                <a:gd name="connsiteY3" fmla="*/ 392809 h 508000"/>
                <a:gd name="connsiteX4" fmla="*/ 77168 w 508000"/>
                <a:gd name="connsiteY4" fmla="*/ 168251 h 508000"/>
                <a:gd name="connsiteX5" fmla="*/ 259760 w 508000"/>
                <a:gd name="connsiteY5" fmla="*/ 259915 h 508000"/>
                <a:gd name="connsiteX6" fmla="*/ 168464 w 508000"/>
                <a:gd name="connsiteY6" fmla="*/ 77323 h 508000"/>
                <a:gd name="connsiteX7" fmla="*/ 225702 w 508000"/>
                <a:gd name="connsiteY7" fmla="*/ 59797 h 508000"/>
                <a:gd name="connsiteX8" fmla="*/ 109644 w 508000"/>
                <a:gd name="connsiteY8" fmla="*/ 18815 h 508000"/>
                <a:gd name="connsiteX9" fmla="*/ 201365 w 508000"/>
                <a:gd name="connsiteY9" fmla="*/ 201365 h 508000"/>
                <a:gd name="connsiteX10" fmla="*/ 18659 w 508000"/>
                <a:gd name="connsiteY10" fmla="*/ 109722 h 508000"/>
                <a:gd name="connsiteX11" fmla="*/ 56600 w 508000"/>
                <a:gd name="connsiteY11" fmla="*/ 56724 h 508000"/>
                <a:gd name="connsiteX12" fmla="*/ 109644 w 508000"/>
                <a:gd name="connsiteY12" fmla="*/ 18815 h 508000"/>
                <a:gd name="connsiteX13" fmla="*/ 254000 w 508000"/>
                <a:gd name="connsiteY13" fmla="*/ 0 h 508000"/>
                <a:gd name="connsiteX14" fmla="*/ 433641 w 508000"/>
                <a:gd name="connsiteY14" fmla="*/ 74359 h 508000"/>
                <a:gd name="connsiteX15" fmla="*/ 508000 w 508000"/>
                <a:gd name="connsiteY15" fmla="*/ 254000 h 508000"/>
                <a:gd name="connsiteX16" fmla="*/ 433641 w 508000"/>
                <a:gd name="connsiteY16" fmla="*/ 433641 h 508000"/>
                <a:gd name="connsiteX17" fmla="*/ 254000 w 508000"/>
                <a:gd name="connsiteY17" fmla="*/ 508000 h 508000"/>
                <a:gd name="connsiteX18" fmla="*/ 74360 w 508000"/>
                <a:gd name="connsiteY18" fmla="*/ 433641 h 508000"/>
                <a:gd name="connsiteX19" fmla="*/ 0 w 508000"/>
                <a:gd name="connsiteY19" fmla="*/ 254000 h 508000"/>
                <a:gd name="connsiteX20" fmla="*/ 25768 w 508000"/>
                <a:gd name="connsiteY20" fmla="*/ 142461 h 508000"/>
                <a:gd name="connsiteX21" fmla="*/ 46751 w 508000"/>
                <a:gd name="connsiteY21" fmla="*/ 153136 h 508000"/>
                <a:gd name="connsiteX22" fmla="*/ 90925 w 508000"/>
                <a:gd name="connsiteY22" fmla="*/ 417075 h 508000"/>
                <a:gd name="connsiteX23" fmla="*/ 417076 w 508000"/>
                <a:gd name="connsiteY23" fmla="*/ 417075 h 508000"/>
                <a:gd name="connsiteX24" fmla="*/ 417076 w 508000"/>
                <a:gd name="connsiteY24" fmla="*/ 90925 h 508000"/>
                <a:gd name="connsiteX25" fmla="*/ 153136 w 508000"/>
                <a:gd name="connsiteY25" fmla="*/ 46751 h 508000"/>
                <a:gd name="connsiteX26" fmla="*/ 142461 w 508000"/>
                <a:gd name="connsiteY26" fmla="*/ 25768 h 508000"/>
                <a:gd name="connsiteX27" fmla="*/ 254000 w 508000"/>
                <a:gd name="connsiteY27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8000" h="508000">
                  <a:moveTo>
                    <a:pt x="225702" y="59797"/>
                  </a:moveTo>
                  <a:cubicBezTo>
                    <a:pt x="284770" y="51255"/>
                    <a:pt x="347098" y="69685"/>
                    <a:pt x="392654" y="115241"/>
                  </a:cubicBezTo>
                  <a:cubicBezTo>
                    <a:pt x="469593" y="191811"/>
                    <a:pt x="469593" y="316239"/>
                    <a:pt x="392654" y="392809"/>
                  </a:cubicBezTo>
                  <a:cubicBezTo>
                    <a:pt x="316084" y="469748"/>
                    <a:pt x="191656" y="469748"/>
                    <a:pt x="115086" y="392809"/>
                  </a:cubicBezTo>
                  <a:cubicBezTo>
                    <a:pt x="54344" y="332068"/>
                    <a:pt x="41828" y="241509"/>
                    <a:pt x="77168" y="168251"/>
                  </a:cubicBezTo>
                  <a:lnTo>
                    <a:pt x="259760" y="259915"/>
                  </a:lnTo>
                  <a:cubicBezTo>
                    <a:pt x="259760" y="259915"/>
                    <a:pt x="259760" y="259915"/>
                    <a:pt x="168464" y="77323"/>
                  </a:cubicBezTo>
                  <a:cubicBezTo>
                    <a:pt x="186687" y="68488"/>
                    <a:pt x="206013" y="62644"/>
                    <a:pt x="225702" y="59797"/>
                  </a:cubicBezTo>
                  <a:close/>
                  <a:moveTo>
                    <a:pt x="109644" y="18815"/>
                  </a:moveTo>
                  <a:lnTo>
                    <a:pt x="201365" y="201365"/>
                  </a:lnTo>
                  <a:cubicBezTo>
                    <a:pt x="201365" y="201365"/>
                    <a:pt x="201365" y="201365"/>
                    <a:pt x="18659" y="109722"/>
                  </a:cubicBezTo>
                  <a:cubicBezTo>
                    <a:pt x="27868" y="90584"/>
                    <a:pt x="40392" y="72549"/>
                    <a:pt x="56600" y="56724"/>
                  </a:cubicBezTo>
                  <a:cubicBezTo>
                    <a:pt x="72440" y="40530"/>
                    <a:pt x="90489" y="28016"/>
                    <a:pt x="109644" y="18815"/>
                  </a:cubicBezTo>
                  <a:close/>
                  <a:moveTo>
                    <a:pt x="254000" y="0"/>
                  </a:moveTo>
                  <a:cubicBezTo>
                    <a:pt x="322102" y="0"/>
                    <a:pt x="385786" y="26504"/>
                    <a:pt x="433641" y="74359"/>
                  </a:cubicBezTo>
                  <a:cubicBezTo>
                    <a:pt x="481864" y="122583"/>
                    <a:pt x="508000" y="186267"/>
                    <a:pt x="508000" y="254000"/>
                  </a:cubicBezTo>
                  <a:cubicBezTo>
                    <a:pt x="508000" y="322101"/>
                    <a:pt x="481864" y="385786"/>
                    <a:pt x="433641" y="433641"/>
                  </a:cubicBezTo>
                  <a:cubicBezTo>
                    <a:pt x="385786" y="481864"/>
                    <a:pt x="322102" y="508000"/>
                    <a:pt x="254000" y="508000"/>
                  </a:cubicBezTo>
                  <a:cubicBezTo>
                    <a:pt x="186267" y="508000"/>
                    <a:pt x="122215" y="481864"/>
                    <a:pt x="74360" y="433641"/>
                  </a:cubicBezTo>
                  <a:cubicBezTo>
                    <a:pt x="26504" y="385786"/>
                    <a:pt x="0" y="322101"/>
                    <a:pt x="0" y="254000"/>
                  </a:cubicBezTo>
                  <a:cubicBezTo>
                    <a:pt x="0" y="214612"/>
                    <a:pt x="8835" y="176696"/>
                    <a:pt x="25768" y="142461"/>
                  </a:cubicBezTo>
                  <a:cubicBezTo>
                    <a:pt x="25768" y="142461"/>
                    <a:pt x="25768" y="142461"/>
                    <a:pt x="46751" y="153136"/>
                  </a:cubicBezTo>
                  <a:cubicBezTo>
                    <a:pt x="5153" y="238907"/>
                    <a:pt x="19878" y="345661"/>
                    <a:pt x="90925" y="417075"/>
                  </a:cubicBezTo>
                  <a:cubicBezTo>
                    <a:pt x="181113" y="506896"/>
                    <a:pt x="327255" y="506896"/>
                    <a:pt x="417076" y="417075"/>
                  </a:cubicBezTo>
                  <a:cubicBezTo>
                    <a:pt x="506896" y="327255"/>
                    <a:pt x="506896" y="181113"/>
                    <a:pt x="417076" y="90925"/>
                  </a:cubicBezTo>
                  <a:cubicBezTo>
                    <a:pt x="345661" y="19878"/>
                    <a:pt x="238907" y="5154"/>
                    <a:pt x="153136" y="46751"/>
                  </a:cubicBezTo>
                  <a:cubicBezTo>
                    <a:pt x="153136" y="46751"/>
                    <a:pt x="153136" y="46751"/>
                    <a:pt x="142461" y="25768"/>
                  </a:cubicBezTo>
                  <a:cubicBezTo>
                    <a:pt x="176696" y="8835"/>
                    <a:pt x="214612" y="0"/>
                    <a:pt x="254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590391" y="4528886"/>
              <a:ext cx="3784429" cy="810396"/>
              <a:chOff x="1934831" y="2352404"/>
              <a:chExt cx="4593355" cy="85649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934831" y="2352404"/>
                <a:ext cx="1737056" cy="422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934831" y="2786027"/>
                <a:ext cx="4593355" cy="42286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This template is exclusively designed </a:t>
                </a:r>
                <a:r>
                  <a:rPr lang="en-US" altLang="zh-CN" sz="1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by 1PPT creative 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and copyrights belong </a:t>
                </a:r>
                <a:r>
                  <a:rPr lang="en-US" altLang="zh-CN" sz="1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 1PPT internet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34" name="菱形 33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6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菱形 34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7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菱形 37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04.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发展规划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4" grpId="0" animBg="1"/>
      <p:bldP spid="37" grpId="0" animBg="1"/>
      <p:bldP spid="43" grpId="0" animBg="1"/>
      <p:bldP spid="8" grpId="0"/>
      <p:bldP spid="28" grpId="0"/>
      <p:bldP spid="29" grpId="0"/>
      <p:bldP spid="30" grpId="0"/>
      <p:bldP spid="52" grpId="0" animBg="1"/>
      <p:bldP spid="6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1443039" y="2185195"/>
            <a:ext cx="2574925" cy="1439862"/>
          </a:xfrm>
          <a:custGeom>
            <a:avLst/>
            <a:gdLst>
              <a:gd name="connsiteX0" fmla="*/ 0 w 2574925"/>
              <a:gd name="connsiteY0" fmla="*/ 0 h 1439862"/>
              <a:gd name="connsiteX1" fmla="*/ 2574925 w 2574925"/>
              <a:gd name="connsiteY1" fmla="*/ 0 h 1439862"/>
              <a:gd name="connsiteX2" fmla="*/ 2574925 w 2574925"/>
              <a:gd name="connsiteY2" fmla="*/ 1439862 h 1439862"/>
              <a:gd name="connsiteX3" fmla="*/ 0 w 2574925"/>
              <a:gd name="connsiteY3" fmla="*/ 1439862 h 143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925" h="1439862">
                <a:moveTo>
                  <a:pt x="0" y="0"/>
                </a:moveTo>
                <a:lnTo>
                  <a:pt x="2574925" y="0"/>
                </a:lnTo>
                <a:lnTo>
                  <a:pt x="2574925" y="1439862"/>
                </a:lnTo>
                <a:lnTo>
                  <a:pt x="0" y="1439862"/>
                </a:lnTo>
                <a:close/>
              </a:path>
            </a:pathLst>
          </a:cu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1443039" y="4057651"/>
            <a:ext cx="2574925" cy="1439862"/>
          </a:xfrm>
          <a:custGeom>
            <a:avLst/>
            <a:gdLst>
              <a:gd name="connsiteX0" fmla="*/ 0 w 2574925"/>
              <a:gd name="connsiteY0" fmla="*/ 0 h 1439862"/>
              <a:gd name="connsiteX1" fmla="*/ 2574925 w 2574925"/>
              <a:gd name="connsiteY1" fmla="*/ 0 h 1439862"/>
              <a:gd name="connsiteX2" fmla="*/ 2574925 w 2574925"/>
              <a:gd name="connsiteY2" fmla="*/ 1439862 h 1439862"/>
              <a:gd name="connsiteX3" fmla="*/ 0 w 2574925"/>
              <a:gd name="connsiteY3" fmla="*/ 1439862 h 143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925" h="1439862">
                <a:moveTo>
                  <a:pt x="0" y="0"/>
                </a:moveTo>
                <a:lnTo>
                  <a:pt x="2574925" y="0"/>
                </a:lnTo>
                <a:lnTo>
                  <a:pt x="2574925" y="1439862"/>
                </a:lnTo>
                <a:lnTo>
                  <a:pt x="0" y="1439862"/>
                </a:lnTo>
                <a:close/>
              </a:path>
            </a:pathLst>
          </a:cu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PA-文本框 8"/>
          <p:cNvSpPr txBox="1"/>
          <p:nvPr>
            <p:custDataLst>
              <p:tags r:id="rId3"/>
            </p:custDataLst>
          </p:nvPr>
        </p:nvSpPr>
        <p:spPr>
          <a:xfrm>
            <a:off x="4238627" y="2624333"/>
            <a:ext cx="115102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NO.01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PA-文本框 8"/>
          <p:cNvSpPr txBox="1"/>
          <p:nvPr>
            <p:custDataLst>
              <p:tags r:id="rId4"/>
            </p:custDataLst>
          </p:nvPr>
        </p:nvSpPr>
        <p:spPr>
          <a:xfrm>
            <a:off x="4238627" y="4496789"/>
            <a:ext cx="115102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NO.02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01077" y="2411316"/>
            <a:ext cx="5233609" cy="987621"/>
            <a:chOff x="2096160" y="2352404"/>
            <a:chExt cx="6010423" cy="987621"/>
          </a:xfrm>
        </p:grpSpPr>
        <p:sp>
          <p:nvSpPr>
            <p:cNvPr id="7" name="文本框 6"/>
            <p:cNvSpPr txBox="1"/>
            <p:nvPr/>
          </p:nvSpPr>
          <p:spPr>
            <a:xfrm>
              <a:off x="2096161" y="2352404"/>
              <a:ext cx="1550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096160" y="2786027"/>
              <a:ext cx="6010423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belongThis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 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01077" y="4283771"/>
            <a:ext cx="5233609" cy="987621"/>
            <a:chOff x="2096160" y="2352404"/>
            <a:chExt cx="6010423" cy="987621"/>
          </a:xfrm>
        </p:grpSpPr>
        <p:sp>
          <p:nvSpPr>
            <p:cNvPr id="10" name="文本框 9"/>
            <p:cNvSpPr txBox="1"/>
            <p:nvPr/>
          </p:nvSpPr>
          <p:spPr>
            <a:xfrm>
              <a:off x="2096161" y="2352404"/>
              <a:ext cx="1550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096160" y="2786027"/>
              <a:ext cx="6010423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belongThis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 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486777" y="2406716"/>
            <a:ext cx="0" cy="9668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486777" y="4315009"/>
            <a:ext cx="0" cy="9668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16" name="菱形 15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6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菱形 16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7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菱形 17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04.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发展规划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20300" y="2231614"/>
            <a:ext cx="9331115" cy="2960738"/>
            <a:chOff x="1320300" y="2231614"/>
            <a:chExt cx="9331115" cy="2960738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1320300" y="3809433"/>
              <a:ext cx="2065781" cy="1370108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613474" y="3809433"/>
              <a:ext cx="1743197" cy="1382919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5517461" y="3928696"/>
              <a:ext cx="1517082" cy="1263656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9222737" y="2231614"/>
              <a:ext cx="1428678" cy="127135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7228635" y="3583360"/>
              <a:ext cx="1800010" cy="264941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ïṩ1íḋè"/>
          <p:cNvSpPr/>
          <p:nvPr/>
        </p:nvSpPr>
        <p:spPr>
          <a:xfrm>
            <a:off x="949400" y="4969435"/>
            <a:ext cx="581010" cy="581004"/>
          </a:xfrm>
          <a:prstGeom prst="diamond">
            <a:avLst/>
          </a:prstGeom>
          <a:gradFill flip="none" rotWithShape="1">
            <a:gsLst>
              <a:gs pos="2000">
                <a:srgbClr val="0880C7"/>
              </a:gs>
              <a:gs pos="100000">
                <a:srgbClr val="22FE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iṡļiďé"/>
          <p:cNvSpPr/>
          <p:nvPr/>
        </p:nvSpPr>
        <p:spPr>
          <a:xfrm>
            <a:off x="3209273" y="3518932"/>
            <a:ext cx="581010" cy="581004"/>
          </a:xfrm>
          <a:prstGeom prst="diamond">
            <a:avLst/>
          </a:prstGeom>
          <a:gradFill>
            <a:gsLst>
              <a:gs pos="2000">
                <a:srgbClr val="065071"/>
              </a:gs>
              <a:gs pos="83000">
                <a:srgbClr val="077EC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îṥḻíďé"/>
          <p:cNvSpPr/>
          <p:nvPr/>
        </p:nvSpPr>
        <p:spPr>
          <a:xfrm>
            <a:off x="5146562" y="4982246"/>
            <a:ext cx="581010" cy="581004"/>
          </a:xfrm>
          <a:prstGeom prst="diamond">
            <a:avLst/>
          </a:prstGeom>
          <a:gradFill flip="none" rotWithShape="1">
            <a:gsLst>
              <a:gs pos="2000">
                <a:srgbClr val="0880C7"/>
              </a:gs>
              <a:gs pos="100000">
                <a:srgbClr val="22FE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îṧḷíḓé"/>
          <p:cNvSpPr/>
          <p:nvPr/>
        </p:nvSpPr>
        <p:spPr>
          <a:xfrm>
            <a:off x="6824434" y="3557799"/>
            <a:ext cx="581010" cy="581004"/>
          </a:xfrm>
          <a:prstGeom prst="diamond">
            <a:avLst/>
          </a:prstGeom>
          <a:gradFill>
            <a:gsLst>
              <a:gs pos="2000">
                <a:srgbClr val="065071"/>
              </a:gs>
              <a:gs pos="83000">
                <a:srgbClr val="077EC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íṥļîḓe"/>
          <p:cNvSpPr/>
          <p:nvPr/>
        </p:nvSpPr>
        <p:spPr>
          <a:xfrm>
            <a:off x="8851837" y="3292858"/>
            <a:ext cx="581010" cy="581004"/>
          </a:xfrm>
          <a:prstGeom prst="diamond">
            <a:avLst/>
          </a:prstGeom>
          <a:gradFill flip="none" rotWithShape="1">
            <a:gsLst>
              <a:gs pos="2000">
                <a:srgbClr val="0880C7"/>
              </a:gs>
              <a:gs pos="100000">
                <a:srgbClr val="22FE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íśľïḑè"/>
          <p:cNvSpPr/>
          <p:nvPr/>
        </p:nvSpPr>
        <p:spPr>
          <a:xfrm>
            <a:off x="10441306" y="1860717"/>
            <a:ext cx="581010" cy="581004"/>
          </a:xfrm>
          <a:prstGeom prst="diamond">
            <a:avLst/>
          </a:prstGeom>
          <a:gradFill>
            <a:gsLst>
              <a:gs pos="2000">
                <a:srgbClr val="065071"/>
              </a:gs>
              <a:gs pos="83000">
                <a:srgbClr val="077EC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20087" y="5159051"/>
            <a:ext cx="2593058" cy="987621"/>
            <a:chOff x="1689253" y="2352404"/>
            <a:chExt cx="3103410" cy="987621"/>
          </a:xfrm>
        </p:grpSpPr>
        <p:sp>
          <p:nvSpPr>
            <p:cNvPr id="24" name="文本框 23"/>
            <p:cNvSpPr txBox="1"/>
            <p:nvPr/>
          </p:nvSpPr>
          <p:spPr>
            <a:xfrm>
              <a:off x="23724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689253" y="2786027"/>
              <a:ext cx="3103410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90916" y="2455003"/>
            <a:ext cx="2593058" cy="987621"/>
            <a:chOff x="1689253" y="2352404"/>
            <a:chExt cx="3103410" cy="987621"/>
          </a:xfrm>
        </p:grpSpPr>
        <p:sp>
          <p:nvSpPr>
            <p:cNvPr id="27" name="文本框 26"/>
            <p:cNvSpPr txBox="1"/>
            <p:nvPr/>
          </p:nvSpPr>
          <p:spPr>
            <a:xfrm>
              <a:off x="23724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89253" y="2786027"/>
              <a:ext cx="3103410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85799" y="5159051"/>
            <a:ext cx="2593058" cy="987621"/>
            <a:chOff x="1689253" y="2352404"/>
            <a:chExt cx="3103410" cy="987621"/>
          </a:xfrm>
        </p:grpSpPr>
        <p:sp>
          <p:nvSpPr>
            <p:cNvPr id="30" name="文本框 29"/>
            <p:cNvSpPr txBox="1"/>
            <p:nvPr/>
          </p:nvSpPr>
          <p:spPr>
            <a:xfrm>
              <a:off x="23724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89253" y="2786027"/>
              <a:ext cx="3103410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95217" y="2455003"/>
            <a:ext cx="2593058" cy="987621"/>
            <a:chOff x="1689253" y="2352404"/>
            <a:chExt cx="3103410" cy="987621"/>
          </a:xfrm>
        </p:grpSpPr>
        <p:sp>
          <p:nvSpPr>
            <p:cNvPr id="33" name="文本框 32"/>
            <p:cNvSpPr txBox="1"/>
            <p:nvPr/>
          </p:nvSpPr>
          <p:spPr>
            <a:xfrm>
              <a:off x="23724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689253" y="2786027"/>
              <a:ext cx="3103410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78642" y="4000676"/>
            <a:ext cx="2593058" cy="987621"/>
            <a:chOff x="1689253" y="2352404"/>
            <a:chExt cx="3103410" cy="987621"/>
          </a:xfrm>
        </p:grpSpPr>
        <p:sp>
          <p:nvSpPr>
            <p:cNvPr id="36" name="文本框 35"/>
            <p:cNvSpPr txBox="1"/>
            <p:nvPr/>
          </p:nvSpPr>
          <p:spPr>
            <a:xfrm>
              <a:off x="23724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89253" y="2786027"/>
              <a:ext cx="3103410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30964" y="1482948"/>
            <a:ext cx="2593058" cy="987621"/>
            <a:chOff x="1689253" y="2352404"/>
            <a:chExt cx="3103410" cy="987621"/>
          </a:xfrm>
        </p:grpSpPr>
        <p:sp>
          <p:nvSpPr>
            <p:cNvPr id="39" name="文本框 38"/>
            <p:cNvSpPr txBox="1"/>
            <p:nvPr/>
          </p:nvSpPr>
          <p:spPr>
            <a:xfrm>
              <a:off x="2372430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89253" y="2786027"/>
              <a:ext cx="3103410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1PPT internet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43" name="菱形 42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菱形 43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菱形 44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04.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发展规划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420203" y="293693"/>
            <a:ext cx="7771797" cy="6564306"/>
          </a:xfrm>
          <a:custGeom>
            <a:avLst/>
            <a:gdLst>
              <a:gd name="connsiteX0" fmla="*/ 0 w 7771797"/>
              <a:gd name="connsiteY0" fmla="*/ 0 h 6564306"/>
              <a:gd name="connsiteX1" fmla="*/ 7771797 w 7771797"/>
              <a:gd name="connsiteY1" fmla="*/ 0 h 6564306"/>
              <a:gd name="connsiteX2" fmla="*/ 7771797 w 7771797"/>
              <a:gd name="connsiteY2" fmla="*/ 6564306 h 6564306"/>
              <a:gd name="connsiteX3" fmla="*/ 0 w 7771797"/>
              <a:gd name="connsiteY3" fmla="*/ 6564306 h 656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1797" h="6564306">
                <a:moveTo>
                  <a:pt x="0" y="0"/>
                </a:moveTo>
                <a:lnTo>
                  <a:pt x="7771797" y="0"/>
                </a:lnTo>
                <a:lnTo>
                  <a:pt x="7771797" y="6564306"/>
                </a:lnTo>
                <a:lnTo>
                  <a:pt x="0" y="6564306"/>
                </a:lnTo>
                <a:close/>
              </a:path>
            </a:pathLst>
          </a:custGeom>
        </p:spPr>
      </p:pic>
      <p:sp>
        <p:nvSpPr>
          <p:cNvPr id="6" name="菱形 5"/>
          <p:cNvSpPr/>
          <p:nvPr/>
        </p:nvSpPr>
        <p:spPr>
          <a:xfrm>
            <a:off x="7911790" y="140154"/>
            <a:ext cx="4630900" cy="4630900"/>
          </a:xfrm>
          <a:prstGeom prst="diamond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6366285" y="3107714"/>
            <a:ext cx="3626316" cy="3626316"/>
          </a:xfrm>
          <a:prstGeom prst="diamond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5746029" y="480940"/>
            <a:ext cx="4290114" cy="4290114"/>
          </a:xfrm>
          <a:prstGeom prst="diamond">
            <a:avLst/>
          </a:prstGeom>
          <a:solidFill>
            <a:srgbClr val="21FBF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7002692" y="1940569"/>
            <a:ext cx="947198" cy="1894396"/>
          </a:xfrm>
          <a:custGeom>
            <a:avLst/>
            <a:gdLst>
              <a:gd name="connsiteX0" fmla="*/ 0 w 1169121"/>
              <a:gd name="connsiteY0" fmla="*/ 0 h 2338242"/>
              <a:gd name="connsiteX1" fmla="*/ 1169121 w 1169121"/>
              <a:gd name="connsiteY1" fmla="*/ 1169121 h 2338242"/>
              <a:gd name="connsiteX2" fmla="*/ 0 w 1169121"/>
              <a:gd name="connsiteY2" fmla="*/ 2338242 h 233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9121" h="2338242">
                <a:moveTo>
                  <a:pt x="0" y="0"/>
                </a:moveTo>
                <a:lnTo>
                  <a:pt x="1169121" y="1169121"/>
                </a:lnTo>
                <a:lnTo>
                  <a:pt x="0" y="2338242"/>
                </a:lnTo>
                <a:close/>
              </a:path>
            </a:pathLst>
          </a:custGeom>
          <a:gradFill flip="none" rotWithShape="1">
            <a:gsLst>
              <a:gs pos="0">
                <a:srgbClr val="1AC5E9"/>
              </a:gs>
              <a:gs pos="100000">
                <a:srgbClr val="21FBFF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00151" y="4317512"/>
            <a:ext cx="3716288" cy="4801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105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This template is exclusively designed </a:t>
            </a:r>
            <a:r>
              <a:rPr lang="en-US" altLang="zh-CN" sz="105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by 1PPT creative </a:t>
            </a:r>
            <a:r>
              <a:rPr lang="en-US" altLang="zh-CN" sz="105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and copyrights belong </a:t>
            </a:r>
            <a:r>
              <a:rPr lang="en-US" altLang="zh-CN" sz="1050" dirty="0" smtClean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 1PPT internet</a:t>
            </a:r>
            <a:endParaRPr lang="en-US" altLang="zh-CN" sz="1050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88311" y="3267530"/>
            <a:ext cx="3628128" cy="961348"/>
            <a:chOff x="1288311" y="3267530"/>
            <a:chExt cx="3628128" cy="961348"/>
          </a:xfrm>
        </p:grpSpPr>
        <p:sp>
          <p:nvSpPr>
            <p:cNvPr id="26" name="文本框 25"/>
            <p:cNvSpPr txBox="1"/>
            <p:nvPr/>
          </p:nvSpPr>
          <p:spPr>
            <a:xfrm>
              <a:off x="1358900" y="3296218"/>
              <a:ext cx="343076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400" b="1" spc="300" dirty="0" smtClean="0">
                  <a:gradFill flip="none" rotWithShape="1">
                    <a:gsLst>
                      <a:gs pos="50000">
                        <a:srgbClr val="000000"/>
                      </a:gs>
                      <a:gs pos="5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谢谢观看</a:t>
              </a:r>
              <a:endParaRPr lang="zh-CN" altLang="en-US" sz="5400" dirty="0">
                <a:gradFill flip="none" rotWithShape="1">
                  <a:gsLst>
                    <a:gs pos="50000">
                      <a:srgbClr val="000000"/>
                    </a:gs>
                    <a:gs pos="50000">
                      <a:srgbClr val="000000">
                        <a:lumMod val="85000"/>
                        <a:lumOff val="15000"/>
                      </a:srgb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288311" y="3267530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88311" y="4228878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302237" y="5036286"/>
            <a:ext cx="429405" cy="429405"/>
            <a:chOff x="5821189" y="1891780"/>
            <a:chExt cx="549624" cy="549624"/>
          </a:xfrm>
        </p:grpSpPr>
        <p:sp>
          <p:nvSpPr>
            <p:cNvPr id="36" name="椭圆 35"/>
            <p:cNvSpPr/>
            <p:nvPr/>
          </p:nvSpPr>
          <p:spPr>
            <a:xfrm>
              <a:off x="5821189" y="1891780"/>
              <a:ext cx="549624" cy="549624"/>
            </a:xfrm>
            <a:prstGeom prst="ellipse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7"/>
            <p:cNvSpPr/>
            <p:nvPr/>
          </p:nvSpPr>
          <p:spPr>
            <a:xfrm>
              <a:off x="5948713" y="2014193"/>
              <a:ext cx="294575" cy="304798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41208" y="5036286"/>
            <a:ext cx="429405" cy="429405"/>
            <a:chOff x="5821189" y="1891780"/>
            <a:chExt cx="549624" cy="549624"/>
          </a:xfrm>
        </p:grpSpPr>
        <p:sp>
          <p:nvSpPr>
            <p:cNvPr id="40" name="椭圆 39"/>
            <p:cNvSpPr/>
            <p:nvPr/>
          </p:nvSpPr>
          <p:spPr>
            <a:xfrm>
              <a:off x="5821189" y="1891780"/>
              <a:ext cx="549624" cy="549624"/>
            </a:xfrm>
            <a:prstGeom prst="ellipse">
              <a:avLst/>
            </a:pr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7"/>
            <p:cNvSpPr/>
            <p:nvPr/>
          </p:nvSpPr>
          <p:spPr>
            <a:xfrm>
              <a:off x="5943601" y="2014422"/>
              <a:ext cx="304798" cy="304338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802418" y="5094022"/>
            <a:ext cx="1410761" cy="3139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汇报人</a:t>
            </a:r>
            <a:r>
              <a:rPr lang="zh-CN" altLang="en-US" sz="120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：第一</a:t>
            </a:r>
            <a:r>
              <a:rPr lang="en-US" altLang="zh-CN" sz="120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PPT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741389" y="5094022"/>
            <a:ext cx="1410761" cy="2951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部   门：设计部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97" y="1194961"/>
            <a:ext cx="4742364" cy="23402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4" grpId="0" animBg="1"/>
      <p:bldP spid="30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5517255" y="316605"/>
            <a:ext cx="7306512" cy="6042979"/>
            <a:chOff x="4420203" y="140154"/>
            <a:chExt cx="8122487" cy="67178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4" name="菱形 3"/>
            <p:cNvSpPr/>
            <p:nvPr/>
          </p:nvSpPr>
          <p:spPr>
            <a:xfrm>
              <a:off x="7911790" y="140154"/>
              <a:ext cx="4630900" cy="4630900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19343" y="4027274"/>
            <a:ext cx="331816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公司简介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2607" y="4929328"/>
            <a:ext cx="491490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4157" y="2921168"/>
            <a:ext cx="394335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6000" b="1" dirty="0">
                <a:gradFill>
                  <a:gsLst>
                    <a:gs pos="0">
                      <a:srgbClr val="0E618E"/>
                    </a:gs>
                    <a:gs pos="100000">
                      <a:srgbClr val="22FEFF"/>
                    </a:gs>
                  </a:gsLst>
                  <a:lin ang="16200000" scaled="1"/>
                </a:gradFill>
                <a:cs typeface="+mn-ea"/>
                <a:sym typeface="+mn-lt"/>
              </a:rPr>
              <a:t>PART 01</a:t>
            </a:r>
            <a:endParaRPr lang="zh-CN" altLang="en-US" sz="6000" b="1" dirty="0">
              <a:gradFill>
                <a:gsLst>
                  <a:gs pos="0">
                    <a:srgbClr val="0E618E"/>
                  </a:gs>
                  <a:gs pos="100000">
                    <a:srgbClr val="22FE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91107" y="2994025"/>
            <a:ext cx="2758178" cy="869949"/>
            <a:chOff x="2152650" y="3419930"/>
            <a:chExt cx="3628128" cy="96134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152650" y="3419930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152650" y="4381278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9484596" y="2575362"/>
            <a:ext cx="1707279" cy="1707278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9484596" y="4402683"/>
            <a:ext cx="1707279" cy="1707278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655361" y="2575362"/>
            <a:ext cx="1707279" cy="1707278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655361" y="4402683"/>
            <a:ext cx="1707279" cy="1707278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flipH="1">
            <a:off x="9484596" y="748040"/>
            <a:ext cx="1707279" cy="1707278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5826122" y="4402683"/>
            <a:ext cx="1707279" cy="1707278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8160186" y="3079229"/>
            <a:ext cx="2526864" cy="2526864"/>
          </a:xfrm>
          <a:prstGeom prst="diamond">
            <a:avLst/>
          </a:prstGeom>
          <a:gradFill flip="none" rotWithShape="1">
            <a:gsLst>
              <a:gs pos="2000">
                <a:srgbClr val="0880C7"/>
              </a:gs>
              <a:gs pos="100000">
                <a:srgbClr val="22FE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04950" y="3535029"/>
            <a:ext cx="3576319" cy="763063"/>
            <a:chOff x="845174" y="5121881"/>
            <a:chExt cx="3576319" cy="763063"/>
          </a:xfrm>
        </p:grpSpPr>
        <p:sp>
          <p:nvSpPr>
            <p:cNvPr id="12" name="矩形 11"/>
            <p:cNvSpPr/>
            <p:nvPr/>
          </p:nvSpPr>
          <p:spPr bwMode="auto">
            <a:xfrm>
              <a:off x="845174" y="5441746"/>
              <a:ext cx="3576319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04950" y="4822496"/>
            <a:ext cx="3576319" cy="763063"/>
            <a:chOff x="845174" y="5121881"/>
            <a:chExt cx="3576319" cy="763063"/>
          </a:xfrm>
        </p:grpSpPr>
        <p:sp>
          <p:nvSpPr>
            <p:cNvPr id="15" name="矩形 14"/>
            <p:cNvSpPr/>
            <p:nvPr/>
          </p:nvSpPr>
          <p:spPr bwMode="auto">
            <a:xfrm>
              <a:off x="845174" y="5441746"/>
              <a:ext cx="3576319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 bwMode="auto">
          <a:xfrm>
            <a:off x="1504950" y="1985550"/>
            <a:ext cx="5378450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template is exclusively designed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This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template is exclusively designed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This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template is exclusively designed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8755741" y="3777924"/>
            <a:ext cx="1378860" cy="11449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template is exclusively designed </a:t>
            </a:r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by 1PPT creative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000" dirty="0" smtClean="0">
                <a:solidFill>
                  <a:schemeClr val="bg1"/>
                </a:solidFill>
                <a:cs typeface="+mn-ea"/>
                <a:sym typeface="+mn-lt"/>
              </a:rPr>
              <a:t>to 1PPT 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20" name="菱形 19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8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菱形 21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9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01.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公司简介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" grpId="0" animBg="1"/>
      <p:bldP spid="7" grpId="0" animBg="1"/>
      <p:bldP spid="9" grpId="0" animBg="1"/>
      <p:bldP spid="18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3"/>
          <p:cNvGrpSpPr/>
          <p:nvPr/>
        </p:nvGrpSpPr>
        <p:grpSpPr>
          <a:xfrm>
            <a:off x="5586484" y="2076522"/>
            <a:ext cx="1019032" cy="1019032"/>
            <a:chOff x="2368550" y="655638"/>
            <a:chExt cx="1333500" cy="1333500"/>
          </a:xfrm>
        </p:grpSpPr>
        <p:sp>
          <p:nvSpPr>
            <p:cNvPr id="24" name="矩形 23"/>
            <p:cNvSpPr/>
            <p:nvPr/>
          </p:nvSpPr>
          <p:spPr>
            <a:xfrm rot="2700000">
              <a:off x="2368550" y="655638"/>
              <a:ext cx="1333500" cy="1333500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2"/>
            <p:cNvSpPr/>
            <p:nvPr/>
          </p:nvSpPr>
          <p:spPr>
            <a:xfrm>
              <a:off x="2676804" y="931960"/>
              <a:ext cx="716991" cy="780854"/>
            </a:xfrm>
            <a:custGeom>
              <a:avLst/>
              <a:gdLst>
                <a:gd name="connsiteX0" fmla="*/ 456215 w 557749"/>
                <a:gd name="connsiteY0" fmla="*/ 404898 h 607428"/>
                <a:gd name="connsiteX1" fmla="*/ 438248 w 557749"/>
                <a:gd name="connsiteY1" fmla="*/ 412336 h 607428"/>
                <a:gd name="connsiteX2" fmla="*/ 405471 w 557749"/>
                <a:gd name="connsiteY2" fmla="*/ 445052 h 607428"/>
                <a:gd name="connsiteX3" fmla="*/ 398043 w 557749"/>
                <a:gd name="connsiteY3" fmla="*/ 437637 h 607428"/>
                <a:gd name="connsiteX4" fmla="*/ 362109 w 557749"/>
                <a:gd name="connsiteY4" fmla="*/ 437637 h 607428"/>
                <a:gd name="connsiteX5" fmla="*/ 362109 w 557749"/>
                <a:gd name="connsiteY5" fmla="*/ 473505 h 607428"/>
                <a:gd name="connsiteX6" fmla="*/ 387550 w 557749"/>
                <a:gd name="connsiteY6" fmla="*/ 498806 h 607428"/>
                <a:gd name="connsiteX7" fmla="*/ 405471 w 557749"/>
                <a:gd name="connsiteY7" fmla="*/ 506221 h 607428"/>
                <a:gd name="connsiteX8" fmla="*/ 423391 w 557749"/>
                <a:gd name="connsiteY8" fmla="*/ 498806 h 607428"/>
                <a:gd name="connsiteX9" fmla="*/ 474182 w 557749"/>
                <a:gd name="connsiteY9" fmla="*/ 448203 h 607428"/>
                <a:gd name="connsiteX10" fmla="*/ 474182 w 557749"/>
                <a:gd name="connsiteY10" fmla="*/ 412336 h 607428"/>
                <a:gd name="connsiteX11" fmla="*/ 456215 w 557749"/>
                <a:gd name="connsiteY11" fmla="*/ 404898 h 607428"/>
                <a:gd name="connsiteX12" fmla="*/ 405564 w 557749"/>
                <a:gd name="connsiteY12" fmla="*/ 303714 h 607428"/>
                <a:gd name="connsiteX13" fmla="*/ 557749 w 557749"/>
                <a:gd name="connsiteY13" fmla="*/ 455617 h 607428"/>
                <a:gd name="connsiteX14" fmla="*/ 405564 w 557749"/>
                <a:gd name="connsiteY14" fmla="*/ 607428 h 607428"/>
                <a:gd name="connsiteX15" fmla="*/ 253471 w 557749"/>
                <a:gd name="connsiteY15" fmla="*/ 455617 h 607428"/>
                <a:gd name="connsiteX16" fmla="*/ 405564 w 557749"/>
                <a:gd name="connsiteY16" fmla="*/ 303714 h 607428"/>
                <a:gd name="connsiteX17" fmla="*/ 278818 w 557749"/>
                <a:gd name="connsiteY17" fmla="*/ 177145 h 607428"/>
                <a:gd name="connsiteX18" fmla="*/ 253471 w 557749"/>
                <a:gd name="connsiteY18" fmla="*/ 202452 h 607428"/>
                <a:gd name="connsiteX19" fmla="*/ 278818 w 557749"/>
                <a:gd name="connsiteY19" fmla="*/ 227759 h 607428"/>
                <a:gd name="connsiteX20" fmla="*/ 380207 w 557749"/>
                <a:gd name="connsiteY20" fmla="*/ 227759 h 607428"/>
                <a:gd name="connsiteX21" fmla="*/ 405554 w 557749"/>
                <a:gd name="connsiteY21" fmla="*/ 202452 h 607428"/>
                <a:gd name="connsiteX22" fmla="*/ 380207 w 557749"/>
                <a:gd name="connsiteY22" fmla="*/ 177145 h 607428"/>
                <a:gd name="connsiteX23" fmla="*/ 126643 w 557749"/>
                <a:gd name="connsiteY23" fmla="*/ 177145 h 607428"/>
                <a:gd name="connsiteX24" fmla="*/ 101296 w 557749"/>
                <a:gd name="connsiteY24" fmla="*/ 202452 h 607428"/>
                <a:gd name="connsiteX25" fmla="*/ 126643 w 557749"/>
                <a:gd name="connsiteY25" fmla="*/ 227759 h 607428"/>
                <a:gd name="connsiteX26" fmla="*/ 177430 w 557749"/>
                <a:gd name="connsiteY26" fmla="*/ 227759 h 607428"/>
                <a:gd name="connsiteX27" fmla="*/ 202777 w 557749"/>
                <a:gd name="connsiteY27" fmla="*/ 202452 h 607428"/>
                <a:gd name="connsiteX28" fmla="*/ 177430 w 557749"/>
                <a:gd name="connsiteY28" fmla="*/ 177145 h 607428"/>
                <a:gd name="connsiteX29" fmla="*/ 177430 w 557749"/>
                <a:gd name="connsiteY29" fmla="*/ 50520 h 607428"/>
                <a:gd name="connsiteX30" fmla="*/ 177430 w 557749"/>
                <a:gd name="connsiteY30" fmla="*/ 101226 h 607428"/>
                <a:gd name="connsiteX31" fmla="*/ 329605 w 557749"/>
                <a:gd name="connsiteY31" fmla="*/ 101226 h 607428"/>
                <a:gd name="connsiteX32" fmla="*/ 329605 w 557749"/>
                <a:gd name="connsiteY32" fmla="*/ 50520 h 607428"/>
                <a:gd name="connsiteX33" fmla="*/ 165267 w 557749"/>
                <a:gd name="connsiteY33" fmla="*/ 0 h 607428"/>
                <a:gd name="connsiteX34" fmla="*/ 341582 w 557749"/>
                <a:gd name="connsiteY34" fmla="*/ 0 h 607428"/>
                <a:gd name="connsiteX35" fmla="*/ 380207 w 557749"/>
                <a:gd name="connsiteY35" fmla="*/ 38562 h 607428"/>
                <a:gd name="connsiteX36" fmla="*/ 380207 w 557749"/>
                <a:gd name="connsiteY36" fmla="*/ 50706 h 607428"/>
                <a:gd name="connsiteX37" fmla="*/ 451606 w 557749"/>
                <a:gd name="connsiteY37" fmla="*/ 50706 h 607428"/>
                <a:gd name="connsiteX38" fmla="*/ 506942 w 557749"/>
                <a:gd name="connsiteY38" fmla="*/ 105954 h 607428"/>
                <a:gd name="connsiteX39" fmla="*/ 506942 w 557749"/>
                <a:gd name="connsiteY39" fmla="*/ 280318 h 607428"/>
                <a:gd name="connsiteX40" fmla="*/ 405554 w 557749"/>
                <a:gd name="connsiteY40" fmla="*/ 252880 h 607428"/>
                <a:gd name="connsiteX41" fmla="*/ 266934 w 557749"/>
                <a:gd name="connsiteY41" fmla="*/ 308035 h 607428"/>
                <a:gd name="connsiteX42" fmla="*/ 253471 w 557749"/>
                <a:gd name="connsiteY42" fmla="*/ 303585 h 607428"/>
                <a:gd name="connsiteX43" fmla="*/ 126643 w 557749"/>
                <a:gd name="connsiteY43" fmla="*/ 303585 h 607428"/>
                <a:gd name="connsiteX44" fmla="*/ 101296 w 557749"/>
                <a:gd name="connsiteY44" fmla="*/ 328892 h 607428"/>
                <a:gd name="connsiteX45" fmla="*/ 126643 w 557749"/>
                <a:gd name="connsiteY45" fmla="*/ 354198 h 607428"/>
                <a:gd name="connsiteX46" fmla="*/ 230167 w 557749"/>
                <a:gd name="connsiteY46" fmla="*/ 354198 h 607428"/>
                <a:gd name="connsiteX47" fmla="*/ 209090 w 557749"/>
                <a:gd name="connsiteY47" fmla="*/ 406109 h 607428"/>
                <a:gd name="connsiteX48" fmla="*/ 202777 w 557749"/>
                <a:gd name="connsiteY48" fmla="*/ 404904 h 607428"/>
                <a:gd name="connsiteX49" fmla="*/ 101388 w 557749"/>
                <a:gd name="connsiteY49" fmla="*/ 404904 h 607428"/>
                <a:gd name="connsiteX50" fmla="*/ 76041 w 557749"/>
                <a:gd name="connsiteY50" fmla="*/ 430211 h 607428"/>
                <a:gd name="connsiteX51" fmla="*/ 101388 w 557749"/>
                <a:gd name="connsiteY51" fmla="*/ 455610 h 607428"/>
                <a:gd name="connsiteX52" fmla="*/ 202777 w 557749"/>
                <a:gd name="connsiteY52" fmla="*/ 455610 h 607428"/>
                <a:gd name="connsiteX53" fmla="*/ 271855 w 557749"/>
                <a:gd name="connsiteY53" fmla="*/ 607356 h 607428"/>
                <a:gd name="connsiteX54" fmla="*/ 55337 w 557749"/>
                <a:gd name="connsiteY54" fmla="*/ 607356 h 607428"/>
                <a:gd name="connsiteX55" fmla="*/ 0 w 557749"/>
                <a:gd name="connsiteY55" fmla="*/ 552108 h 607428"/>
                <a:gd name="connsiteX56" fmla="*/ 0 w 557749"/>
                <a:gd name="connsiteY56" fmla="*/ 105768 h 607428"/>
                <a:gd name="connsiteX57" fmla="*/ 55337 w 557749"/>
                <a:gd name="connsiteY57" fmla="*/ 50520 h 607428"/>
                <a:gd name="connsiteX58" fmla="*/ 126643 w 557749"/>
                <a:gd name="connsiteY58" fmla="*/ 50520 h 607428"/>
                <a:gd name="connsiteX59" fmla="*/ 126643 w 557749"/>
                <a:gd name="connsiteY59" fmla="*/ 38562 h 607428"/>
                <a:gd name="connsiteX60" fmla="*/ 165267 w 557749"/>
                <a:gd name="connsiteY60" fmla="*/ 0 h 60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57749" h="607428">
                  <a:moveTo>
                    <a:pt x="456215" y="404898"/>
                  </a:moveTo>
                  <a:cubicBezTo>
                    <a:pt x="449715" y="404898"/>
                    <a:pt x="443215" y="407377"/>
                    <a:pt x="438248" y="412336"/>
                  </a:cubicBezTo>
                  <a:lnTo>
                    <a:pt x="405471" y="445052"/>
                  </a:lnTo>
                  <a:lnTo>
                    <a:pt x="398043" y="437637"/>
                  </a:lnTo>
                  <a:cubicBezTo>
                    <a:pt x="388107" y="427813"/>
                    <a:pt x="372044" y="427813"/>
                    <a:pt x="362109" y="437637"/>
                  </a:cubicBezTo>
                  <a:cubicBezTo>
                    <a:pt x="352266" y="447554"/>
                    <a:pt x="352266" y="463588"/>
                    <a:pt x="362109" y="473505"/>
                  </a:cubicBezTo>
                  <a:lnTo>
                    <a:pt x="387550" y="498806"/>
                  </a:lnTo>
                  <a:cubicBezTo>
                    <a:pt x="392471" y="503811"/>
                    <a:pt x="399064" y="506221"/>
                    <a:pt x="405471" y="506221"/>
                  </a:cubicBezTo>
                  <a:cubicBezTo>
                    <a:pt x="412063" y="506221"/>
                    <a:pt x="418470" y="503811"/>
                    <a:pt x="423391" y="498806"/>
                  </a:cubicBezTo>
                  <a:lnTo>
                    <a:pt x="474182" y="448203"/>
                  </a:lnTo>
                  <a:cubicBezTo>
                    <a:pt x="484117" y="438286"/>
                    <a:pt x="484117" y="422345"/>
                    <a:pt x="474182" y="412336"/>
                  </a:cubicBezTo>
                  <a:cubicBezTo>
                    <a:pt x="469214" y="407377"/>
                    <a:pt x="462714" y="404898"/>
                    <a:pt x="456215" y="404898"/>
                  </a:cubicBezTo>
                  <a:close/>
                  <a:moveTo>
                    <a:pt x="405564" y="303714"/>
                  </a:moveTo>
                  <a:cubicBezTo>
                    <a:pt x="489502" y="303714"/>
                    <a:pt x="557749" y="371834"/>
                    <a:pt x="557749" y="455617"/>
                  </a:cubicBezTo>
                  <a:cubicBezTo>
                    <a:pt x="557749" y="539401"/>
                    <a:pt x="489502" y="607428"/>
                    <a:pt x="405564" y="607428"/>
                  </a:cubicBezTo>
                  <a:cubicBezTo>
                    <a:pt x="321625" y="607428"/>
                    <a:pt x="253471" y="539401"/>
                    <a:pt x="253471" y="455617"/>
                  </a:cubicBezTo>
                  <a:cubicBezTo>
                    <a:pt x="253471" y="371834"/>
                    <a:pt x="321625" y="303714"/>
                    <a:pt x="405564" y="303714"/>
                  </a:cubicBezTo>
                  <a:close/>
                  <a:moveTo>
                    <a:pt x="278818" y="177145"/>
                  </a:moveTo>
                  <a:cubicBezTo>
                    <a:pt x="264798" y="177145"/>
                    <a:pt x="253471" y="188455"/>
                    <a:pt x="253471" y="202452"/>
                  </a:cubicBezTo>
                  <a:cubicBezTo>
                    <a:pt x="253471" y="216449"/>
                    <a:pt x="264798" y="227759"/>
                    <a:pt x="278818" y="227759"/>
                  </a:cubicBezTo>
                  <a:lnTo>
                    <a:pt x="380207" y="227759"/>
                  </a:lnTo>
                  <a:cubicBezTo>
                    <a:pt x="394226" y="227759"/>
                    <a:pt x="405554" y="216449"/>
                    <a:pt x="405554" y="202452"/>
                  </a:cubicBezTo>
                  <a:cubicBezTo>
                    <a:pt x="405554" y="188455"/>
                    <a:pt x="394226" y="177145"/>
                    <a:pt x="380207" y="177145"/>
                  </a:cubicBezTo>
                  <a:close/>
                  <a:moveTo>
                    <a:pt x="126643" y="177145"/>
                  </a:moveTo>
                  <a:cubicBezTo>
                    <a:pt x="112716" y="177145"/>
                    <a:pt x="101296" y="188455"/>
                    <a:pt x="101296" y="202452"/>
                  </a:cubicBezTo>
                  <a:cubicBezTo>
                    <a:pt x="101296" y="216449"/>
                    <a:pt x="112716" y="227759"/>
                    <a:pt x="126643" y="227759"/>
                  </a:cubicBezTo>
                  <a:lnTo>
                    <a:pt x="177430" y="227759"/>
                  </a:lnTo>
                  <a:cubicBezTo>
                    <a:pt x="191450" y="227759"/>
                    <a:pt x="202777" y="216449"/>
                    <a:pt x="202777" y="202452"/>
                  </a:cubicBezTo>
                  <a:cubicBezTo>
                    <a:pt x="202777" y="188455"/>
                    <a:pt x="191450" y="177145"/>
                    <a:pt x="177430" y="177145"/>
                  </a:cubicBezTo>
                  <a:close/>
                  <a:moveTo>
                    <a:pt x="177430" y="50520"/>
                  </a:moveTo>
                  <a:lnTo>
                    <a:pt x="177430" y="101226"/>
                  </a:lnTo>
                  <a:lnTo>
                    <a:pt x="329605" y="101226"/>
                  </a:lnTo>
                  <a:lnTo>
                    <a:pt x="329605" y="50520"/>
                  </a:lnTo>
                  <a:close/>
                  <a:moveTo>
                    <a:pt x="165267" y="0"/>
                  </a:moveTo>
                  <a:lnTo>
                    <a:pt x="341582" y="0"/>
                  </a:lnTo>
                  <a:cubicBezTo>
                    <a:pt x="362844" y="0"/>
                    <a:pt x="380207" y="17334"/>
                    <a:pt x="380207" y="38562"/>
                  </a:cubicBezTo>
                  <a:lnTo>
                    <a:pt x="380207" y="50706"/>
                  </a:lnTo>
                  <a:lnTo>
                    <a:pt x="451606" y="50706"/>
                  </a:lnTo>
                  <a:cubicBezTo>
                    <a:pt x="482059" y="50706"/>
                    <a:pt x="506942" y="75363"/>
                    <a:pt x="506942" y="105954"/>
                  </a:cubicBezTo>
                  <a:lnTo>
                    <a:pt x="506942" y="280318"/>
                  </a:lnTo>
                  <a:cubicBezTo>
                    <a:pt x="477138" y="262984"/>
                    <a:pt x="442599" y="252880"/>
                    <a:pt x="405554" y="252880"/>
                  </a:cubicBezTo>
                  <a:cubicBezTo>
                    <a:pt x="351888" y="252880"/>
                    <a:pt x="303237" y="274015"/>
                    <a:pt x="266934" y="308035"/>
                  </a:cubicBezTo>
                  <a:cubicBezTo>
                    <a:pt x="262941" y="305439"/>
                    <a:pt x="258485" y="303585"/>
                    <a:pt x="253471" y="303585"/>
                  </a:cubicBezTo>
                  <a:lnTo>
                    <a:pt x="126643" y="303585"/>
                  </a:lnTo>
                  <a:cubicBezTo>
                    <a:pt x="112716" y="303585"/>
                    <a:pt x="101296" y="314894"/>
                    <a:pt x="101296" y="328892"/>
                  </a:cubicBezTo>
                  <a:cubicBezTo>
                    <a:pt x="101296" y="342889"/>
                    <a:pt x="112716" y="354198"/>
                    <a:pt x="126643" y="354198"/>
                  </a:cubicBezTo>
                  <a:lnTo>
                    <a:pt x="230167" y="354198"/>
                  </a:lnTo>
                  <a:cubicBezTo>
                    <a:pt x="220882" y="370328"/>
                    <a:pt x="213826" y="387755"/>
                    <a:pt x="209090" y="406109"/>
                  </a:cubicBezTo>
                  <a:cubicBezTo>
                    <a:pt x="207048" y="405646"/>
                    <a:pt x="205005" y="404904"/>
                    <a:pt x="202777" y="404904"/>
                  </a:cubicBezTo>
                  <a:lnTo>
                    <a:pt x="101388" y="404904"/>
                  </a:lnTo>
                  <a:cubicBezTo>
                    <a:pt x="87461" y="404904"/>
                    <a:pt x="76041" y="416306"/>
                    <a:pt x="76041" y="430211"/>
                  </a:cubicBezTo>
                  <a:cubicBezTo>
                    <a:pt x="76041" y="444208"/>
                    <a:pt x="87461" y="455610"/>
                    <a:pt x="101388" y="455610"/>
                  </a:cubicBezTo>
                  <a:lnTo>
                    <a:pt x="202777" y="455610"/>
                  </a:lnTo>
                  <a:cubicBezTo>
                    <a:pt x="202777" y="516141"/>
                    <a:pt x="229517" y="570370"/>
                    <a:pt x="271855" y="607356"/>
                  </a:cubicBezTo>
                  <a:lnTo>
                    <a:pt x="55337" y="607356"/>
                  </a:lnTo>
                  <a:cubicBezTo>
                    <a:pt x="24883" y="607356"/>
                    <a:pt x="0" y="582606"/>
                    <a:pt x="0" y="552108"/>
                  </a:cubicBezTo>
                  <a:lnTo>
                    <a:pt x="0" y="105768"/>
                  </a:lnTo>
                  <a:cubicBezTo>
                    <a:pt x="0" y="75363"/>
                    <a:pt x="24790" y="50520"/>
                    <a:pt x="55337" y="50520"/>
                  </a:cubicBezTo>
                  <a:lnTo>
                    <a:pt x="126643" y="50520"/>
                  </a:lnTo>
                  <a:lnTo>
                    <a:pt x="126643" y="38562"/>
                  </a:lnTo>
                  <a:cubicBezTo>
                    <a:pt x="126643" y="17334"/>
                    <a:pt x="144005" y="0"/>
                    <a:pt x="1652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Group 4"/>
          <p:cNvGrpSpPr/>
          <p:nvPr/>
        </p:nvGrpSpPr>
        <p:grpSpPr>
          <a:xfrm>
            <a:off x="5586484" y="4300609"/>
            <a:ext cx="1019032" cy="1019032"/>
            <a:chOff x="2368550" y="655638"/>
            <a:chExt cx="1333500" cy="1333500"/>
          </a:xfrm>
        </p:grpSpPr>
        <p:sp>
          <p:nvSpPr>
            <p:cNvPr id="27" name="矩形 26"/>
            <p:cNvSpPr/>
            <p:nvPr/>
          </p:nvSpPr>
          <p:spPr>
            <a:xfrm rot="2700000">
              <a:off x="2368550" y="655638"/>
              <a:ext cx="1333500" cy="1333500"/>
            </a:xfrm>
            <a:prstGeom prst="rect">
              <a:avLst/>
            </a:pr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6"/>
            <p:cNvSpPr/>
            <p:nvPr/>
          </p:nvSpPr>
          <p:spPr>
            <a:xfrm>
              <a:off x="2644873" y="968243"/>
              <a:ext cx="780854" cy="708287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096000" y="3257550"/>
            <a:ext cx="0" cy="895350"/>
          </a:xfrm>
          <a:prstGeom prst="line">
            <a:avLst/>
          </a:prstGeom>
          <a:ln>
            <a:solidFill>
              <a:srgbClr val="2626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096000" y="5534025"/>
            <a:ext cx="0" cy="1577975"/>
          </a:xfrm>
          <a:prstGeom prst="line">
            <a:avLst/>
          </a:prstGeom>
          <a:ln>
            <a:solidFill>
              <a:srgbClr val="2626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866910" y="2076522"/>
            <a:ext cx="3229770" cy="1676400"/>
          </a:xfrm>
          <a:prstGeom prst="rect">
            <a:avLst/>
          </a:prstGeom>
          <a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29460" y="4300609"/>
            <a:ext cx="3229770" cy="1676400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908373" y="2114991"/>
            <a:ext cx="2457877" cy="957546"/>
            <a:chOff x="845174" y="5121881"/>
            <a:chExt cx="2457877" cy="957546"/>
          </a:xfrm>
        </p:grpSpPr>
        <p:sp>
          <p:nvSpPr>
            <p:cNvPr id="18" name="矩形 17"/>
            <p:cNvSpPr/>
            <p:nvPr/>
          </p:nvSpPr>
          <p:spPr bwMode="auto">
            <a:xfrm>
              <a:off x="845174" y="546079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64203" y="4339079"/>
            <a:ext cx="2457877" cy="957546"/>
            <a:chOff x="845174" y="5121881"/>
            <a:chExt cx="2457877" cy="957546"/>
          </a:xfrm>
        </p:grpSpPr>
        <p:sp>
          <p:nvSpPr>
            <p:cNvPr id="21" name="矩形 20"/>
            <p:cNvSpPr/>
            <p:nvPr/>
          </p:nvSpPr>
          <p:spPr bwMode="auto">
            <a:xfrm>
              <a:off x="845174" y="546079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458191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31" name="菱形 30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5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菱形 31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6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01.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公司简介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096000" y="-1323975"/>
            <a:ext cx="0" cy="1577975"/>
          </a:xfrm>
          <a:prstGeom prst="line">
            <a:avLst/>
          </a:prstGeom>
          <a:ln>
            <a:solidFill>
              <a:srgbClr val="2626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"/>
          <p:cNvGrpSpPr/>
          <p:nvPr/>
        </p:nvGrpSpPr>
        <p:grpSpPr>
          <a:xfrm>
            <a:off x="5586484" y="660472"/>
            <a:ext cx="1019032" cy="1019032"/>
            <a:chOff x="2368550" y="655638"/>
            <a:chExt cx="1333500" cy="1333500"/>
          </a:xfrm>
        </p:grpSpPr>
        <p:sp>
          <p:nvSpPr>
            <p:cNvPr id="24" name="矩形 23"/>
            <p:cNvSpPr/>
            <p:nvPr/>
          </p:nvSpPr>
          <p:spPr>
            <a:xfrm rot="2700000">
              <a:off x="2368550" y="655638"/>
              <a:ext cx="1333500" cy="1333500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4"/>
            <p:cNvSpPr/>
            <p:nvPr/>
          </p:nvSpPr>
          <p:spPr>
            <a:xfrm>
              <a:off x="2644873" y="932550"/>
              <a:ext cx="780854" cy="779673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3219450" y="1169989"/>
            <a:ext cx="2041574" cy="0"/>
          </a:xfrm>
          <a:prstGeom prst="line">
            <a:avLst/>
          </a:prstGeom>
          <a:ln>
            <a:solidFill>
              <a:srgbClr val="2626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219450" y="1169990"/>
            <a:ext cx="0" cy="2011360"/>
          </a:xfrm>
          <a:prstGeom prst="line">
            <a:avLst/>
          </a:prstGeom>
          <a:ln>
            <a:solidFill>
              <a:srgbClr val="2626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9"/>
          <p:cNvGrpSpPr/>
          <p:nvPr/>
        </p:nvGrpSpPr>
        <p:grpSpPr>
          <a:xfrm>
            <a:off x="2711450" y="3454543"/>
            <a:ext cx="1019032" cy="1019032"/>
            <a:chOff x="2368550" y="655638"/>
            <a:chExt cx="1333500" cy="1333500"/>
          </a:xfrm>
        </p:grpSpPr>
        <p:sp>
          <p:nvSpPr>
            <p:cNvPr id="33" name="矩形 32"/>
            <p:cNvSpPr/>
            <p:nvPr/>
          </p:nvSpPr>
          <p:spPr>
            <a:xfrm rot="2700000">
              <a:off x="2368550" y="655638"/>
              <a:ext cx="1333500" cy="1333500"/>
            </a:xfrm>
            <a:prstGeom prst="rect">
              <a:avLst/>
            </a:pr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11"/>
            <p:cNvSpPr/>
            <p:nvPr/>
          </p:nvSpPr>
          <p:spPr>
            <a:xfrm>
              <a:off x="2644871" y="993804"/>
              <a:ext cx="780854" cy="657165"/>
            </a:xfrm>
            <a:custGeom>
              <a:avLst/>
              <a:gdLst>
                <a:gd name="connsiteX0" fmla="*/ 387707 w 607639"/>
                <a:gd name="connsiteY0" fmla="*/ 315330 h 511388"/>
                <a:gd name="connsiteX1" fmla="*/ 357534 w 607639"/>
                <a:gd name="connsiteY1" fmla="*/ 352124 h 511388"/>
                <a:gd name="connsiteX2" fmla="*/ 564204 w 607639"/>
                <a:gd name="connsiteY2" fmla="*/ 407226 h 511388"/>
                <a:gd name="connsiteX3" fmla="*/ 564204 w 607639"/>
                <a:gd name="connsiteY3" fmla="*/ 362344 h 511388"/>
                <a:gd name="connsiteX4" fmla="*/ 196524 w 607639"/>
                <a:gd name="connsiteY4" fmla="*/ 279602 h 511388"/>
                <a:gd name="connsiteX5" fmla="*/ 88649 w 607639"/>
                <a:gd name="connsiteY5" fmla="*/ 468106 h 511388"/>
                <a:gd name="connsiteX6" fmla="*/ 138670 w 607639"/>
                <a:gd name="connsiteY6" fmla="*/ 468106 h 511388"/>
                <a:gd name="connsiteX7" fmla="*/ 223403 w 607639"/>
                <a:gd name="connsiteY7" fmla="*/ 320040 h 511388"/>
                <a:gd name="connsiteX8" fmla="*/ 196524 w 607639"/>
                <a:gd name="connsiteY8" fmla="*/ 279602 h 511388"/>
                <a:gd name="connsiteX9" fmla="*/ 303820 w 607639"/>
                <a:gd name="connsiteY9" fmla="*/ 114104 h 511388"/>
                <a:gd name="connsiteX10" fmla="*/ 347183 w 607639"/>
                <a:gd name="connsiteY10" fmla="*/ 157467 h 511388"/>
                <a:gd name="connsiteX11" fmla="*/ 303820 w 607639"/>
                <a:gd name="connsiteY11" fmla="*/ 200830 h 511388"/>
                <a:gd name="connsiteX12" fmla="*/ 260457 w 607639"/>
                <a:gd name="connsiteY12" fmla="*/ 157467 h 511388"/>
                <a:gd name="connsiteX13" fmla="*/ 303820 w 607639"/>
                <a:gd name="connsiteY13" fmla="*/ 114104 h 511388"/>
                <a:gd name="connsiteX14" fmla="*/ 303775 w 607639"/>
                <a:gd name="connsiteY14" fmla="*/ 43371 h 511388"/>
                <a:gd name="connsiteX15" fmla="*/ 200796 w 607639"/>
                <a:gd name="connsiteY15" fmla="*/ 146200 h 511388"/>
                <a:gd name="connsiteX16" fmla="*/ 303775 w 607639"/>
                <a:gd name="connsiteY16" fmla="*/ 345014 h 511388"/>
                <a:gd name="connsiteX17" fmla="*/ 406843 w 607639"/>
                <a:gd name="connsiteY17" fmla="*/ 146200 h 511388"/>
                <a:gd name="connsiteX18" fmla="*/ 303775 w 607639"/>
                <a:gd name="connsiteY18" fmla="*/ 43371 h 511388"/>
                <a:gd name="connsiteX19" fmla="*/ 303775 w 607639"/>
                <a:gd name="connsiteY19" fmla="*/ 0 h 511388"/>
                <a:gd name="connsiteX20" fmla="*/ 449833 w 607639"/>
                <a:gd name="connsiteY20" fmla="*/ 135802 h 511388"/>
                <a:gd name="connsiteX21" fmla="*/ 607639 w 607639"/>
                <a:gd name="connsiteY21" fmla="*/ 135802 h 511388"/>
                <a:gd name="connsiteX22" fmla="*/ 607639 w 607639"/>
                <a:gd name="connsiteY22" fmla="*/ 511388 h 511388"/>
                <a:gd name="connsiteX23" fmla="*/ 0 w 607639"/>
                <a:gd name="connsiteY23" fmla="*/ 511388 h 511388"/>
                <a:gd name="connsiteX24" fmla="*/ 0 w 607639"/>
                <a:gd name="connsiteY24" fmla="*/ 135802 h 511388"/>
                <a:gd name="connsiteX25" fmla="*/ 157806 w 607639"/>
                <a:gd name="connsiteY25" fmla="*/ 135802 h 511388"/>
                <a:gd name="connsiteX26" fmla="*/ 303775 w 607639"/>
                <a:gd name="connsiteY26" fmla="*/ 0 h 51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7639" h="511388">
                  <a:moveTo>
                    <a:pt x="387707" y="315330"/>
                  </a:moveTo>
                  <a:cubicBezTo>
                    <a:pt x="377471" y="329372"/>
                    <a:pt x="367058" y="341725"/>
                    <a:pt x="357534" y="352124"/>
                  </a:cubicBezTo>
                  <a:lnTo>
                    <a:pt x="564204" y="407226"/>
                  </a:lnTo>
                  <a:lnTo>
                    <a:pt x="564204" y="362344"/>
                  </a:lnTo>
                  <a:close/>
                  <a:moveTo>
                    <a:pt x="196524" y="279602"/>
                  </a:moveTo>
                  <a:lnTo>
                    <a:pt x="88649" y="468106"/>
                  </a:lnTo>
                  <a:lnTo>
                    <a:pt x="138670" y="468106"/>
                  </a:lnTo>
                  <a:lnTo>
                    <a:pt x="223403" y="320040"/>
                  </a:lnTo>
                  <a:cubicBezTo>
                    <a:pt x="214147" y="307775"/>
                    <a:pt x="204979" y="294266"/>
                    <a:pt x="196524" y="279602"/>
                  </a:cubicBezTo>
                  <a:close/>
                  <a:moveTo>
                    <a:pt x="303820" y="114104"/>
                  </a:moveTo>
                  <a:cubicBezTo>
                    <a:pt x="327769" y="114104"/>
                    <a:pt x="347183" y="133518"/>
                    <a:pt x="347183" y="157467"/>
                  </a:cubicBezTo>
                  <a:cubicBezTo>
                    <a:pt x="347183" y="181416"/>
                    <a:pt x="327769" y="200830"/>
                    <a:pt x="303820" y="200830"/>
                  </a:cubicBezTo>
                  <a:cubicBezTo>
                    <a:pt x="279871" y="200830"/>
                    <a:pt x="260457" y="181416"/>
                    <a:pt x="260457" y="157467"/>
                  </a:cubicBezTo>
                  <a:cubicBezTo>
                    <a:pt x="260457" y="133518"/>
                    <a:pt x="279871" y="114104"/>
                    <a:pt x="303820" y="114104"/>
                  </a:cubicBezTo>
                  <a:close/>
                  <a:moveTo>
                    <a:pt x="303775" y="43371"/>
                  </a:moveTo>
                  <a:cubicBezTo>
                    <a:pt x="246990" y="43371"/>
                    <a:pt x="200796" y="89497"/>
                    <a:pt x="200796" y="146200"/>
                  </a:cubicBezTo>
                  <a:cubicBezTo>
                    <a:pt x="200796" y="237208"/>
                    <a:pt x="272979" y="315685"/>
                    <a:pt x="303775" y="345014"/>
                  </a:cubicBezTo>
                  <a:cubicBezTo>
                    <a:pt x="334571" y="315596"/>
                    <a:pt x="406843" y="236942"/>
                    <a:pt x="406843" y="146200"/>
                  </a:cubicBezTo>
                  <a:cubicBezTo>
                    <a:pt x="406843" y="89497"/>
                    <a:pt x="360560" y="43371"/>
                    <a:pt x="303775" y="43371"/>
                  </a:cubicBezTo>
                  <a:close/>
                  <a:moveTo>
                    <a:pt x="303775" y="0"/>
                  </a:moveTo>
                  <a:cubicBezTo>
                    <a:pt x="381032" y="0"/>
                    <a:pt x="444492" y="60079"/>
                    <a:pt x="449833" y="135802"/>
                  </a:cubicBezTo>
                  <a:lnTo>
                    <a:pt x="607639" y="135802"/>
                  </a:lnTo>
                  <a:lnTo>
                    <a:pt x="607639" y="511388"/>
                  </a:lnTo>
                  <a:lnTo>
                    <a:pt x="0" y="511388"/>
                  </a:lnTo>
                  <a:lnTo>
                    <a:pt x="0" y="135802"/>
                  </a:lnTo>
                  <a:lnTo>
                    <a:pt x="157806" y="135802"/>
                  </a:lnTo>
                  <a:cubicBezTo>
                    <a:pt x="163147" y="60079"/>
                    <a:pt x="226607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V="1">
            <a:off x="3219450" y="4804569"/>
            <a:ext cx="0" cy="2239961"/>
          </a:xfrm>
          <a:prstGeom prst="line">
            <a:avLst/>
          </a:prstGeom>
          <a:ln>
            <a:solidFill>
              <a:srgbClr val="2626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858010" y="1825625"/>
            <a:ext cx="3229770" cy="1676400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40237" y="4511675"/>
            <a:ext cx="3229770" cy="1676400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816676" y="815975"/>
            <a:ext cx="3660824" cy="782113"/>
            <a:chOff x="845174" y="5121881"/>
            <a:chExt cx="3660824" cy="782113"/>
          </a:xfrm>
        </p:grpSpPr>
        <p:sp>
          <p:nvSpPr>
            <p:cNvPr id="18" name="矩形 17"/>
            <p:cNvSpPr/>
            <p:nvPr/>
          </p:nvSpPr>
          <p:spPr bwMode="auto">
            <a:xfrm>
              <a:off x="845174" y="5460796"/>
              <a:ext cx="3660824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27451" y="3584653"/>
            <a:ext cx="3660824" cy="782113"/>
            <a:chOff x="845174" y="5121881"/>
            <a:chExt cx="3660824" cy="782113"/>
          </a:xfrm>
        </p:grpSpPr>
        <p:sp>
          <p:nvSpPr>
            <p:cNvPr id="21" name="矩形 20"/>
            <p:cNvSpPr/>
            <p:nvPr/>
          </p:nvSpPr>
          <p:spPr bwMode="auto">
            <a:xfrm>
              <a:off x="845174" y="5460796"/>
              <a:ext cx="3660824" cy="4431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3219450" y="-361950"/>
            <a:ext cx="0" cy="1596231"/>
          </a:xfrm>
          <a:prstGeom prst="line">
            <a:avLst/>
          </a:prstGeom>
          <a:ln>
            <a:solidFill>
              <a:srgbClr val="2626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"/>
          <p:cNvGrpSpPr/>
          <p:nvPr/>
        </p:nvGrpSpPr>
        <p:grpSpPr>
          <a:xfrm>
            <a:off x="2711450" y="1608138"/>
            <a:ext cx="1019032" cy="1019032"/>
            <a:chOff x="2368550" y="655638"/>
            <a:chExt cx="1333500" cy="1333500"/>
          </a:xfrm>
        </p:grpSpPr>
        <p:sp>
          <p:nvSpPr>
            <p:cNvPr id="22" name="矩形 21"/>
            <p:cNvSpPr/>
            <p:nvPr/>
          </p:nvSpPr>
          <p:spPr>
            <a:xfrm rot="2700000">
              <a:off x="2368550" y="655638"/>
              <a:ext cx="1333500" cy="1333500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Oval 4"/>
            <p:cNvSpPr/>
            <p:nvPr/>
          </p:nvSpPr>
          <p:spPr>
            <a:xfrm>
              <a:off x="2644873" y="1031525"/>
              <a:ext cx="780854" cy="58172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85" h="453312">
                  <a:moveTo>
                    <a:pt x="318126" y="321610"/>
                  </a:moveTo>
                  <a:lnTo>
                    <a:pt x="302639" y="335139"/>
                  </a:lnTo>
                  <a:lnTo>
                    <a:pt x="400999" y="415854"/>
                  </a:lnTo>
                  <a:cubicBezTo>
                    <a:pt x="402843" y="417326"/>
                    <a:pt x="405147" y="418155"/>
                    <a:pt x="407452" y="418155"/>
                  </a:cubicBezTo>
                  <a:cubicBezTo>
                    <a:pt x="410402" y="418155"/>
                    <a:pt x="413260" y="416866"/>
                    <a:pt x="415288" y="414381"/>
                  </a:cubicBezTo>
                  <a:cubicBezTo>
                    <a:pt x="418883" y="410056"/>
                    <a:pt x="418237" y="403705"/>
                    <a:pt x="413905" y="400116"/>
                  </a:cubicBezTo>
                  <a:close/>
                  <a:moveTo>
                    <a:pt x="134127" y="321518"/>
                  </a:moveTo>
                  <a:lnTo>
                    <a:pt x="38348" y="400116"/>
                  </a:lnTo>
                  <a:cubicBezTo>
                    <a:pt x="34016" y="403705"/>
                    <a:pt x="33370" y="410056"/>
                    <a:pt x="36965" y="414381"/>
                  </a:cubicBezTo>
                  <a:cubicBezTo>
                    <a:pt x="38993" y="416866"/>
                    <a:pt x="41851" y="418155"/>
                    <a:pt x="44801" y="418155"/>
                  </a:cubicBezTo>
                  <a:cubicBezTo>
                    <a:pt x="47106" y="418155"/>
                    <a:pt x="49410" y="417326"/>
                    <a:pt x="51254" y="415854"/>
                  </a:cubicBezTo>
                  <a:lnTo>
                    <a:pt x="149614" y="335139"/>
                  </a:lnTo>
                  <a:close/>
                  <a:moveTo>
                    <a:pt x="61394" y="188953"/>
                  </a:moveTo>
                  <a:cubicBezTo>
                    <a:pt x="57499" y="189194"/>
                    <a:pt x="53697" y="190920"/>
                    <a:pt x="50885" y="194049"/>
                  </a:cubicBezTo>
                  <a:cubicBezTo>
                    <a:pt x="45354" y="200400"/>
                    <a:pt x="45907" y="209971"/>
                    <a:pt x="52268" y="215585"/>
                  </a:cubicBezTo>
                  <a:lnTo>
                    <a:pt x="193217" y="339741"/>
                  </a:lnTo>
                  <a:cubicBezTo>
                    <a:pt x="202619" y="348024"/>
                    <a:pt x="214327" y="352166"/>
                    <a:pt x="226126" y="352166"/>
                  </a:cubicBezTo>
                  <a:cubicBezTo>
                    <a:pt x="237834" y="352166"/>
                    <a:pt x="249633" y="348024"/>
                    <a:pt x="259036" y="339741"/>
                  </a:cubicBezTo>
                  <a:lnTo>
                    <a:pt x="399985" y="215585"/>
                  </a:lnTo>
                  <a:cubicBezTo>
                    <a:pt x="406254" y="209971"/>
                    <a:pt x="406899" y="200400"/>
                    <a:pt x="401368" y="194049"/>
                  </a:cubicBezTo>
                  <a:cubicBezTo>
                    <a:pt x="395745" y="187791"/>
                    <a:pt x="386157" y="187146"/>
                    <a:pt x="379796" y="192761"/>
                  </a:cubicBezTo>
                  <a:lnTo>
                    <a:pt x="238848" y="316916"/>
                  </a:lnTo>
                  <a:cubicBezTo>
                    <a:pt x="231565" y="323267"/>
                    <a:pt x="220687" y="323267"/>
                    <a:pt x="213405" y="316916"/>
                  </a:cubicBezTo>
                  <a:lnTo>
                    <a:pt x="72456" y="192761"/>
                  </a:lnTo>
                  <a:cubicBezTo>
                    <a:pt x="69276" y="189954"/>
                    <a:pt x="65289" y="188711"/>
                    <a:pt x="61394" y="188953"/>
                  </a:cubicBezTo>
                  <a:close/>
                  <a:moveTo>
                    <a:pt x="34476" y="152633"/>
                  </a:moveTo>
                  <a:lnTo>
                    <a:pt x="417777" y="152633"/>
                  </a:lnTo>
                  <a:cubicBezTo>
                    <a:pt x="436766" y="152633"/>
                    <a:pt x="452253" y="168003"/>
                    <a:pt x="452253" y="187054"/>
                  </a:cubicBezTo>
                  <a:lnTo>
                    <a:pt x="452253" y="418891"/>
                  </a:lnTo>
                  <a:cubicBezTo>
                    <a:pt x="452253" y="437850"/>
                    <a:pt x="436766" y="453312"/>
                    <a:pt x="417777" y="453312"/>
                  </a:cubicBezTo>
                  <a:lnTo>
                    <a:pt x="34476" y="453312"/>
                  </a:lnTo>
                  <a:cubicBezTo>
                    <a:pt x="15487" y="453312"/>
                    <a:pt x="0" y="437850"/>
                    <a:pt x="0" y="418891"/>
                  </a:cubicBezTo>
                  <a:lnTo>
                    <a:pt x="0" y="187054"/>
                  </a:lnTo>
                  <a:cubicBezTo>
                    <a:pt x="0" y="168003"/>
                    <a:pt x="15487" y="152633"/>
                    <a:pt x="34476" y="152633"/>
                  </a:cubicBezTo>
                  <a:close/>
                  <a:moveTo>
                    <a:pt x="432125" y="78398"/>
                  </a:moveTo>
                  <a:cubicBezTo>
                    <a:pt x="486060" y="78398"/>
                    <a:pt x="529946" y="122232"/>
                    <a:pt x="529946" y="176103"/>
                  </a:cubicBezTo>
                  <a:cubicBezTo>
                    <a:pt x="529946" y="187338"/>
                    <a:pt x="520819" y="196454"/>
                    <a:pt x="509571" y="196454"/>
                  </a:cubicBezTo>
                  <a:cubicBezTo>
                    <a:pt x="498323" y="196454"/>
                    <a:pt x="489195" y="187338"/>
                    <a:pt x="489195" y="176103"/>
                  </a:cubicBezTo>
                  <a:cubicBezTo>
                    <a:pt x="489195" y="144701"/>
                    <a:pt x="463564" y="119101"/>
                    <a:pt x="432125" y="119101"/>
                  </a:cubicBezTo>
                  <a:cubicBezTo>
                    <a:pt x="420877" y="119101"/>
                    <a:pt x="411749" y="109984"/>
                    <a:pt x="411749" y="98750"/>
                  </a:cubicBezTo>
                  <a:cubicBezTo>
                    <a:pt x="411749" y="87515"/>
                    <a:pt x="420877" y="78398"/>
                    <a:pt x="432125" y="78398"/>
                  </a:cubicBezTo>
                  <a:close/>
                  <a:moveTo>
                    <a:pt x="416102" y="0"/>
                  </a:moveTo>
                  <a:cubicBezTo>
                    <a:pt x="522111" y="0"/>
                    <a:pt x="608485" y="86167"/>
                    <a:pt x="608485" y="192127"/>
                  </a:cubicBezTo>
                  <a:cubicBezTo>
                    <a:pt x="608485" y="203358"/>
                    <a:pt x="599359" y="212472"/>
                    <a:pt x="588113" y="212472"/>
                  </a:cubicBezTo>
                  <a:cubicBezTo>
                    <a:pt x="576867" y="212472"/>
                    <a:pt x="567833" y="203358"/>
                    <a:pt x="567833" y="192127"/>
                  </a:cubicBezTo>
                  <a:cubicBezTo>
                    <a:pt x="567741" y="108630"/>
                    <a:pt x="499711" y="40690"/>
                    <a:pt x="416102" y="40690"/>
                  </a:cubicBezTo>
                  <a:cubicBezTo>
                    <a:pt x="404856" y="40690"/>
                    <a:pt x="395730" y="31576"/>
                    <a:pt x="395730" y="20345"/>
                  </a:cubicBezTo>
                  <a:cubicBezTo>
                    <a:pt x="395730" y="9114"/>
                    <a:pt x="404856" y="0"/>
                    <a:pt x="4161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V="1">
            <a:off x="3219450" y="2919416"/>
            <a:ext cx="0" cy="1500184"/>
          </a:xfrm>
          <a:prstGeom prst="line">
            <a:avLst/>
          </a:prstGeom>
          <a:ln>
            <a:solidFill>
              <a:srgbClr val="2626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7"/>
          <p:cNvGrpSpPr/>
          <p:nvPr/>
        </p:nvGrpSpPr>
        <p:grpSpPr>
          <a:xfrm>
            <a:off x="2711450" y="4666603"/>
            <a:ext cx="1019032" cy="1019032"/>
            <a:chOff x="2368550" y="655638"/>
            <a:chExt cx="1333500" cy="1333500"/>
          </a:xfrm>
        </p:grpSpPr>
        <p:sp>
          <p:nvSpPr>
            <p:cNvPr id="25" name="矩形 24"/>
            <p:cNvSpPr/>
            <p:nvPr/>
          </p:nvSpPr>
          <p:spPr>
            <a:xfrm rot="2700000">
              <a:off x="2368550" y="655638"/>
              <a:ext cx="1333500" cy="1333500"/>
            </a:xfrm>
            <a:prstGeom prst="rect">
              <a:avLst/>
            </a:pr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9"/>
            <p:cNvSpPr/>
            <p:nvPr/>
          </p:nvSpPr>
          <p:spPr>
            <a:xfrm>
              <a:off x="2644873" y="969001"/>
              <a:ext cx="780854" cy="70677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6933" h="549352">
                  <a:moveTo>
                    <a:pt x="513822" y="456347"/>
                  </a:moveTo>
                  <a:cubicBezTo>
                    <a:pt x="565228" y="456347"/>
                    <a:pt x="606933" y="498005"/>
                    <a:pt x="606933" y="549352"/>
                  </a:cubicBezTo>
                  <a:lnTo>
                    <a:pt x="420711" y="549352"/>
                  </a:lnTo>
                  <a:cubicBezTo>
                    <a:pt x="420711" y="498005"/>
                    <a:pt x="462416" y="456347"/>
                    <a:pt x="513822" y="456347"/>
                  </a:cubicBezTo>
                  <a:close/>
                  <a:moveTo>
                    <a:pt x="93126" y="456347"/>
                  </a:moveTo>
                  <a:cubicBezTo>
                    <a:pt x="144540" y="456347"/>
                    <a:pt x="186152" y="498005"/>
                    <a:pt x="186152" y="549352"/>
                  </a:cubicBezTo>
                  <a:lnTo>
                    <a:pt x="0" y="549352"/>
                  </a:lnTo>
                  <a:cubicBezTo>
                    <a:pt x="0" y="498005"/>
                    <a:pt x="41712" y="456347"/>
                    <a:pt x="93126" y="456347"/>
                  </a:cubicBezTo>
                  <a:close/>
                  <a:moveTo>
                    <a:pt x="513822" y="323401"/>
                  </a:moveTo>
                  <a:cubicBezTo>
                    <a:pt x="539524" y="323401"/>
                    <a:pt x="560360" y="344221"/>
                    <a:pt x="560360" y="369904"/>
                  </a:cubicBezTo>
                  <a:cubicBezTo>
                    <a:pt x="560360" y="395587"/>
                    <a:pt x="539524" y="416407"/>
                    <a:pt x="513822" y="416407"/>
                  </a:cubicBezTo>
                  <a:cubicBezTo>
                    <a:pt x="488120" y="416407"/>
                    <a:pt x="467284" y="395587"/>
                    <a:pt x="467284" y="369904"/>
                  </a:cubicBezTo>
                  <a:cubicBezTo>
                    <a:pt x="467284" y="344221"/>
                    <a:pt x="488120" y="323401"/>
                    <a:pt x="513822" y="323401"/>
                  </a:cubicBezTo>
                  <a:close/>
                  <a:moveTo>
                    <a:pt x="93076" y="323401"/>
                  </a:moveTo>
                  <a:cubicBezTo>
                    <a:pt x="118798" y="323401"/>
                    <a:pt x="139649" y="344221"/>
                    <a:pt x="139649" y="369904"/>
                  </a:cubicBezTo>
                  <a:cubicBezTo>
                    <a:pt x="139649" y="395587"/>
                    <a:pt x="118798" y="416407"/>
                    <a:pt x="93076" y="416407"/>
                  </a:cubicBezTo>
                  <a:cubicBezTo>
                    <a:pt x="67354" y="416407"/>
                    <a:pt x="46503" y="395587"/>
                    <a:pt x="46503" y="369904"/>
                  </a:cubicBezTo>
                  <a:cubicBezTo>
                    <a:pt x="46503" y="344221"/>
                    <a:pt x="67354" y="323401"/>
                    <a:pt x="93076" y="323401"/>
                  </a:cubicBezTo>
                  <a:close/>
                  <a:moveTo>
                    <a:pt x="283409" y="292282"/>
                  </a:moveTo>
                  <a:lnTo>
                    <a:pt x="323424" y="292282"/>
                  </a:lnTo>
                  <a:lnTo>
                    <a:pt x="323424" y="383112"/>
                  </a:lnTo>
                  <a:lnTo>
                    <a:pt x="402152" y="428477"/>
                  </a:lnTo>
                  <a:lnTo>
                    <a:pt x="382145" y="463050"/>
                  </a:lnTo>
                  <a:lnTo>
                    <a:pt x="303416" y="417685"/>
                  </a:lnTo>
                  <a:lnTo>
                    <a:pt x="224788" y="463050"/>
                  </a:lnTo>
                  <a:lnTo>
                    <a:pt x="204781" y="428477"/>
                  </a:lnTo>
                  <a:lnTo>
                    <a:pt x="283409" y="383112"/>
                  </a:lnTo>
                  <a:close/>
                  <a:moveTo>
                    <a:pt x="303452" y="132875"/>
                  </a:moveTo>
                  <a:cubicBezTo>
                    <a:pt x="354866" y="132875"/>
                    <a:pt x="396578" y="174532"/>
                    <a:pt x="396578" y="225880"/>
                  </a:cubicBezTo>
                  <a:lnTo>
                    <a:pt x="210426" y="225880"/>
                  </a:lnTo>
                  <a:cubicBezTo>
                    <a:pt x="210426" y="174532"/>
                    <a:pt x="252038" y="132875"/>
                    <a:pt x="303452" y="132875"/>
                  </a:cubicBezTo>
                  <a:close/>
                  <a:moveTo>
                    <a:pt x="303502" y="0"/>
                  </a:moveTo>
                  <a:cubicBezTo>
                    <a:pt x="329224" y="0"/>
                    <a:pt x="350075" y="20804"/>
                    <a:pt x="350075" y="46468"/>
                  </a:cubicBezTo>
                  <a:cubicBezTo>
                    <a:pt x="350075" y="72132"/>
                    <a:pt x="329224" y="92936"/>
                    <a:pt x="303502" y="92936"/>
                  </a:cubicBezTo>
                  <a:cubicBezTo>
                    <a:pt x="277780" y="92936"/>
                    <a:pt x="256929" y="72132"/>
                    <a:pt x="256929" y="46468"/>
                  </a:cubicBezTo>
                  <a:cubicBezTo>
                    <a:pt x="256929" y="20804"/>
                    <a:pt x="277780" y="0"/>
                    <a:pt x="3035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040587" y="1448911"/>
            <a:ext cx="3229770" cy="1676400"/>
          </a:xfrm>
          <a:prstGeom prst="rect">
            <a:avLst/>
          </a:prstGeom>
          <a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40587" y="4337919"/>
            <a:ext cx="3229770" cy="1676400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143896" y="1646607"/>
            <a:ext cx="2457877" cy="957546"/>
            <a:chOff x="845174" y="5121881"/>
            <a:chExt cx="2457877" cy="957546"/>
          </a:xfrm>
        </p:grpSpPr>
        <p:sp>
          <p:nvSpPr>
            <p:cNvPr id="16" name="矩形 15"/>
            <p:cNvSpPr/>
            <p:nvPr/>
          </p:nvSpPr>
          <p:spPr bwMode="auto">
            <a:xfrm>
              <a:off x="845174" y="546079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43896" y="4705072"/>
            <a:ext cx="2457877" cy="957546"/>
            <a:chOff x="845174" y="5121881"/>
            <a:chExt cx="2457877" cy="957546"/>
          </a:xfrm>
        </p:grpSpPr>
        <p:sp>
          <p:nvSpPr>
            <p:cNvPr id="19" name="矩形 18"/>
            <p:cNvSpPr/>
            <p:nvPr/>
          </p:nvSpPr>
          <p:spPr bwMode="auto">
            <a:xfrm>
              <a:off x="845174" y="546079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5517255" y="316605"/>
            <a:ext cx="7306512" cy="6042979"/>
            <a:chOff x="4420203" y="140154"/>
            <a:chExt cx="8122487" cy="67178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4" name="菱形 3"/>
            <p:cNvSpPr/>
            <p:nvPr/>
          </p:nvSpPr>
          <p:spPr>
            <a:xfrm>
              <a:off x="7911790" y="140154"/>
              <a:ext cx="4630900" cy="4630900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19343" y="4027274"/>
            <a:ext cx="331816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团队介绍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2607" y="4929328"/>
            <a:ext cx="491490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4157" y="2921168"/>
            <a:ext cx="394335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6000" b="1" dirty="0">
                <a:gradFill>
                  <a:gsLst>
                    <a:gs pos="0">
                      <a:srgbClr val="0E618E"/>
                    </a:gs>
                    <a:gs pos="100000">
                      <a:srgbClr val="22FEFF"/>
                    </a:gs>
                  </a:gsLst>
                  <a:lin ang="16200000" scaled="1"/>
                </a:gradFill>
                <a:cs typeface="+mn-ea"/>
                <a:sym typeface="+mn-lt"/>
              </a:rPr>
              <a:t>PART 02</a:t>
            </a:r>
            <a:endParaRPr lang="zh-CN" altLang="en-US" sz="6000" b="1" dirty="0">
              <a:gradFill>
                <a:gsLst>
                  <a:gs pos="0">
                    <a:srgbClr val="0E618E"/>
                  </a:gs>
                  <a:gs pos="100000">
                    <a:srgbClr val="22FE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91107" y="2994025"/>
            <a:ext cx="2758178" cy="869949"/>
            <a:chOff x="2152650" y="3419930"/>
            <a:chExt cx="3628128" cy="96134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152650" y="3419930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152650" y="4381278"/>
              <a:ext cx="3628128" cy="0"/>
            </a:xfrm>
            <a:prstGeom prst="line">
              <a:avLst/>
            </a:prstGeom>
            <a:ln w="28575">
              <a:solidFill>
                <a:schemeClr val="bg1">
                  <a:lumMod val="6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íṧḻïḍé"/>
          <p:cNvGrpSpPr/>
          <p:nvPr/>
        </p:nvGrpSpPr>
        <p:grpSpPr>
          <a:xfrm>
            <a:off x="3952455" y="1912962"/>
            <a:ext cx="3347292" cy="3984122"/>
            <a:chOff x="4381415" y="1933352"/>
            <a:chExt cx="3429171" cy="4081579"/>
          </a:xfrm>
        </p:grpSpPr>
        <p:sp>
          <p:nvSpPr>
            <p:cNvPr id="24" name="ïṧlîdè"/>
            <p:cNvSpPr/>
            <p:nvPr/>
          </p:nvSpPr>
          <p:spPr bwMode="auto">
            <a:xfrm>
              <a:off x="4818308" y="1933352"/>
              <a:ext cx="2518000" cy="4081579"/>
            </a:xfrm>
            <a:custGeom>
              <a:avLst/>
              <a:gdLst>
                <a:gd name="T0" fmla="*/ 2002 w 2007"/>
                <a:gd name="T1" fmla="*/ 348 h 3267"/>
                <a:gd name="T2" fmla="*/ 2007 w 2007"/>
                <a:gd name="T3" fmla="*/ 341 h 3267"/>
                <a:gd name="T4" fmla="*/ 2002 w 2007"/>
                <a:gd name="T5" fmla="*/ 346 h 3267"/>
                <a:gd name="T6" fmla="*/ 2005 w 2007"/>
                <a:gd name="T7" fmla="*/ 341 h 3267"/>
                <a:gd name="T8" fmla="*/ 1694 w 2007"/>
                <a:gd name="T9" fmla="*/ 2 h 3267"/>
                <a:gd name="T10" fmla="*/ 1694 w 2007"/>
                <a:gd name="T11" fmla="*/ 4 h 3267"/>
                <a:gd name="T12" fmla="*/ 1696 w 2007"/>
                <a:gd name="T13" fmla="*/ 4 h 3267"/>
                <a:gd name="T14" fmla="*/ 1696 w 2007"/>
                <a:gd name="T15" fmla="*/ 2 h 3267"/>
                <a:gd name="T16" fmla="*/ 1696 w 2007"/>
                <a:gd name="T17" fmla="*/ 2 h 3267"/>
                <a:gd name="T18" fmla="*/ 315 w 2007"/>
                <a:gd name="T19" fmla="*/ 0 h 3267"/>
                <a:gd name="T20" fmla="*/ 336 w 2007"/>
                <a:gd name="T21" fmla="*/ 29 h 3267"/>
                <a:gd name="T22" fmla="*/ 313 w 2007"/>
                <a:gd name="T23" fmla="*/ 0 h 3267"/>
                <a:gd name="T24" fmla="*/ 0 w 2007"/>
                <a:gd name="T25" fmla="*/ 341 h 3267"/>
                <a:gd name="T26" fmla="*/ 2 w 2007"/>
                <a:gd name="T27" fmla="*/ 341 h 3267"/>
                <a:gd name="T28" fmla="*/ 2 w 2007"/>
                <a:gd name="T29" fmla="*/ 341 h 3267"/>
                <a:gd name="T30" fmla="*/ 2 w 2007"/>
                <a:gd name="T31" fmla="*/ 341 h 3267"/>
                <a:gd name="T32" fmla="*/ 667 w 2007"/>
                <a:gd name="T33" fmla="*/ 2339 h 3267"/>
                <a:gd name="T34" fmla="*/ 997 w 2007"/>
                <a:gd name="T35" fmla="*/ 3267 h 3267"/>
                <a:gd name="T36" fmla="*/ 1340 w 2007"/>
                <a:gd name="T37" fmla="*/ 2339 h 3267"/>
                <a:gd name="T38" fmla="*/ 2002 w 2007"/>
                <a:gd name="T39" fmla="*/ 348 h 3267"/>
                <a:gd name="T40" fmla="*/ 2002 w 2007"/>
                <a:gd name="T41" fmla="*/ 348 h 3267"/>
                <a:gd name="T42" fmla="*/ 1255 w 2007"/>
                <a:gd name="T43" fmla="*/ 1091 h 3267"/>
                <a:gd name="T44" fmla="*/ 1255 w 2007"/>
                <a:gd name="T45" fmla="*/ 1091 h 3267"/>
                <a:gd name="T46" fmla="*/ 1255 w 2007"/>
                <a:gd name="T47" fmla="*/ 1091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7" h="3267">
                  <a:moveTo>
                    <a:pt x="2002" y="348"/>
                  </a:moveTo>
                  <a:cubicBezTo>
                    <a:pt x="2005" y="346"/>
                    <a:pt x="2005" y="343"/>
                    <a:pt x="2007" y="341"/>
                  </a:cubicBezTo>
                  <a:cubicBezTo>
                    <a:pt x="2005" y="343"/>
                    <a:pt x="2005" y="343"/>
                    <a:pt x="2002" y="346"/>
                  </a:cubicBezTo>
                  <a:cubicBezTo>
                    <a:pt x="2005" y="341"/>
                    <a:pt x="2005" y="341"/>
                    <a:pt x="2005" y="341"/>
                  </a:cubicBezTo>
                  <a:cubicBezTo>
                    <a:pt x="1694" y="2"/>
                    <a:pt x="1694" y="2"/>
                    <a:pt x="1694" y="2"/>
                  </a:cubicBezTo>
                  <a:cubicBezTo>
                    <a:pt x="1694" y="4"/>
                    <a:pt x="1694" y="4"/>
                    <a:pt x="1694" y="4"/>
                  </a:cubicBezTo>
                  <a:cubicBezTo>
                    <a:pt x="1696" y="4"/>
                    <a:pt x="1696" y="4"/>
                    <a:pt x="1696" y="4"/>
                  </a:cubicBezTo>
                  <a:cubicBezTo>
                    <a:pt x="1696" y="2"/>
                    <a:pt x="1696" y="2"/>
                    <a:pt x="1696" y="2"/>
                  </a:cubicBezTo>
                  <a:cubicBezTo>
                    <a:pt x="1696" y="2"/>
                    <a:pt x="1696" y="2"/>
                    <a:pt x="1696" y="2"/>
                  </a:cubicBezTo>
                  <a:cubicBezTo>
                    <a:pt x="1645" y="2"/>
                    <a:pt x="324" y="4"/>
                    <a:pt x="315" y="0"/>
                  </a:cubicBezTo>
                  <a:cubicBezTo>
                    <a:pt x="321" y="10"/>
                    <a:pt x="328" y="21"/>
                    <a:pt x="336" y="29"/>
                  </a:cubicBezTo>
                  <a:cubicBezTo>
                    <a:pt x="321" y="10"/>
                    <a:pt x="313" y="0"/>
                    <a:pt x="313" y="0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2" y="341"/>
                    <a:pt x="2" y="341"/>
                    <a:pt x="2" y="341"/>
                  </a:cubicBezTo>
                  <a:cubicBezTo>
                    <a:pt x="2" y="341"/>
                    <a:pt x="2" y="341"/>
                    <a:pt x="2" y="341"/>
                  </a:cubicBezTo>
                  <a:cubicBezTo>
                    <a:pt x="2" y="341"/>
                    <a:pt x="2" y="341"/>
                    <a:pt x="2" y="341"/>
                  </a:cubicBezTo>
                  <a:cubicBezTo>
                    <a:pt x="667" y="2339"/>
                    <a:pt x="667" y="2339"/>
                    <a:pt x="667" y="2339"/>
                  </a:cubicBezTo>
                  <a:cubicBezTo>
                    <a:pt x="997" y="3267"/>
                    <a:pt x="997" y="3267"/>
                    <a:pt x="997" y="3267"/>
                  </a:cubicBezTo>
                  <a:cubicBezTo>
                    <a:pt x="1340" y="2339"/>
                    <a:pt x="1340" y="2339"/>
                    <a:pt x="1340" y="2339"/>
                  </a:cubicBezTo>
                  <a:cubicBezTo>
                    <a:pt x="2002" y="348"/>
                    <a:pt x="2002" y="348"/>
                    <a:pt x="2002" y="348"/>
                  </a:cubicBezTo>
                  <a:cubicBezTo>
                    <a:pt x="2002" y="348"/>
                    <a:pt x="2002" y="348"/>
                    <a:pt x="2002" y="348"/>
                  </a:cubicBezTo>
                  <a:close/>
                  <a:moveTo>
                    <a:pt x="1255" y="1091"/>
                  </a:moveTo>
                  <a:cubicBezTo>
                    <a:pt x="1255" y="1091"/>
                    <a:pt x="1255" y="1091"/>
                    <a:pt x="1255" y="1091"/>
                  </a:cubicBezTo>
                  <a:cubicBezTo>
                    <a:pt x="1255" y="1091"/>
                    <a:pt x="1255" y="1091"/>
                    <a:pt x="1255" y="10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îṣḷîḓe"/>
            <p:cNvSpPr/>
            <p:nvPr/>
          </p:nvSpPr>
          <p:spPr bwMode="auto">
            <a:xfrm>
              <a:off x="5553549" y="2642937"/>
              <a:ext cx="1046784" cy="3371994"/>
            </a:xfrm>
            <a:custGeom>
              <a:avLst/>
              <a:gdLst>
                <a:gd name="T0" fmla="*/ 1428 w 1428"/>
                <a:gd name="T1" fmla="*/ 3574 h 4600"/>
                <a:gd name="T2" fmla="*/ 904 w 1428"/>
                <a:gd name="T3" fmla="*/ 1384 h 4600"/>
                <a:gd name="T4" fmla="*/ 1150 w 1428"/>
                <a:gd name="T5" fmla="*/ 897 h 4600"/>
                <a:gd name="T6" fmla="*/ 707 w 1428"/>
                <a:gd name="T7" fmla="*/ 0 h 4600"/>
                <a:gd name="T8" fmla="*/ 276 w 1428"/>
                <a:gd name="T9" fmla="*/ 878 h 4600"/>
                <a:gd name="T10" fmla="*/ 527 w 1428"/>
                <a:gd name="T11" fmla="*/ 1384 h 4600"/>
                <a:gd name="T12" fmla="*/ 0 w 1428"/>
                <a:gd name="T13" fmla="*/ 3591 h 4600"/>
                <a:gd name="T14" fmla="*/ 707 w 1428"/>
                <a:gd name="T15" fmla="*/ 4600 h 4600"/>
                <a:gd name="T16" fmla="*/ 1428 w 1428"/>
                <a:gd name="T17" fmla="*/ 3574 h 4600"/>
                <a:gd name="T18" fmla="*/ 1428 w 1428"/>
                <a:gd name="T19" fmla="*/ 3574 h 4600"/>
                <a:gd name="T20" fmla="*/ 1428 w 1428"/>
                <a:gd name="T21" fmla="*/ 3574 h 4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8" h="4600">
                  <a:moveTo>
                    <a:pt x="1428" y="3574"/>
                  </a:moveTo>
                  <a:lnTo>
                    <a:pt x="904" y="1384"/>
                  </a:lnTo>
                  <a:lnTo>
                    <a:pt x="1150" y="897"/>
                  </a:lnTo>
                  <a:lnTo>
                    <a:pt x="707" y="0"/>
                  </a:lnTo>
                  <a:lnTo>
                    <a:pt x="276" y="878"/>
                  </a:lnTo>
                  <a:lnTo>
                    <a:pt x="527" y="1384"/>
                  </a:lnTo>
                  <a:lnTo>
                    <a:pt x="0" y="3591"/>
                  </a:lnTo>
                  <a:lnTo>
                    <a:pt x="707" y="4600"/>
                  </a:lnTo>
                  <a:lnTo>
                    <a:pt x="1428" y="3574"/>
                  </a:lnTo>
                  <a:lnTo>
                    <a:pt x="1428" y="3574"/>
                  </a:lnTo>
                  <a:lnTo>
                    <a:pt x="1428" y="3574"/>
                  </a:lnTo>
                  <a:close/>
                </a:path>
              </a:pathLst>
            </a:cu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ïṣļïde"/>
            <p:cNvSpPr/>
            <p:nvPr/>
          </p:nvSpPr>
          <p:spPr bwMode="auto">
            <a:xfrm>
              <a:off x="5214884" y="1933352"/>
              <a:ext cx="1724115" cy="709585"/>
            </a:xfrm>
            <a:custGeom>
              <a:avLst/>
              <a:gdLst>
                <a:gd name="T0" fmla="*/ 0 w 1374"/>
                <a:gd name="T1" fmla="*/ 0 h 568"/>
                <a:gd name="T2" fmla="*/ 1374 w 1374"/>
                <a:gd name="T3" fmla="*/ 0 h 568"/>
                <a:gd name="T4" fmla="*/ 681 w 1374"/>
                <a:gd name="T5" fmla="*/ 568 h 568"/>
                <a:gd name="T6" fmla="*/ 0 w 1374"/>
                <a:gd name="T7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4" h="568">
                  <a:moveTo>
                    <a:pt x="0" y="0"/>
                  </a:moveTo>
                  <a:cubicBezTo>
                    <a:pt x="11" y="4"/>
                    <a:pt x="1374" y="0"/>
                    <a:pt x="1374" y="0"/>
                  </a:cubicBezTo>
                  <a:cubicBezTo>
                    <a:pt x="1289" y="188"/>
                    <a:pt x="1188" y="348"/>
                    <a:pt x="681" y="568"/>
                  </a:cubicBezTo>
                  <a:cubicBezTo>
                    <a:pt x="681" y="568"/>
                    <a:pt x="339" y="479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ïŝľïḍê"/>
            <p:cNvSpPr/>
            <p:nvPr/>
          </p:nvSpPr>
          <p:spPr bwMode="auto">
            <a:xfrm>
              <a:off x="4381415" y="2413495"/>
              <a:ext cx="1685264" cy="3601436"/>
            </a:xfrm>
            <a:custGeom>
              <a:avLst/>
              <a:gdLst>
                <a:gd name="T0" fmla="*/ 1280 w 1343"/>
                <a:gd name="T1" fmla="*/ 2789 h 2883"/>
                <a:gd name="T2" fmla="*/ 1216 w 1343"/>
                <a:gd name="T3" fmla="*/ 2696 h 2883"/>
                <a:gd name="T4" fmla="*/ 1088 w 1343"/>
                <a:gd name="T5" fmla="*/ 2511 h 2883"/>
                <a:gd name="T6" fmla="*/ 958 w 1343"/>
                <a:gd name="T7" fmla="*/ 2326 h 2883"/>
                <a:gd name="T8" fmla="*/ 828 w 1343"/>
                <a:gd name="T9" fmla="*/ 2141 h 2883"/>
                <a:gd name="T10" fmla="*/ 697 w 1343"/>
                <a:gd name="T11" fmla="*/ 1958 h 2883"/>
                <a:gd name="T12" fmla="*/ 565 w 1343"/>
                <a:gd name="T13" fmla="*/ 1774 h 2883"/>
                <a:gd name="T14" fmla="*/ 499 w 1343"/>
                <a:gd name="T15" fmla="*/ 1682 h 2883"/>
                <a:gd name="T16" fmla="*/ 433 w 1343"/>
                <a:gd name="T17" fmla="*/ 1591 h 2883"/>
                <a:gd name="T18" fmla="*/ 316 w 1343"/>
                <a:gd name="T19" fmla="*/ 1427 h 2883"/>
                <a:gd name="T20" fmla="*/ 457 w 1343"/>
                <a:gd name="T21" fmla="*/ 1319 h 2883"/>
                <a:gd name="T22" fmla="*/ 619 w 1343"/>
                <a:gd name="T23" fmla="*/ 1194 h 2883"/>
                <a:gd name="T24" fmla="*/ 644 w 1343"/>
                <a:gd name="T25" fmla="*/ 1175 h 2883"/>
                <a:gd name="T26" fmla="*/ 616 w 1343"/>
                <a:gd name="T27" fmla="*/ 1156 h 2883"/>
                <a:gd name="T28" fmla="*/ 469 w 1343"/>
                <a:gd name="T29" fmla="*/ 1064 h 2883"/>
                <a:gd name="T30" fmla="*/ 324 w 1343"/>
                <a:gd name="T31" fmla="*/ 973 h 2883"/>
                <a:gd name="T32" fmla="*/ 177 w 1343"/>
                <a:gd name="T33" fmla="*/ 881 h 2883"/>
                <a:gd name="T34" fmla="*/ 41 w 1343"/>
                <a:gd name="T35" fmla="*/ 796 h 2883"/>
                <a:gd name="T36" fmla="*/ 98 w 1343"/>
                <a:gd name="T37" fmla="*/ 607 h 2883"/>
                <a:gd name="T38" fmla="*/ 160 w 1343"/>
                <a:gd name="T39" fmla="*/ 406 h 2883"/>
                <a:gd name="T40" fmla="*/ 220 w 1343"/>
                <a:gd name="T41" fmla="*/ 204 h 2883"/>
                <a:gd name="T42" fmla="*/ 248 w 1343"/>
                <a:gd name="T43" fmla="*/ 102 h 2883"/>
                <a:gd name="T44" fmla="*/ 277 w 1343"/>
                <a:gd name="T45" fmla="*/ 0 h 2883"/>
                <a:gd name="T46" fmla="*/ 243 w 1343"/>
                <a:gd name="T47" fmla="*/ 100 h 2883"/>
                <a:gd name="T48" fmla="*/ 207 w 1343"/>
                <a:gd name="T49" fmla="*/ 200 h 2883"/>
                <a:gd name="T50" fmla="*/ 139 w 1343"/>
                <a:gd name="T51" fmla="*/ 399 h 2883"/>
                <a:gd name="T52" fmla="*/ 71 w 1343"/>
                <a:gd name="T53" fmla="*/ 599 h 2883"/>
                <a:gd name="T54" fmla="*/ 5 w 1343"/>
                <a:gd name="T55" fmla="*/ 801 h 2883"/>
                <a:gd name="T56" fmla="*/ 0 w 1343"/>
                <a:gd name="T57" fmla="*/ 813 h 2883"/>
                <a:gd name="T58" fmla="*/ 11 w 1343"/>
                <a:gd name="T59" fmla="*/ 820 h 2883"/>
                <a:gd name="T60" fmla="*/ 156 w 1343"/>
                <a:gd name="T61" fmla="*/ 915 h 2883"/>
                <a:gd name="T62" fmla="*/ 301 w 1343"/>
                <a:gd name="T63" fmla="*/ 1009 h 2883"/>
                <a:gd name="T64" fmla="*/ 446 w 1343"/>
                <a:gd name="T65" fmla="*/ 1102 h 2883"/>
                <a:gd name="T66" fmla="*/ 563 w 1343"/>
                <a:gd name="T67" fmla="*/ 1177 h 2883"/>
                <a:gd name="T68" fmla="*/ 429 w 1343"/>
                <a:gd name="T69" fmla="*/ 1281 h 2883"/>
                <a:gd name="T70" fmla="*/ 267 w 1343"/>
                <a:gd name="T71" fmla="*/ 1404 h 2883"/>
                <a:gd name="T72" fmla="*/ 250 w 1343"/>
                <a:gd name="T73" fmla="*/ 1419 h 2883"/>
                <a:gd name="T74" fmla="*/ 263 w 1343"/>
                <a:gd name="T75" fmla="*/ 1436 h 2883"/>
                <a:gd name="T76" fmla="*/ 397 w 1343"/>
                <a:gd name="T77" fmla="*/ 1619 h 2883"/>
                <a:gd name="T78" fmla="*/ 463 w 1343"/>
                <a:gd name="T79" fmla="*/ 1710 h 2883"/>
                <a:gd name="T80" fmla="*/ 529 w 1343"/>
                <a:gd name="T81" fmla="*/ 1801 h 2883"/>
                <a:gd name="T82" fmla="*/ 663 w 1343"/>
                <a:gd name="T83" fmla="*/ 1982 h 2883"/>
                <a:gd name="T84" fmla="*/ 798 w 1343"/>
                <a:gd name="T85" fmla="*/ 2165 h 2883"/>
                <a:gd name="T86" fmla="*/ 934 w 1343"/>
                <a:gd name="T87" fmla="*/ 2345 h 2883"/>
                <a:gd name="T88" fmla="*/ 1068 w 1343"/>
                <a:gd name="T89" fmla="*/ 2524 h 2883"/>
                <a:gd name="T90" fmla="*/ 1205 w 1343"/>
                <a:gd name="T91" fmla="*/ 2704 h 2883"/>
                <a:gd name="T92" fmla="*/ 1275 w 1343"/>
                <a:gd name="T93" fmla="*/ 2793 h 2883"/>
                <a:gd name="T94" fmla="*/ 1343 w 1343"/>
                <a:gd name="T95" fmla="*/ 2883 h 2883"/>
                <a:gd name="T96" fmla="*/ 1280 w 1343"/>
                <a:gd name="T97" fmla="*/ 2789 h 2883"/>
                <a:gd name="T98" fmla="*/ 1280 w 1343"/>
                <a:gd name="T99" fmla="*/ 2789 h 2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43" h="2883">
                  <a:moveTo>
                    <a:pt x="1280" y="2789"/>
                  </a:moveTo>
                  <a:cubicBezTo>
                    <a:pt x="1216" y="2696"/>
                    <a:pt x="1216" y="2696"/>
                    <a:pt x="1216" y="2696"/>
                  </a:cubicBezTo>
                  <a:cubicBezTo>
                    <a:pt x="1088" y="2511"/>
                    <a:pt x="1088" y="2511"/>
                    <a:pt x="1088" y="2511"/>
                  </a:cubicBezTo>
                  <a:cubicBezTo>
                    <a:pt x="958" y="2326"/>
                    <a:pt x="958" y="2326"/>
                    <a:pt x="958" y="2326"/>
                  </a:cubicBezTo>
                  <a:cubicBezTo>
                    <a:pt x="915" y="2264"/>
                    <a:pt x="870" y="2203"/>
                    <a:pt x="828" y="2141"/>
                  </a:cubicBezTo>
                  <a:cubicBezTo>
                    <a:pt x="785" y="2082"/>
                    <a:pt x="740" y="2020"/>
                    <a:pt x="697" y="1958"/>
                  </a:cubicBezTo>
                  <a:cubicBezTo>
                    <a:pt x="565" y="1774"/>
                    <a:pt x="565" y="1774"/>
                    <a:pt x="565" y="1774"/>
                  </a:cubicBezTo>
                  <a:cubicBezTo>
                    <a:pt x="499" y="1682"/>
                    <a:pt x="499" y="1682"/>
                    <a:pt x="499" y="1682"/>
                  </a:cubicBezTo>
                  <a:cubicBezTo>
                    <a:pt x="433" y="1591"/>
                    <a:pt x="433" y="1591"/>
                    <a:pt x="433" y="1591"/>
                  </a:cubicBezTo>
                  <a:cubicBezTo>
                    <a:pt x="316" y="1427"/>
                    <a:pt x="316" y="1427"/>
                    <a:pt x="316" y="1427"/>
                  </a:cubicBezTo>
                  <a:cubicBezTo>
                    <a:pt x="363" y="1391"/>
                    <a:pt x="410" y="1355"/>
                    <a:pt x="457" y="1319"/>
                  </a:cubicBezTo>
                  <a:cubicBezTo>
                    <a:pt x="619" y="1194"/>
                    <a:pt x="619" y="1194"/>
                    <a:pt x="619" y="1194"/>
                  </a:cubicBezTo>
                  <a:cubicBezTo>
                    <a:pt x="644" y="1175"/>
                    <a:pt x="644" y="1175"/>
                    <a:pt x="644" y="1175"/>
                  </a:cubicBezTo>
                  <a:cubicBezTo>
                    <a:pt x="616" y="1156"/>
                    <a:pt x="616" y="1156"/>
                    <a:pt x="616" y="1156"/>
                  </a:cubicBezTo>
                  <a:cubicBezTo>
                    <a:pt x="567" y="1126"/>
                    <a:pt x="518" y="1094"/>
                    <a:pt x="469" y="1064"/>
                  </a:cubicBezTo>
                  <a:cubicBezTo>
                    <a:pt x="324" y="973"/>
                    <a:pt x="324" y="973"/>
                    <a:pt x="324" y="973"/>
                  </a:cubicBezTo>
                  <a:cubicBezTo>
                    <a:pt x="275" y="943"/>
                    <a:pt x="226" y="911"/>
                    <a:pt x="177" y="881"/>
                  </a:cubicBezTo>
                  <a:cubicBezTo>
                    <a:pt x="41" y="796"/>
                    <a:pt x="41" y="796"/>
                    <a:pt x="41" y="796"/>
                  </a:cubicBezTo>
                  <a:cubicBezTo>
                    <a:pt x="60" y="735"/>
                    <a:pt x="79" y="671"/>
                    <a:pt x="98" y="607"/>
                  </a:cubicBezTo>
                  <a:cubicBezTo>
                    <a:pt x="120" y="542"/>
                    <a:pt x="139" y="474"/>
                    <a:pt x="160" y="406"/>
                  </a:cubicBezTo>
                  <a:cubicBezTo>
                    <a:pt x="179" y="338"/>
                    <a:pt x="199" y="272"/>
                    <a:pt x="220" y="204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43" y="100"/>
                    <a:pt x="243" y="100"/>
                    <a:pt x="243" y="10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184" y="265"/>
                    <a:pt x="162" y="333"/>
                    <a:pt x="139" y="399"/>
                  </a:cubicBezTo>
                  <a:cubicBezTo>
                    <a:pt x="115" y="465"/>
                    <a:pt x="94" y="533"/>
                    <a:pt x="71" y="599"/>
                  </a:cubicBezTo>
                  <a:cubicBezTo>
                    <a:pt x="49" y="667"/>
                    <a:pt x="26" y="733"/>
                    <a:pt x="5" y="801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11" y="820"/>
                    <a:pt x="11" y="820"/>
                    <a:pt x="11" y="820"/>
                  </a:cubicBezTo>
                  <a:cubicBezTo>
                    <a:pt x="156" y="915"/>
                    <a:pt x="156" y="915"/>
                    <a:pt x="156" y="915"/>
                  </a:cubicBezTo>
                  <a:cubicBezTo>
                    <a:pt x="203" y="945"/>
                    <a:pt x="252" y="977"/>
                    <a:pt x="301" y="1009"/>
                  </a:cubicBezTo>
                  <a:cubicBezTo>
                    <a:pt x="446" y="1102"/>
                    <a:pt x="446" y="1102"/>
                    <a:pt x="446" y="1102"/>
                  </a:cubicBezTo>
                  <a:cubicBezTo>
                    <a:pt x="484" y="1128"/>
                    <a:pt x="525" y="1153"/>
                    <a:pt x="563" y="1177"/>
                  </a:cubicBezTo>
                  <a:cubicBezTo>
                    <a:pt x="429" y="1281"/>
                    <a:pt x="429" y="1281"/>
                    <a:pt x="429" y="1281"/>
                  </a:cubicBezTo>
                  <a:cubicBezTo>
                    <a:pt x="376" y="1321"/>
                    <a:pt x="320" y="1362"/>
                    <a:pt x="267" y="1404"/>
                  </a:cubicBezTo>
                  <a:cubicBezTo>
                    <a:pt x="250" y="1419"/>
                    <a:pt x="250" y="1419"/>
                    <a:pt x="250" y="1419"/>
                  </a:cubicBezTo>
                  <a:cubicBezTo>
                    <a:pt x="263" y="1436"/>
                    <a:pt x="263" y="1436"/>
                    <a:pt x="263" y="1436"/>
                  </a:cubicBezTo>
                  <a:cubicBezTo>
                    <a:pt x="397" y="1619"/>
                    <a:pt x="397" y="1619"/>
                    <a:pt x="397" y="1619"/>
                  </a:cubicBezTo>
                  <a:cubicBezTo>
                    <a:pt x="463" y="1710"/>
                    <a:pt x="463" y="1710"/>
                    <a:pt x="463" y="1710"/>
                  </a:cubicBezTo>
                  <a:cubicBezTo>
                    <a:pt x="529" y="1801"/>
                    <a:pt x="529" y="1801"/>
                    <a:pt x="529" y="1801"/>
                  </a:cubicBezTo>
                  <a:cubicBezTo>
                    <a:pt x="663" y="1982"/>
                    <a:pt x="663" y="1982"/>
                    <a:pt x="663" y="1982"/>
                  </a:cubicBezTo>
                  <a:cubicBezTo>
                    <a:pt x="708" y="2043"/>
                    <a:pt x="753" y="2103"/>
                    <a:pt x="798" y="2165"/>
                  </a:cubicBezTo>
                  <a:cubicBezTo>
                    <a:pt x="842" y="2224"/>
                    <a:pt x="887" y="2284"/>
                    <a:pt x="934" y="2345"/>
                  </a:cubicBezTo>
                  <a:cubicBezTo>
                    <a:pt x="1068" y="2524"/>
                    <a:pt x="1068" y="2524"/>
                    <a:pt x="1068" y="2524"/>
                  </a:cubicBezTo>
                  <a:cubicBezTo>
                    <a:pt x="1205" y="2704"/>
                    <a:pt x="1205" y="2704"/>
                    <a:pt x="1205" y="2704"/>
                  </a:cubicBezTo>
                  <a:cubicBezTo>
                    <a:pt x="1275" y="2793"/>
                    <a:pt x="1275" y="2793"/>
                    <a:pt x="1275" y="2793"/>
                  </a:cubicBezTo>
                  <a:cubicBezTo>
                    <a:pt x="1343" y="2883"/>
                    <a:pt x="1343" y="2883"/>
                    <a:pt x="1343" y="2883"/>
                  </a:cubicBezTo>
                  <a:cubicBezTo>
                    <a:pt x="1280" y="2789"/>
                    <a:pt x="1280" y="2789"/>
                    <a:pt x="1280" y="2789"/>
                  </a:cubicBezTo>
                  <a:cubicBezTo>
                    <a:pt x="1280" y="2789"/>
                    <a:pt x="1280" y="2789"/>
                    <a:pt x="1280" y="27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ïSlíḋè"/>
            <p:cNvSpPr/>
            <p:nvPr/>
          </p:nvSpPr>
          <p:spPr bwMode="auto">
            <a:xfrm>
              <a:off x="6066679" y="2423024"/>
              <a:ext cx="1743907" cy="3591907"/>
            </a:xfrm>
            <a:custGeom>
              <a:avLst/>
              <a:gdLst>
                <a:gd name="T0" fmla="*/ 1388 w 1390"/>
                <a:gd name="T1" fmla="*/ 797 h 2875"/>
                <a:gd name="T2" fmla="*/ 1354 w 1390"/>
                <a:gd name="T3" fmla="*/ 697 h 2875"/>
                <a:gd name="T4" fmla="*/ 1320 w 1390"/>
                <a:gd name="T5" fmla="*/ 597 h 2875"/>
                <a:gd name="T6" fmla="*/ 1251 w 1390"/>
                <a:gd name="T7" fmla="*/ 398 h 2875"/>
                <a:gd name="T8" fmla="*/ 1183 w 1390"/>
                <a:gd name="T9" fmla="*/ 199 h 2875"/>
                <a:gd name="T10" fmla="*/ 1147 w 1390"/>
                <a:gd name="T11" fmla="*/ 99 h 2875"/>
                <a:gd name="T12" fmla="*/ 1113 w 1390"/>
                <a:gd name="T13" fmla="*/ 0 h 2875"/>
                <a:gd name="T14" fmla="*/ 1142 w 1390"/>
                <a:gd name="T15" fmla="*/ 101 h 2875"/>
                <a:gd name="T16" fmla="*/ 1170 w 1390"/>
                <a:gd name="T17" fmla="*/ 203 h 2875"/>
                <a:gd name="T18" fmla="*/ 1230 w 1390"/>
                <a:gd name="T19" fmla="*/ 405 h 2875"/>
                <a:gd name="T20" fmla="*/ 1292 w 1390"/>
                <a:gd name="T21" fmla="*/ 606 h 2875"/>
                <a:gd name="T22" fmla="*/ 1322 w 1390"/>
                <a:gd name="T23" fmla="*/ 708 h 2875"/>
                <a:gd name="T24" fmla="*/ 1349 w 1390"/>
                <a:gd name="T25" fmla="*/ 795 h 2875"/>
                <a:gd name="T26" fmla="*/ 1213 w 1390"/>
                <a:gd name="T27" fmla="*/ 879 h 2875"/>
                <a:gd name="T28" fmla="*/ 1066 w 1390"/>
                <a:gd name="T29" fmla="*/ 971 h 2875"/>
                <a:gd name="T30" fmla="*/ 920 w 1390"/>
                <a:gd name="T31" fmla="*/ 1062 h 2875"/>
                <a:gd name="T32" fmla="*/ 773 w 1390"/>
                <a:gd name="T33" fmla="*/ 1153 h 2875"/>
                <a:gd name="T34" fmla="*/ 748 w 1390"/>
                <a:gd name="T35" fmla="*/ 1170 h 2875"/>
                <a:gd name="T36" fmla="*/ 771 w 1390"/>
                <a:gd name="T37" fmla="*/ 1191 h 2875"/>
                <a:gd name="T38" fmla="*/ 910 w 1390"/>
                <a:gd name="T39" fmla="*/ 1314 h 2875"/>
                <a:gd name="T40" fmla="*/ 1034 w 1390"/>
                <a:gd name="T41" fmla="*/ 1422 h 2875"/>
                <a:gd name="T42" fmla="*/ 914 w 1390"/>
                <a:gd name="T43" fmla="*/ 1588 h 2875"/>
                <a:gd name="T44" fmla="*/ 848 w 1390"/>
                <a:gd name="T45" fmla="*/ 1679 h 2875"/>
                <a:gd name="T46" fmla="*/ 782 w 1390"/>
                <a:gd name="T47" fmla="*/ 1770 h 2875"/>
                <a:gd name="T48" fmla="*/ 649 w 1390"/>
                <a:gd name="T49" fmla="*/ 1952 h 2875"/>
                <a:gd name="T50" fmla="*/ 519 w 1390"/>
                <a:gd name="T51" fmla="*/ 2137 h 2875"/>
                <a:gd name="T52" fmla="*/ 387 w 1390"/>
                <a:gd name="T53" fmla="*/ 2319 h 2875"/>
                <a:gd name="T54" fmla="*/ 257 w 1390"/>
                <a:gd name="T55" fmla="*/ 2504 h 2875"/>
                <a:gd name="T56" fmla="*/ 129 w 1390"/>
                <a:gd name="T57" fmla="*/ 2688 h 2875"/>
                <a:gd name="T58" fmla="*/ 65 w 1390"/>
                <a:gd name="T59" fmla="*/ 2781 h 2875"/>
                <a:gd name="T60" fmla="*/ 0 w 1390"/>
                <a:gd name="T61" fmla="*/ 2875 h 2875"/>
                <a:gd name="T62" fmla="*/ 69 w 1390"/>
                <a:gd name="T63" fmla="*/ 2786 h 2875"/>
                <a:gd name="T64" fmla="*/ 139 w 1390"/>
                <a:gd name="T65" fmla="*/ 2696 h 2875"/>
                <a:gd name="T66" fmla="*/ 276 w 1390"/>
                <a:gd name="T67" fmla="*/ 2516 h 2875"/>
                <a:gd name="T68" fmla="*/ 412 w 1390"/>
                <a:gd name="T69" fmla="*/ 2338 h 2875"/>
                <a:gd name="T70" fmla="*/ 549 w 1390"/>
                <a:gd name="T71" fmla="*/ 2158 h 2875"/>
                <a:gd name="T72" fmla="*/ 684 w 1390"/>
                <a:gd name="T73" fmla="*/ 1978 h 2875"/>
                <a:gd name="T74" fmla="*/ 818 w 1390"/>
                <a:gd name="T75" fmla="*/ 1795 h 2875"/>
                <a:gd name="T76" fmla="*/ 886 w 1390"/>
                <a:gd name="T77" fmla="*/ 1706 h 2875"/>
                <a:gd name="T78" fmla="*/ 952 w 1390"/>
                <a:gd name="T79" fmla="*/ 1615 h 2875"/>
                <a:gd name="T80" fmla="*/ 1085 w 1390"/>
                <a:gd name="T81" fmla="*/ 1433 h 2875"/>
                <a:gd name="T82" fmla="*/ 1098 w 1390"/>
                <a:gd name="T83" fmla="*/ 1416 h 2875"/>
                <a:gd name="T84" fmla="*/ 1083 w 1390"/>
                <a:gd name="T85" fmla="*/ 1401 h 2875"/>
                <a:gd name="T86" fmla="*/ 942 w 1390"/>
                <a:gd name="T87" fmla="*/ 1278 h 2875"/>
                <a:gd name="T88" fmla="*/ 824 w 1390"/>
                <a:gd name="T89" fmla="*/ 1176 h 2875"/>
                <a:gd name="T90" fmla="*/ 944 w 1390"/>
                <a:gd name="T91" fmla="*/ 1100 h 2875"/>
                <a:gd name="T92" fmla="*/ 1089 w 1390"/>
                <a:gd name="T93" fmla="*/ 1007 h 2875"/>
                <a:gd name="T94" fmla="*/ 1234 w 1390"/>
                <a:gd name="T95" fmla="*/ 911 h 2875"/>
                <a:gd name="T96" fmla="*/ 1379 w 1390"/>
                <a:gd name="T97" fmla="*/ 818 h 2875"/>
                <a:gd name="T98" fmla="*/ 1390 w 1390"/>
                <a:gd name="T99" fmla="*/ 809 h 2875"/>
                <a:gd name="T100" fmla="*/ 1388 w 1390"/>
                <a:gd name="T101" fmla="*/ 797 h 2875"/>
                <a:gd name="T102" fmla="*/ 1388 w 1390"/>
                <a:gd name="T103" fmla="*/ 797 h 2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90" h="2875">
                  <a:moveTo>
                    <a:pt x="1388" y="797"/>
                  </a:moveTo>
                  <a:cubicBezTo>
                    <a:pt x="1354" y="697"/>
                    <a:pt x="1354" y="697"/>
                    <a:pt x="1354" y="697"/>
                  </a:cubicBezTo>
                  <a:cubicBezTo>
                    <a:pt x="1320" y="597"/>
                    <a:pt x="1320" y="597"/>
                    <a:pt x="1320" y="597"/>
                  </a:cubicBezTo>
                  <a:cubicBezTo>
                    <a:pt x="1296" y="532"/>
                    <a:pt x="1275" y="464"/>
                    <a:pt x="1251" y="398"/>
                  </a:cubicBezTo>
                  <a:cubicBezTo>
                    <a:pt x="1228" y="332"/>
                    <a:pt x="1206" y="265"/>
                    <a:pt x="1183" y="199"/>
                  </a:cubicBezTo>
                  <a:cubicBezTo>
                    <a:pt x="1147" y="99"/>
                    <a:pt x="1147" y="99"/>
                    <a:pt x="1147" y="99"/>
                  </a:cubicBezTo>
                  <a:cubicBezTo>
                    <a:pt x="1113" y="0"/>
                    <a:pt x="1113" y="0"/>
                    <a:pt x="1113" y="0"/>
                  </a:cubicBezTo>
                  <a:cubicBezTo>
                    <a:pt x="1142" y="101"/>
                    <a:pt x="1142" y="101"/>
                    <a:pt x="1142" y="101"/>
                  </a:cubicBezTo>
                  <a:cubicBezTo>
                    <a:pt x="1170" y="203"/>
                    <a:pt x="1170" y="203"/>
                    <a:pt x="1170" y="203"/>
                  </a:cubicBezTo>
                  <a:cubicBezTo>
                    <a:pt x="1191" y="269"/>
                    <a:pt x="1211" y="337"/>
                    <a:pt x="1230" y="405"/>
                  </a:cubicBezTo>
                  <a:cubicBezTo>
                    <a:pt x="1251" y="472"/>
                    <a:pt x="1270" y="540"/>
                    <a:pt x="1292" y="606"/>
                  </a:cubicBezTo>
                  <a:cubicBezTo>
                    <a:pt x="1322" y="708"/>
                    <a:pt x="1322" y="708"/>
                    <a:pt x="1322" y="708"/>
                  </a:cubicBezTo>
                  <a:cubicBezTo>
                    <a:pt x="1349" y="795"/>
                    <a:pt x="1349" y="795"/>
                    <a:pt x="1349" y="795"/>
                  </a:cubicBezTo>
                  <a:cubicBezTo>
                    <a:pt x="1213" y="879"/>
                    <a:pt x="1213" y="879"/>
                    <a:pt x="1213" y="879"/>
                  </a:cubicBezTo>
                  <a:cubicBezTo>
                    <a:pt x="1066" y="971"/>
                    <a:pt x="1066" y="971"/>
                    <a:pt x="1066" y="971"/>
                  </a:cubicBezTo>
                  <a:cubicBezTo>
                    <a:pt x="920" y="1062"/>
                    <a:pt x="920" y="1062"/>
                    <a:pt x="920" y="1062"/>
                  </a:cubicBezTo>
                  <a:cubicBezTo>
                    <a:pt x="871" y="1091"/>
                    <a:pt x="822" y="1123"/>
                    <a:pt x="773" y="1153"/>
                  </a:cubicBezTo>
                  <a:cubicBezTo>
                    <a:pt x="748" y="1170"/>
                    <a:pt x="748" y="1170"/>
                    <a:pt x="748" y="1170"/>
                  </a:cubicBezTo>
                  <a:cubicBezTo>
                    <a:pt x="771" y="1191"/>
                    <a:pt x="771" y="1191"/>
                    <a:pt x="771" y="1191"/>
                  </a:cubicBezTo>
                  <a:cubicBezTo>
                    <a:pt x="910" y="1314"/>
                    <a:pt x="910" y="1314"/>
                    <a:pt x="910" y="1314"/>
                  </a:cubicBezTo>
                  <a:cubicBezTo>
                    <a:pt x="952" y="1350"/>
                    <a:pt x="993" y="1386"/>
                    <a:pt x="1034" y="1422"/>
                  </a:cubicBezTo>
                  <a:cubicBezTo>
                    <a:pt x="914" y="1588"/>
                    <a:pt x="914" y="1588"/>
                    <a:pt x="914" y="1588"/>
                  </a:cubicBezTo>
                  <a:cubicBezTo>
                    <a:pt x="848" y="1679"/>
                    <a:pt x="848" y="1679"/>
                    <a:pt x="848" y="1679"/>
                  </a:cubicBezTo>
                  <a:cubicBezTo>
                    <a:pt x="782" y="1770"/>
                    <a:pt x="782" y="1770"/>
                    <a:pt x="782" y="1770"/>
                  </a:cubicBezTo>
                  <a:cubicBezTo>
                    <a:pt x="649" y="1952"/>
                    <a:pt x="649" y="1952"/>
                    <a:pt x="649" y="1952"/>
                  </a:cubicBezTo>
                  <a:cubicBezTo>
                    <a:pt x="607" y="2014"/>
                    <a:pt x="562" y="2075"/>
                    <a:pt x="519" y="2137"/>
                  </a:cubicBezTo>
                  <a:cubicBezTo>
                    <a:pt x="474" y="2196"/>
                    <a:pt x="432" y="2258"/>
                    <a:pt x="387" y="2319"/>
                  </a:cubicBezTo>
                  <a:cubicBezTo>
                    <a:pt x="257" y="2504"/>
                    <a:pt x="257" y="2504"/>
                    <a:pt x="257" y="2504"/>
                  </a:cubicBezTo>
                  <a:cubicBezTo>
                    <a:pt x="129" y="2688"/>
                    <a:pt x="129" y="2688"/>
                    <a:pt x="129" y="2688"/>
                  </a:cubicBezTo>
                  <a:cubicBezTo>
                    <a:pt x="65" y="2781"/>
                    <a:pt x="65" y="2781"/>
                    <a:pt x="65" y="2781"/>
                  </a:cubicBezTo>
                  <a:cubicBezTo>
                    <a:pt x="0" y="2875"/>
                    <a:pt x="0" y="2875"/>
                    <a:pt x="0" y="2875"/>
                  </a:cubicBezTo>
                  <a:cubicBezTo>
                    <a:pt x="69" y="2786"/>
                    <a:pt x="69" y="2786"/>
                    <a:pt x="69" y="2786"/>
                  </a:cubicBezTo>
                  <a:cubicBezTo>
                    <a:pt x="139" y="2696"/>
                    <a:pt x="139" y="2696"/>
                    <a:pt x="139" y="2696"/>
                  </a:cubicBezTo>
                  <a:cubicBezTo>
                    <a:pt x="276" y="2516"/>
                    <a:pt x="276" y="2516"/>
                    <a:pt x="276" y="2516"/>
                  </a:cubicBezTo>
                  <a:cubicBezTo>
                    <a:pt x="412" y="2338"/>
                    <a:pt x="412" y="2338"/>
                    <a:pt x="412" y="2338"/>
                  </a:cubicBezTo>
                  <a:cubicBezTo>
                    <a:pt x="457" y="2277"/>
                    <a:pt x="502" y="2217"/>
                    <a:pt x="549" y="2158"/>
                  </a:cubicBezTo>
                  <a:cubicBezTo>
                    <a:pt x="594" y="2096"/>
                    <a:pt x="639" y="2037"/>
                    <a:pt x="684" y="1978"/>
                  </a:cubicBezTo>
                  <a:cubicBezTo>
                    <a:pt x="818" y="1795"/>
                    <a:pt x="818" y="1795"/>
                    <a:pt x="818" y="1795"/>
                  </a:cubicBezTo>
                  <a:cubicBezTo>
                    <a:pt x="886" y="1706"/>
                    <a:pt x="886" y="1706"/>
                    <a:pt x="886" y="1706"/>
                  </a:cubicBezTo>
                  <a:cubicBezTo>
                    <a:pt x="952" y="1615"/>
                    <a:pt x="952" y="1615"/>
                    <a:pt x="952" y="1615"/>
                  </a:cubicBezTo>
                  <a:cubicBezTo>
                    <a:pt x="1085" y="1433"/>
                    <a:pt x="1085" y="1433"/>
                    <a:pt x="1085" y="1433"/>
                  </a:cubicBezTo>
                  <a:cubicBezTo>
                    <a:pt x="1098" y="1416"/>
                    <a:pt x="1098" y="1416"/>
                    <a:pt x="1098" y="1416"/>
                  </a:cubicBezTo>
                  <a:cubicBezTo>
                    <a:pt x="1083" y="1401"/>
                    <a:pt x="1083" y="1401"/>
                    <a:pt x="1083" y="1401"/>
                  </a:cubicBezTo>
                  <a:cubicBezTo>
                    <a:pt x="1036" y="1361"/>
                    <a:pt x="989" y="1320"/>
                    <a:pt x="942" y="1278"/>
                  </a:cubicBezTo>
                  <a:cubicBezTo>
                    <a:pt x="824" y="1176"/>
                    <a:pt x="824" y="1176"/>
                    <a:pt x="824" y="1176"/>
                  </a:cubicBezTo>
                  <a:cubicBezTo>
                    <a:pt x="865" y="1151"/>
                    <a:pt x="905" y="1125"/>
                    <a:pt x="944" y="1100"/>
                  </a:cubicBezTo>
                  <a:cubicBezTo>
                    <a:pt x="1089" y="1007"/>
                    <a:pt x="1089" y="1007"/>
                    <a:pt x="1089" y="1007"/>
                  </a:cubicBezTo>
                  <a:cubicBezTo>
                    <a:pt x="1234" y="911"/>
                    <a:pt x="1234" y="911"/>
                    <a:pt x="1234" y="911"/>
                  </a:cubicBezTo>
                  <a:cubicBezTo>
                    <a:pt x="1379" y="818"/>
                    <a:pt x="1379" y="818"/>
                    <a:pt x="1379" y="818"/>
                  </a:cubicBezTo>
                  <a:cubicBezTo>
                    <a:pt x="1390" y="809"/>
                    <a:pt x="1390" y="809"/>
                    <a:pt x="1390" y="809"/>
                  </a:cubicBezTo>
                  <a:cubicBezTo>
                    <a:pt x="1388" y="797"/>
                    <a:pt x="1388" y="797"/>
                    <a:pt x="1388" y="797"/>
                  </a:cubicBezTo>
                  <a:cubicBezTo>
                    <a:pt x="1388" y="797"/>
                    <a:pt x="1388" y="797"/>
                    <a:pt x="1388" y="7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íṩḷídé"/>
            <p:cNvSpPr/>
            <p:nvPr/>
          </p:nvSpPr>
          <p:spPr bwMode="auto">
            <a:xfrm>
              <a:off x="4818308" y="2364381"/>
              <a:ext cx="1248371" cy="1134749"/>
            </a:xfrm>
            <a:custGeom>
              <a:avLst/>
              <a:gdLst>
                <a:gd name="T0" fmla="*/ 946 w 995"/>
                <a:gd name="T1" fmla="*/ 300 h 908"/>
                <a:gd name="T2" fmla="*/ 897 w 995"/>
                <a:gd name="T3" fmla="*/ 378 h 908"/>
                <a:gd name="T4" fmla="*/ 850 w 995"/>
                <a:gd name="T5" fmla="*/ 456 h 908"/>
                <a:gd name="T6" fmla="*/ 806 w 995"/>
                <a:gd name="T7" fmla="*/ 534 h 908"/>
                <a:gd name="T8" fmla="*/ 759 w 995"/>
                <a:gd name="T9" fmla="*/ 612 h 908"/>
                <a:gd name="T10" fmla="*/ 714 w 995"/>
                <a:gd name="T11" fmla="*/ 692 h 908"/>
                <a:gd name="T12" fmla="*/ 669 w 995"/>
                <a:gd name="T13" fmla="*/ 773 h 908"/>
                <a:gd name="T14" fmla="*/ 642 w 995"/>
                <a:gd name="T15" fmla="*/ 820 h 908"/>
                <a:gd name="T16" fmla="*/ 595 w 995"/>
                <a:gd name="T17" fmla="*/ 760 h 908"/>
                <a:gd name="T18" fmla="*/ 526 w 995"/>
                <a:gd name="T19" fmla="*/ 671 h 908"/>
                <a:gd name="T20" fmla="*/ 456 w 995"/>
                <a:gd name="T21" fmla="*/ 585 h 908"/>
                <a:gd name="T22" fmla="*/ 420 w 995"/>
                <a:gd name="T23" fmla="*/ 543 h 908"/>
                <a:gd name="T24" fmla="*/ 384 w 995"/>
                <a:gd name="T25" fmla="*/ 498 h 908"/>
                <a:gd name="T26" fmla="*/ 311 w 995"/>
                <a:gd name="T27" fmla="*/ 412 h 908"/>
                <a:gd name="T28" fmla="*/ 275 w 995"/>
                <a:gd name="T29" fmla="*/ 370 h 908"/>
                <a:gd name="T30" fmla="*/ 239 w 995"/>
                <a:gd name="T31" fmla="*/ 327 h 908"/>
                <a:gd name="T32" fmla="*/ 202 w 995"/>
                <a:gd name="T33" fmla="*/ 285 h 908"/>
                <a:gd name="T34" fmla="*/ 166 w 995"/>
                <a:gd name="T35" fmla="*/ 243 h 908"/>
                <a:gd name="T36" fmla="*/ 0 w 995"/>
                <a:gd name="T37" fmla="*/ 0 h 908"/>
                <a:gd name="T38" fmla="*/ 153 w 995"/>
                <a:gd name="T39" fmla="*/ 251 h 908"/>
                <a:gd name="T40" fmla="*/ 187 w 995"/>
                <a:gd name="T41" fmla="*/ 296 h 908"/>
                <a:gd name="T42" fmla="*/ 219 w 995"/>
                <a:gd name="T43" fmla="*/ 342 h 908"/>
                <a:gd name="T44" fmla="*/ 251 w 995"/>
                <a:gd name="T45" fmla="*/ 389 h 908"/>
                <a:gd name="T46" fmla="*/ 285 w 995"/>
                <a:gd name="T47" fmla="*/ 433 h 908"/>
                <a:gd name="T48" fmla="*/ 352 w 995"/>
                <a:gd name="T49" fmla="*/ 524 h 908"/>
                <a:gd name="T50" fmla="*/ 386 w 995"/>
                <a:gd name="T51" fmla="*/ 568 h 908"/>
                <a:gd name="T52" fmla="*/ 420 w 995"/>
                <a:gd name="T53" fmla="*/ 612 h 908"/>
                <a:gd name="T54" fmla="*/ 488 w 995"/>
                <a:gd name="T55" fmla="*/ 701 h 908"/>
                <a:gd name="T56" fmla="*/ 558 w 995"/>
                <a:gd name="T57" fmla="*/ 789 h 908"/>
                <a:gd name="T58" fmla="*/ 627 w 995"/>
                <a:gd name="T59" fmla="*/ 878 h 908"/>
                <a:gd name="T60" fmla="*/ 654 w 995"/>
                <a:gd name="T61" fmla="*/ 908 h 908"/>
                <a:gd name="T62" fmla="*/ 674 w 995"/>
                <a:gd name="T63" fmla="*/ 876 h 908"/>
                <a:gd name="T64" fmla="*/ 714 w 995"/>
                <a:gd name="T65" fmla="*/ 796 h 908"/>
                <a:gd name="T66" fmla="*/ 752 w 995"/>
                <a:gd name="T67" fmla="*/ 716 h 908"/>
                <a:gd name="T68" fmla="*/ 795 w 995"/>
                <a:gd name="T69" fmla="*/ 631 h 908"/>
                <a:gd name="T70" fmla="*/ 836 w 995"/>
                <a:gd name="T71" fmla="*/ 551 h 908"/>
                <a:gd name="T72" fmla="*/ 876 w 995"/>
                <a:gd name="T73" fmla="*/ 469 h 908"/>
                <a:gd name="T74" fmla="*/ 917 w 995"/>
                <a:gd name="T75" fmla="*/ 386 h 908"/>
                <a:gd name="T76" fmla="*/ 957 w 995"/>
                <a:gd name="T77" fmla="*/ 304 h 908"/>
                <a:gd name="T78" fmla="*/ 995 w 995"/>
                <a:gd name="T79" fmla="*/ 222 h 908"/>
                <a:gd name="T80" fmla="*/ 946 w 995"/>
                <a:gd name="T81" fmla="*/ 30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5" h="908">
                  <a:moveTo>
                    <a:pt x="946" y="300"/>
                  </a:moveTo>
                  <a:cubicBezTo>
                    <a:pt x="929" y="325"/>
                    <a:pt x="914" y="351"/>
                    <a:pt x="897" y="378"/>
                  </a:cubicBezTo>
                  <a:cubicBezTo>
                    <a:pt x="882" y="403"/>
                    <a:pt x="868" y="429"/>
                    <a:pt x="850" y="456"/>
                  </a:cubicBezTo>
                  <a:cubicBezTo>
                    <a:pt x="836" y="481"/>
                    <a:pt x="821" y="507"/>
                    <a:pt x="806" y="534"/>
                  </a:cubicBezTo>
                  <a:cubicBezTo>
                    <a:pt x="806" y="534"/>
                    <a:pt x="806" y="534"/>
                    <a:pt x="759" y="612"/>
                  </a:cubicBezTo>
                  <a:cubicBezTo>
                    <a:pt x="759" y="612"/>
                    <a:pt x="759" y="612"/>
                    <a:pt x="714" y="692"/>
                  </a:cubicBezTo>
                  <a:cubicBezTo>
                    <a:pt x="714" y="692"/>
                    <a:pt x="714" y="692"/>
                    <a:pt x="669" y="773"/>
                  </a:cubicBezTo>
                  <a:cubicBezTo>
                    <a:pt x="669" y="773"/>
                    <a:pt x="669" y="773"/>
                    <a:pt x="642" y="820"/>
                  </a:cubicBezTo>
                  <a:cubicBezTo>
                    <a:pt x="632" y="807"/>
                    <a:pt x="617" y="788"/>
                    <a:pt x="595" y="760"/>
                  </a:cubicBezTo>
                  <a:cubicBezTo>
                    <a:pt x="571" y="730"/>
                    <a:pt x="550" y="701"/>
                    <a:pt x="526" y="671"/>
                  </a:cubicBezTo>
                  <a:cubicBezTo>
                    <a:pt x="503" y="644"/>
                    <a:pt x="479" y="614"/>
                    <a:pt x="456" y="585"/>
                  </a:cubicBezTo>
                  <a:cubicBezTo>
                    <a:pt x="456" y="585"/>
                    <a:pt x="456" y="585"/>
                    <a:pt x="420" y="543"/>
                  </a:cubicBezTo>
                  <a:cubicBezTo>
                    <a:pt x="420" y="543"/>
                    <a:pt x="420" y="543"/>
                    <a:pt x="384" y="498"/>
                  </a:cubicBezTo>
                  <a:cubicBezTo>
                    <a:pt x="384" y="498"/>
                    <a:pt x="384" y="498"/>
                    <a:pt x="311" y="412"/>
                  </a:cubicBezTo>
                  <a:cubicBezTo>
                    <a:pt x="300" y="397"/>
                    <a:pt x="288" y="384"/>
                    <a:pt x="275" y="370"/>
                  </a:cubicBezTo>
                  <a:cubicBezTo>
                    <a:pt x="275" y="370"/>
                    <a:pt x="275" y="370"/>
                    <a:pt x="239" y="327"/>
                  </a:cubicBezTo>
                  <a:cubicBezTo>
                    <a:pt x="228" y="313"/>
                    <a:pt x="215" y="298"/>
                    <a:pt x="202" y="285"/>
                  </a:cubicBezTo>
                  <a:cubicBezTo>
                    <a:pt x="202" y="285"/>
                    <a:pt x="202" y="285"/>
                    <a:pt x="166" y="243"/>
                  </a:cubicBezTo>
                  <a:cubicBezTo>
                    <a:pt x="140" y="214"/>
                    <a:pt x="23" y="28"/>
                    <a:pt x="0" y="0"/>
                  </a:cubicBezTo>
                  <a:cubicBezTo>
                    <a:pt x="19" y="32"/>
                    <a:pt x="132" y="220"/>
                    <a:pt x="153" y="251"/>
                  </a:cubicBezTo>
                  <a:cubicBezTo>
                    <a:pt x="153" y="251"/>
                    <a:pt x="153" y="251"/>
                    <a:pt x="187" y="296"/>
                  </a:cubicBezTo>
                  <a:cubicBezTo>
                    <a:pt x="198" y="313"/>
                    <a:pt x="209" y="327"/>
                    <a:pt x="219" y="342"/>
                  </a:cubicBezTo>
                  <a:cubicBezTo>
                    <a:pt x="219" y="342"/>
                    <a:pt x="219" y="342"/>
                    <a:pt x="251" y="389"/>
                  </a:cubicBezTo>
                  <a:cubicBezTo>
                    <a:pt x="264" y="403"/>
                    <a:pt x="275" y="418"/>
                    <a:pt x="285" y="433"/>
                  </a:cubicBezTo>
                  <a:cubicBezTo>
                    <a:pt x="285" y="433"/>
                    <a:pt x="285" y="433"/>
                    <a:pt x="352" y="524"/>
                  </a:cubicBezTo>
                  <a:cubicBezTo>
                    <a:pt x="352" y="524"/>
                    <a:pt x="352" y="524"/>
                    <a:pt x="386" y="568"/>
                  </a:cubicBezTo>
                  <a:cubicBezTo>
                    <a:pt x="386" y="568"/>
                    <a:pt x="386" y="568"/>
                    <a:pt x="420" y="612"/>
                  </a:cubicBezTo>
                  <a:cubicBezTo>
                    <a:pt x="443" y="642"/>
                    <a:pt x="465" y="671"/>
                    <a:pt x="488" y="701"/>
                  </a:cubicBezTo>
                  <a:cubicBezTo>
                    <a:pt x="511" y="730"/>
                    <a:pt x="535" y="760"/>
                    <a:pt x="558" y="789"/>
                  </a:cubicBezTo>
                  <a:cubicBezTo>
                    <a:pt x="558" y="789"/>
                    <a:pt x="558" y="789"/>
                    <a:pt x="627" y="878"/>
                  </a:cubicBezTo>
                  <a:cubicBezTo>
                    <a:pt x="627" y="878"/>
                    <a:pt x="627" y="878"/>
                    <a:pt x="654" y="908"/>
                  </a:cubicBezTo>
                  <a:cubicBezTo>
                    <a:pt x="654" y="908"/>
                    <a:pt x="654" y="908"/>
                    <a:pt x="674" y="876"/>
                  </a:cubicBezTo>
                  <a:cubicBezTo>
                    <a:pt x="674" y="876"/>
                    <a:pt x="674" y="876"/>
                    <a:pt x="714" y="796"/>
                  </a:cubicBezTo>
                  <a:cubicBezTo>
                    <a:pt x="714" y="796"/>
                    <a:pt x="714" y="796"/>
                    <a:pt x="752" y="716"/>
                  </a:cubicBezTo>
                  <a:cubicBezTo>
                    <a:pt x="752" y="716"/>
                    <a:pt x="752" y="716"/>
                    <a:pt x="795" y="631"/>
                  </a:cubicBezTo>
                  <a:cubicBezTo>
                    <a:pt x="795" y="631"/>
                    <a:pt x="795" y="631"/>
                    <a:pt x="836" y="551"/>
                  </a:cubicBezTo>
                  <a:cubicBezTo>
                    <a:pt x="850" y="524"/>
                    <a:pt x="863" y="496"/>
                    <a:pt x="876" y="469"/>
                  </a:cubicBezTo>
                  <a:cubicBezTo>
                    <a:pt x="891" y="441"/>
                    <a:pt x="904" y="414"/>
                    <a:pt x="917" y="386"/>
                  </a:cubicBezTo>
                  <a:cubicBezTo>
                    <a:pt x="929" y="359"/>
                    <a:pt x="944" y="332"/>
                    <a:pt x="957" y="304"/>
                  </a:cubicBezTo>
                  <a:cubicBezTo>
                    <a:pt x="970" y="277"/>
                    <a:pt x="983" y="249"/>
                    <a:pt x="995" y="222"/>
                  </a:cubicBezTo>
                  <a:cubicBezTo>
                    <a:pt x="978" y="247"/>
                    <a:pt x="961" y="273"/>
                    <a:pt x="946" y="30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ïŝḷîdê"/>
            <p:cNvSpPr/>
            <p:nvPr/>
          </p:nvSpPr>
          <p:spPr bwMode="auto">
            <a:xfrm>
              <a:off x="6066679" y="2364381"/>
              <a:ext cx="1269629" cy="1134749"/>
            </a:xfrm>
            <a:custGeom>
              <a:avLst/>
              <a:gdLst>
                <a:gd name="T0" fmla="*/ 830 w 1012"/>
                <a:gd name="T1" fmla="*/ 245 h 908"/>
                <a:gd name="T2" fmla="*/ 794 w 1012"/>
                <a:gd name="T3" fmla="*/ 287 h 908"/>
                <a:gd name="T4" fmla="*/ 758 w 1012"/>
                <a:gd name="T5" fmla="*/ 329 h 908"/>
                <a:gd name="T6" fmla="*/ 722 w 1012"/>
                <a:gd name="T7" fmla="*/ 373 h 908"/>
                <a:gd name="T8" fmla="*/ 685 w 1012"/>
                <a:gd name="T9" fmla="*/ 415 h 908"/>
                <a:gd name="T10" fmla="*/ 613 w 1012"/>
                <a:gd name="T11" fmla="*/ 501 h 908"/>
                <a:gd name="T12" fmla="*/ 577 w 1012"/>
                <a:gd name="T13" fmla="*/ 543 h 908"/>
                <a:gd name="T14" fmla="*/ 540 w 1012"/>
                <a:gd name="T15" fmla="*/ 588 h 908"/>
                <a:gd name="T16" fmla="*/ 470 w 1012"/>
                <a:gd name="T17" fmla="*/ 674 h 908"/>
                <a:gd name="T18" fmla="*/ 402 w 1012"/>
                <a:gd name="T19" fmla="*/ 762 h 908"/>
                <a:gd name="T20" fmla="*/ 354 w 1012"/>
                <a:gd name="T21" fmla="*/ 821 h 908"/>
                <a:gd name="T22" fmla="*/ 327 w 1012"/>
                <a:gd name="T23" fmla="*/ 773 h 908"/>
                <a:gd name="T24" fmla="*/ 282 w 1012"/>
                <a:gd name="T25" fmla="*/ 693 h 908"/>
                <a:gd name="T26" fmla="*/ 237 w 1012"/>
                <a:gd name="T27" fmla="*/ 613 h 908"/>
                <a:gd name="T28" fmla="*/ 190 w 1012"/>
                <a:gd name="T29" fmla="*/ 535 h 908"/>
                <a:gd name="T30" fmla="*/ 143 w 1012"/>
                <a:gd name="T31" fmla="*/ 455 h 908"/>
                <a:gd name="T32" fmla="*/ 96 w 1012"/>
                <a:gd name="T33" fmla="*/ 377 h 908"/>
                <a:gd name="T34" fmla="*/ 50 w 1012"/>
                <a:gd name="T35" fmla="*/ 299 h 908"/>
                <a:gd name="T36" fmla="*/ 0 w 1012"/>
                <a:gd name="T37" fmla="*/ 221 h 908"/>
                <a:gd name="T38" fmla="*/ 39 w 1012"/>
                <a:gd name="T39" fmla="*/ 306 h 908"/>
                <a:gd name="T40" fmla="*/ 77 w 1012"/>
                <a:gd name="T41" fmla="*/ 388 h 908"/>
                <a:gd name="T42" fmla="*/ 118 w 1012"/>
                <a:gd name="T43" fmla="*/ 470 h 908"/>
                <a:gd name="T44" fmla="*/ 161 w 1012"/>
                <a:gd name="T45" fmla="*/ 552 h 908"/>
                <a:gd name="T46" fmla="*/ 201 w 1012"/>
                <a:gd name="T47" fmla="*/ 632 h 908"/>
                <a:gd name="T48" fmla="*/ 244 w 1012"/>
                <a:gd name="T49" fmla="*/ 714 h 908"/>
                <a:gd name="T50" fmla="*/ 286 w 1012"/>
                <a:gd name="T51" fmla="*/ 794 h 908"/>
                <a:gd name="T52" fmla="*/ 329 w 1012"/>
                <a:gd name="T53" fmla="*/ 876 h 908"/>
                <a:gd name="T54" fmla="*/ 346 w 1012"/>
                <a:gd name="T55" fmla="*/ 908 h 908"/>
                <a:gd name="T56" fmla="*/ 370 w 1012"/>
                <a:gd name="T57" fmla="*/ 878 h 908"/>
                <a:gd name="T58" fmla="*/ 438 w 1012"/>
                <a:gd name="T59" fmla="*/ 792 h 908"/>
                <a:gd name="T60" fmla="*/ 508 w 1012"/>
                <a:gd name="T61" fmla="*/ 703 h 908"/>
                <a:gd name="T62" fmla="*/ 577 w 1012"/>
                <a:gd name="T63" fmla="*/ 615 h 908"/>
                <a:gd name="T64" fmla="*/ 611 w 1012"/>
                <a:gd name="T65" fmla="*/ 569 h 908"/>
                <a:gd name="T66" fmla="*/ 645 w 1012"/>
                <a:gd name="T67" fmla="*/ 524 h 908"/>
                <a:gd name="T68" fmla="*/ 711 w 1012"/>
                <a:gd name="T69" fmla="*/ 436 h 908"/>
                <a:gd name="T70" fmla="*/ 745 w 1012"/>
                <a:gd name="T71" fmla="*/ 390 h 908"/>
                <a:gd name="T72" fmla="*/ 777 w 1012"/>
                <a:gd name="T73" fmla="*/ 346 h 908"/>
                <a:gd name="T74" fmla="*/ 809 w 1012"/>
                <a:gd name="T75" fmla="*/ 299 h 908"/>
                <a:gd name="T76" fmla="*/ 843 w 1012"/>
                <a:gd name="T77" fmla="*/ 253 h 908"/>
                <a:gd name="T78" fmla="*/ 1012 w 1012"/>
                <a:gd name="T79" fmla="*/ 0 h 908"/>
                <a:gd name="T80" fmla="*/ 830 w 1012"/>
                <a:gd name="T81" fmla="*/ 245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2" h="908">
                  <a:moveTo>
                    <a:pt x="830" y="245"/>
                  </a:moveTo>
                  <a:cubicBezTo>
                    <a:pt x="830" y="245"/>
                    <a:pt x="830" y="245"/>
                    <a:pt x="794" y="287"/>
                  </a:cubicBezTo>
                  <a:cubicBezTo>
                    <a:pt x="781" y="301"/>
                    <a:pt x="769" y="316"/>
                    <a:pt x="758" y="329"/>
                  </a:cubicBezTo>
                  <a:cubicBezTo>
                    <a:pt x="758" y="329"/>
                    <a:pt x="758" y="329"/>
                    <a:pt x="722" y="373"/>
                  </a:cubicBezTo>
                  <a:cubicBezTo>
                    <a:pt x="709" y="386"/>
                    <a:pt x="696" y="400"/>
                    <a:pt x="685" y="415"/>
                  </a:cubicBezTo>
                  <a:cubicBezTo>
                    <a:pt x="685" y="415"/>
                    <a:pt x="685" y="415"/>
                    <a:pt x="613" y="501"/>
                  </a:cubicBezTo>
                  <a:cubicBezTo>
                    <a:pt x="613" y="501"/>
                    <a:pt x="613" y="501"/>
                    <a:pt x="577" y="543"/>
                  </a:cubicBezTo>
                  <a:cubicBezTo>
                    <a:pt x="577" y="543"/>
                    <a:pt x="577" y="543"/>
                    <a:pt x="540" y="588"/>
                  </a:cubicBezTo>
                  <a:cubicBezTo>
                    <a:pt x="517" y="617"/>
                    <a:pt x="493" y="644"/>
                    <a:pt x="470" y="674"/>
                  </a:cubicBezTo>
                  <a:cubicBezTo>
                    <a:pt x="446" y="703"/>
                    <a:pt x="425" y="733"/>
                    <a:pt x="402" y="762"/>
                  </a:cubicBezTo>
                  <a:cubicBezTo>
                    <a:pt x="402" y="762"/>
                    <a:pt x="402" y="762"/>
                    <a:pt x="354" y="821"/>
                  </a:cubicBezTo>
                  <a:cubicBezTo>
                    <a:pt x="347" y="809"/>
                    <a:pt x="339" y="794"/>
                    <a:pt x="327" y="773"/>
                  </a:cubicBezTo>
                  <a:cubicBezTo>
                    <a:pt x="327" y="773"/>
                    <a:pt x="327" y="773"/>
                    <a:pt x="282" y="693"/>
                  </a:cubicBezTo>
                  <a:cubicBezTo>
                    <a:pt x="282" y="693"/>
                    <a:pt x="282" y="693"/>
                    <a:pt x="237" y="613"/>
                  </a:cubicBezTo>
                  <a:cubicBezTo>
                    <a:pt x="237" y="613"/>
                    <a:pt x="237" y="613"/>
                    <a:pt x="190" y="535"/>
                  </a:cubicBezTo>
                  <a:cubicBezTo>
                    <a:pt x="175" y="508"/>
                    <a:pt x="161" y="482"/>
                    <a:pt x="143" y="455"/>
                  </a:cubicBezTo>
                  <a:cubicBezTo>
                    <a:pt x="129" y="430"/>
                    <a:pt x="114" y="402"/>
                    <a:pt x="96" y="377"/>
                  </a:cubicBezTo>
                  <a:cubicBezTo>
                    <a:pt x="82" y="352"/>
                    <a:pt x="64" y="325"/>
                    <a:pt x="50" y="299"/>
                  </a:cubicBezTo>
                  <a:cubicBezTo>
                    <a:pt x="32" y="274"/>
                    <a:pt x="18" y="247"/>
                    <a:pt x="0" y="221"/>
                  </a:cubicBezTo>
                  <a:cubicBezTo>
                    <a:pt x="13" y="249"/>
                    <a:pt x="26" y="276"/>
                    <a:pt x="39" y="306"/>
                  </a:cubicBezTo>
                  <a:cubicBezTo>
                    <a:pt x="52" y="333"/>
                    <a:pt x="64" y="360"/>
                    <a:pt x="77" y="388"/>
                  </a:cubicBezTo>
                  <a:cubicBezTo>
                    <a:pt x="90" y="415"/>
                    <a:pt x="105" y="442"/>
                    <a:pt x="118" y="470"/>
                  </a:cubicBezTo>
                  <a:cubicBezTo>
                    <a:pt x="133" y="497"/>
                    <a:pt x="146" y="524"/>
                    <a:pt x="161" y="552"/>
                  </a:cubicBezTo>
                  <a:cubicBezTo>
                    <a:pt x="161" y="552"/>
                    <a:pt x="161" y="552"/>
                    <a:pt x="201" y="632"/>
                  </a:cubicBezTo>
                  <a:cubicBezTo>
                    <a:pt x="201" y="632"/>
                    <a:pt x="201" y="632"/>
                    <a:pt x="244" y="714"/>
                  </a:cubicBezTo>
                  <a:cubicBezTo>
                    <a:pt x="244" y="714"/>
                    <a:pt x="244" y="714"/>
                    <a:pt x="286" y="794"/>
                  </a:cubicBezTo>
                  <a:cubicBezTo>
                    <a:pt x="286" y="794"/>
                    <a:pt x="286" y="794"/>
                    <a:pt x="329" y="876"/>
                  </a:cubicBezTo>
                  <a:cubicBezTo>
                    <a:pt x="329" y="876"/>
                    <a:pt x="329" y="876"/>
                    <a:pt x="346" y="908"/>
                  </a:cubicBezTo>
                  <a:cubicBezTo>
                    <a:pt x="346" y="908"/>
                    <a:pt x="346" y="908"/>
                    <a:pt x="370" y="878"/>
                  </a:cubicBezTo>
                  <a:cubicBezTo>
                    <a:pt x="370" y="878"/>
                    <a:pt x="370" y="878"/>
                    <a:pt x="438" y="792"/>
                  </a:cubicBezTo>
                  <a:cubicBezTo>
                    <a:pt x="461" y="762"/>
                    <a:pt x="485" y="733"/>
                    <a:pt x="508" y="703"/>
                  </a:cubicBezTo>
                  <a:cubicBezTo>
                    <a:pt x="532" y="674"/>
                    <a:pt x="553" y="644"/>
                    <a:pt x="577" y="615"/>
                  </a:cubicBezTo>
                  <a:cubicBezTo>
                    <a:pt x="577" y="615"/>
                    <a:pt x="577" y="615"/>
                    <a:pt x="611" y="569"/>
                  </a:cubicBezTo>
                  <a:cubicBezTo>
                    <a:pt x="611" y="569"/>
                    <a:pt x="611" y="569"/>
                    <a:pt x="645" y="524"/>
                  </a:cubicBezTo>
                  <a:cubicBezTo>
                    <a:pt x="645" y="524"/>
                    <a:pt x="645" y="524"/>
                    <a:pt x="711" y="436"/>
                  </a:cubicBezTo>
                  <a:cubicBezTo>
                    <a:pt x="722" y="419"/>
                    <a:pt x="732" y="405"/>
                    <a:pt x="745" y="390"/>
                  </a:cubicBezTo>
                  <a:cubicBezTo>
                    <a:pt x="745" y="390"/>
                    <a:pt x="745" y="390"/>
                    <a:pt x="777" y="346"/>
                  </a:cubicBezTo>
                  <a:cubicBezTo>
                    <a:pt x="788" y="329"/>
                    <a:pt x="798" y="314"/>
                    <a:pt x="809" y="299"/>
                  </a:cubicBezTo>
                  <a:cubicBezTo>
                    <a:pt x="809" y="299"/>
                    <a:pt x="809" y="299"/>
                    <a:pt x="843" y="253"/>
                  </a:cubicBezTo>
                  <a:cubicBezTo>
                    <a:pt x="865" y="224"/>
                    <a:pt x="990" y="32"/>
                    <a:pt x="1012" y="0"/>
                  </a:cubicBezTo>
                  <a:cubicBezTo>
                    <a:pt x="986" y="28"/>
                    <a:pt x="856" y="217"/>
                    <a:pt x="830" y="24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0" name="Group 30"/>
          <p:cNvGrpSpPr/>
          <p:nvPr/>
        </p:nvGrpSpPr>
        <p:grpSpPr>
          <a:xfrm>
            <a:off x="7691769" y="1906732"/>
            <a:ext cx="646379" cy="646379"/>
            <a:chOff x="1814967" y="1568905"/>
            <a:chExt cx="840466" cy="840466"/>
          </a:xfrm>
        </p:grpSpPr>
        <p:sp>
          <p:nvSpPr>
            <p:cNvPr id="51" name="矩形 50"/>
            <p:cNvSpPr/>
            <p:nvPr/>
          </p:nvSpPr>
          <p:spPr>
            <a:xfrm rot="2700000">
              <a:off x="1814967" y="1568905"/>
              <a:ext cx="840466" cy="840466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Oval 32"/>
            <p:cNvSpPr/>
            <p:nvPr/>
          </p:nvSpPr>
          <p:spPr>
            <a:xfrm>
              <a:off x="2031998" y="1790962"/>
              <a:ext cx="406404" cy="396351"/>
            </a:xfrm>
            <a:custGeom>
              <a:avLst/>
              <a:gdLst>
                <a:gd name="connsiteX0" fmla="*/ 554919 w 607639"/>
                <a:gd name="connsiteY0" fmla="*/ 410990 h 592609"/>
                <a:gd name="connsiteX1" fmla="*/ 559725 w 607639"/>
                <a:gd name="connsiteY1" fmla="*/ 417586 h 592609"/>
                <a:gd name="connsiteX2" fmla="*/ 559725 w 607639"/>
                <a:gd name="connsiteY2" fmla="*/ 571997 h 592609"/>
                <a:gd name="connsiteX3" fmla="*/ 538989 w 607639"/>
                <a:gd name="connsiteY3" fmla="*/ 592609 h 592609"/>
                <a:gd name="connsiteX4" fmla="*/ 300565 w 607639"/>
                <a:gd name="connsiteY4" fmla="*/ 592609 h 592609"/>
                <a:gd name="connsiteX5" fmla="*/ 293623 w 607639"/>
                <a:gd name="connsiteY5" fmla="*/ 585768 h 592609"/>
                <a:gd name="connsiteX6" fmla="*/ 293623 w 607639"/>
                <a:gd name="connsiteY6" fmla="*/ 450103 h 592609"/>
                <a:gd name="connsiteX7" fmla="*/ 305994 w 607639"/>
                <a:gd name="connsiteY7" fmla="*/ 445928 h 592609"/>
                <a:gd name="connsiteX8" fmla="*/ 380573 w 607639"/>
                <a:gd name="connsiteY8" fmla="*/ 529352 h 592609"/>
                <a:gd name="connsiteX9" fmla="*/ 448389 w 607639"/>
                <a:gd name="connsiteY9" fmla="*/ 530063 h 592609"/>
                <a:gd name="connsiteX10" fmla="*/ 547176 w 607639"/>
                <a:gd name="connsiteY10" fmla="*/ 413588 h 592609"/>
                <a:gd name="connsiteX11" fmla="*/ 554919 w 607639"/>
                <a:gd name="connsiteY11" fmla="*/ 410990 h 592609"/>
                <a:gd name="connsiteX12" fmla="*/ 6942 w 607639"/>
                <a:gd name="connsiteY12" fmla="*/ 390509 h 592609"/>
                <a:gd name="connsiteX13" fmla="*/ 259179 w 607639"/>
                <a:gd name="connsiteY13" fmla="*/ 390509 h 592609"/>
                <a:gd name="connsiteX14" fmla="*/ 266032 w 607639"/>
                <a:gd name="connsiteY14" fmla="*/ 397352 h 592609"/>
                <a:gd name="connsiteX15" fmla="*/ 266032 w 607639"/>
                <a:gd name="connsiteY15" fmla="*/ 585766 h 592609"/>
                <a:gd name="connsiteX16" fmla="*/ 259179 w 607639"/>
                <a:gd name="connsiteY16" fmla="*/ 592609 h 592609"/>
                <a:gd name="connsiteX17" fmla="*/ 20738 w 607639"/>
                <a:gd name="connsiteY17" fmla="*/ 592609 h 592609"/>
                <a:gd name="connsiteX18" fmla="*/ 0 w 607639"/>
                <a:gd name="connsiteY18" fmla="*/ 571990 h 592609"/>
                <a:gd name="connsiteX19" fmla="*/ 0 w 607639"/>
                <a:gd name="connsiteY19" fmla="*/ 397352 h 592609"/>
                <a:gd name="connsiteX20" fmla="*/ 6942 w 607639"/>
                <a:gd name="connsiteY20" fmla="*/ 390509 h 592609"/>
                <a:gd name="connsiteX21" fmla="*/ 20736 w 607639"/>
                <a:gd name="connsiteY21" fmla="*/ 160819 h 592609"/>
                <a:gd name="connsiteX22" fmla="*/ 188941 w 607639"/>
                <a:gd name="connsiteY22" fmla="*/ 160819 h 592609"/>
                <a:gd name="connsiteX23" fmla="*/ 194904 w 607639"/>
                <a:gd name="connsiteY23" fmla="*/ 178238 h 592609"/>
                <a:gd name="connsiteX24" fmla="*/ 243763 w 607639"/>
                <a:gd name="connsiteY24" fmla="*/ 352698 h 592609"/>
                <a:gd name="connsiteX25" fmla="*/ 237800 w 607639"/>
                <a:gd name="connsiteY25" fmla="*/ 362919 h 592609"/>
                <a:gd name="connsiteX26" fmla="*/ 6942 w 607639"/>
                <a:gd name="connsiteY26" fmla="*/ 362919 h 592609"/>
                <a:gd name="connsiteX27" fmla="*/ 0 w 607639"/>
                <a:gd name="connsiteY27" fmla="*/ 356076 h 592609"/>
                <a:gd name="connsiteX28" fmla="*/ 0 w 607639"/>
                <a:gd name="connsiteY28" fmla="*/ 181438 h 592609"/>
                <a:gd name="connsiteX29" fmla="*/ 20736 w 607639"/>
                <a:gd name="connsiteY29" fmla="*/ 160819 h 592609"/>
                <a:gd name="connsiteX30" fmla="*/ 414843 w 607639"/>
                <a:gd name="connsiteY30" fmla="*/ 84796 h 592609"/>
                <a:gd name="connsiteX31" fmla="*/ 306963 w 607639"/>
                <a:gd name="connsiteY31" fmla="*/ 192525 h 592609"/>
                <a:gd name="connsiteX32" fmla="*/ 414843 w 607639"/>
                <a:gd name="connsiteY32" fmla="*/ 300253 h 592609"/>
                <a:gd name="connsiteX33" fmla="*/ 522724 w 607639"/>
                <a:gd name="connsiteY33" fmla="*/ 192525 h 592609"/>
                <a:gd name="connsiteX34" fmla="*/ 414843 w 607639"/>
                <a:gd name="connsiteY34" fmla="*/ 84796 h 592609"/>
                <a:gd name="connsiteX35" fmla="*/ 414843 w 607639"/>
                <a:gd name="connsiteY35" fmla="*/ 0 h 592609"/>
                <a:gd name="connsiteX36" fmla="*/ 607639 w 607639"/>
                <a:gd name="connsiteY36" fmla="*/ 192525 h 592609"/>
                <a:gd name="connsiteX37" fmla="*/ 429263 w 607639"/>
                <a:gd name="connsiteY37" fmla="*/ 510288 h 592609"/>
                <a:gd name="connsiteX38" fmla="*/ 400424 w 607639"/>
                <a:gd name="connsiteY38" fmla="*/ 510288 h 592609"/>
                <a:gd name="connsiteX39" fmla="*/ 222493 w 607639"/>
                <a:gd name="connsiteY39" fmla="*/ 180081 h 592609"/>
                <a:gd name="connsiteX40" fmla="*/ 414843 w 607639"/>
                <a:gd name="connsiteY40" fmla="*/ 0 h 59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92609">
                  <a:moveTo>
                    <a:pt x="554919" y="410990"/>
                  </a:moveTo>
                  <a:cubicBezTo>
                    <a:pt x="557567" y="411834"/>
                    <a:pt x="559725" y="414210"/>
                    <a:pt x="559725" y="417586"/>
                  </a:cubicBezTo>
                  <a:lnTo>
                    <a:pt x="559725" y="571997"/>
                  </a:lnTo>
                  <a:cubicBezTo>
                    <a:pt x="559725" y="583369"/>
                    <a:pt x="550469" y="592609"/>
                    <a:pt x="538989" y="592609"/>
                  </a:cubicBezTo>
                  <a:lnTo>
                    <a:pt x="300565" y="592609"/>
                  </a:lnTo>
                  <a:cubicBezTo>
                    <a:pt x="296738" y="592609"/>
                    <a:pt x="293623" y="589588"/>
                    <a:pt x="293623" y="585768"/>
                  </a:cubicBezTo>
                  <a:lnTo>
                    <a:pt x="293623" y="450103"/>
                  </a:lnTo>
                  <a:cubicBezTo>
                    <a:pt x="293623" y="443529"/>
                    <a:pt x="301989" y="440686"/>
                    <a:pt x="305994" y="445928"/>
                  </a:cubicBezTo>
                  <a:cubicBezTo>
                    <a:pt x="337232" y="485907"/>
                    <a:pt x="365978" y="515315"/>
                    <a:pt x="380573" y="529352"/>
                  </a:cubicBezTo>
                  <a:cubicBezTo>
                    <a:pt x="400420" y="548720"/>
                    <a:pt x="430056" y="547832"/>
                    <a:pt x="448389" y="530063"/>
                  </a:cubicBezTo>
                  <a:cubicBezTo>
                    <a:pt x="450970" y="527575"/>
                    <a:pt x="500097" y="479777"/>
                    <a:pt x="547176" y="413588"/>
                  </a:cubicBezTo>
                  <a:cubicBezTo>
                    <a:pt x="549134" y="410834"/>
                    <a:pt x="552271" y="410145"/>
                    <a:pt x="554919" y="410990"/>
                  </a:cubicBezTo>
                  <a:close/>
                  <a:moveTo>
                    <a:pt x="6942" y="390509"/>
                  </a:moveTo>
                  <a:lnTo>
                    <a:pt x="259179" y="390509"/>
                  </a:lnTo>
                  <a:cubicBezTo>
                    <a:pt x="263006" y="390509"/>
                    <a:pt x="266032" y="393531"/>
                    <a:pt x="266032" y="397352"/>
                  </a:cubicBezTo>
                  <a:lnTo>
                    <a:pt x="266032" y="585766"/>
                  </a:lnTo>
                  <a:cubicBezTo>
                    <a:pt x="266032" y="589587"/>
                    <a:pt x="263006" y="592609"/>
                    <a:pt x="259179" y="592609"/>
                  </a:cubicBezTo>
                  <a:lnTo>
                    <a:pt x="20738" y="592609"/>
                  </a:lnTo>
                  <a:cubicBezTo>
                    <a:pt x="9256" y="592609"/>
                    <a:pt x="0" y="583366"/>
                    <a:pt x="0" y="571990"/>
                  </a:cubicBezTo>
                  <a:lnTo>
                    <a:pt x="0" y="397352"/>
                  </a:lnTo>
                  <a:cubicBezTo>
                    <a:pt x="0" y="393531"/>
                    <a:pt x="3115" y="390509"/>
                    <a:pt x="6942" y="390509"/>
                  </a:cubicBezTo>
                  <a:close/>
                  <a:moveTo>
                    <a:pt x="20736" y="160819"/>
                  </a:moveTo>
                  <a:lnTo>
                    <a:pt x="188941" y="160819"/>
                  </a:lnTo>
                  <a:cubicBezTo>
                    <a:pt x="197930" y="160819"/>
                    <a:pt x="195438" y="170329"/>
                    <a:pt x="194904" y="178238"/>
                  </a:cubicBezTo>
                  <a:cubicBezTo>
                    <a:pt x="191522" y="229430"/>
                    <a:pt x="207897" y="288087"/>
                    <a:pt x="243763" y="352698"/>
                  </a:cubicBezTo>
                  <a:cubicBezTo>
                    <a:pt x="246344" y="357320"/>
                    <a:pt x="243051" y="362919"/>
                    <a:pt x="237800" y="362919"/>
                  </a:cubicBezTo>
                  <a:lnTo>
                    <a:pt x="6942" y="362919"/>
                  </a:lnTo>
                  <a:cubicBezTo>
                    <a:pt x="3115" y="362919"/>
                    <a:pt x="0" y="359897"/>
                    <a:pt x="0" y="356076"/>
                  </a:cubicBezTo>
                  <a:lnTo>
                    <a:pt x="0" y="181438"/>
                  </a:lnTo>
                  <a:cubicBezTo>
                    <a:pt x="0" y="170062"/>
                    <a:pt x="9256" y="160819"/>
                    <a:pt x="20736" y="160819"/>
                  </a:cubicBezTo>
                  <a:close/>
                  <a:moveTo>
                    <a:pt x="414843" y="84796"/>
                  </a:moveTo>
                  <a:cubicBezTo>
                    <a:pt x="355296" y="84796"/>
                    <a:pt x="306963" y="133150"/>
                    <a:pt x="306963" y="192525"/>
                  </a:cubicBezTo>
                  <a:cubicBezTo>
                    <a:pt x="306963" y="251989"/>
                    <a:pt x="355296" y="300253"/>
                    <a:pt x="414843" y="300253"/>
                  </a:cubicBezTo>
                  <a:cubicBezTo>
                    <a:pt x="474302" y="300253"/>
                    <a:pt x="522724" y="251989"/>
                    <a:pt x="522724" y="192525"/>
                  </a:cubicBezTo>
                  <a:cubicBezTo>
                    <a:pt x="522724" y="133150"/>
                    <a:pt x="474302" y="84796"/>
                    <a:pt x="414843" y="84796"/>
                  </a:cubicBezTo>
                  <a:close/>
                  <a:moveTo>
                    <a:pt x="414843" y="0"/>
                  </a:moveTo>
                  <a:cubicBezTo>
                    <a:pt x="521121" y="0"/>
                    <a:pt x="607639" y="86396"/>
                    <a:pt x="607639" y="192525"/>
                  </a:cubicBezTo>
                  <a:cubicBezTo>
                    <a:pt x="607639" y="300609"/>
                    <a:pt x="506079" y="436069"/>
                    <a:pt x="429263" y="510288"/>
                  </a:cubicBezTo>
                  <a:cubicBezTo>
                    <a:pt x="421163" y="518021"/>
                    <a:pt x="408435" y="518021"/>
                    <a:pt x="400424" y="510288"/>
                  </a:cubicBezTo>
                  <a:cubicBezTo>
                    <a:pt x="330640" y="442824"/>
                    <a:pt x="214660" y="297409"/>
                    <a:pt x="222493" y="180081"/>
                  </a:cubicBezTo>
                  <a:cubicBezTo>
                    <a:pt x="228902" y="79108"/>
                    <a:pt x="313372" y="0"/>
                    <a:pt x="4148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3" name="Group 33"/>
          <p:cNvGrpSpPr/>
          <p:nvPr/>
        </p:nvGrpSpPr>
        <p:grpSpPr>
          <a:xfrm>
            <a:off x="7697989" y="3396095"/>
            <a:ext cx="646379" cy="646379"/>
            <a:chOff x="1814967" y="1568905"/>
            <a:chExt cx="840466" cy="840466"/>
          </a:xfrm>
        </p:grpSpPr>
        <p:sp>
          <p:nvSpPr>
            <p:cNvPr id="54" name="矩形 53"/>
            <p:cNvSpPr/>
            <p:nvPr/>
          </p:nvSpPr>
          <p:spPr>
            <a:xfrm rot="2700000">
              <a:off x="1814967" y="1568905"/>
              <a:ext cx="840466" cy="840466"/>
            </a:xfrm>
            <a:prstGeom prst="rect">
              <a:avLst/>
            </a:prstGeom>
            <a:gradFill>
              <a:gsLst>
                <a:gs pos="2000">
                  <a:srgbClr val="065071"/>
                </a:gs>
                <a:gs pos="83000">
                  <a:srgbClr val="077EC6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Oval 35"/>
            <p:cNvSpPr/>
            <p:nvPr/>
          </p:nvSpPr>
          <p:spPr>
            <a:xfrm>
              <a:off x="2034149" y="1785936"/>
              <a:ext cx="402101" cy="40640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0058" h="606478">
                  <a:moveTo>
                    <a:pt x="62420" y="416759"/>
                  </a:moveTo>
                  <a:cubicBezTo>
                    <a:pt x="76726" y="430734"/>
                    <a:pt x="91913" y="443467"/>
                    <a:pt x="107826" y="455424"/>
                  </a:cubicBezTo>
                  <a:cubicBezTo>
                    <a:pt x="125916" y="468933"/>
                    <a:pt x="144939" y="481356"/>
                    <a:pt x="164583" y="492640"/>
                  </a:cubicBezTo>
                  <a:cubicBezTo>
                    <a:pt x="203821" y="515103"/>
                    <a:pt x="245547" y="533271"/>
                    <a:pt x="288776" y="546781"/>
                  </a:cubicBezTo>
                  <a:cubicBezTo>
                    <a:pt x="310339" y="553561"/>
                    <a:pt x="332369" y="559100"/>
                    <a:pt x="354605" y="563085"/>
                  </a:cubicBezTo>
                  <a:cubicBezTo>
                    <a:pt x="374095" y="566605"/>
                    <a:pt x="393791" y="569037"/>
                    <a:pt x="413695" y="570073"/>
                  </a:cubicBezTo>
                  <a:cubicBezTo>
                    <a:pt x="351080" y="610031"/>
                    <a:pt x="270324" y="619141"/>
                    <a:pt x="197135" y="587153"/>
                  </a:cubicBezTo>
                  <a:cubicBezTo>
                    <a:pt x="123842" y="555269"/>
                    <a:pt x="75637" y="489845"/>
                    <a:pt x="62420" y="416759"/>
                  </a:cubicBezTo>
                  <a:close/>
                  <a:moveTo>
                    <a:pt x="142343" y="165989"/>
                  </a:moveTo>
                  <a:cubicBezTo>
                    <a:pt x="145608" y="166041"/>
                    <a:pt x="148770" y="166196"/>
                    <a:pt x="151983" y="166299"/>
                  </a:cubicBezTo>
                  <a:cubicBezTo>
                    <a:pt x="136694" y="176236"/>
                    <a:pt x="122649" y="187725"/>
                    <a:pt x="110107" y="200560"/>
                  </a:cubicBezTo>
                  <a:cubicBezTo>
                    <a:pt x="93523" y="204493"/>
                    <a:pt x="74762" y="211428"/>
                    <a:pt x="61805" y="222762"/>
                  </a:cubicBezTo>
                  <a:cubicBezTo>
                    <a:pt x="41956" y="239945"/>
                    <a:pt x="41541" y="265149"/>
                    <a:pt x="51129" y="288127"/>
                  </a:cubicBezTo>
                  <a:cubicBezTo>
                    <a:pt x="69994" y="333256"/>
                    <a:pt x="111818" y="368138"/>
                    <a:pt x="151050" y="395568"/>
                  </a:cubicBezTo>
                  <a:cubicBezTo>
                    <a:pt x="159135" y="401157"/>
                    <a:pt x="167375" y="406643"/>
                    <a:pt x="175823" y="411818"/>
                  </a:cubicBezTo>
                  <a:cubicBezTo>
                    <a:pt x="250660" y="457931"/>
                    <a:pt x="338351" y="492450"/>
                    <a:pt x="426559" y="499334"/>
                  </a:cubicBezTo>
                  <a:cubicBezTo>
                    <a:pt x="457552" y="501766"/>
                    <a:pt x="492068" y="501456"/>
                    <a:pt x="521246" y="489190"/>
                  </a:cubicBezTo>
                  <a:cubicBezTo>
                    <a:pt x="534980" y="483394"/>
                    <a:pt x="547626" y="473405"/>
                    <a:pt x="553327" y="459587"/>
                  </a:cubicBezTo>
                  <a:cubicBezTo>
                    <a:pt x="561671" y="439351"/>
                    <a:pt x="554208" y="416062"/>
                    <a:pt x="545138" y="397327"/>
                  </a:cubicBezTo>
                  <a:cubicBezTo>
                    <a:pt x="543635" y="394326"/>
                    <a:pt x="542029" y="391272"/>
                    <a:pt x="540370" y="388322"/>
                  </a:cubicBezTo>
                  <a:cubicBezTo>
                    <a:pt x="540526" y="385269"/>
                    <a:pt x="540577" y="382215"/>
                    <a:pt x="540681" y="379214"/>
                  </a:cubicBezTo>
                  <a:cubicBezTo>
                    <a:pt x="540785" y="363998"/>
                    <a:pt x="539645" y="348989"/>
                    <a:pt x="537053" y="334136"/>
                  </a:cubicBezTo>
                  <a:cubicBezTo>
                    <a:pt x="544879" y="341744"/>
                    <a:pt x="552705" y="350025"/>
                    <a:pt x="560168" y="359237"/>
                  </a:cubicBezTo>
                  <a:cubicBezTo>
                    <a:pt x="577892" y="381180"/>
                    <a:pt x="592404" y="406643"/>
                    <a:pt x="596083" y="435107"/>
                  </a:cubicBezTo>
                  <a:cubicBezTo>
                    <a:pt x="599141" y="458707"/>
                    <a:pt x="592974" y="482565"/>
                    <a:pt x="578203" y="501352"/>
                  </a:cubicBezTo>
                  <a:cubicBezTo>
                    <a:pt x="570637" y="510926"/>
                    <a:pt x="561412" y="518793"/>
                    <a:pt x="551513" y="524952"/>
                  </a:cubicBezTo>
                  <a:cubicBezTo>
                    <a:pt x="523475" y="542548"/>
                    <a:pt x="488699" y="549224"/>
                    <a:pt x="455997" y="550880"/>
                  </a:cubicBezTo>
                  <a:cubicBezTo>
                    <a:pt x="369758" y="555279"/>
                    <a:pt x="280150" y="528523"/>
                    <a:pt x="203706" y="490173"/>
                  </a:cubicBezTo>
                  <a:cubicBezTo>
                    <a:pt x="156181" y="466367"/>
                    <a:pt x="110159" y="436039"/>
                    <a:pt x="72015" y="398880"/>
                  </a:cubicBezTo>
                  <a:cubicBezTo>
                    <a:pt x="41126" y="368759"/>
                    <a:pt x="10290" y="328702"/>
                    <a:pt x="1997" y="285436"/>
                  </a:cubicBezTo>
                  <a:cubicBezTo>
                    <a:pt x="-1371" y="267478"/>
                    <a:pt x="-749" y="248588"/>
                    <a:pt x="5936" y="231612"/>
                  </a:cubicBezTo>
                  <a:cubicBezTo>
                    <a:pt x="14384" y="210393"/>
                    <a:pt x="31849" y="193573"/>
                    <a:pt x="52114" y="183067"/>
                  </a:cubicBezTo>
                  <a:cubicBezTo>
                    <a:pt x="79633" y="168783"/>
                    <a:pt x="111818" y="165264"/>
                    <a:pt x="142343" y="165989"/>
                  </a:cubicBezTo>
                  <a:close/>
                  <a:moveTo>
                    <a:pt x="258255" y="148296"/>
                  </a:moveTo>
                  <a:cubicBezTo>
                    <a:pt x="337302" y="137532"/>
                    <a:pt x="421013" y="171273"/>
                    <a:pt x="470411" y="233786"/>
                  </a:cubicBezTo>
                  <a:cubicBezTo>
                    <a:pt x="519808" y="296299"/>
                    <a:pt x="533233" y="385412"/>
                    <a:pt x="504414" y="459724"/>
                  </a:cubicBezTo>
                  <a:cubicBezTo>
                    <a:pt x="502600" y="464329"/>
                    <a:pt x="500578" y="468935"/>
                    <a:pt x="497157" y="472558"/>
                  </a:cubicBezTo>
                  <a:cubicBezTo>
                    <a:pt x="490470" y="479492"/>
                    <a:pt x="479845" y="480838"/>
                    <a:pt x="470203" y="481252"/>
                  </a:cubicBezTo>
                  <a:cubicBezTo>
                    <a:pt x="418473" y="483373"/>
                    <a:pt x="367158" y="471523"/>
                    <a:pt x="318072" y="455015"/>
                  </a:cubicBezTo>
                  <a:cubicBezTo>
                    <a:pt x="238507" y="428260"/>
                    <a:pt x="162207" y="388154"/>
                    <a:pt x="102080" y="329626"/>
                  </a:cubicBezTo>
                  <a:cubicBezTo>
                    <a:pt x="93580" y="321346"/>
                    <a:pt x="85027" y="312238"/>
                    <a:pt x="80310" y="301164"/>
                  </a:cubicBezTo>
                  <a:cubicBezTo>
                    <a:pt x="72017" y="281602"/>
                    <a:pt x="89329" y="260282"/>
                    <a:pt x="100422" y="244705"/>
                  </a:cubicBezTo>
                  <a:cubicBezTo>
                    <a:pt x="109752" y="231613"/>
                    <a:pt x="120481" y="219451"/>
                    <a:pt x="132299" y="208532"/>
                  </a:cubicBezTo>
                  <a:cubicBezTo>
                    <a:pt x="136083" y="205117"/>
                    <a:pt x="139971" y="201701"/>
                    <a:pt x="144066" y="198493"/>
                  </a:cubicBezTo>
                  <a:cubicBezTo>
                    <a:pt x="176669" y="171997"/>
                    <a:pt x="216425" y="153989"/>
                    <a:pt x="258255" y="148296"/>
                  </a:cubicBezTo>
                  <a:close/>
                  <a:moveTo>
                    <a:pt x="535808" y="39093"/>
                  </a:moveTo>
                  <a:cubicBezTo>
                    <a:pt x="571292" y="39093"/>
                    <a:pt x="600058" y="67827"/>
                    <a:pt x="600058" y="103273"/>
                  </a:cubicBezTo>
                  <a:cubicBezTo>
                    <a:pt x="600058" y="138719"/>
                    <a:pt x="571292" y="167453"/>
                    <a:pt x="535808" y="167453"/>
                  </a:cubicBezTo>
                  <a:cubicBezTo>
                    <a:pt x="500324" y="167453"/>
                    <a:pt x="471558" y="138719"/>
                    <a:pt x="471558" y="103273"/>
                  </a:cubicBezTo>
                  <a:cubicBezTo>
                    <a:pt x="471558" y="67827"/>
                    <a:pt x="500324" y="39093"/>
                    <a:pt x="535808" y="39093"/>
                  </a:cubicBezTo>
                  <a:close/>
                  <a:moveTo>
                    <a:pt x="335085" y="0"/>
                  </a:moveTo>
                  <a:cubicBezTo>
                    <a:pt x="355000" y="0"/>
                    <a:pt x="371144" y="16128"/>
                    <a:pt x="371144" y="36024"/>
                  </a:cubicBezTo>
                  <a:cubicBezTo>
                    <a:pt x="371144" y="55920"/>
                    <a:pt x="355000" y="72048"/>
                    <a:pt x="335085" y="72048"/>
                  </a:cubicBezTo>
                  <a:cubicBezTo>
                    <a:pt x="315170" y="72048"/>
                    <a:pt x="299026" y="55920"/>
                    <a:pt x="299026" y="36024"/>
                  </a:cubicBezTo>
                  <a:cubicBezTo>
                    <a:pt x="299026" y="16128"/>
                    <a:pt x="315170" y="0"/>
                    <a:pt x="3350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Group 36"/>
          <p:cNvGrpSpPr/>
          <p:nvPr/>
        </p:nvGrpSpPr>
        <p:grpSpPr>
          <a:xfrm>
            <a:off x="7691769" y="4885458"/>
            <a:ext cx="646379" cy="646379"/>
            <a:chOff x="1814967" y="1568905"/>
            <a:chExt cx="840466" cy="840466"/>
          </a:xfrm>
        </p:grpSpPr>
        <p:sp>
          <p:nvSpPr>
            <p:cNvPr id="57" name="矩形 56"/>
            <p:cNvSpPr/>
            <p:nvPr/>
          </p:nvSpPr>
          <p:spPr>
            <a:xfrm rot="2700000">
              <a:off x="1814967" y="1568905"/>
              <a:ext cx="840466" cy="840466"/>
            </a:xfrm>
            <a:prstGeom prst="rect">
              <a:avLst/>
            </a:prstGeom>
            <a:gradFill flip="none" rotWithShape="1">
              <a:gsLst>
                <a:gs pos="2000">
                  <a:srgbClr val="0880C7"/>
                </a:gs>
                <a:gs pos="100000">
                  <a:srgbClr val="22FE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38"/>
            <p:cNvSpPr/>
            <p:nvPr/>
          </p:nvSpPr>
          <p:spPr>
            <a:xfrm>
              <a:off x="2031998" y="1786245"/>
              <a:ext cx="406404" cy="405785"/>
            </a:xfrm>
            <a:custGeom>
              <a:avLst/>
              <a:gdLst>
                <a:gd name="T0" fmla="*/ 3173 w 3173"/>
                <a:gd name="T1" fmla="*/ 90 h 3173"/>
                <a:gd name="T2" fmla="*/ 3073 w 3173"/>
                <a:gd name="T3" fmla="*/ 0 h 3173"/>
                <a:gd name="T4" fmla="*/ 3073 w 3173"/>
                <a:gd name="T5" fmla="*/ 0 h 3173"/>
                <a:gd name="T6" fmla="*/ 100 w 3173"/>
                <a:gd name="T7" fmla="*/ 0 h 3173"/>
                <a:gd name="T8" fmla="*/ 100 w 3173"/>
                <a:gd name="T9" fmla="*/ 0 h 3173"/>
                <a:gd name="T10" fmla="*/ 1 w 3173"/>
                <a:gd name="T11" fmla="*/ 90 h 3173"/>
                <a:gd name="T12" fmla="*/ 0 w 3173"/>
                <a:gd name="T13" fmla="*/ 100 h 3173"/>
                <a:gd name="T14" fmla="*/ 0 w 3173"/>
                <a:gd name="T15" fmla="*/ 707 h 3173"/>
                <a:gd name="T16" fmla="*/ 0 w 3173"/>
                <a:gd name="T17" fmla="*/ 3073 h 3173"/>
                <a:gd name="T18" fmla="*/ 100 w 3173"/>
                <a:gd name="T19" fmla="*/ 3173 h 3173"/>
                <a:gd name="T20" fmla="*/ 3073 w 3173"/>
                <a:gd name="T21" fmla="*/ 3173 h 3173"/>
                <a:gd name="T22" fmla="*/ 3173 w 3173"/>
                <a:gd name="T23" fmla="*/ 3073 h 3173"/>
                <a:gd name="T24" fmla="*/ 3173 w 3173"/>
                <a:gd name="T25" fmla="*/ 707 h 3173"/>
                <a:gd name="T26" fmla="*/ 3173 w 3173"/>
                <a:gd name="T27" fmla="*/ 100 h 3173"/>
                <a:gd name="T28" fmla="*/ 3173 w 3173"/>
                <a:gd name="T29" fmla="*/ 90 h 3173"/>
                <a:gd name="T30" fmla="*/ 1556 w 3173"/>
                <a:gd name="T31" fmla="*/ 240 h 3173"/>
                <a:gd name="T32" fmla="*/ 1720 w 3173"/>
                <a:gd name="T33" fmla="*/ 403 h 3173"/>
                <a:gd name="T34" fmla="*/ 1556 w 3173"/>
                <a:gd name="T35" fmla="*/ 567 h 3173"/>
                <a:gd name="T36" fmla="*/ 1393 w 3173"/>
                <a:gd name="T37" fmla="*/ 403 h 3173"/>
                <a:gd name="T38" fmla="*/ 1556 w 3173"/>
                <a:gd name="T39" fmla="*/ 240 h 3173"/>
                <a:gd name="T40" fmla="*/ 963 w 3173"/>
                <a:gd name="T41" fmla="*/ 240 h 3173"/>
                <a:gd name="T42" fmla="*/ 1126 w 3173"/>
                <a:gd name="T43" fmla="*/ 403 h 3173"/>
                <a:gd name="T44" fmla="*/ 963 w 3173"/>
                <a:gd name="T45" fmla="*/ 567 h 3173"/>
                <a:gd name="T46" fmla="*/ 800 w 3173"/>
                <a:gd name="T47" fmla="*/ 403 h 3173"/>
                <a:gd name="T48" fmla="*/ 963 w 3173"/>
                <a:gd name="T49" fmla="*/ 240 h 3173"/>
                <a:gd name="T50" fmla="*/ 370 w 3173"/>
                <a:gd name="T51" fmla="*/ 240 h 3173"/>
                <a:gd name="T52" fmla="*/ 533 w 3173"/>
                <a:gd name="T53" fmla="*/ 403 h 3173"/>
                <a:gd name="T54" fmla="*/ 370 w 3173"/>
                <a:gd name="T55" fmla="*/ 567 h 3173"/>
                <a:gd name="T56" fmla="*/ 207 w 3173"/>
                <a:gd name="T57" fmla="*/ 403 h 3173"/>
                <a:gd name="T58" fmla="*/ 370 w 3173"/>
                <a:gd name="T59" fmla="*/ 240 h 3173"/>
                <a:gd name="T60" fmla="*/ 2973 w 3173"/>
                <a:gd name="T61" fmla="*/ 2973 h 3173"/>
                <a:gd name="T62" fmla="*/ 200 w 3173"/>
                <a:gd name="T63" fmla="*/ 2973 h 3173"/>
                <a:gd name="T64" fmla="*/ 200 w 3173"/>
                <a:gd name="T65" fmla="*/ 807 h 3173"/>
                <a:gd name="T66" fmla="*/ 2973 w 3173"/>
                <a:gd name="T67" fmla="*/ 807 h 3173"/>
                <a:gd name="T68" fmla="*/ 2973 w 3173"/>
                <a:gd name="T69" fmla="*/ 2973 h 3173"/>
                <a:gd name="T70" fmla="*/ 1588 w 3173"/>
                <a:gd name="T71" fmla="*/ 1160 h 3173"/>
                <a:gd name="T72" fmla="*/ 847 w 3173"/>
                <a:gd name="T73" fmla="*/ 1901 h 3173"/>
                <a:gd name="T74" fmla="*/ 1588 w 3173"/>
                <a:gd name="T75" fmla="*/ 2643 h 3173"/>
                <a:gd name="T76" fmla="*/ 2329 w 3173"/>
                <a:gd name="T77" fmla="*/ 1901 h 3173"/>
                <a:gd name="T78" fmla="*/ 1588 w 3173"/>
                <a:gd name="T79" fmla="*/ 1160 h 3173"/>
                <a:gd name="T80" fmla="*/ 1999 w 3173"/>
                <a:gd name="T81" fmla="*/ 1758 h 3173"/>
                <a:gd name="T82" fmla="*/ 1629 w 3173"/>
                <a:gd name="T83" fmla="*/ 2214 h 3173"/>
                <a:gd name="T84" fmla="*/ 1551 w 3173"/>
                <a:gd name="T85" fmla="*/ 2250 h 3173"/>
                <a:gd name="T86" fmla="*/ 1492 w 3173"/>
                <a:gd name="T87" fmla="*/ 2231 h 3173"/>
                <a:gd name="T88" fmla="*/ 1195 w 3173"/>
                <a:gd name="T89" fmla="*/ 2012 h 3173"/>
                <a:gd name="T90" fmla="*/ 1174 w 3173"/>
                <a:gd name="T91" fmla="*/ 1872 h 3173"/>
                <a:gd name="T92" fmla="*/ 1313 w 3173"/>
                <a:gd name="T93" fmla="*/ 1851 h 3173"/>
                <a:gd name="T94" fmla="*/ 1534 w 3173"/>
                <a:gd name="T95" fmla="*/ 2013 h 3173"/>
                <a:gd name="T96" fmla="*/ 1844 w 3173"/>
                <a:gd name="T97" fmla="*/ 1632 h 3173"/>
                <a:gd name="T98" fmla="*/ 1985 w 3173"/>
                <a:gd name="T99" fmla="*/ 1618 h 3173"/>
                <a:gd name="T100" fmla="*/ 1999 w 3173"/>
                <a:gd name="T101" fmla="*/ 1758 h 3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73" h="3173">
                  <a:moveTo>
                    <a:pt x="3173" y="90"/>
                  </a:moveTo>
                  <a:cubicBezTo>
                    <a:pt x="3168" y="39"/>
                    <a:pt x="3125" y="0"/>
                    <a:pt x="3073" y="0"/>
                  </a:cubicBezTo>
                  <a:lnTo>
                    <a:pt x="3073" y="0"/>
                  </a:lnTo>
                  <a:lnTo>
                    <a:pt x="100" y="0"/>
                  </a:lnTo>
                  <a:lnTo>
                    <a:pt x="100" y="0"/>
                  </a:lnTo>
                  <a:cubicBezTo>
                    <a:pt x="48" y="0"/>
                    <a:pt x="6" y="39"/>
                    <a:pt x="1" y="90"/>
                  </a:cubicBezTo>
                  <a:cubicBezTo>
                    <a:pt x="0" y="93"/>
                    <a:pt x="0" y="97"/>
                    <a:pt x="0" y="100"/>
                  </a:cubicBezTo>
                  <a:lnTo>
                    <a:pt x="0" y="707"/>
                  </a:lnTo>
                  <a:lnTo>
                    <a:pt x="0" y="3073"/>
                  </a:lnTo>
                  <a:cubicBezTo>
                    <a:pt x="0" y="3129"/>
                    <a:pt x="45" y="3173"/>
                    <a:pt x="100" y="3173"/>
                  </a:cubicBezTo>
                  <a:lnTo>
                    <a:pt x="3073" y="3173"/>
                  </a:lnTo>
                  <a:cubicBezTo>
                    <a:pt x="3129" y="3173"/>
                    <a:pt x="3173" y="3129"/>
                    <a:pt x="3173" y="3073"/>
                  </a:cubicBezTo>
                  <a:lnTo>
                    <a:pt x="3173" y="707"/>
                  </a:lnTo>
                  <a:lnTo>
                    <a:pt x="3173" y="100"/>
                  </a:lnTo>
                  <a:cubicBezTo>
                    <a:pt x="3173" y="97"/>
                    <a:pt x="3173" y="93"/>
                    <a:pt x="3173" y="90"/>
                  </a:cubicBezTo>
                  <a:close/>
                  <a:moveTo>
                    <a:pt x="1556" y="240"/>
                  </a:moveTo>
                  <a:cubicBezTo>
                    <a:pt x="1646" y="240"/>
                    <a:pt x="1720" y="313"/>
                    <a:pt x="1720" y="403"/>
                  </a:cubicBezTo>
                  <a:cubicBezTo>
                    <a:pt x="1720" y="493"/>
                    <a:pt x="1646" y="567"/>
                    <a:pt x="1556" y="567"/>
                  </a:cubicBezTo>
                  <a:cubicBezTo>
                    <a:pt x="1466" y="567"/>
                    <a:pt x="1393" y="493"/>
                    <a:pt x="1393" y="403"/>
                  </a:cubicBezTo>
                  <a:cubicBezTo>
                    <a:pt x="1393" y="313"/>
                    <a:pt x="1466" y="240"/>
                    <a:pt x="1556" y="240"/>
                  </a:cubicBezTo>
                  <a:close/>
                  <a:moveTo>
                    <a:pt x="963" y="240"/>
                  </a:moveTo>
                  <a:cubicBezTo>
                    <a:pt x="1053" y="240"/>
                    <a:pt x="1126" y="313"/>
                    <a:pt x="1126" y="403"/>
                  </a:cubicBezTo>
                  <a:cubicBezTo>
                    <a:pt x="1126" y="493"/>
                    <a:pt x="1053" y="567"/>
                    <a:pt x="963" y="567"/>
                  </a:cubicBezTo>
                  <a:cubicBezTo>
                    <a:pt x="873" y="567"/>
                    <a:pt x="800" y="493"/>
                    <a:pt x="800" y="403"/>
                  </a:cubicBezTo>
                  <a:cubicBezTo>
                    <a:pt x="800" y="313"/>
                    <a:pt x="873" y="240"/>
                    <a:pt x="963" y="240"/>
                  </a:cubicBezTo>
                  <a:close/>
                  <a:moveTo>
                    <a:pt x="370" y="240"/>
                  </a:moveTo>
                  <a:cubicBezTo>
                    <a:pt x="460" y="240"/>
                    <a:pt x="533" y="313"/>
                    <a:pt x="533" y="403"/>
                  </a:cubicBezTo>
                  <a:cubicBezTo>
                    <a:pt x="533" y="493"/>
                    <a:pt x="460" y="567"/>
                    <a:pt x="370" y="567"/>
                  </a:cubicBezTo>
                  <a:cubicBezTo>
                    <a:pt x="280" y="567"/>
                    <a:pt x="207" y="493"/>
                    <a:pt x="207" y="403"/>
                  </a:cubicBezTo>
                  <a:cubicBezTo>
                    <a:pt x="207" y="313"/>
                    <a:pt x="280" y="240"/>
                    <a:pt x="370" y="240"/>
                  </a:cubicBezTo>
                  <a:close/>
                  <a:moveTo>
                    <a:pt x="2973" y="2973"/>
                  </a:moveTo>
                  <a:lnTo>
                    <a:pt x="200" y="2973"/>
                  </a:lnTo>
                  <a:lnTo>
                    <a:pt x="200" y="807"/>
                  </a:lnTo>
                  <a:lnTo>
                    <a:pt x="2973" y="807"/>
                  </a:lnTo>
                  <a:lnTo>
                    <a:pt x="2973" y="2973"/>
                  </a:lnTo>
                  <a:close/>
                  <a:moveTo>
                    <a:pt x="1588" y="1160"/>
                  </a:moveTo>
                  <a:cubicBezTo>
                    <a:pt x="1179" y="1160"/>
                    <a:pt x="847" y="1493"/>
                    <a:pt x="847" y="1901"/>
                  </a:cubicBezTo>
                  <a:cubicBezTo>
                    <a:pt x="847" y="2310"/>
                    <a:pt x="1179" y="2643"/>
                    <a:pt x="1588" y="2643"/>
                  </a:cubicBezTo>
                  <a:cubicBezTo>
                    <a:pt x="1996" y="2643"/>
                    <a:pt x="2329" y="2310"/>
                    <a:pt x="2329" y="1901"/>
                  </a:cubicBezTo>
                  <a:cubicBezTo>
                    <a:pt x="2329" y="1493"/>
                    <a:pt x="1996" y="1160"/>
                    <a:pt x="1588" y="1160"/>
                  </a:cubicBezTo>
                  <a:close/>
                  <a:moveTo>
                    <a:pt x="1999" y="1758"/>
                  </a:moveTo>
                  <a:lnTo>
                    <a:pt x="1629" y="2214"/>
                  </a:lnTo>
                  <a:cubicBezTo>
                    <a:pt x="1609" y="2238"/>
                    <a:pt x="1580" y="2250"/>
                    <a:pt x="1551" y="2250"/>
                  </a:cubicBezTo>
                  <a:cubicBezTo>
                    <a:pt x="1530" y="2250"/>
                    <a:pt x="1510" y="2244"/>
                    <a:pt x="1492" y="2231"/>
                  </a:cubicBezTo>
                  <a:lnTo>
                    <a:pt x="1195" y="2012"/>
                  </a:lnTo>
                  <a:cubicBezTo>
                    <a:pt x="1150" y="1979"/>
                    <a:pt x="1141" y="1917"/>
                    <a:pt x="1174" y="1872"/>
                  </a:cubicBezTo>
                  <a:cubicBezTo>
                    <a:pt x="1206" y="1828"/>
                    <a:pt x="1269" y="1818"/>
                    <a:pt x="1313" y="1851"/>
                  </a:cubicBezTo>
                  <a:lnTo>
                    <a:pt x="1534" y="2013"/>
                  </a:lnTo>
                  <a:lnTo>
                    <a:pt x="1844" y="1632"/>
                  </a:lnTo>
                  <a:cubicBezTo>
                    <a:pt x="1879" y="1589"/>
                    <a:pt x="1942" y="1583"/>
                    <a:pt x="1985" y="1618"/>
                  </a:cubicBezTo>
                  <a:cubicBezTo>
                    <a:pt x="2027" y="1653"/>
                    <a:pt x="2034" y="1716"/>
                    <a:pt x="1999" y="17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505060" y="1768399"/>
            <a:ext cx="2457877" cy="938496"/>
            <a:chOff x="845174" y="5121881"/>
            <a:chExt cx="2457877" cy="938496"/>
          </a:xfrm>
        </p:grpSpPr>
        <p:sp>
          <p:nvSpPr>
            <p:cNvPr id="41" name="矩形 40"/>
            <p:cNvSpPr/>
            <p:nvPr/>
          </p:nvSpPr>
          <p:spPr bwMode="auto">
            <a:xfrm>
              <a:off x="845174" y="544174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 bwMode="auto">
          <a:xfrm>
            <a:off x="1056915" y="2716460"/>
            <a:ext cx="2589704" cy="21698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template is exclusively designed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This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template is exclusively designed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This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template is exclusively designed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by 1PPT creative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and copyrights belong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to 1PPT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505060" y="3257764"/>
            <a:ext cx="2457877" cy="938496"/>
            <a:chOff x="845174" y="5121881"/>
            <a:chExt cx="2457877" cy="938496"/>
          </a:xfrm>
        </p:grpSpPr>
        <p:sp>
          <p:nvSpPr>
            <p:cNvPr id="45" name="矩形 44"/>
            <p:cNvSpPr/>
            <p:nvPr/>
          </p:nvSpPr>
          <p:spPr bwMode="auto">
            <a:xfrm>
              <a:off x="845174" y="544174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505060" y="4747128"/>
            <a:ext cx="2457877" cy="938496"/>
            <a:chOff x="845174" y="5121881"/>
            <a:chExt cx="2457877" cy="938496"/>
          </a:xfrm>
        </p:grpSpPr>
        <p:sp>
          <p:nvSpPr>
            <p:cNvPr id="48" name="矩形 47"/>
            <p:cNvSpPr/>
            <p:nvPr/>
          </p:nvSpPr>
          <p:spPr bwMode="auto">
            <a:xfrm>
              <a:off x="845174" y="5441746"/>
              <a:ext cx="2457877" cy="6186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by 1PPT creative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and copyrights belong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to 1PPT 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5400000" flipH="1">
            <a:off x="-181877" y="67576"/>
            <a:ext cx="2103438" cy="1739685"/>
            <a:chOff x="4420203" y="140154"/>
            <a:chExt cx="8122487" cy="671784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420203" y="293693"/>
              <a:ext cx="7771797" cy="6564306"/>
            </a:xfrm>
            <a:custGeom>
              <a:avLst/>
              <a:gdLst>
                <a:gd name="connsiteX0" fmla="*/ 0 w 7771797"/>
                <a:gd name="connsiteY0" fmla="*/ 0 h 6564306"/>
                <a:gd name="connsiteX1" fmla="*/ 7771797 w 7771797"/>
                <a:gd name="connsiteY1" fmla="*/ 0 h 6564306"/>
                <a:gd name="connsiteX2" fmla="*/ 7771797 w 7771797"/>
                <a:gd name="connsiteY2" fmla="*/ 6564306 h 6564306"/>
                <a:gd name="connsiteX3" fmla="*/ 0 w 7771797"/>
                <a:gd name="connsiteY3" fmla="*/ 6564306 h 65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1797" h="6564306">
                  <a:moveTo>
                    <a:pt x="0" y="0"/>
                  </a:moveTo>
                  <a:lnTo>
                    <a:pt x="7771797" y="0"/>
                  </a:lnTo>
                  <a:lnTo>
                    <a:pt x="7771797" y="6564306"/>
                  </a:lnTo>
                  <a:lnTo>
                    <a:pt x="0" y="6564306"/>
                  </a:lnTo>
                  <a:close/>
                </a:path>
              </a:pathLst>
            </a:custGeom>
          </p:spPr>
        </p:pic>
        <p:sp>
          <p:nvSpPr>
            <p:cNvPr id="33" name="菱形 32"/>
            <p:cNvSpPr/>
            <p:nvPr/>
          </p:nvSpPr>
          <p:spPr>
            <a:xfrm>
              <a:off x="7911789" y="140154"/>
              <a:ext cx="4630901" cy="4630899"/>
            </a:xfrm>
            <a:prstGeom prst="diamond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菱形 33"/>
            <p:cNvSpPr/>
            <p:nvPr/>
          </p:nvSpPr>
          <p:spPr>
            <a:xfrm>
              <a:off x="6409827" y="3107714"/>
              <a:ext cx="3626316" cy="3626316"/>
            </a:xfrm>
            <a:prstGeom prst="diamond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菱形 34"/>
            <p:cNvSpPr/>
            <p:nvPr/>
          </p:nvSpPr>
          <p:spPr>
            <a:xfrm>
              <a:off x="5746029" y="480940"/>
              <a:ext cx="4290114" cy="4290114"/>
            </a:xfrm>
            <a:prstGeom prst="diamond">
              <a:avLst/>
            </a:prstGeom>
            <a:solidFill>
              <a:srgbClr val="21FB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7002692" y="1940569"/>
              <a:ext cx="947198" cy="1894396"/>
            </a:xfrm>
            <a:custGeom>
              <a:avLst/>
              <a:gdLst>
                <a:gd name="connsiteX0" fmla="*/ 0 w 1169121"/>
                <a:gd name="connsiteY0" fmla="*/ 0 h 2338242"/>
                <a:gd name="connsiteX1" fmla="*/ 1169121 w 1169121"/>
                <a:gd name="connsiteY1" fmla="*/ 1169121 h 2338242"/>
                <a:gd name="connsiteX2" fmla="*/ 0 w 1169121"/>
                <a:gd name="connsiteY2" fmla="*/ 2338242 h 233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9121" h="2338242">
                  <a:moveTo>
                    <a:pt x="0" y="0"/>
                  </a:moveTo>
                  <a:lnTo>
                    <a:pt x="1169121" y="1169121"/>
                  </a:lnTo>
                  <a:lnTo>
                    <a:pt x="0" y="2338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C5E9"/>
                </a:gs>
                <a:gs pos="100000">
                  <a:srgbClr val="21FBF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982100" y="418927"/>
            <a:ext cx="283664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02.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团队介绍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82098" y="923872"/>
            <a:ext cx="4368373" cy="2613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print the presentation and make it into a film to be used in a wider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37894" y="65760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tags/tag1.xml><?xml version="1.0" encoding="utf-8"?>
<p:tagLst xmlns:p="http://schemas.openxmlformats.org/presentationml/2006/main">
  <p:tag name="ISLIDE.DIAGRAM" val="3354"/>
</p:tagLst>
</file>

<file path=ppt/tags/tag2.xml><?xml version="1.0" encoding="utf-8"?>
<p:tagLst xmlns:p="http://schemas.openxmlformats.org/presentationml/2006/main">
  <p:tag name="ISLIDE.DIAGRAM" val="207486"/>
</p:tagLst>
</file>

<file path=ppt/tags/tag3.xml><?xml version="1.0" encoding="utf-8"?>
<p:tagLst xmlns:p="http://schemas.openxmlformats.org/presentationml/2006/main">
  <p:tag name="PA" val="v4.3.3"/>
</p:tagLst>
</file>

<file path=ppt/tags/tag4.xml><?xml version="1.0" encoding="utf-8"?>
<p:tagLst xmlns:p="http://schemas.openxmlformats.org/presentationml/2006/main">
  <p:tag name="PA" val="v4.3.3"/>
</p:tagLst>
</file>

<file path=ppt/theme/theme1.xml><?xml version="1.0" encoding="utf-8"?>
<a:theme xmlns:a="http://schemas.openxmlformats.org/drawingml/2006/main" name="第一PPT，www.1ppt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febr4lua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8040</Words>
  <Application>WPS 演示</Application>
  <PresentationFormat>自定义</PresentationFormat>
  <Paragraphs>348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Segoe UI Light</vt:lpstr>
      <vt:lpstr>Century Gothic</vt:lpstr>
      <vt:lpstr>Arial Unicode MS</vt:lpstr>
      <vt:lpstr>等线</vt:lpstr>
      <vt:lpstr>Calibri</vt:lpstr>
      <vt:lpstr>Arial</vt:lpstr>
      <vt:lpstr>Yu Gothic UI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公司介绍</dc:title>
  <dc:creator>第一PPT</dc:creator>
  <cp:keywords>www.1ppt.com</cp:keywords>
  <dc:description>www.1ppt.com</dc:description>
  <cp:lastModifiedBy>Administrator</cp:lastModifiedBy>
  <cp:revision>81</cp:revision>
  <dcterms:created xsi:type="dcterms:W3CDTF">2017-08-18T03:02:00Z</dcterms:created>
  <dcterms:modified xsi:type="dcterms:W3CDTF">2022-07-05T13:31:48Z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