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9" r:id="rId3"/>
    <p:sldId id="280" r:id="rId4"/>
    <p:sldId id="292" r:id="rId5"/>
    <p:sldId id="294" r:id="rId6"/>
    <p:sldId id="298" r:id="rId7"/>
    <p:sldId id="299" r:id="rId8"/>
    <p:sldId id="283" r:id="rId9"/>
    <p:sldId id="300" r:id="rId10"/>
    <p:sldId id="301" r:id="rId1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76" autoAdjust="0"/>
  </p:normalViewPr>
  <p:slideViewPr>
    <p:cSldViewPr snapToGrid="0">
      <p:cViewPr varScale="1">
        <p:scale>
          <a:sx n="109" d="100"/>
          <a:sy n="109" d="100"/>
        </p:scale>
        <p:origin x="-576" y="-90"/>
      </p:cViewPr>
      <p:guideLst>
        <p:guide orient="horz" pos="2171"/>
        <p:guide pos="382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3828"/>
    </p:cViewPr>
  </p:sorterViewPr>
  <p:notesViewPr>
    <p:cSldViewPr snapToGrid="0">
      <p:cViewPr varScale="1">
        <p:scale>
          <a:sx n="55" d="100"/>
          <a:sy n="55" d="100"/>
        </p:scale>
        <p:origin x="2880" y="84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" Type="http://schemas.openxmlformats.org/officeDocument/2006/relationships/tags" Target="../tags/tag16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F730F6B6-E333-4822-8C07-6A817F4387F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E4211C9-4DAD-4610-B3EB-AB0CCE7FB40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/>
            </a:lvl1pPr>
          </a:lstStyle>
          <a:p>
            <a:pPr>
              <a:defRPr/>
            </a:pPr>
            <a:fld id="{4AFFE171-A4E0-41E5-A43F-E55A8A302E0E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单击此处添加副标题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>
            <p:custDataLst>
              <p:tags r:id="rId8"/>
            </p:custDataLst>
          </p:nvPr>
        </p:nvCxnSpPr>
        <p:spPr>
          <a:xfrm flipH="1"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1" Type="http://schemas.openxmlformats.org/officeDocument/2006/relationships/theme" Target="../theme/theme1.xml"/><Relationship Id="rId30" Type="http://schemas.openxmlformats.org/officeDocument/2006/relationships/tags" Target="../tags/tag114.xml"/><Relationship Id="rId3" Type="http://schemas.openxmlformats.org/officeDocument/2006/relationships/slideLayout" Target="../slideLayouts/slideLayout3.xml"/><Relationship Id="rId29" Type="http://schemas.openxmlformats.org/officeDocument/2006/relationships/tags" Target="../tags/tag113.xml"/><Relationship Id="rId28" Type="http://schemas.openxmlformats.org/officeDocument/2006/relationships/tags" Target="../tags/tag112.xml"/><Relationship Id="rId27" Type="http://schemas.openxmlformats.org/officeDocument/2006/relationships/tags" Target="../tags/tag111.xml"/><Relationship Id="rId26" Type="http://schemas.openxmlformats.org/officeDocument/2006/relationships/tags" Target="../tags/tag110.xml"/><Relationship Id="rId25" Type="http://schemas.openxmlformats.org/officeDocument/2006/relationships/tags" Target="../tags/tag109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30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.jpeg"/><Relationship Id="rId1" Type="http://schemas.openxmlformats.org/officeDocument/2006/relationships/tags" Target="../tags/tag11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image" Target="../media/image3.png"/><Relationship Id="rId5" Type="http://schemas.openxmlformats.org/officeDocument/2006/relationships/tags" Target="../tags/tag119.xm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4.png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135.xml"/><Relationship Id="rId4" Type="http://schemas.openxmlformats.org/officeDocument/2006/relationships/image" Target="../media/image5.png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tags" Target="../tags/tag13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7" Type="http://schemas.openxmlformats.org/officeDocument/2006/relationships/tags" Target="../tags/tag141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image" Target="../media/image6.png"/><Relationship Id="rId1" Type="http://schemas.openxmlformats.org/officeDocument/2006/relationships/tags" Target="../tags/tag13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image" Target="../media/image7.png"/><Relationship Id="rId13" Type="http://schemas.openxmlformats.org/officeDocument/2006/relationships/slideLayout" Target="../slideLayouts/slideLayout20.xml"/><Relationship Id="rId12" Type="http://schemas.openxmlformats.org/officeDocument/2006/relationships/tags" Target="../tags/tag152.xml"/><Relationship Id="rId11" Type="http://schemas.openxmlformats.org/officeDocument/2006/relationships/tags" Target="../tags/tag151.xml"/><Relationship Id="rId10" Type="http://schemas.openxmlformats.org/officeDocument/2006/relationships/tags" Target="../tags/tag150.xml"/><Relationship Id="rId1" Type="http://schemas.openxmlformats.org/officeDocument/2006/relationships/tags" Target="../tags/tag142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.xml"/><Relationship Id="rId5" Type="http://schemas.openxmlformats.org/officeDocument/2006/relationships/image" Target="../media/image8.png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tags" Target="../tags/tag1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2589914"/>
            <a:ext cx="644434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600" b="1" cap="none" spc="0" dirty="0" smtClean="0">
                <a:ln w="0"/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</a:t>
            </a:r>
            <a:r>
              <a:rPr lang="zh-CN" altLang="en-US" sz="6600" b="1" cap="none" spc="0" dirty="0">
                <a:ln w="0"/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洋与陆地</a:t>
            </a:r>
            <a:endParaRPr lang="zh-CN" altLang="en-US" sz="6600" b="1" cap="none" spc="0" dirty="0">
              <a:ln w="0"/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" y="1250491"/>
            <a:ext cx="644434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大象版科学四年级下册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5558651"/>
            <a:ext cx="6783977" cy="497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en-US" altLang="zh-CN" sz="2400" b="1" kern="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44343" y="1656414"/>
            <a:ext cx="5389346" cy="33589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76313" y="238125"/>
            <a:ext cx="2062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新知导入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460504" y="561181"/>
            <a:ext cx="87314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400" b="1" kern="1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为什么人们说地球是个蓝色星球？</a:t>
            </a:r>
            <a:endParaRPr lang="zh-CN" altLang="en-US" sz="4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7172" y="1754798"/>
            <a:ext cx="3540443" cy="39707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074428" y="2716438"/>
            <a:ext cx="5843295" cy="3377318"/>
          </a:xfrm>
          <a:prstGeom prst="rect">
            <a:avLst/>
          </a:prstGeom>
        </p:spPr>
      </p:pic>
      <p:sp>
        <p:nvSpPr>
          <p:cNvPr id="8" name="思想气泡: 云 7"/>
          <p:cNvSpPr/>
          <p:nvPr>
            <p:custDataLst>
              <p:tags r:id="rId7"/>
            </p:custDataLst>
          </p:nvPr>
        </p:nvSpPr>
        <p:spPr>
          <a:xfrm>
            <a:off x="9405132" y="1674674"/>
            <a:ext cx="2786868" cy="1754326"/>
          </a:xfrm>
          <a:prstGeom prst="cloudCallout">
            <a:avLst>
              <a:gd name="adj1" fmla="val -41174"/>
              <a:gd name="adj2" fmla="val 85022"/>
            </a:avLst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9659742" y="1948397"/>
            <a:ext cx="293084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这些大片的</a:t>
            </a: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蓝色代表海洋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98538" y="227013"/>
            <a:ext cx="20685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处理信息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5965627" y="2241690"/>
            <a:ext cx="5190053" cy="2718052"/>
          </a:xfrm>
          <a:prstGeom prst="rect">
            <a:avLst/>
          </a:prstGeom>
          <a:ln w="28575">
            <a:solidFill>
              <a:srgbClr val="FF0000"/>
            </a:solidFill>
            <a:prstDash val="lg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世界上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第一个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进入宇宙空间的人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苏联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航天员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加加林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4282" y="2076716"/>
            <a:ext cx="4657725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98538" y="227013"/>
            <a:ext cx="20685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2697726" y="1084940"/>
            <a:ext cx="7142530" cy="179472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为什么从太空俯瞰时，地球是一个</a:t>
            </a:r>
            <a:r>
              <a:rPr lang="zh-CN" altLang="en-US" sz="4000" u="sng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蓝色的大星球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呢？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633712" y="3404845"/>
            <a:ext cx="8009206" cy="2718052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因为整个地球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陆地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面积约占</a:t>
            </a:r>
            <a:r>
              <a:rPr lang="en-US" altLang="zh-CN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29%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海洋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面积约占</a:t>
            </a:r>
            <a:r>
              <a:rPr lang="en-US" altLang="zh-CN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71%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。所以，我们常常说地球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三分陆地、七分海洋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98538" y="227013"/>
            <a:ext cx="20685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3182382" y="1317061"/>
            <a:ext cx="58272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把数据资料整理成图表。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417476" y="2607343"/>
            <a:ext cx="48013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陆地与海洋面积比例</a:t>
            </a:r>
            <a:endParaRPr lang="zh-CN" altLang="en-US" sz="4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7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3067050" y="4135902"/>
          <a:ext cx="5827236" cy="172898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913618"/>
                <a:gridCol w="2913618"/>
              </a:tblGrid>
              <a:tr h="8578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陆地面积</a:t>
                      </a:r>
                      <a:endParaRPr lang="zh-CN" altLang="en-US" sz="4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海洋面积</a:t>
                      </a:r>
                      <a:endParaRPr lang="zh-CN" altLang="en-US" sz="4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8710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约</a:t>
                      </a:r>
                      <a:r>
                        <a:rPr lang="en-US" altLang="zh-CN" sz="4000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29%</a:t>
                      </a:r>
                      <a:endParaRPr lang="zh-CN" altLang="en-US" sz="4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约</a:t>
                      </a:r>
                      <a:r>
                        <a:rPr lang="en-US" altLang="zh-CN" sz="4000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71%</a:t>
                      </a:r>
                      <a:endParaRPr lang="zh-CN" altLang="en-US" sz="4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98538" y="227013"/>
            <a:ext cx="20685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3239110" y="662441"/>
            <a:ext cx="82624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给地图上表示陆地之外的白色区域涂上蓝色。地球上的陆地面积大还是海洋面积大？</a:t>
            </a:r>
            <a:endParaRPr lang="zh-CN" altLang="en-US" sz="4000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936026" y="3036989"/>
            <a:ext cx="5478684" cy="300274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566768" y="3611206"/>
            <a:ext cx="3556817" cy="1446550"/>
          </a:xfrm>
          <a:prstGeom prst="rect">
            <a:avLst/>
          </a:prstGeom>
          <a:solidFill>
            <a:schemeClr val="accent4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0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海洋面积比陆地</a:t>
            </a:r>
            <a:r>
              <a:rPr lang="zh-CN" altLang="en-US" sz="44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面积大。</a:t>
            </a:r>
            <a:endParaRPr lang="zh-CN" altLang="en-US" sz="4400" b="0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7386" y="1255028"/>
            <a:ext cx="11137228" cy="5145772"/>
          </a:xfrm>
          <a:prstGeom prst="rect">
            <a:avLst/>
          </a:prstGeom>
        </p:spPr>
      </p:pic>
      <p:sp>
        <p:nvSpPr>
          <p:cNvPr id="14339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600" y="261938"/>
            <a:ext cx="22034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得出结论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1459278" y="2267081"/>
            <a:ext cx="749349" cy="33220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9078350" y="1873709"/>
            <a:ext cx="2028093" cy="39337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8365587" y="2267081"/>
            <a:ext cx="2740856" cy="38706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8365587" y="2661202"/>
            <a:ext cx="1425527" cy="4336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26593" y="908269"/>
            <a:ext cx="9279934" cy="3401084"/>
          </a:xfrm>
          <a:prstGeom prst="rect">
            <a:avLst/>
          </a:prstGeom>
        </p:spPr>
      </p:pic>
      <p:sp>
        <p:nvSpPr>
          <p:cNvPr id="14339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600" y="261938"/>
            <a:ext cx="22034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表达交流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" name="表格 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684250" y="5302502"/>
          <a:ext cx="8128000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/>
                <a:gridCol w="1625600"/>
                <a:gridCol w="1625600"/>
                <a:gridCol w="1625600"/>
                <a:gridCol w="1625600"/>
              </a:tblGrid>
              <a:tr h="58680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239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2684249" y="5302502"/>
            <a:ext cx="4884170" cy="5805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2684249" y="5883074"/>
            <a:ext cx="8128000" cy="638628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7568419" y="5302502"/>
            <a:ext cx="3243830" cy="580571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747171" y="5254483"/>
            <a:ext cx="11079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陆地</a:t>
            </a:r>
            <a:endParaRPr lang="zh-CN" altLang="en-US" sz="3600" b="0" cap="none" spc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>
            <p:custDataLst>
              <p:tags r:id="rId9"/>
            </p:custDataLst>
          </p:nvPr>
        </p:nvSpPr>
        <p:spPr>
          <a:xfrm>
            <a:off x="747171" y="6057349"/>
            <a:ext cx="110799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600" b="0" cap="none" spc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海洋</a:t>
            </a:r>
            <a:endParaRPr lang="zh-CN" altLang="en-US" sz="3600" b="0" cap="none" spc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>
            <p:custDataLst>
              <p:tags r:id="rId10"/>
            </p:custDataLst>
          </p:nvPr>
        </p:nvSpPr>
        <p:spPr>
          <a:xfrm>
            <a:off x="1788188" y="5470674"/>
            <a:ext cx="578388" cy="3286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>
            <p:custDataLst>
              <p:tags r:id="rId11"/>
            </p:custDataLst>
          </p:nvPr>
        </p:nvSpPr>
        <p:spPr>
          <a:xfrm>
            <a:off x="1788187" y="6267425"/>
            <a:ext cx="484071" cy="328637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>
            <p:custDataLst>
              <p:tags r:id="rId12"/>
            </p:custDataLst>
          </p:nvPr>
        </p:nvSpPr>
        <p:spPr>
          <a:xfrm>
            <a:off x="3347933" y="4445093"/>
            <a:ext cx="6340197" cy="707886"/>
          </a:xfrm>
          <a:prstGeom prst="rect">
            <a:avLst/>
          </a:prstGeom>
          <a:solidFill>
            <a:schemeClr val="accent4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也可以用比例图表示结论。</a:t>
            </a:r>
            <a:endParaRPr lang="zh-CN" altLang="en-US" sz="4000" b="0" cap="none" spc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82663" y="244475"/>
            <a:ext cx="22526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知识拓展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3926174" y="567531"/>
            <a:ext cx="4339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海水能喝吗？</a:t>
            </a:r>
            <a:endParaRPr lang="zh-CN" altLang="en-US" sz="5400" b="0" cap="none" spc="0" dirty="0">
              <a:ln w="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715107" y="2010732"/>
            <a:ext cx="10761784" cy="364138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海水中含有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大量盐类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多种元素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，且浓度很高（每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克海水中含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3.5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克以上），大量饮用会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影响人体正常的生理功能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，还会导致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人体脱水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。因此，海水不能作为直接饮用水。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3" name="New picture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706100" y="123952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UNIQUEID" val="51"/>
</p:tagLst>
</file>

<file path=ppt/tags/tag10.xml><?xml version="1.0" encoding="utf-8"?>
<p:tagLst xmlns:p="http://schemas.openxmlformats.org/presentationml/2006/main">
  <p:tag name="AS_UNIQUEID" val="61"/>
</p:tagLst>
</file>

<file path=ppt/tags/tag100.xml><?xml version="1.0" encoding="utf-8"?>
<p:tagLst xmlns:p="http://schemas.openxmlformats.org/presentationml/2006/main">
  <p:tag name="AS_UNIQUEID" val="171"/>
</p:tagLst>
</file>

<file path=ppt/tags/tag101.xml><?xml version="1.0" encoding="utf-8"?>
<p:tagLst xmlns:p="http://schemas.openxmlformats.org/presentationml/2006/main">
  <p:tag name="AS_UNIQUEID" val="173"/>
</p:tagLst>
</file>

<file path=ppt/tags/tag102.xml><?xml version="1.0" encoding="utf-8"?>
<p:tagLst xmlns:p="http://schemas.openxmlformats.org/presentationml/2006/main">
  <p:tag name="AS_UNIQUEID" val="174"/>
</p:tagLst>
</file>

<file path=ppt/tags/tag103.xml><?xml version="1.0" encoding="utf-8"?>
<p:tagLst xmlns:p="http://schemas.openxmlformats.org/presentationml/2006/main">
  <p:tag name="AS_UNIQUEID" val="175"/>
</p:tagLst>
</file>

<file path=ppt/tags/tag104.xml><?xml version="1.0" encoding="utf-8"?>
<p:tagLst xmlns:p="http://schemas.openxmlformats.org/presentationml/2006/main">
  <p:tag name="AS_UNIQUEID" val="176"/>
</p:tagLst>
</file>

<file path=ppt/tags/tag105.xml><?xml version="1.0" encoding="utf-8"?>
<p:tagLst xmlns:p="http://schemas.openxmlformats.org/presentationml/2006/main">
  <p:tag name="AS_UNIQUEID" val="178"/>
</p:tagLst>
</file>

<file path=ppt/tags/tag106.xml><?xml version="1.0" encoding="utf-8"?>
<p:tagLst xmlns:p="http://schemas.openxmlformats.org/presentationml/2006/main">
  <p:tag name="AS_UNIQUEID" val="179"/>
</p:tagLst>
</file>

<file path=ppt/tags/tag107.xml><?xml version="1.0" encoding="utf-8"?>
<p:tagLst xmlns:p="http://schemas.openxmlformats.org/presentationml/2006/main">
  <p:tag name="AS_UNIQUEID" val="180"/>
</p:tagLst>
</file>

<file path=ppt/tags/tag108.xml><?xml version="1.0" encoding="utf-8"?>
<p:tagLst xmlns:p="http://schemas.openxmlformats.org/presentationml/2006/main">
  <p:tag name="AS_UNIQUEID" val="181"/>
</p:tagLst>
</file>

<file path=ppt/tags/tag109.xml><?xml version="1.0" encoding="utf-8"?>
<p:tagLst xmlns:p="http://schemas.openxmlformats.org/presentationml/2006/main">
  <p:tag name="AS_UNIQUEID" val="183"/>
</p:tagLst>
</file>

<file path=ppt/tags/tag11.xml><?xml version="1.0" encoding="utf-8"?>
<p:tagLst xmlns:p="http://schemas.openxmlformats.org/presentationml/2006/main">
  <p:tag name="AS_UNIQUEID" val="63"/>
</p:tagLst>
</file>

<file path=ppt/tags/tag110.xml><?xml version="1.0" encoding="utf-8"?>
<p:tagLst xmlns:p="http://schemas.openxmlformats.org/presentationml/2006/main">
  <p:tag name="AS_UNIQUEID" val="184"/>
</p:tagLst>
</file>

<file path=ppt/tags/tag111.xml><?xml version="1.0" encoding="utf-8"?>
<p:tagLst xmlns:p="http://schemas.openxmlformats.org/presentationml/2006/main">
  <p:tag name="AS_UNIQUEID" val="185"/>
</p:tagLst>
</file>

<file path=ppt/tags/tag112.xml><?xml version="1.0" encoding="utf-8"?>
<p:tagLst xmlns:p="http://schemas.openxmlformats.org/presentationml/2006/main">
  <p:tag name="AS_UNIQUEID" val="186"/>
</p:tagLst>
</file>

<file path=ppt/tags/tag113.xml><?xml version="1.0" encoding="utf-8"?>
<p:tagLst xmlns:p="http://schemas.openxmlformats.org/presentationml/2006/main">
  <p:tag name="AS_UNIQUEID" val="187"/>
</p:tagLst>
</file>

<file path=ppt/tags/tag114.xml><?xml version="1.0" encoding="utf-8"?>
<p:tagLst xmlns:p="http://schemas.openxmlformats.org/presentationml/2006/main">
  <p:tag name="AS_UNIQUEID" val="188"/>
</p:tagLst>
</file>

<file path=ppt/tags/tag115.xml><?xml version="1.0" encoding="utf-8"?>
<p:tagLst xmlns:p="http://schemas.openxmlformats.org/presentationml/2006/main">
  <p:tag name="AS_UNIQUEID" val="205"/>
</p:tagLst>
</file>

<file path=ppt/tags/tag116.xml><?xml version="1.0" encoding="utf-8"?>
<p:tagLst xmlns:p="http://schemas.openxmlformats.org/presentationml/2006/main">
  <p:tag name="AS_UNIQUEID" val="207"/>
</p:tagLst>
</file>

<file path=ppt/tags/tag117.xml><?xml version="1.0" encoding="utf-8"?>
<p:tagLst xmlns:p="http://schemas.openxmlformats.org/presentationml/2006/main">
  <p:tag name="AS_UNIQUEID" val="208"/>
</p:tagLst>
</file>

<file path=ppt/tags/tag118.xml><?xml version="1.0" encoding="utf-8"?>
<p:tagLst xmlns:p="http://schemas.openxmlformats.org/presentationml/2006/main">
  <p:tag name="AS_UNIQUEID" val="209"/>
</p:tagLst>
</file>

<file path=ppt/tags/tag119.xml><?xml version="1.0" encoding="utf-8"?>
<p:tagLst xmlns:p="http://schemas.openxmlformats.org/presentationml/2006/main">
  <p:tag name="AS_UNIQUEID" val="210"/>
</p:tagLst>
</file>

<file path=ppt/tags/tag12.xml><?xml version="1.0" encoding="utf-8"?>
<p:tagLst xmlns:p="http://schemas.openxmlformats.org/presentationml/2006/main">
  <p:tag name="AS_UNIQUEID" val="64"/>
</p:tagLst>
</file>

<file path=ppt/tags/tag120.xml><?xml version="1.0" encoding="utf-8"?>
<p:tagLst xmlns:p="http://schemas.openxmlformats.org/presentationml/2006/main">
  <p:tag name="AS_UNIQUEID" val="211"/>
</p:tagLst>
</file>

<file path=ppt/tags/tag121.xml><?xml version="1.0" encoding="utf-8"?>
<p:tagLst xmlns:p="http://schemas.openxmlformats.org/presentationml/2006/main">
  <p:tag name="AS_UNIQUEID" val="212"/>
</p:tagLst>
</file>

<file path=ppt/tags/tag122.xml><?xml version="1.0" encoding="utf-8"?>
<p:tagLst xmlns:p="http://schemas.openxmlformats.org/presentationml/2006/main">
  <p:tag name="AS_UNIQUEID" val="2"/>
</p:tagLst>
</file>

<file path=ppt/tags/tag123.xml><?xml version="1.0" encoding="utf-8"?>
<p:tagLst xmlns:p="http://schemas.openxmlformats.org/presentationml/2006/main">
  <p:tag name="AS_UNIQUEID" val="3"/>
</p:tagLst>
</file>

<file path=ppt/tags/tag124.xml><?xml version="1.0" encoding="utf-8"?>
<p:tagLst xmlns:p="http://schemas.openxmlformats.org/presentationml/2006/main">
  <p:tag name="AS_UNIQUEID" val="4"/>
</p:tagLst>
</file>

<file path=ppt/tags/tag125.xml><?xml version="1.0" encoding="utf-8"?>
<p:tagLst xmlns:p="http://schemas.openxmlformats.org/presentationml/2006/main">
  <p:tag name="AS_UNIQUEID" val="9"/>
</p:tagLst>
</file>

<file path=ppt/tags/tag126.xml><?xml version="1.0" encoding="utf-8"?>
<p:tagLst xmlns:p="http://schemas.openxmlformats.org/presentationml/2006/main">
  <p:tag name="AS_UNIQUEID" val="10"/>
</p:tagLst>
</file>

<file path=ppt/tags/tag127.xml><?xml version="1.0" encoding="utf-8"?>
<p:tagLst xmlns:p="http://schemas.openxmlformats.org/presentationml/2006/main">
  <p:tag name="AS_UNIQUEID" val="11"/>
</p:tagLst>
</file>

<file path=ppt/tags/tag128.xml><?xml version="1.0" encoding="utf-8"?>
<p:tagLst xmlns:p="http://schemas.openxmlformats.org/presentationml/2006/main">
  <p:tag name="AS_UNIQUEID" val="13"/>
</p:tagLst>
</file>

<file path=ppt/tags/tag129.xml><?xml version="1.0" encoding="utf-8"?>
<p:tagLst xmlns:p="http://schemas.openxmlformats.org/presentationml/2006/main">
  <p:tag name="AS_UNIQUEID" val="14"/>
</p:tagLst>
</file>

<file path=ppt/tags/tag13.xml><?xml version="1.0" encoding="utf-8"?>
<p:tagLst xmlns:p="http://schemas.openxmlformats.org/presentationml/2006/main">
  <p:tag name="AS_UNIQUEID" val="65"/>
</p:tagLst>
</file>

<file path=ppt/tags/tag130.xml><?xml version="1.0" encoding="utf-8"?>
<p:tagLst xmlns:p="http://schemas.openxmlformats.org/presentationml/2006/main">
  <p:tag name="AS_UNIQUEID" val="15"/>
</p:tagLst>
</file>

<file path=ppt/tags/tag131.xml><?xml version="1.0" encoding="utf-8"?>
<p:tagLst xmlns:p="http://schemas.openxmlformats.org/presentationml/2006/main">
  <p:tag name="AS_UNIQUEID" val="16"/>
</p:tagLst>
</file>

<file path=ppt/tags/tag132.xml><?xml version="1.0" encoding="utf-8"?>
<p:tagLst xmlns:p="http://schemas.openxmlformats.org/presentationml/2006/main">
  <p:tag name="AS_UNIQUEID" val="18"/>
</p:tagLst>
</file>

<file path=ppt/tags/tag133.xml><?xml version="1.0" encoding="utf-8"?>
<p:tagLst xmlns:p="http://schemas.openxmlformats.org/presentationml/2006/main">
  <p:tag name="AS_UNIQUEID" val="19"/>
</p:tagLst>
</file>

<file path=ppt/tags/tag134.xml><?xml version="1.0" encoding="utf-8"?>
<p:tagLst xmlns:p="http://schemas.openxmlformats.org/presentationml/2006/main">
  <p:tag name="AS_UNIQUEID" val="20"/>
</p:tagLst>
</file>

<file path=ppt/tags/tag135.xml><?xml version="1.0" encoding="utf-8"?>
<p:tagLst xmlns:p="http://schemas.openxmlformats.org/presentationml/2006/main">
  <p:tag name="AS_UNIQUEID" val="21"/>
</p:tagLst>
</file>

<file path=ppt/tags/tag136.xml><?xml version="1.0" encoding="utf-8"?>
<p:tagLst xmlns:p="http://schemas.openxmlformats.org/presentationml/2006/main">
  <p:tag name="AS_UNIQUEID" val="23"/>
</p:tagLst>
</file>

<file path=ppt/tags/tag137.xml><?xml version="1.0" encoding="utf-8"?>
<p:tagLst xmlns:p="http://schemas.openxmlformats.org/presentationml/2006/main">
  <p:tag name="AS_UNIQUEID" val="24"/>
</p:tagLst>
</file>

<file path=ppt/tags/tag138.xml><?xml version="1.0" encoding="utf-8"?>
<p:tagLst xmlns:p="http://schemas.openxmlformats.org/presentationml/2006/main">
  <p:tag name="AS_UNIQUEID" val="25"/>
</p:tagLst>
</file>

<file path=ppt/tags/tag139.xml><?xml version="1.0" encoding="utf-8"?>
<p:tagLst xmlns:p="http://schemas.openxmlformats.org/presentationml/2006/main">
  <p:tag name="AS_UNIQUEID" val="26"/>
</p:tagLst>
</file>

<file path=ppt/tags/tag14.xml><?xml version="1.0" encoding="utf-8"?>
<p:tagLst xmlns:p="http://schemas.openxmlformats.org/presentationml/2006/main">
  <p:tag name="AS_UNIQUEID" val="66"/>
</p:tagLst>
</file>

<file path=ppt/tags/tag140.xml><?xml version="1.0" encoding="utf-8"?>
<p:tagLst xmlns:p="http://schemas.openxmlformats.org/presentationml/2006/main">
  <p:tag name="AS_UNIQUEID" val="27"/>
</p:tagLst>
</file>

<file path=ppt/tags/tag141.xml><?xml version="1.0" encoding="utf-8"?>
<p:tagLst xmlns:p="http://schemas.openxmlformats.org/presentationml/2006/main">
  <p:tag name="AS_UNIQUEID" val="28"/>
</p:tagLst>
</file>

<file path=ppt/tags/tag142.xml><?xml version="1.0" encoding="utf-8"?>
<p:tagLst xmlns:p="http://schemas.openxmlformats.org/presentationml/2006/main">
  <p:tag name="AS_UNIQUEID" val="30"/>
</p:tagLst>
</file>

<file path=ppt/tags/tag143.xml><?xml version="1.0" encoding="utf-8"?>
<p:tagLst xmlns:p="http://schemas.openxmlformats.org/presentationml/2006/main">
  <p:tag name="AS_UNIQUEID" val="31"/>
</p:tagLst>
</file>

<file path=ppt/tags/tag144.xml><?xml version="1.0" encoding="utf-8"?>
<p:tagLst xmlns:p="http://schemas.openxmlformats.org/presentationml/2006/main">
  <p:tag name="AS_UNIQUEID" val="32"/>
</p:tagLst>
</file>

<file path=ppt/tags/tag145.xml><?xml version="1.0" encoding="utf-8"?>
<p:tagLst xmlns:p="http://schemas.openxmlformats.org/presentationml/2006/main">
  <p:tag name="AS_UNIQUEID" val="33"/>
</p:tagLst>
</file>

<file path=ppt/tags/tag146.xml><?xml version="1.0" encoding="utf-8"?>
<p:tagLst xmlns:p="http://schemas.openxmlformats.org/presentationml/2006/main">
  <p:tag name="AS_UNIQUEID" val="34"/>
</p:tagLst>
</file>

<file path=ppt/tags/tag147.xml><?xml version="1.0" encoding="utf-8"?>
<p:tagLst xmlns:p="http://schemas.openxmlformats.org/presentationml/2006/main">
  <p:tag name="AS_UNIQUEID" val="35"/>
</p:tagLst>
</file>

<file path=ppt/tags/tag148.xml><?xml version="1.0" encoding="utf-8"?>
<p:tagLst xmlns:p="http://schemas.openxmlformats.org/presentationml/2006/main">
  <p:tag name="AS_UNIQUEID" val="36"/>
</p:tagLst>
</file>

<file path=ppt/tags/tag149.xml><?xml version="1.0" encoding="utf-8"?>
<p:tagLst xmlns:p="http://schemas.openxmlformats.org/presentationml/2006/main">
  <p:tag name="AS_UNIQUEID" val="37"/>
</p:tagLst>
</file>

<file path=ppt/tags/tag15.xml><?xml version="1.0" encoding="utf-8"?>
<p:tagLst xmlns:p="http://schemas.openxmlformats.org/presentationml/2006/main">
  <p:tag name="AS_UNIQUEID" val="67"/>
</p:tagLst>
</file>

<file path=ppt/tags/tag150.xml><?xml version="1.0" encoding="utf-8"?>
<p:tagLst xmlns:p="http://schemas.openxmlformats.org/presentationml/2006/main">
  <p:tag name="AS_UNIQUEID" val="38"/>
</p:tagLst>
</file>

<file path=ppt/tags/tag151.xml><?xml version="1.0" encoding="utf-8"?>
<p:tagLst xmlns:p="http://schemas.openxmlformats.org/presentationml/2006/main">
  <p:tag name="AS_UNIQUEID" val="39"/>
</p:tagLst>
</file>

<file path=ppt/tags/tag152.xml><?xml version="1.0" encoding="utf-8"?>
<p:tagLst xmlns:p="http://schemas.openxmlformats.org/presentationml/2006/main">
  <p:tag name="AS_UNIQUEID" val="40"/>
</p:tagLst>
</file>

<file path=ppt/tags/tag153.xml><?xml version="1.0" encoding="utf-8"?>
<p:tagLst xmlns:p="http://schemas.openxmlformats.org/presentationml/2006/main">
  <p:tag name="AS_UNIQUEID" val="46"/>
</p:tagLst>
</file>

<file path=ppt/tags/tag154.xml><?xml version="1.0" encoding="utf-8"?>
<p:tagLst xmlns:p="http://schemas.openxmlformats.org/presentationml/2006/main">
  <p:tag name="AS_UNIQUEID" val="47"/>
</p:tagLst>
</file>

<file path=ppt/tags/tag155.xml><?xml version="1.0" encoding="utf-8"?>
<p:tagLst xmlns:p="http://schemas.openxmlformats.org/presentationml/2006/main">
  <p:tag name="AS_UNIQUEID" val="48"/>
</p:tagLst>
</file>

<file path=ppt/tags/tag156.xml><?xml version="1.0" encoding="utf-8"?>
<p:tagLst xmlns:p="http://schemas.openxmlformats.org/presentationml/2006/main">
  <p:tag name="AS_UNIQUEID" val="49"/>
</p:tagLst>
</file>

<file path=ppt/tags/tag157.xml><?xml version="1.0" encoding="utf-8"?>
<p:tagLst xmlns:p="http://schemas.openxmlformats.org/presentationml/2006/main">
  <p:tag name="AS_UNIQUEID" val="190"/>
</p:tagLst>
</file>

<file path=ppt/tags/tag158.xml><?xml version="1.0" encoding="utf-8"?>
<p:tagLst xmlns:p="http://schemas.openxmlformats.org/presentationml/2006/main">
  <p:tag name="AS_UNIQUEID" val="191"/>
</p:tagLst>
</file>

<file path=ppt/tags/tag159.xml><?xml version="1.0" encoding="utf-8"?>
<p:tagLst xmlns:p="http://schemas.openxmlformats.org/presentationml/2006/main">
  <p:tag name="AS_UNIQUEID" val="192"/>
</p:tagLst>
</file>

<file path=ppt/tags/tag16.xml><?xml version="1.0" encoding="utf-8"?>
<p:tagLst xmlns:p="http://schemas.openxmlformats.org/presentationml/2006/main">
  <p:tag name="AS_UNIQUEID" val="69"/>
</p:tagLst>
</file>

<file path=ppt/tags/tag160.xml><?xml version="1.0" encoding="utf-8"?>
<p:tagLst xmlns:p="http://schemas.openxmlformats.org/presentationml/2006/main">
  <p:tag name="AS_UNIQUEID" val="193"/>
</p:tagLst>
</file>

<file path=ppt/tags/tag161.xml><?xml version="1.0" encoding="utf-8"?>
<p:tagLst xmlns:p="http://schemas.openxmlformats.org/presentationml/2006/main">
  <p:tag name="AS_UNIQUEID" val="194"/>
</p:tagLst>
</file>

<file path=ppt/tags/tag162.xml><?xml version="1.0" encoding="utf-8"?>
<p:tagLst xmlns:p="http://schemas.openxmlformats.org/presentationml/2006/main">
  <p:tag name="AS_UNIQUEID" val="195"/>
</p:tagLst>
</file>

<file path=ppt/tags/tag163.xml><?xml version="1.0" encoding="utf-8"?>
<p:tagLst xmlns:p="http://schemas.openxmlformats.org/presentationml/2006/main">
  <p:tag name="AS_UNIQUEID" val="197"/>
</p:tagLst>
</file>

<file path=ppt/tags/tag164.xml><?xml version="1.0" encoding="utf-8"?>
<p:tagLst xmlns:p="http://schemas.openxmlformats.org/presentationml/2006/main">
  <p:tag name="AS_UNIQUEID" val="198"/>
</p:tagLst>
</file>

<file path=ppt/tags/tag165.xml><?xml version="1.0" encoding="utf-8"?>
<p:tagLst xmlns:p="http://schemas.openxmlformats.org/presentationml/2006/main">
  <p:tag name="AS_UNIQUEID" val="199"/>
</p:tagLst>
</file>

<file path=ppt/tags/tag166.xml><?xml version="1.0" encoding="utf-8"?>
<p:tagLst xmlns:p="http://schemas.openxmlformats.org/presentationml/2006/main">
  <p:tag name="AS_UNIQUEID" val="200"/>
</p:tagLst>
</file>

<file path=ppt/tags/tag17.xml><?xml version="1.0" encoding="utf-8"?>
<p:tagLst xmlns:p="http://schemas.openxmlformats.org/presentationml/2006/main">
  <p:tag name="AS_UNIQUEID" val="70"/>
</p:tagLst>
</file>

<file path=ppt/tags/tag18.xml><?xml version="1.0" encoding="utf-8"?>
<p:tagLst xmlns:p="http://schemas.openxmlformats.org/presentationml/2006/main">
  <p:tag name="AS_UNIQUEID" val="71"/>
</p:tagLst>
</file>

<file path=ppt/tags/tag19.xml><?xml version="1.0" encoding="utf-8"?>
<p:tagLst xmlns:p="http://schemas.openxmlformats.org/presentationml/2006/main">
  <p:tag name="AS_UNIQUEID" val="72"/>
</p:tagLst>
</file>

<file path=ppt/tags/tag2.xml><?xml version="1.0" encoding="utf-8"?>
<p:tagLst xmlns:p="http://schemas.openxmlformats.org/presentationml/2006/main">
  <p:tag name="AS_UNIQUEID" val="52"/>
</p:tagLst>
</file>

<file path=ppt/tags/tag20.xml><?xml version="1.0" encoding="utf-8"?>
<p:tagLst xmlns:p="http://schemas.openxmlformats.org/presentationml/2006/main">
  <p:tag name="AS_UNIQUEID" val="73"/>
</p:tagLst>
</file>

<file path=ppt/tags/tag21.xml><?xml version="1.0" encoding="utf-8"?>
<p:tagLst xmlns:p="http://schemas.openxmlformats.org/presentationml/2006/main">
  <p:tag name="AS_UNIQUEID" val="74"/>
</p:tagLst>
</file>

<file path=ppt/tags/tag22.xml><?xml version="1.0" encoding="utf-8"?>
<p:tagLst xmlns:p="http://schemas.openxmlformats.org/presentationml/2006/main">
  <p:tag name="AS_UNIQUEID" val="76"/>
</p:tagLst>
</file>

<file path=ppt/tags/tag23.xml><?xml version="1.0" encoding="utf-8"?>
<p:tagLst xmlns:p="http://schemas.openxmlformats.org/presentationml/2006/main">
  <p:tag name="AS_UNIQUEID" val="77"/>
</p:tagLst>
</file>

<file path=ppt/tags/tag24.xml><?xml version="1.0" encoding="utf-8"?>
<p:tagLst xmlns:p="http://schemas.openxmlformats.org/presentationml/2006/main">
  <p:tag name="AS_UNIQUEID" val="78"/>
</p:tagLst>
</file>

<file path=ppt/tags/tag25.xml><?xml version="1.0" encoding="utf-8"?>
<p:tagLst xmlns:p="http://schemas.openxmlformats.org/presentationml/2006/main">
  <p:tag name="AS_UNIQUEID" val="79"/>
</p:tagLst>
</file>

<file path=ppt/tags/tag26.xml><?xml version="1.0" encoding="utf-8"?>
<p:tagLst xmlns:p="http://schemas.openxmlformats.org/presentationml/2006/main">
  <p:tag name="AS_UNIQUEID" val="80"/>
</p:tagLst>
</file>

<file path=ppt/tags/tag27.xml><?xml version="1.0" encoding="utf-8"?>
<p:tagLst xmlns:p="http://schemas.openxmlformats.org/presentationml/2006/main">
  <p:tag name="AS_UNIQUEID" val="81"/>
</p:tagLst>
</file>

<file path=ppt/tags/tag28.xml><?xml version="1.0" encoding="utf-8"?>
<p:tagLst xmlns:p="http://schemas.openxmlformats.org/presentationml/2006/main">
  <p:tag name="AS_UNIQUEID" val="82"/>
</p:tagLst>
</file>

<file path=ppt/tags/tag29.xml><?xml version="1.0" encoding="utf-8"?>
<p:tagLst xmlns:p="http://schemas.openxmlformats.org/presentationml/2006/main">
  <p:tag name="AS_UNIQUEID" val="83"/>
</p:tagLst>
</file>

<file path=ppt/tags/tag3.xml><?xml version="1.0" encoding="utf-8"?>
<p:tagLst xmlns:p="http://schemas.openxmlformats.org/presentationml/2006/main">
  <p:tag name="AS_UNIQUEID" val="53"/>
</p:tagLst>
</file>

<file path=ppt/tags/tag30.xml><?xml version="1.0" encoding="utf-8"?>
<p:tagLst xmlns:p="http://schemas.openxmlformats.org/presentationml/2006/main">
  <p:tag name="AS_UNIQUEID" val="85"/>
</p:tagLst>
</file>

<file path=ppt/tags/tag31.xml><?xml version="1.0" encoding="utf-8"?>
<p:tagLst xmlns:p="http://schemas.openxmlformats.org/presentationml/2006/main">
  <p:tag name="AS_UNIQUEID" val="86"/>
</p:tagLst>
</file>

<file path=ppt/tags/tag32.xml><?xml version="1.0" encoding="utf-8"?>
<p:tagLst xmlns:p="http://schemas.openxmlformats.org/presentationml/2006/main">
  <p:tag name="AS_UNIQUEID" val="87"/>
</p:tagLst>
</file>

<file path=ppt/tags/tag33.xml><?xml version="1.0" encoding="utf-8"?>
<p:tagLst xmlns:p="http://schemas.openxmlformats.org/presentationml/2006/main">
  <p:tag name="AS_UNIQUEID" val="88"/>
</p:tagLst>
</file>

<file path=ppt/tags/tag34.xml><?xml version="1.0" encoding="utf-8"?>
<p:tagLst xmlns:p="http://schemas.openxmlformats.org/presentationml/2006/main">
  <p:tag name="AS_UNIQUEID" val="90"/>
</p:tagLst>
</file>

<file path=ppt/tags/tag35.xml><?xml version="1.0" encoding="utf-8"?>
<p:tagLst xmlns:p="http://schemas.openxmlformats.org/presentationml/2006/main">
  <p:tag name="AS_UNIQUEID" val="91"/>
</p:tagLst>
</file>

<file path=ppt/tags/tag36.xml><?xml version="1.0" encoding="utf-8"?>
<p:tagLst xmlns:p="http://schemas.openxmlformats.org/presentationml/2006/main">
  <p:tag name="AS_UNIQUEID" val="92"/>
</p:tagLst>
</file>

<file path=ppt/tags/tag37.xml><?xml version="1.0" encoding="utf-8"?>
<p:tagLst xmlns:p="http://schemas.openxmlformats.org/presentationml/2006/main">
  <p:tag name="AS_UNIQUEID" val="94"/>
</p:tagLst>
</file>

<file path=ppt/tags/tag38.xml><?xml version="1.0" encoding="utf-8"?>
<p:tagLst xmlns:p="http://schemas.openxmlformats.org/presentationml/2006/main">
  <p:tag name="AS_UNIQUEID" val="95"/>
</p:tagLst>
</file>

<file path=ppt/tags/tag39.xml><?xml version="1.0" encoding="utf-8"?>
<p:tagLst xmlns:p="http://schemas.openxmlformats.org/presentationml/2006/main">
  <p:tag name="AS_UNIQUEID" val="96"/>
</p:tagLst>
</file>

<file path=ppt/tags/tag4.xml><?xml version="1.0" encoding="utf-8"?>
<p:tagLst xmlns:p="http://schemas.openxmlformats.org/presentationml/2006/main">
  <p:tag name="AS_UNIQUEID" val="54"/>
</p:tagLst>
</file>

<file path=ppt/tags/tag40.xml><?xml version="1.0" encoding="utf-8"?>
<p:tagLst xmlns:p="http://schemas.openxmlformats.org/presentationml/2006/main">
  <p:tag name="AS_UNIQUEID" val="97"/>
</p:tagLst>
</file>

<file path=ppt/tags/tag41.xml><?xml version="1.0" encoding="utf-8"?>
<p:tagLst xmlns:p="http://schemas.openxmlformats.org/presentationml/2006/main">
  <p:tag name="AS_UNIQUEID" val="98"/>
</p:tagLst>
</file>

<file path=ppt/tags/tag42.xml><?xml version="1.0" encoding="utf-8"?>
<p:tagLst xmlns:p="http://schemas.openxmlformats.org/presentationml/2006/main">
  <p:tag name="AS_UNIQUEID" val="99"/>
</p:tagLst>
</file>

<file path=ppt/tags/tag43.xml><?xml version="1.0" encoding="utf-8"?>
<p:tagLst xmlns:p="http://schemas.openxmlformats.org/presentationml/2006/main">
  <p:tag name="AS_UNIQUEID" val="100"/>
</p:tagLst>
</file>

<file path=ppt/tags/tag44.xml><?xml version="1.0" encoding="utf-8"?>
<p:tagLst xmlns:p="http://schemas.openxmlformats.org/presentationml/2006/main">
  <p:tag name="AS_UNIQUEID" val="102"/>
</p:tagLst>
</file>

<file path=ppt/tags/tag45.xml><?xml version="1.0" encoding="utf-8"?>
<p:tagLst xmlns:p="http://schemas.openxmlformats.org/presentationml/2006/main">
  <p:tag name="AS_UNIQUEID" val="103"/>
</p:tagLst>
</file>

<file path=ppt/tags/tag46.xml><?xml version="1.0" encoding="utf-8"?>
<p:tagLst xmlns:p="http://schemas.openxmlformats.org/presentationml/2006/main">
  <p:tag name="AS_UNIQUEID" val="104"/>
</p:tagLst>
</file>

<file path=ppt/tags/tag47.xml><?xml version="1.0" encoding="utf-8"?>
<p:tagLst xmlns:p="http://schemas.openxmlformats.org/presentationml/2006/main">
  <p:tag name="AS_UNIQUEID" val="105"/>
</p:tagLst>
</file>

<file path=ppt/tags/tag48.xml><?xml version="1.0" encoding="utf-8"?>
<p:tagLst xmlns:p="http://schemas.openxmlformats.org/presentationml/2006/main">
  <p:tag name="AS_UNIQUEID" val="106"/>
</p:tagLst>
</file>

<file path=ppt/tags/tag49.xml><?xml version="1.0" encoding="utf-8"?>
<p:tagLst xmlns:p="http://schemas.openxmlformats.org/presentationml/2006/main">
  <p:tag name="AS_UNIQUEID" val="108"/>
</p:tagLst>
</file>

<file path=ppt/tags/tag5.xml><?xml version="1.0" encoding="utf-8"?>
<p:tagLst xmlns:p="http://schemas.openxmlformats.org/presentationml/2006/main">
  <p:tag name="AS_UNIQUEID" val="55"/>
</p:tagLst>
</file>

<file path=ppt/tags/tag50.xml><?xml version="1.0" encoding="utf-8"?>
<p:tagLst xmlns:p="http://schemas.openxmlformats.org/presentationml/2006/main">
  <p:tag name="AS_UNIQUEID" val="109"/>
</p:tagLst>
</file>

<file path=ppt/tags/tag51.xml><?xml version="1.0" encoding="utf-8"?>
<p:tagLst xmlns:p="http://schemas.openxmlformats.org/presentationml/2006/main">
  <p:tag name="AS_UNIQUEID" val="110"/>
</p:tagLst>
</file>

<file path=ppt/tags/tag52.xml><?xml version="1.0" encoding="utf-8"?>
<p:tagLst xmlns:p="http://schemas.openxmlformats.org/presentationml/2006/main">
  <p:tag name="AS_UNIQUEID" val="111"/>
</p:tagLst>
</file>

<file path=ppt/tags/tag53.xml><?xml version="1.0" encoding="utf-8"?>
<p:tagLst xmlns:p="http://schemas.openxmlformats.org/presentationml/2006/main">
  <p:tag name="AS_UNIQUEID" val="113"/>
</p:tagLst>
</file>

<file path=ppt/tags/tag54.xml><?xml version="1.0" encoding="utf-8"?>
<p:tagLst xmlns:p="http://schemas.openxmlformats.org/presentationml/2006/main">
  <p:tag name="AS_UNIQUEID" val="114"/>
</p:tagLst>
</file>

<file path=ppt/tags/tag55.xml><?xml version="1.0" encoding="utf-8"?>
<p:tagLst xmlns:p="http://schemas.openxmlformats.org/presentationml/2006/main">
  <p:tag name="AS_UNIQUEID" val="115"/>
</p:tagLst>
</file>

<file path=ppt/tags/tag56.xml><?xml version="1.0" encoding="utf-8"?>
<p:tagLst xmlns:p="http://schemas.openxmlformats.org/presentationml/2006/main">
  <p:tag name="AS_UNIQUEID" val="116"/>
</p:tagLst>
</file>

<file path=ppt/tags/tag57.xml><?xml version="1.0" encoding="utf-8"?>
<p:tagLst xmlns:p="http://schemas.openxmlformats.org/presentationml/2006/main">
  <p:tag name="AS_UNIQUEID" val="118"/>
</p:tagLst>
</file>

<file path=ppt/tags/tag58.xml><?xml version="1.0" encoding="utf-8"?>
<p:tagLst xmlns:p="http://schemas.openxmlformats.org/presentationml/2006/main">
  <p:tag name="AS_UNIQUEID" val="119"/>
</p:tagLst>
</file>

<file path=ppt/tags/tag59.xml><?xml version="1.0" encoding="utf-8"?>
<p:tagLst xmlns:p="http://schemas.openxmlformats.org/presentationml/2006/main">
  <p:tag name="AS_UNIQUEID" val="120"/>
</p:tagLst>
</file>

<file path=ppt/tags/tag6.xml><?xml version="1.0" encoding="utf-8"?>
<p:tagLst xmlns:p="http://schemas.openxmlformats.org/presentationml/2006/main">
  <p:tag name="AS_UNIQUEID" val="57"/>
</p:tagLst>
</file>

<file path=ppt/tags/tag60.xml><?xml version="1.0" encoding="utf-8"?>
<p:tagLst xmlns:p="http://schemas.openxmlformats.org/presentationml/2006/main">
  <p:tag name="AS_UNIQUEID" val="121"/>
</p:tagLst>
</file>

<file path=ppt/tags/tag61.xml><?xml version="1.0" encoding="utf-8"?>
<p:tagLst xmlns:p="http://schemas.openxmlformats.org/presentationml/2006/main">
  <p:tag name="AS_UNIQUEID" val="123"/>
</p:tagLst>
</file>

<file path=ppt/tags/tag62.xml><?xml version="1.0" encoding="utf-8"?>
<p:tagLst xmlns:p="http://schemas.openxmlformats.org/presentationml/2006/main">
  <p:tag name="AS_UNIQUEID" val="124"/>
</p:tagLst>
</file>

<file path=ppt/tags/tag63.xml><?xml version="1.0" encoding="utf-8"?>
<p:tagLst xmlns:p="http://schemas.openxmlformats.org/presentationml/2006/main">
  <p:tag name="AS_UNIQUEID" val="125"/>
</p:tagLst>
</file>

<file path=ppt/tags/tag64.xml><?xml version="1.0" encoding="utf-8"?>
<p:tagLst xmlns:p="http://schemas.openxmlformats.org/presentationml/2006/main">
  <p:tag name="AS_UNIQUEID" val="126"/>
</p:tagLst>
</file>

<file path=ppt/tags/tag65.xml><?xml version="1.0" encoding="utf-8"?>
<p:tagLst xmlns:p="http://schemas.openxmlformats.org/presentationml/2006/main">
  <p:tag name="AS_UNIQUEID" val="128"/>
</p:tagLst>
</file>

<file path=ppt/tags/tag66.xml><?xml version="1.0" encoding="utf-8"?>
<p:tagLst xmlns:p="http://schemas.openxmlformats.org/presentationml/2006/main">
  <p:tag name="AS_UNIQUEID" val="129"/>
</p:tagLst>
</file>

<file path=ppt/tags/tag67.xml><?xml version="1.0" encoding="utf-8"?>
<p:tagLst xmlns:p="http://schemas.openxmlformats.org/presentationml/2006/main">
  <p:tag name="AS_UNIQUEID" val="130"/>
</p:tagLst>
</file>

<file path=ppt/tags/tag68.xml><?xml version="1.0" encoding="utf-8"?>
<p:tagLst xmlns:p="http://schemas.openxmlformats.org/presentationml/2006/main">
  <p:tag name="AS_UNIQUEID" val="131"/>
</p:tagLst>
</file>

<file path=ppt/tags/tag69.xml><?xml version="1.0" encoding="utf-8"?>
<p:tagLst xmlns:p="http://schemas.openxmlformats.org/presentationml/2006/main">
  <p:tag name="AS_UNIQUEID" val="133"/>
</p:tagLst>
</file>

<file path=ppt/tags/tag7.xml><?xml version="1.0" encoding="utf-8"?>
<p:tagLst xmlns:p="http://schemas.openxmlformats.org/presentationml/2006/main">
  <p:tag name="AS_UNIQUEID" val="58"/>
</p:tagLst>
</file>

<file path=ppt/tags/tag70.xml><?xml version="1.0" encoding="utf-8"?>
<p:tagLst xmlns:p="http://schemas.openxmlformats.org/presentationml/2006/main">
  <p:tag name="AS_UNIQUEID" val="134"/>
</p:tagLst>
</file>

<file path=ppt/tags/tag71.xml><?xml version="1.0" encoding="utf-8"?>
<p:tagLst xmlns:p="http://schemas.openxmlformats.org/presentationml/2006/main">
  <p:tag name="AS_UNIQUEID" val="135"/>
</p:tagLst>
</file>

<file path=ppt/tags/tag72.xml><?xml version="1.0" encoding="utf-8"?>
<p:tagLst xmlns:p="http://schemas.openxmlformats.org/presentationml/2006/main">
  <p:tag name="AS_UNIQUEID" val="136"/>
</p:tagLst>
</file>

<file path=ppt/tags/tag73.xml><?xml version="1.0" encoding="utf-8"?>
<p:tagLst xmlns:p="http://schemas.openxmlformats.org/presentationml/2006/main">
  <p:tag name="AS_UNIQUEID" val="138"/>
</p:tagLst>
</file>

<file path=ppt/tags/tag74.xml><?xml version="1.0" encoding="utf-8"?>
<p:tagLst xmlns:p="http://schemas.openxmlformats.org/presentationml/2006/main">
  <p:tag name="AS_UNIQUEID" val="139"/>
</p:tagLst>
</file>

<file path=ppt/tags/tag75.xml><?xml version="1.0" encoding="utf-8"?>
<p:tagLst xmlns:p="http://schemas.openxmlformats.org/presentationml/2006/main">
  <p:tag name="AS_UNIQUEID" val="140"/>
</p:tagLst>
</file>

<file path=ppt/tags/tag76.xml><?xml version="1.0" encoding="utf-8"?>
<p:tagLst xmlns:p="http://schemas.openxmlformats.org/presentationml/2006/main">
  <p:tag name="AS_UNIQUEID" val="141"/>
</p:tagLst>
</file>

<file path=ppt/tags/tag77.xml><?xml version="1.0" encoding="utf-8"?>
<p:tagLst xmlns:p="http://schemas.openxmlformats.org/presentationml/2006/main">
  <p:tag name="AS_UNIQUEID" val="143"/>
</p:tagLst>
</file>

<file path=ppt/tags/tag78.xml><?xml version="1.0" encoding="utf-8"?>
<p:tagLst xmlns:p="http://schemas.openxmlformats.org/presentationml/2006/main">
  <p:tag name="AS_UNIQUEID" val="144"/>
</p:tagLst>
</file>

<file path=ppt/tags/tag79.xml><?xml version="1.0" encoding="utf-8"?>
<p:tagLst xmlns:p="http://schemas.openxmlformats.org/presentationml/2006/main">
  <p:tag name="AS_UNIQUEID" val="145"/>
</p:tagLst>
</file>

<file path=ppt/tags/tag8.xml><?xml version="1.0" encoding="utf-8"?>
<p:tagLst xmlns:p="http://schemas.openxmlformats.org/presentationml/2006/main">
  <p:tag name="AS_UNIQUEID" val="59"/>
</p:tagLst>
</file>

<file path=ppt/tags/tag80.xml><?xml version="1.0" encoding="utf-8"?>
<p:tagLst xmlns:p="http://schemas.openxmlformats.org/presentationml/2006/main">
  <p:tag name="AS_UNIQUEID" val="146"/>
</p:tagLst>
</file>

<file path=ppt/tags/tag81.xml><?xml version="1.0" encoding="utf-8"?>
<p:tagLst xmlns:p="http://schemas.openxmlformats.org/presentationml/2006/main">
  <p:tag name="AS_UNIQUEID" val="148"/>
</p:tagLst>
</file>

<file path=ppt/tags/tag82.xml><?xml version="1.0" encoding="utf-8"?>
<p:tagLst xmlns:p="http://schemas.openxmlformats.org/presentationml/2006/main">
  <p:tag name="AS_UNIQUEID" val="149"/>
</p:tagLst>
</file>

<file path=ppt/tags/tag83.xml><?xml version="1.0" encoding="utf-8"?>
<p:tagLst xmlns:p="http://schemas.openxmlformats.org/presentationml/2006/main">
  <p:tag name="AS_UNIQUEID" val="150"/>
</p:tagLst>
</file>

<file path=ppt/tags/tag84.xml><?xml version="1.0" encoding="utf-8"?>
<p:tagLst xmlns:p="http://schemas.openxmlformats.org/presentationml/2006/main">
  <p:tag name="AS_UNIQUEID" val="151"/>
</p:tagLst>
</file>

<file path=ppt/tags/tag85.xml><?xml version="1.0" encoding="utf-8"?>
<p:tagLst xmlns:p="http://schemas.openxmlformats.org/presentationml/2006/main">
  <p:tag name="AS_UNIQUEID" val="153"/>
</p:tagLst>
</file>

<file path=ppt/tags/tag86.xml><?xml version="1.0" encoding="utf-8"?>
<p:tagLst xmlns:p="http://schemas.openxmlformats.org/presentationml/2006/main">
  <p:tag name="AS_UNIQUEID" val="154"/>
</p:tagLst>
</file>

<file path=ppt/tags/tag87.xml><?xml version="1.0" encoding="utf-8"?>
<p:tagLst xmlns:p="http://schemas.openxmlformats.org/presentationml/2006/main">
  <p:tag name="AS_UNIQUEID" val="155"/>
</p:tagLst>
</file>

<file path=ppt/tags/tag88.xml><?xml version="1.0" encoding="utf-8"?>
<p:tagLst xmlns:p="http://schemas.openxmlformats.org/presentationml/2006/main">
  <p:tag name="AS_UNIQUEID" val="156"/>
</p:tagLst>
</file>

<file path=ppt/tags/tag89.xml><?xml version="1.0" encoding="utf-8"?>
<p:tagLst xmlns:p="http://schemas.openxmlformats.org/presentationml/2006/main">
  <p:tag name="AS_UNIQUEID" val="158"/>
</p:tagLst>
</file>

<file path=ppt/tags/tag9.xml><?xml version="1.0" encoding="utf-8"?>
<p:tagLst xmlns:p="http://schemas.openxmlformats.org/presentationml/2006/main">
  <p:tag name="AS_UNIQUEID" val="60"/>
</p:tagLst>
</file>

<file path=ppt/tags/tag90.xml><?xml version="1.0" encoding="utf-8"?>
<p:tagLst xmlns:p="http://schemas.openxmlformats.org/presentationml/2006/main">
  <p:tag name="AS_UNIQUEID" val="159"/>
</p:tagLst>
</file>

<file path=ppt/tags/tag91.xml><?xml version="1.0" encoding="utf-8"?>
<p:tagLst xmlns:p="http://schemas.openxmlformats.org/presentationml/2006/main">
  <p:tag name="AS_UNIQUEID" val="160"/>
</p:tagLst>
</file>

<file path=ppt/tags/tag92.xml><?xml version="1.0" encoding="utf-8"?>
<p:tagLst xmlns:p="http://schemas.openxmlformats.org/presentationml/2006/main">
  <p:tag name="AS_UNIQUEID" val="161"/>
</p:tagLst>
</file>

<file path=ppt/tags/tag93.xml><?xml version="1.0" encoding="utf-8"?>
<p:tagLst xmlns:p="http://schemas.openxmlformats.org/presentationml/2006/main">
  <p:tag name="AS_UNIQUEID" val="163"/>
</p:tagLst>
</file>

<file path=ppt/tags/tag94.xml><?xml version="1.0" encoding="utf-8"?>
<p:tagLst xmlns:p="http://schemas.openxmlformats.org/presentationml/2006/main">
  <p:tag name="AS_UNIQUEID" val="164"/>
</p:tagLst>
</file>

<file path=ppt/tags/tag95.xml><?xml version="1.0" encoding="utf-8"?>
<p:tagLst xmlns:p="http://schemas.openxmlformats.org/presentationml/2006/main">
  <p:tag name="AS_UNIQUEID" val="165"/>
</p:tagLst>
</file>

<file path=ppt/tags/tag96.xml><?xml version="1.0" encoding="utf-8"?>
<p:tagLst xmlns:p="http://schemas.openxmlformats.org/presentationml/2006/main">
  <p:tag name="AS_UNIQUEID" val="166"/>
</p:tagLst>
</file>

<file path=ppt/tags/tag97.xml><?xml version="1.0" encoding="utf-8"?>
<p:tagLst xmlns:p="http://schemas.openxmlformats.org/presentationml/2006/main">
  <p:tag name="AS_UNIQUEID" val="168"/>
</p:tagLst>
</file>

<file path=ppt/tags/tag98.xml><?xml version="1.0" encoding="utf-8"?>
<p:tagLst xmlns:p="http://schemas.openxmlformats.org/presentationml/2006/main">
  <p:tag name="AS_UNIQUEID" val="169"/>
</p:tagLst>
</file>

<file path=ppt/tags/tag99.xml><?xml version="1.0" encoding="utf-8"?>
<p:tagLst xmlns:p="http://schemas.openxmlformats.org/presentationml/2006/main">
  <p:tag name="AS_UNIQUEID" val="17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366</Words>
  <Application>WPS 演示</Application>
  <PresentationFormat>自定义</PresentationFormat>
  <Paragraphs>58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Calibri</vt:lpstr>
      <vt:lpstr>微软雅黑</vt:lpstr>
      <vt:lpstr>楷体</vt:lpstr>
      <vt:lpstr>Times New Roman</vt:lpstr>
      <vt:lpstr>Arial</vt:lpstr>
      <vt:lpstr>Arial Unicode MS</vt:lpstr>
      <vt:lpstr>Arial Black</vt:lpstr>
      <vt:lpstr>黑体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Administrator</cp:lastModifiedBy>
  <cp:revision>4</cp:revision>
  <cp:lastPrinted>2021-03-23T18:09:00Z</cp:lastPrinted>
  <dcterms:created xsi:type="dcterms:W3CDTF">2021-03-23T18:09:00Z</dcterms:created>
  <dcterms:modified xsi:type="dcterms:W3CDTF">2022-07-15T06:51:08Z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2052-11.8.2.8053</vt:lpwstr>
  </property>
</Properties>
</file>