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9" r:id="rId3"/>
    <p:sldId id="280" r:id="rId4"/>
    <p:sldId id="281" r:id="rId5"/>
    <p:sldId id="292" r:id="rId6"/>
    <p:sldId id="295" r:id="rId7"/>
    <p:sldId id="294" r:id="rId8"/>
    <p:sldId id="293" r:id="rId9"/>
    <p:sldId id="296" r:id="rId10"/>
    <p:sldId id="282" r:id="rId11"/>
    <p:sldId id="283" r:id="rId12"/>
    <p:sldId id="291" r:id="rId1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76" autoAdjust="0"/>
  </p:normalViewPr>
  <p:slideViewPr>
    <p:cSldViewPr snapToGrid="0">
      <p:cViewPr>
        <p:scale>
          <a:sx n="90" d="100"/>
          <a:sy n="90" d="100"/>
        </p:scale>
        <p:origin x="-1338" y="-522"/>
      </p:cViewPr>
      <p:guideLst>
        <p:guide orient="horz" pos="2171"/>
        <p:guide pos="38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706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F730F6B6-E333-4822-8C07-6A817F4387F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E4211C9-4DAD-4610-B3EB-AB0CCE7FB40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/>
            </a:lvl1pPr>
          </a:lstStyle>
          <a:p>
            <a:pPr>
              <a:defRPr/>
            </a:pPr>
            <a:fld id="{4AFFE171-A4E0-41E5-A43F-E55A8A302E0E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0" Type="http://schemas.openxmlformats.org/officeDocument/2006/relationships/image" Target="../media/image2.png"/><Relationship Id="rId4" Type="http://schemas.openxmlformats.org/officeDocument/2006/relationships/tags" Target="../tags/tag2.xml"/><Relationship Id="rId39" Type="http://schemas.openxmlformats.org/officeDocument/2006/relationships/tags" Target="../tags/tag37.xml"/><Relationship Id="rId38" Type="http://schemas.openxmlformats.org/officeDocument/2006/relationships/tags" Target="../tags/tag36.xml"/><Relationship Id="rId37" Type="http://schemas.openxmlformats.org/officeDocument/2006/relationships/tags" Target="../tags/tag35.xml"/><Relationship Id="rId36" Type="http://schemas.openxmlformats.org/officeDocument/2006/relationships/tags" Target="../tags/tag34.xml"/><Relationship Id="rId35" Type="http://schemas.openxmlformats.org/officeDocument/2006/relationships/tags" Target="../tags/tag33.xml"/><Relationship Id="rId34" Type="http://schemas.openxmlformats.org/officeDocument/2006/relationships/tags" Target="../tags/tag32.xml"/><Relationship Id="rId33" Type="http://schemas.openxmlformats.org/officeDocument/2006/relationships/tags" Target="../tags/tag31.xml"/><Relationship Id="rId32" Type="http://schemas.openxmlformats.org/officeDocument/2006/relationships/tags" Target="../tags/tag30.xml"/><Relationship Id="rId31" Type="http://schemas.openxmlformats.org/officeDocument/2006/relationships/tags" Target="../tags/tag29.xml"/><Relationship Id="rId30" Type="http://schemas.openxmlformats.org/officeDocument/2006/relationships/tags" Target="../tags/tag28.xml"/><Relationship Id="rId3" Type="http://schemas.openxmlformats.org/officeDocument/2006/relationships/image" Target="../media/image1.png"/><Relationship Id="rId29" Type="http://schemas.openxmlformats.org/officeDocument/2006/relationships/tags" Target="../tags/tag27.xml"/><Relationship Id="rId28" Type="http://schemas.openxmlformats.org/officeDocument/2006/relationships/tags" Target="../tags/tag26.xml"/><Relationship Id="rId27" Type="http://schemas.openxmlformats.org/officeDocument/2006/relationships/tags" Target="../tags/tag25.xml"/><Relationship Id="rId26" Type="http://schemas.openxmlformats.org/officeDocument/2006/relationships/tags" Target="../tags/tag24.xml"/><Relationship Id="rId25" Type="http://schemas.openxmlformats.org/officeDocument/2006/relationships/tags" Target="../tags/tag23.xml"/><Relationship Id="rId24" Type="http://schemas.openxmlformats.org/officeDocument/2006/relationships/tags" Target="../tags/tag22.xml"/><Relationship Id="rId23" Type="http://schemas.openxmlformats.org/officeDocument/2006/relationships/tags" Target="../tags/tag21.xml"/><Relationship Id="rId22" Type="http://schemas.openxmlformats.org/officeDocument/2006/relationships/tags" Target="../tags/tag20.xml"/><Relationship Id="rId21" Type="http://schemas.openxmlformats.org/officeDocument/2006/relationships/tags" Target="../tags/tag19.xml"/><Relationship Id="rId20" Type="http://schemas.openxmlformats.org/officeDocument/2006/relationships/tags" Target="../tags/tag18.xml"/><Relationship Id="rId2" Type="http://schemas.openxmlformats.org/officeDocument/2006/relationships/tags" Target="../tags/tag1.xml"/><Relationship Id="rId19" Type="http://schemas.openxmlformats.org/officeDocument/2006/relationships/tags" Target="../tags/tag17.xml"/><Relationship Id="rId18" Type="http://schemas.openxmlformats.org/officeDocument/2006/relationships/tags" Target="../tags/tag16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7" Type="http://schemas.openxmlformats.org/officeDocument/2006/relationships/tags" Target="../tags/tag73.xml"/><Relationship Id="rId36" Type="http://schemas.openxmlformats.org/officeDocument/2006/relationships/tags" Target="../tags/tag72.xml"/><Relationship Id="rId35" Type="http://schemas.openxmlformats.org/officeDocument/2006/relationships/tags" Target="../tags/tag71.xml"/><Relationship Id="rId34" Type="http://schemas.openxmlformats.org/officeDocument/2006/relationships/tags" Target="../tags/tag70.xml"/><Relationship Id="rId33" Type="http://schemas.openxmlformats.org/officeDocument/2006/relationships/tags" Target="../tags/tag69.xml"/><Relationship Id="rId32" Type="http://schemas.openxmlformats.org/officeDocument/2006/relationships/tags" Target="../tags/tag68.xml"/><Relationship Id="rId31" Type="http://schemas.openxmlformats.org/officeDocument/2006/relationships/tags" Target="../tags/tag67.xml"/><Relationship Id="rId30" Type="http://schemas.openxmlformats.org/officeDocument/2006/relationships/tags" Target="../tags/tag66.xml"/><Relationship Id="rId3" Type="http://schemas.openxmlformats.org/officeDocument/2006/relationships/tags" Target="../tags/tag39.xml"/><Relationship Id="rId29" Type="http://schemas.openxmlformats.org/officeDocument/2006/relationships/tags" Target="../tags/tag65.xml"/><Relationship Id="rId28" Type="http://schemas.openxmlformats.org/officeDocument/2006/relationships/tags" Target="../tags/tag64.xml"/><Relationship Id="rId27" Type="http://schemas.openxmlformats.org/officeDocument/2006/relationships/tags" Target="../tags/tag63.xml"/><Relationship Id="rId26" Type="http://schemas.openxmlformats.org/officeDocument/2006/relationships/tags" Target="../tags/tag62.xml"/><Relationship Id="rId25" Type="http://schemas.openxmlformats.org/officeDocument/2006/relationships/tags" Target="../tags/tag61.xml"/><Relationship Id="rId24" Type="http://schemas.openxmlformats.org/officeDocument/2006/relationships/tags" Target="../tags/tag60.xml"/><Relationship Id="rId23" Type="http://schemas.openxmlformats.org/officeDocument/2006/relationships/tags" Target="../tags/tag59.xml"/><Relationship Id="rId22" Type="http://schemas.openxmlformats.org/officeDocument/2006/relationships/tags" Target="../tags/tag58.xml"/><Relationship Id="rId21" Type="http://schemas.openxmlformats.org/officeDocument/2006/relationships/tags" Target="../tags/tag57.xml"/><Relationship Id="rId20" Type="http://schemas.openxmlformats.org/officeDocument/2006/relationships/tags" Target="../tags/tag56.xml"/><Relationship Id="rId2" Type="http://schemas.openxmlformats.org/officeDocument/2006/relationships/tags" Target="../tags/tag38.xml"/><Relationship Id="rId19" Type="http://schemas.openxmlformats.org/officeDocument/2006/relationships/tags" Target="../tags/tag55.xml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6" Type="http://schemas.openxmlformats.org/officeDocument/2006/relationships/tags" Target="../tags/tag108.xml"/><Relationship Id="rId35" Type="http://schemas.openxmlformats.org/officeDocument/2006/relationships/tags" Target="../tags/tag107.xml"/><Relationship Id="rId34" Type="http://schemas.openxmlformats.org/officeDocument/2006/relationships/tags" Target="../tags/tag106.xml"/><Relationship Id="rId33" Type="http://schemas.openxmlformats.org/officeDocument/2006/relationships/tags" Target="../tags/tag105.xml"/><Relationship Id="rId32" Type="http://schemas.openxmlformats.org/officeDocument/2006/relationships/tags" Target="../tags/tag104.xml"/><Relationship Id="rId31" Type="http://schemas.openxmlformats.org/officeDocument/2006/relationships/tags" Target="../tags/tag103.xml"/><Relationship Id="rId30" Type="http://schemas.openxmlformats.org/officeDocument/2006/relationships/tags" Target="../tags/tag102.xml"/><Relationship Id="rId3" Type="http://schemas.openxmlformats.org/officeDocument/2006/relationships/tags" Target="../tags/tag75.xml"/><Relationship Id="rId29" Type="http://schemas.openxmlformats.org/officeDocument/2006/relationships/tags" Target="../tags/tag101.xml"/><Relationship Id="rId28" Type="http://schemas.openxmlformats.org/officeDocument/2006/relationships/tags" Target="../tags/tag100.xml"/><Relationship Id="rId27" Type="http://schemas.openxmlformats.org/officeDocument/2006/relationships/tags" Target="../tags/tag99.xml"/><Relationship Id="rId26" Type="http://schemas.openxmlformats.org/officeDocument/2006/relationships/tags" Target="../tags/tag98.xml"/><Relationship Id="rId25" Type="http://schemas.openxmlformats.org/officeDocument/2006/relationships/tags" Target="../tags/tag97.xml"/><Relationship Id="rId24" Type="http://schemas.openxmlformats.org/officeDocument/2006/relationships/tags" Target="../tags/tag96.xml"/><Relationship Id="rId23" Type="http://schemas.openxmlformats.org/officeDocument/2006/relationships/tags" Target="../tags/tag95.xml"/><Relationship Id="rId22" Type="http://schemas.openxmlformats.org/officeDocument/2006/relationships/tags" Target="../tags/tag94.xml"/><Relationship Id="rId21" Type="http://schemas.openxmlformats.org/officeDocument/2006/relationships/tags" Target="../tags/tag93.xml"/><Relationship Id="rId20" Type="http://schemas.openxmlformats.org/officeDocument/2006/relationships/tags" Target="../tags/tag92.xml"/><Relationship Id="rId2" Type="http://schemas.openxmlformats.org/officeDocument/2006/relationships/tags" Target="../tags/tag74.xml"/><Relationship Id="rId19" Type="http://schemas.openxmlformats.org/officeDocument/2006/relationships/tags" Target="../tags/tag91.xml"/><Relationship Id="rId18" Type="http://schemas.openxmlformats.org/officeDocument/2006/relationships/tags" Target="../tags/tag90.xml"/><Relationship Id="rId17" Type="http://schemas.openxmlformats.org/officeDocument/2006/relationships/tags" Target="../tags/tag89.xml"/><Relationship Id="rId16" Type="http://schemas.openxmlformats.org/officeDocument/2006/relationships/tags" Target="../tags/tag88.xml"/><Relationship Id="rId15" Type="http://schemas.openxmlformats.org/officeDocument/2006/relationships/tags" Target="../tags/tag87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jpeg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래픽 15"/>
          <p:cNvPicPr>
            <a:picLocks noGrp="1"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1315700" y="219075"/>
            <a:ext cx="6413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그룹 2"/>
          <p:cNvGrpSpPr/>
          <p:nvPr>
            <p:custDataLst>
              <p:tags r:id="rId4"/>
            </p:custDataLst>
          </p:nvPr>
        </p:nvGrpSpPr>
        <p:grpSpPr>
          <a:xfrm>
            <a:off x="395288" y="2349500"/>
            <a:ext cx="42862" cy="4133850"/>
            <a:chOff x="630012" y="1233831"/>
            <a:chExt cx="43201" cy="4133288"/>
          </a:xfrm>
        </p:grpSpPr>
        <p:grpSp>
          <p:nvGrpSpPr>
            <p:cNvPr id="5" name="그룹 7"/>
            <p:cNvGrpSpPr>
              <a:grpSpLocks noChangeAspect="1"/>
            </p:cNvGrpSpPr>
            <p:nvPr userDrawn="1">
              <p:custDataLst>
                <p:tags r:id="rId5"/>
              </p:custDataLst>
            </p:nvPr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3" name="직사각형 8"/>
              <p:cNvSpPr/>
              <p:nvPr>
                <p:custDataLst>
                  <p:tags r:id="rId6"/>
                </p:custDataLst>
              </p:nvPr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4" name="직사각형 9"/>
              <p:cNvSpPr/>
              <p:nvPr>
                <p:custDataLst>
                  <p:tags r:id="rId7"/>
                </p:custDataLst>
              </p:nvPr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5" name="직사각형 10"/>
              <p:cNvSpPr/>
              <p:nvPr>
                <p:custDataLst>
                  <p:tags r:id="rId8"/>
                </p:custDataLst>
              </p:nvPr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6" name="직사각형 11"/>
              <p:cNvSpPr/>
              <p:nvPr>
                <p:custDataLst>
                  <p:tags r:id="rId9"/>
                </p:custDataLst>
              </p:nvPr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7" name="직사각형 12"/>
              <p:cNvSpPr/>
              <p:nvPr>
                <p:custDataLst>
                  <p:tags r:id="rId10"/>
                </p:custDataLst>
              </p:nvPr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8" name="직사각형 13"/>
              <p:cNvSpPr/>
              <p:nvPr>
                <p:custDataLst>
                  <p:tags r:id="rId11"/>
                </p:custDataLst>
              </p:nvPr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9" name="직사각형 14"/>
              <p:cNvSpPr/>
              <p:nvPr>
                <p:custDataLst>
                  <p:tags r:id="rId12"/>
                </p:custDataLst>
              </p:nvPr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0" name="직사각형 15"/>
              <p:cNvSpPr/>
              <p:nvPr>
                <p:custDataLst>
                  <p:tags r:id="rId13"/>
                </p:custDataLst>
              </p:nvPr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1" name="직사각형 16"/>
              <p:cNvSpPr/>
              <p:nvPr>
                <p:custDataLst>
                  <p:tags r:id="rId14"/>
                </p:custDataLst>
              </p:nvPr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2" name="직사각형 17"/>
              <p:cNvSpPr/>
              <p:nvPr>
                <p:custDataLst>
                  <p:tags r:id="rId15"/>
                </p:custDataLst>
              </p:nvPr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3" name="직사각형 18"/>
              <p:cNvSpPr/>
              <p:nvPr>
                <p:custDataLst>
                  <p:tags r:id="rId16"/>
                </p:custDataLst>
              </p:nvPr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4" name="직사각형 19"/>
              <p:cNvSpPr/>
              <p:nvPr>
                <p:custDataLst>
                  <p:tags r:id="rId17"/>
                </p:custDataLst>
              </p:nvPr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5" name="직사각형 20"/>
              <p:cNvSpPr/>
              <p:nvPr>
                <p:custDataLst>
                  <p:tags r:id="rId18"/>
                </p:custDataLst>
              </p:nvPr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6" name="직사각형 21"/>
              <p:cNvSpPr/>
              <p:nvPr>
                <p:custDataLst>
                  <p:tags r:id="rId19"/>
                </p:custDataLst>
              </p:nvPr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7" name="직사각형 22"/>
              <p:cNvSpPr/>
              <p:nvPr>
                <p:custDataLst>
                  <p:tags r:id="rId20"/>
                </p:custDataLst>
              </p:nvPr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8" name="직사각형 23"/>
              <p:cNvSpPr/>
              <p:nvPr>
                <p:custDataLst>
                  <p:tags r:id="rId21"/>
                </p:custDataLst>
              </p:nvPr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  <p:grpSp>
          <p:nvGrpSpPr>
            <p:cNvPr id="6" name="그룹 28"/>
            <p:cNvGrpSpPr>
              <a:grpSpLocks noChangeAspect="1"/>
            </p:cNvGrpSpPr>
            <p:nvPr userDrawn="1">
              <p:custDataLst>
                <p:tags r:id="rId22"/>
              </p:custDataLst>
            </p:nvPr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7" name="직사각형 29"/>
              <p:cNvSpPr/>
              <p:nvPr>
                <p:custDataLst>
                  <p:tags r:id="rId23"/>
                </p:custDataLst>
              </p:nvPr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8" name="직사각형 30"/>
              <p:cNvSpPr/>
              <p:nvPr>
                <p:custDataLst>
                  <p:tags r:id="rId24"/>
                </p:custDataLst>
              </p:nvPr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9" name="직사각형 31"/>
              <p:cNvSpPr/>
              <p:nvPr>
                <p:custDataLst>
                  <p:tags r:id="rId25"/>
                </p:custDataLst>
              </p:nvPr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0" name="직사각형 32"/>
              <p:cNvSpPr/>
              <p:nvPr>
                <p:custDataLst>
                  <p:tags r:id="rId26"/>
                </p:custDataLst>
              </p:nvPr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1" name="직사각형 33"/>
              <p:cNvSpPr/>
              <p:nvPr>
                <p:custDataLst>
                  <p:tags r:id="rId27"/>
                </p:custDataLst>
              </p:nvPr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2" name="직사각형 34"/>
              <p:cNvSpPr/>
              <p:nvPr>
                <p:custDataLst>
                  <p:tags r:id="rId28"/>
                </p:custDataLst>
              </p:nvPr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3" name="직사각형 35"/>
              <p:cNvSpPr/>
              <p:nvPr>
                <p:custDataLst>
                  <p:tags r:id="rId29"/>
                </p:custDataLst>
              </p:nvPr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4" name="직사각형 36"/>
              <p:cNvSpPr/>
              <p:nvPr>
                <p:custDataLst>
                  <p:tags r:id="rId30"/>
                </p:custDataLst>
              </p:nvPr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5" name="직사각형 37"/>
              <p:cNvSpPr/>
              <p:nvPr>
                <p:custDataLst>
                  <p:tags r:id="rId31"/>
                </p:custDataLst>
              </p:nvPr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6" name="직사각형 38"/>
              <p:cNvSpPr/>
              <p:nvPr>
                <p:custDataLst>
                  <p:tags r:id="rId32"/>
                </p:custDataLst>
              </p:nvPr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7" name="직사각형 39"/>
              <p:cNvSpPr/>
              <p:nvPr>
                <p:custDataLst>
                  <p:tags r:id="rId33"/>
                </p:custDataLst>
              </p:nvPr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8" name="직사각형 40"/>
              <p:cNvSpPr/>
              <p:nvPr>
                <p:custDataLst>
                  <p:tags r:id="rId34"/>
                </p:custDataLst>
              </p:nvPr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9" name="직사각형 41"/>
              <p:cNvSpPr/>
              <p:nvPr>
                <p:custDataLst>
                  <p:tags r:id="rId35"/>
                </p:custDataLst>
              </p:nvPr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0" name="직사각형 42"/>
              <p:cNvSpPr/>
              <p:nvPr>
                <p:custDataLst>
                  <p:tags r:id="rId36"/>
                </p:custDataLst>
              </p:nvPr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1" name="직사각형 43"/>
              <p:cNvSpPr/>
              <p:nvPr>
                <p:custDataLst>
                  <p:tags r:id="rId37"/>
                </p:custDataLst>
              </p:nvPr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2" name="직사각형 44"/>
              <p:cNvSpPr/>
              <p:nvPr>
                <p:custDataLst>
                  <p:tags r:id="rId38"/>
                </p:custDataLst>
              </p:nvPr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</p:grpSp>
      <p:pic>
        <p:nvPicPr>
          <p:cNvPr id="40" name="图片 4" descr="编组 2"/>
          <p:cNvPicPr>
            <a:picLocks noChangeAspect="1" noChangeArrowheads="1"/>
          </p:cNvPicPr>
          <p:nvPr>
            <p:custDataLst>
              <p:tags r:id="rId39"/>
            </p:custDataLst>
          </p:nvPr>
        </p:nvPicPr>
        <p:blipFill>
          <a:blip r:embed="rId40" cstate="email"/>
          <a:stretch>
            <a:fillRect/>
          </a:stretch>
        </p:blipFill>
        <p:spPr bwMode="auto">
          <a:xfrm>
            <a:off x="285750" y="63500"/>
            <a:ext cx="2820279" cy="1451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0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99995" y="1945005"/>
            <a:ext cx="2646680" cy="711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b="1" dirty="0">
                <a:solidFill>
                  <a:srgbClr val="0089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谢谢观赏</a:t>
            </a:r>
            <a:endParaRPr lang="zh-CN" altLang="en-US" sz="4800" b="1" dirty="0">
              <a:solidFill>
                <a:srgbClr val="0089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8" name="그룹 2"/>
          <p:cNvGrpSpPr/>
          <p:nvPr>
            <p:custDataLst>
              <p:tags r:id="rId3"/>
            </p:custDataLst>
          </p:nvPr>
        </p:nvGrpSpPr>
        <p:grpSpPr>
          <a:xfrm>
            <a:off x="395288" y="2349500"/>
            <a:ext cx="42862" cy="4133850"/>
            <a:chOff x="630012" y="1233831"/>
            <a:chExt cx="43201" cy="4133288"/>
          </a:xfrm>
        </p:grpSpPr>
        <p:grpSp>
          <p:nvGrpSpPr>
            <p:cNvPr id="9" name="그룹 7"/>
            <p:cNvGrpSpPr>
              <a:grpSpLocks noChangeAspect="1"/>
            </p:cNvGrpSpPr>
            <p:nvPr userDrawn="1">
              <p:custDataLst>
                <p:tags r:id="rId4"/>
              </p:custDataLst>
            </p:nvPr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7" name="직사각형 8"/>
              <p:cNvSpPr/>
              <p:nvPr>
                <p:custDataLst>
                  <p:tags r:id="rId5"/>
                </p:custDataLst>
              </p:nvPr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8" name="직사각형 9"/>
              <p:cNvSpPr/>
              <p:nvPr>
                <p:custDataLst>
                  <p:tags r:id="rId6"/>
                </p:custDataLst>
              </p:nvPr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9" name="직사각형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0" name="직사각형 11"/>
              <p:cNvSpPr/>
              <p:nvPr>
                <p:custDataLst>
                  <p:tags r:id="rId8"/>
                </p:custDataLst>
              </p:nvPr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1" name="직사각형 12"/>
              <p:cNvSpPr/>
              <p:nvPr>
                <p:custDataLst>
                  <p:tags r:id="rId9"/>
                </p:custDataLst>
              </p:nvPr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2" name="직사각형 13"/>
              <p:cNvSpPr/>
              <p:nvPr>
                <p:custDataLst>
                  <p:tags r:id="rId10"/>
                </p:custDataLst>
              </p:nvPr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3" name="직사각형 14"/>
              <p:cNvSpPr/>
              <p:nvPr>
                <p:custDataLst>
                  <p:tags r:id="rId11"/>
                </p:custDataLst>
              </p:nvPr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4" name="직사각형 15"/>
              <p:cNvSpPr/>
              <p:nvPr>
                <p:custDataLst>
                  <p:tags r:id="rId12"/>
                </p:custDataLst>
              </p:nvPr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5" name="직사각형 16"/>
              <p:cNvSpPr/>
              <p:nvPr>
                <p:custDataLst>
                  <p:tags r:id="rId13"/>
                </p:custDataLst>
              </p:nvPr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6" name="직사각형 17"/>
              <p:cNvSpPr/>
              <p:nvPr>
                <p:custDataLst>
                  <p:tags r:id="rId14"/>
                </p:custDataLst>
              </p:nvPr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7" name="직사각형 18"/>
              <p:cNvSpPr/>
              <p:nvPr>
                <p:custDataLst>
                  <p:tags r:id="rId15"/>
                </p:custDataLst>
              </p:nvPr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8" name="직사각형 19"/>
              <p:cNvSpPr/>
              <p:nvPr>
                <p:custDataLst>
                  <p:tags r:id="rId16"/>
                </p:custDataLst>
              </p:nvPr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9" name="직사각형 20"/>
              <p:cNvSpPr/>
              <p:nvPr>
                <p:custDataLst>
                  <p:tags r:id="rId17"/>
                </p:custDataLst>
              </p:nvPr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40" name="직사각형 21"/>
              <p:cNvSpPr/>
              <p:nvPr>
                <p:custDataLst>
                  <p:tags r:id="rId18"/>
                </p:custDataLst>
              </p:nvPr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41" name="직사각형 22"/>
              <p:cNvSpPr/>
              <p:nvPr>
                <p:custDataLst>
                  <p:tags r:id="rId19"/>
                </p:custDataLst>
              </p:nvPr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42" name="직사각형 23"/>
              <p:cNvSpPr/>
              <p:nvPr>
                <p:custDataLst>
                  <p:tags r:id="rId20"/>
                </p:custDataLst>
              </p:nvPr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  <p:grpSp>
          <p:nvGrpSpPr>
            <p:cNvPr id="10" name="그룹 28"/>
            <p:cNvGrpSpPr>
              <a:grpSpLocks noChangeAspect="1"/>
            </p:cNvGrpSpPr>
            <p:nvPr userDrawn="1">
              <p:custDataLst>
                <p:tags r:id="rId21"/>
              </p:custDataLst>
            </p:nvPr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11" name="직사각형 29"/>
              <p:cNvSpPr/>
              <p:nvPr>
                <p:custDataLst>
                  <p:tags r:id="rId22"/>
                </p:custDataLst>
              </p:nvPr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2" name="직사각형 30"/>
              <p:cNvSpPr/>
              <p:nvPr>
                <p:custDataLst>
                  <p:tags r:id="rId23"/>
                </p:custDataLst>
              </p:nvPr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3" name="직사각형 31"/>
              <p:cNvSpPr/>
              <p:nvPr>
                <p:custDataLst>
                  <p:tags r:id="rId24"/>
                </p:custDataLst>
              </p:nvPr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4" name="직사각형 32"/>
              <p:cNvSpPr/>
              <p:nvPr>
                <p:custDataLst>
                  <p:tags r:id="rId25"/>
                </p:custDataLst>
              </p:nvPr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5" name="직사각형 33"/>
              <p:cNvSpPr/>
              <p:nvPr>
                <p:custDataLst>
                  <p:tags r:id="rId26"/>
                </p:custDataLst>
              </p:nvPr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6" name="직사각형 34"/>
              <p:cNvSpPr/>
              <p:nvPr>
                <p:custDataLst>
                  <p:tags r:id="rId27"/>
                </p:custDataLst>
              </p:nvPr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7" name="직사각형 35"/>
              <p:cNvSpPr/>
              <p:nvPr>
                <p:custDataLst>
                  <p:tags r:id="rId28"/>
                </p:custDataLst>
              </p:nvPr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8" name="직사각형 36"/>
              <p:cNvSpPr/>
              <p:nvPr>
                <p:custDataLst>
                  <p:tags r:id="rId29"/>
                </p:custDataLst>
              </p:nvPr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9" name="직사각형 37"/>
              <p:cNvSpPr/>
              <p:nvPr>
                <p:custDataLst>
                  <p:tags r:id="rId30"/>
                </p:custDataLst>
              </p:nvPr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0" name="직사각형 38"/>
              <p:cNvSpPr/>
              <p:nvPr>
                <p:custDataLst>
                  <p:tags r:id="rId31"/>
                </p:custDataLst>
              </p:nvPr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1" name="직사각형 39"/>
              <p:cNvSpPr/>
              <p:nvPr>
                <p:custDataLst>
                  <p:tags r:id="rId32"/>
                </p:custDataLst>
              </p:nvPr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2" name="직사각형 40"/>
              <p:cNvSpPr/>
              <p:nvPr>
                <p:custDataLst>
                  <p:tags r:id="rId33"/>
                </p:custDataLst>
              </p:nvPr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3" name="직사각형 41"/>
              <p:cNvSpPr/>
              <p:nvPr>
                <p:custDataLst>
                  <p:tags r:id="rId34"/>
                </p:custDataLst>
              </p:nvPr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4" name="직사각형 42"/>
              <p:cNvSpPr/>
              <p:nvPr>
                <p:custDataLst>
                  <p:tags r:id="rId35"/>
                </p:custDataLst>
              </p:nvPr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5" name="직사각형 43"/>
              <p:cNvSpPr/>
              <p:nvPr>
                <p:custDataLst>
                  <p:tags r:id="rId36"/>
                </p:custDataLst>
              </p:nvPr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6" name="직사각형 44"/>
              <p:cNvSpPr/>
              <p:nvPr>
                <p:custDataLst>
                  <p:tags r:id="rId37"/>
                </p:custDataLst>
              </p:nvPr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>
            <p:custDataLst>
              <p:tags r:id="rId2"/>
            </p:custDataLst>
          </p:nvPr>
        </p:nvGrpSpPr>
        <p:grpSpPr>
          <a:xfrm>
            <a:off x="395288" y="2349500"/>
            <a:ext cx="42862" cy="4133850"/>
            <a:chOff x="630012" y="1233831"/>
            <a:chExt cx="43201" cy="4133288"/>
          </a:xfrm>
        </p:grpSpPr>
        <p:grpSp>
          <p:nvGrpSpPr>
            <p:cNvPr id="4" name="그룹 7"/>
            <p:cNvGrpSpPr>
              <a:grpSpLocks noChangeAspect="1"/>
            </p:cNvGrpSpPr>
            <p:nvPr userDrawn="1">
              <p:custDataLst>
                <p:tags r:id="rId3"/>
              </p:custDataLst>
            </p:nvPr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2" name="직사각형 8"/>
              <p:cNvSpPr/>
              <p:nvPr>
                <p:custDataLst>
                  <p:tags r:id="rId4"/>
                </p:custDataLst>
              </p:nvPr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3" name="직사각형 9"/>
              <p:cNvSpPr/>
              <p:nvPr>
                <p:custDataLst>
                  <p:tags r:id="rId5"/>
                </p:custDataLst>
              </p:nvPr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4" name="직사각형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5" name="직사각형 11"/>
              <p:cNvSpPr/>
              <p:nvPr>
                <p:custDataLst>
                  <p:tags r:id="rId7"/>
                </p:custDataLst>
              </p:nvPr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6" name="직사각형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7" name="직사각형 13"/>
              <p:cNvSpPr/>
              <p:nvPr>
                <p:custDataLst>
                  <p:tags r:id="rId9"/>
                </p:custDataLst>
              </p:nvPr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8" name="직사각형 14"/>
              <p:cNvSpPr/>
              <p:nvPr>
                <p:custDataLst>
                  <p:tags r:id="rId10"/>
                </p:custDataLst>
              </p:nvPr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9" name="직사각형 15"/>
              <p:cNvSpPr/>
              <p:nvPr>
                <p:custDataLst>
                  <p:tags r:id="rId11"/>
                </p:custDataLst>
              </p:nvPr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0" name="직사각형 16"/>
              <p:cNvSpPr/>
              <p:nvPr>
                <p:custDataLst>
                  <p:tags r:id="rId12"/>
                </p:custDataLst>
              </p:nvPr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1" name="직사각형 17"/>
              <p:cNvSpPr/>
              <p:nvPr>
                <p:custDataLst>
                  <p:tags r:id="rId13"/>
                </p:custDataLst>
              </p:nvPr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2" name="직사각형 18"/>
              <p:cNvSpPr/>
              <p:nvPr>
                <p:custDataLst>
                  <p:tags r:id="rId14"/>
                </p:custDataLst>
              </p:nvPr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3" name="직사각형 19"/>
              <p:cNvSpPr/>
              <p:nvPr>
                <p:custDataLst>
                  <p:tags r:id="rId15"/>
                </p:custDataLst>
              </p:nvPr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4" name="직사각형 20"/>
              <p:cNvSpPr/>
              <p:nvPr>
                <p:custDataLst>
                  <p:tags r:id="rId16"/>
                </p:custDataLst>
              </p:nvPr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5" name="직사각형 21"/>
              <p:cNvSpPr/>
              <p:nvPr>
                <p:custDataLst>
                  <p:tags r:id="rId17"/>
                </p:custDataLst>
              </p:nvPr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6" name="직사각형 22"/>
              <p:cNvSpPr/>
              <p:nvPr>
                <p:custDataLst>
                  <p:tags r:id="rId18"/>
                </p:custDataLst>
              </p:nvPr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7" name="직사각형 23"/>
              <p:cNvSpPr/>
              <p:nvPr>
                <p:custDataLst>
                  <p:tags r:id="rId19"/>
                </p:custDataLst>
              </p:nvPr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  <p:grpSp>
          <p:nvGrpSpPr>
            <p:cNvPr id="5" name="그룹 28"/>
            <p:cNvGrpSpPr>
              <a:grpSpLocks noChangeAspect="1"/>
            </p:cNvGrpSpPr>
            <p:nvPr userDrawn="1">
              <p:custDataLst>
                <p:tags r:id="rId20"/>
              </p:custDataLst>
            </p:nvPr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6" name="직사각형 29"/>
              <p:cNvSpPr/>
              <p:nvPr>
                <p:custDataLst>
                  <p:tags r:id="rId21"/>
                </p:custDataLst>
              </p:nvPr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7" name="직사각형 30"/>
              <p:cNvSpPr/>
              <p:nvPr>
                <p:custDataLst>
                  <p:tags r:id="rId22"/>
                </p:custDataLst>
              </p:nvPr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8" name="직사각형 31"/>
              <p:cNvSpPr/>
              <p:nvPr>
                <p:custDataLst>
                  <p:tags r:id="rId23"/>
                </p:custDataLst>
              </p:nvPr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9" name="직사각형 32"/>
              <p:cNvSpPr/>
              <p:nvPr>
                <p:custDataLst>
                  <p:tags r:id="rId24"/>
                </p:custDataLst>
              </p:nvPr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0" name="직사각형 33"/>
              <p:cNvSpPr/>
              <p:nvPr>
                <p:custDataLst>
                  <p:tags r:id="rId25"/>
                </p:custDataLst>
              </p:nvPr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1" name="직사각형 34"/>
              <p:cNvSpPr/>
              <p:nvPr>
                <p:custDataLst>
                  <p:tags r:id="rId26"/>
                </p:custDataLst>
              </p:nvPr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2" name="직사각형 35"/>
              <p:cNvSpPr/>
              <p:nvPr>
                <p:custDataLst>
                  <p:tags r:id="rId27"/>
                </p:custDataLst>
              </p:nvPr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3" name="직사각형 36"/>
              <p:cNvSpPr/>
              <p:nvPr>
                <p:custDataLst>
                  <p:tags r:id="rId28"/>
                </p:custDataLst>
              </p:nvPr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4" name="직사각형 37"/>
              <p:cNvSpPr/>
              <p:nvPr>
                <p:custDataLst>
                  <p:tags r:id="rId29"/>
                </p:custDataLst>
              </p:nvPr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5" name="직사각형 38"/>
              <p:cNvSpPr/>
              <p:nvPr>
                <p:custDataLst>
                  <p:tags r:id="rId30"/>
                </p:custDataLst>
              </p:nvPr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6" name="직사각형 39"/>
              <p:cNvSpPr/>
              <p:nvPr>
                <p:custDataLst>
                  <p:tags r:id="rId31"/>
                </p:custDataLst>
              </p:nvPr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7" name="직사각형 40"/>
              <p:cNvSpPr/>
              <p:nvPr>
                <p:custDataLst>
                  <p:tags r:id="rId32"/>
                </p:custDataLst>
              </p:nvPr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8" name="직사각형 41"/>
              <p:cNvSpPr/>
              <p:nvPr>
                <p:custDataLst>
                  <p:tags r:id="rId33"/>
                </p:custDataLst>
              </p:nvPr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9" name="직사각형 42"/>
              <p:cNvSpPr/>
              <p:nvPr>
                <p:custDataLst>
                  <p:tags r:id="rId34"/>
                </p:custDataLst>
              </p:nvPr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0" name="직사각형 43"/>
              <p:cNvSpPr/>
              <p:nvPr>
                <p:custDataLst>
                  <p:tags r:id="rId35"/>
                </p:custDataLst>
              </p:nvPr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1" name="직사각형 44"/>
              <p:cNvSpPr/>
              <p:nvPr>
                <p:custDataLst>
                  <p:tags r:id="rId36"/>
                </p:custDataLst>
              </p:nvPr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411163" y="6316663"/>
            <a:ext cx="107950" cy="107950"/>
          </a:xfrm>
          <a:prstGeom prst="rect">
            <a:avLst/>
          </a:prstGeom>
          <a:solidFill>
            <a:srgbClr val="00B6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 userDrawn="1">
            <p:custDataLst>
              <p:tags r:id="rId3"/>
            </p:custDataLst>
          </p:nvPr>
        </p:nvSpPr>
        <p:spPr>
          <a:xfrm>
            <a:off x="674688" y="6316663"/>
            <a:ext cx="107950" cy="107950"/>
          </a:xfrm>
          <a:prstGeom prst="rect">
            <a:avLst/>
          </a:prstGeom>
          <a:solidFill>
            <a:srgbClr val="00B6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935038" y="6316663"/>
            <a:ext cx="107950" cy="107950"/>
          </a:xfrm>
          <a:prstGeom prst="rect">
            <a:avLst/>
          </a:prstGeom>
          <a:solidFill>
            <a:srgbClr val="00B6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6471684" y="596347"/>
            <a:ext cx="5720316" cy="57203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9.xml"/><Relationship Id="rId3" Type="http://schemas.openxmlformats.org/officeDocument/2006/relationships/image" Target="../media/image12.png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image" Target="../media/image13.png"/><Relationship Id="rId1" Type="http://schemas.openxmlformats.org/officeDocument/2006/relationships/tags" Target="../tags/tag160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tags" Target="../tags/tag116.xml"/><Relationship Id="rId4" Type="http://schemas.openxmlformats.org/officeDocument/2006/relationships/image" Target="../media/image4.png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image" Target="../media/image6.png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image" Target="../media/image7.png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image" Target="../media/image7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image" Target="../media/image9.png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51.xml"/><Relationship Id="rId7" Type="http://schemas.openxmlformats.org/officeDocument/2006/relationships/image" Target="../media/image10.png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45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151916" y="2424568"/>
            <a:ext cx="443262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0"/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6600" b="1" cap="none" spc="0" dirty="0">
                <a:ln w="0"/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们的豆苗</a:t>
            </a:r>
            <a:endParaRPr lang="zh-CN" altLang="en-US" sz="6600" b="1" cap="none" spc="0" dirty="0">
              <a:ln w="0"/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" y="910350"/>
            <a:ext cx="67197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大象版科学四年级下册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49660" y="5354769"/>
            <a:ext cx="238696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400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0600" y="261938"/>
            <a:ext cx="22034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得出结论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38163" y="1068705"/>
            <a:ext cx="10662673" cy="505074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25748" y="2096086"/>
            <a:ext cx="2025747" cy="3376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2673" y="1281709"/>
            <a:ext cx="11196821" cy="5114450"/>
          </a:xfrm>
          <a:prstGeom prst="rect">
            <a:avLst/>
          </a:prstGeom>
        </p:spPr>
      </p:pic>
      <p:sp>
        <p:nvSpPr>
          <p:cNvPr id="15362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82663" y="244475"/>
            <a:ext cx="2252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得出结论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108994" y="1934910"/>
            <a:ext cx="8754794" cy="364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种子的萌发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适量的水分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充足的空气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适宜的温度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，植物的生长还需要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，它们是植物维持生命不可缺少的条件。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6313" y="238125"/>
            <a:ext cx="2062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新知导入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460505" y="164694"/>
            <a:ext cx="70058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54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关于种子萌发，你知道些什么</a:t>
            </a:r>
            <a:r>
              <a:rPr lang="zh-CN" altLang="zh-CN" sz="54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5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96000" y="1976317"/>
            <a:ext cx="6183636" cy="4139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36953" y="1976317"/>
            <a:ext cx="5419431" cy="4139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提出问题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0610" y="1508245"/>
            <a:ext cx="11630780" cy="4639335"/>
          </a:xfrm>
          <a:prstGeom prst="rect">
            <a:avLst/>
          </a:prstGeom>
        </p:spPr>
      </p:pic>
      <p:sp>
        <p:nvSpPr>
          <p:cNvPr id="15" name="椭圆 14"/>
          <p:cNvSpPr/>
          <p:nvPr>
            <p:custDataLst>
              <p:tags r:id="rId4"/>
            </p:custDataLst>
          </p:nvPr>
        </p:nvSpPr>
        <p:spPr>
          <a:xfrm>
            <a:off x="4182806" y="2146497"/>
            <a:ext cx="1036307" cy="50995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7809926" y="2067953"/>
            <a:ext cx="1036307" cy="50995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59988" y="3319975"/>
            <a:ext cx="703384" cy="3798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实验计划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360037" y="134570"/>
            <a:ext cx="63722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种子萌发需要空气吗？</a:t>
            </a:r>
            <a:endParaRPr lang="zh-CN" altLang="en-US" sz="4800" b="1" cap="none" spc="0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06769" y="1139353"/>
            <a:ext cx="9608233" cy="5379092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881032" y="1776171"/>
            <a:ext cx="26597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dirty="0">
                <a:ln w="0"/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实验计划</a:t>
            </a:r>
            <a:endParaRPr lang="zh-CN" altLang="en-US" sz="4800" b="1" cap="none" spc="0" dirty="0">
              <a:ln w="0"/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555625" y="2699607"/>
            <a:ext cx="7310515" cy="3102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研究问题：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种子萌发需要空气吗？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实验准备：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两组数量、大小、颜色相同的绿豆种子。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实验方法：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让一组绿豆种子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接触空气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，保持湿润。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另一组绿豆种子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接触不到空气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，保持湿润。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实验计划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486646" y="50090"/>
            <a:ext cx="63722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种子萌发需要空气吗？</a:t>
            </a:r>
            <a:endParaRPr lang="zh-CN" altLang="en-US" sz="4800" b="1" cap="none" spc="0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95862" y="929320"/>
            <a:ext cx="9608233" cy="5584077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555625" y="1666759"/>
            <a:ext cx="7488705" cy="3102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实验过程：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给两个锥形瓶各装入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粒绿豆种子，贴上序号①和②。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给锥形瓶注水，让①号瓶中的水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淹没种子的一半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，②号瓶中的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水完全淹没种子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放在窗台上，每天进行观察并记录。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664315" y="4825406"/>
            <a:ext cx="2427264" cy="153148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对比实验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49054" y="1948821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>
                <a:ln w="0"/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相同条件</a:t>
            </a:r>
            <a:endParaRPr lang="zh-CN" altLang="en-US" sz="5400" b="1" cap="none" spc="0">
              <a:ln w="0"/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875786" y="1525157"/>
            <a:ext cx="4775666" cy="1794722"/>
          </a:xfrm>
          <a:prstGeom prst="rect">
            <a:avLst/>
          </a:prstGeom>
          <a:ln w="38100">
            <a:solidFill>
              <a:srgbClr val="FF0000"/>
            </a:solidFill>
            <a:prstDash val="lgDash"/>
          </a:ln>
        </p:spPr>
        <p:txBody>
          <a:bodyPr wrap="none">
            <a:spAutoFit/>
          </a:bodyPr>
          <a:lstStyle/>
          <a:p>
            <a:pPr indent="2286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4000" kern="1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4000" kern="100">
                <a:latin typeface="楷体" panose="02010609060101010101" pitchFamily="49" charset="-122"/>
                <a:ea typeface="楷体" panose="02010609060101010101" pitchFamily="49" charset="-122"/>
              </a:rPr>
              <a:t>个瓶子是一样的，</a:t>
            </a:r>
            <a:endParaRPr lang="en-US" altLang="zh-CN" sz="4000" kern="1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4000" kern="100">
                <a:latin typeface="楷体" panose="02010609060101010101" pitchFamily="49" charset="-122"/>
                <a:ea typeface="楷体" panose="02010609060101010101" pitchFamily="49" charset="-122"/>
              </a:rPr>
              <a:t>绿豆数量也一样。</a:t>
            </a:r>
            <a:endParaRPr lang="zh-CN" altLang="zh-CN" sz="4000" kern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01202" y="4294402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>
                <a:ln w="0"/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不相同条件</a:t>
            </a:r>
            <a:endParaRPr lang="zh-CN" altLang="en-US" sz="5400" b="1" cap="none" spc="0">
              <a:ln w="0"/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4027616" y="4527868"/>
            <a:ext cx="1186028" cy="804975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5547061" y="4509846"/>
            <a:ext cx="5242860" cy="707886"/>
          </a:xfrm>
          <a:prstGeom prst="rect">
            <a:avLst/>
          </a:prstGeom>
          <a:ln w="38100">
            <a:solidFill>
              <a:srgbClr val="FF0000"/>
            </a:solidFill>
            <a:prstDash val="lgDash"/>
          </a:ln>
        </p:spPr>
        <p:txBody>
          <a:bodyPr wrap="square">
            <a:spAutoFit/>
          </a:bodyPr>
          <a:lstStyle/>
          <a:p>
            <a:pPr indent="228600" algn="just">
              <a:spcAft>
                <a:spcPct val="0"/>
              </a:spcAft>
            </a:pPr>
            <a:r>
              <a:rPr lang="zh-CN" altLang="en-US" sz="4000" kern="100">
                <a:latin typeface="楷体" panose="02010609060101010101" pitchFamily="49" charset="-122"/>
                <a:ea typeface="楷体" panose="02010609060101010101" pitchFamily="49" charset="-122"/>
              </a:rPr>
              <a:t>种子有没有接触空气</a:t>
            </a:r>
            <a:endParaRPr lang="zh-CN" altLang="zh-CN" sz="4000" kern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599649" y="2067176"/>
            <a:ext cx="1186028" cy="804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实验记录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4694452" y="81723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观察记录：</a:t>
            </a:r>
            <a:endParaRPr lang="zh-CN" altLang="en-US" sz="5400" b="1" cap="none" spc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94726" y="1183093"/>
          <a:ext cx="9846603" cy="449181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4242"/>
                <a:gridCol w="3226295"/>
                <a:gridCol w="4586066"/>
              </a:tblGrid>
              <a:tr h="7599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序号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599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种子吸水膨胀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种子吸水膨胀较明显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59920">
                <a:tc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599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52134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024952" y="4257423"/>
            <a:ext cx="28963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绿豆种子已经发芽开始生长</a:t>
            </a:r>
            <a:r>
              <a:rPr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7051777" y="4172785"/>
            <a:ext cx="42590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绿豆种子吸水膨胀，个别绿豆微微发芽未长叶片，水已变浑发臭</a:t>
            </a:r>
            <a:r>
              <a:rPr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3248037" y="5854412"/>
            <a:ext cx="5262979" cy="769441"/>
          </a:xfrm>
          <a:prstGeom prst="rect">
            <a:avLst/>
          </a:prstGeom>
          <a:solidFill>
            <a:schemeClr val="accent4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种子的萌发需要空气</a:t>
            </a:r>
            <a:endParaRPr lang="zh-CN" altLang="en-US" sz="4400" cap="none" spc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实验计划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219689" y="134570"/>
            <a:ext cx="822853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温度对豆苗生长的有影响吗？</a:t>
            </a:r>
            <a:endParaRPr lang="zh-CN" altLang="en-US" sz="4800" b="1" cap="none" spc="0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032794" y="1246722"/>
            <a:ext cx="8494633" cy="646331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我们知道，植物的生长需要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水分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-38335" y="2435926"/>
            <a:ext cx="110604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>
                <a:ln w="0"/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对比实验</a:t>
            </a:r>
            <a:endParaRPr lang="zh-CN" altLang="en-US" sz="4400" b="1" cap="none" spc="0">
              <a:ln w="0"/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2079998" y="2266650"/>
            <a:ext cx="8400224" cy="1569660"/>
          </a:xfrm>
          <a:prstGeom prst="rect">
            <a:avLst/>
          </a:prstGeom>
          <a:ln w="28575">
            <a:solidFill>
              <a:srgbClr val="FF0000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把发芽的豆苗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平均分成两盆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，分别放在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温度不一样的地方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，其他条件保持相同，观察并记录它们的生长情况。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41331" y="4028659"/>
            <a:ext cx="3185516" cy="2416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659455" y="4109578"/>
            <a:ext cx="3205935" cy="2416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06475" y="273050"/>
            <a:ext cx="2257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实验记录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650997" y="1150116"/>
          <a:ext cx="9846603" cy="442991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98640"/>
                <a:gridCol w="3967089"/>
                <a:gridCol w="4280874"/>
              </a:tblGrid>
              <a:tr h="759920">
                <a:tc>
                  <a:txBody>
                    <a:bodyPr/>
                    <a:lstStyle/>
                    <a:p>
                      <a:pPr algn="ctr"/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暖气房里的豆苗长势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无暖气房里的豆苗长势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599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平均高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厘米，顶端长有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片叶子。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平均高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厘米，顶端长有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片叶子。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59920">
                <a:tc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599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05276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582573" y="4445390"/>
            <a:ext cx="3291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温度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度左右，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豆苗长的</a:t>
            </a:r>
            <a:r>
              <a:rPr lang="zh-CN" altLang="zh-CN" sz="28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很快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638560" y="4445390"/>
            <a:ext cx="3291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温度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度左右，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豆苗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长的</a:t>
            </a:r>
            <a:r>
              <a:rPr lang="zh-CN" altLang="en-US" sz="28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很慢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327529" y="88166"/>
            <a:ext cx="44935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>
                <a:ln w="0"/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我的观察记录：</a:t>
            </a:r>
            <a:endParaRPr lang="zh-CN" altLang="en-US" sz="4800" b="0" cap="none" spc="0">
              <a:ln w="0"/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8"/>
</p:tagLst>
</file>

<file path=ppt/tags/tag10.xml><?xml version="1.0" encoding="utf-8"?>
<p:tagLst xmlns:p="http://schemas.openxmlformats.org/presentationml/2006/main">
  <p:tag name="AS_UNIQUEID" val="18"/>
</p:tagLst>
</file>

<file path=ppt/tags/tag100.xml><?xml version="1.0" encoding="utf-8"?>
<p:tagLst xmlns:p="http://schemas.openxmlformats.org/presentationml/2006/main">
  <p:tag name="AS_UNIQUEID" val="113"/>
</p:tagLst>
</file>

<file path=ppt/tags/tag101.xml><?xml version="1.0" encoding="utf-8"?>
<p:tagLst xmlns:p="http://schemas.openxmlformats.org/presentationml/2006/main">
  <p:tag name="AS_UNIQUEID" val="114"/>
</p:tagLst>
</file>

<file path=ppt/tags/tag102.xml><?xml version="1.0" encoding="utf-8"?>
<p:tagLst xmlns:p="http://schemas.openxmlformats.org/presentationml/2006/main">
  <p:tag name="AS_UNIQUEID" val="115"/>
</p:tagLst>
</file>

<file path=ppt/tags/tag103.xml><?xml version="1.0" encoding="utf-8"?>
<p:tagLst xmlns:p="http://schemas.openxmlformats.org/presentationml/2006/main">
  <p:tag name="AS_UNIQUEID" val="116"/>
</p:tagLst>
</file>

<file path=ppt/tags/tag104.xml><?xml version="1.0" encoding="utf-8"?>
<p:tagLst xmlns:p="http://schemas.openxmlformats.org/presentationml/2006/main">
  <p:tag name="AS_UNIQUEID" val="117"/>
</p:tagLst>
</file>

<file path=ppt/tags/tag105.xml><?xml version="1.0" encoding="utf-8"?>
<p:tagLst xmlns:p="http://schemas.openxmlformats.org/presentationml/2006/main">
  <p:tag name="AS_UNIQUEID" val="118"/>
</p:tagLst>
</file>

<file path=ppt/tags/tag106.xml><?xml version="1.0" encoding="utf-8"?>
<p:tagLst xmlns:p="http://schemas.openxmlformats.org/presentationml/2006/main">
  <p:tag name="AS_UNIQUEID" val="119"/>
</p:tagLst>
</file>

<file path=ppt/tags/tag107.xml><?xml version="1.0" encoding="utf-8"?>
<p:tagLst xmlns:p="http://schemas.openxmlformats.org/presentationml/2006/main">
  <p:tag name="AS_UNIQUEID" val="120"/>
</p:tagLst>
</file>

<file path=ppt/tags/tag108.xml><?xml version="1.0" encoding="utf-8"?>
<p:tagLst xmlns:p="http://schemas.openxmlformats.org/presentationml/2006/main">
  <p:tag name="AS_UNIQUEID" val="121"/>
</p:tagLst>
</file>

<file path=ppt/tags/tag109.xml><?xml version="1.0" encoding="utf-8"?>
<p:tagLst xmlns:p="http://schemas.openxmlformats.org/presentationml/2006/main">
  <p:tag name="AS_UNIQUEID" val="125"/>
</p:tagLst>
</file>

<file path=ppt/tags/tag11.xml><?xml version="1.0" encoding="utf-8"?>
<p:tagLst xmlns:p="http://schemas.openxmlformats.org/presentationml/2006/main">
  <p:tag name="AS_UNIQUEID" val="19"/>
</p:tagLst>
</file>

<file path=ppt/tags/tag110.xml><?xml version="1.0" encoding="utf-8"?>
<p:tagLst xmlns:p="http://schemas.openxmlformats.org/presentationml/2006/main">
  <p:tag name="AS_UNIQUEID" val="126"/>
</p:tagLst>
</file>

<file path=ppt/tags/tag111.xml><?xml version="1.0" encoding="utf-8"?>
<p:tagLst xmlns:p="http://schemas.openxmlformats.org/presentationml/2006/main">
  <p:tag name="AS_UNIQUEID" val="127"/>
</p:tagLst>
</file>

<file path=ppt/tags/tag112.xml><?xml version="1.0" encoding="utf-8"?>
<p:tagLst xmlns:p="http://schemas.openxmlformats.org/presentationml/2006/main">
  <p:tag name="AS_UNIQUEID" val="145"/>
</p:tagLst>
</file>

<file path=ppt/tags/tag113.xml><?xml version="1.0" encoding="utf-8"?>
<p:tagLst xmlns:p="http://schemas.openxmlformats.org/presentationml/2006/main">
  <p:tag name="AS_UNIQUEID" val="147"/>
</p:tagLst>
</file>

<file path=ppt/tags/tag114.xml><?xml version="1.0" encoding="utf-8"?>
<p:tagLst xmlns:p="http://schemas.openxmlformats.org/presentationml/2006/main">
  <p:tag name="AS_UNIQUEID" val="148"/>
</p:tagLst>
</file>

<file path=ppt/tags/tag115.xml><?xml version="1.0" encoding="utf-8"?>
<p:tagLst xmlns:p="http://schemas.openxmlformats.org/presentationml/2006/main">
  <p:tag name="AS_UNIQUEID" val="149"/>
</p:tagLst>
</file>

<file path=ppt/tags/tag116.xml><?xml version="1.0" encoding="utf-8"?>
<p:tagLst xmlns:p="http://schemas.openxmlformats.org/presentationml/2006/main">
  <p:tag name="AS_UNIQUEID" val="150"/>
</p:tagLst>
</file>

<file path=ppt/tags/tag117.xml><?xml version="1.0" encoding="utf-8"?>
<p:tagLst xmlns:p="http://schemas.openxmlformats.org/presentationml/2006/main">
  <p:tag name="AS_UNIQUEID" val="152"/>
</p:tagLst>
</file>

<file path=ppt/tags/tag118.xml><?xml version="1.0" encoding="utf-8"?>
<p:tagLst xmlns:p="http://schemas.openxmlformats.org/presentationml/2006/main">
  <p:tag name="AS_UNIQUEID" val="153"/>
</p:tagLst>
</file>

<file path=ppt/tags/tag119.xml><?xml version="1.0" encoding="utf-8"?>
<p:tagLst xmlns:p="http://schemas.openxmlformats.org/presentationml/2006/main">
  <p:tag name="AS_UNIQUEID" val="154"/>
</p:tagLst>
</file>

<file path=ppt/tags/tag12.xml><?xml version="1.0" encoding="utf-8"?>
<p:tagLst xmlns:p="http://schemas.openxmlformats.org/presentationml/2006/main">
  <p:tag name="AS_UNIQUEID" val="20"/>
</p:tagLst>
</file>

<file path=ppt/tags/tag120.xml><?xml version="1.0" encoding="utf-8"?>
<p:tagLst xmlns:p="http://schemas.openxmlformats.org/presentationml/2006/main">
  <p:tag name="AS_UNIQUEID" val="155"/>
</p:tagLst>
</file>

<file path=ppt/tags/tag121.xml><?xml version="1.0" encoding="utf-8"?>
<p:tagLst xmlns:p="http://schemas.openxmlformats.org/presentationml/2006/main">
  <p:tag name="AS_UNIQUEID" val="156"/>
</p:tagLst>
</file>

<file path=ppt/tags/tag122.xml><?xml version="1.0" encoding="utf-8"?>
<p:tagLst xmlns:p="http://schemas.openxmlformats.org/presentationml/2006/main">
  <p:tag name="AS_UNIQUEID" val="158"/>
</p:tagLst>
</file>

<file path=ppt/tags/tag123.xml><?xml version="1.0" encoding="utf-8"?>
<p:tagLst xmlns:p="http://schemas.openxmlformats.org/presentationml/2006/main">
  <p:tag name="AS_UNIQUEID" val="159"/>
</p:tagLst>
</file>

<file path=ppt/tags/tag124.xml><?xml version="1.0" encoding="utf-8"?>
<p:tagLst xmlns:p="http://schemas.openxmlformats.org/presentationml/2006/main">
  <p:tag name="AS_UNIQUEID" val="160"/>
</p:tagLst>
</file>

<file path=ppt/tags/tag125.xml><?xml version="1.0" encoding="utf-8"?>
<p:tagLst xmlns:p="http://schemas.openxmlformats.org/presentationml/2006/main">
  <p:tag name="AS_UNIQUEID" val="161"/>
</p:tagLst>
</file>

<file path=ppt/tags/tag126.xml><?xml version="1.0" encoding="utf-8"?>
<p:tagLst xmlns:p="http://schemas.openxmlformats.org/presentationml/2006/main">
  <p:tag name="AS_UNIQUEID" val="162"/>
</p:tagLst>
</file>

<file path=ppt/tags/tag127.xml><?xml version="1.0" encoding="utf-8"?>
<p:tagLst xmlns:p="http://schemas.openxmlformats.org/presentationml/2006/main">
  <p:tag name="AS_UNIQUEID" val="164"/>
</p:tagLst>
</file>

<file path=ppt/tags/tag128.xml><?xml version="1.0" encoding="utf-8"?>
<p:tagLst xmlns:p="http://schemas.openxmlformats.org/presentationml/2006/main">
  <p:tag name="AS_UNIQUEID" val="165"/>
</p:tagLst>
</file>

<file path=ppt/tags/tag129.xml><?xml version="1.0" encoding="utf-8"?>
<p:tagLst xmlns:p="http://schemas.openxmlformats.org/presentationml/2006/main">
  <p:tag name="AS_UNIQUEID" val="166"/>
</p:tagLst>
</file>

<file path=ppt/tags/tag13.xml><?xml version="1.0" encoding="utf-8"?>
<p:tagLst xmlns:p="http://schemas.openxmlformats.org/presentationml/2006/main">
  <p:tag name="AS_UNIQUEID" val="21"/>
</p:tagLst>
</file>

<file path=ppt/tags/tag130.xml><?xml version="1.0" encoding="utf-8"?>
<p:tagLst xmlns:p="http://schemas.openxmlformats.org/presentationml/2006/main">
  <p:tag name="AS_UNIQUEID" val="167"/>
</p:tagLst>
</file>

<file path=ppt/tags/tag131.xml><?xml version="1.0" encoding="utf-8"?>
<p:tagLst xmlns:p="http://schemas.openxmlformats.org/presentationml/2006/main">
  <p:tag name="AS_UNIQUEID" val="168"/>
</p:tagLst>
</file>

<file path=ppt/tags/tag132.xml><?xml version="1.0" encoding="utf-8"?>
<p:tagLst xmlns:p="http://schemas.openxmlformats.org/presentationml/2006/main">
  <p:tag name="AS_UNIQUEID" val="170"/>
</p:tagLst>
</file>

<file path=ppt/tags/tag133.xml><?xml version="1.0" encoding="utf-8"?>
<p:tagLst xmlns:p="http://schemas.openxmlformats.org/presentationml/2006/main">
  <p:tag name="AS_UNIQUEID" val="171"/>
</p:tagLst>
</file>

<file path=ppt/tags/tag134.xml><?xml version="1.0" encoding="utf-8"?>
<p:tagLst xmlns:p="http://schemas.openxmlformats.org/presentationml/2006/main">
  <p:tag name="AS_UNIQUEID" val="172"/>
</p:tagLst>
</file>

<file path=ppt/tags/tag135.xml><?xml version="1.0" encoding="utf-8"?>
<p:tagLst xmlns:p="http://schemas.openxmlformats.org/presentationml/2006/main">
  <p:tag name="AS_UNIQUEID" val="173"/>
</p:tagLst>
</file>

<file path=ppt/tags/tag136.xml><?xml version="1.0" encoding="utf-8"?>
<p:tagLst xmlns:p="http://schemas.openxmlformats.org/presentationml/2006/main">
  <p:tag name="AS_UNIQUEID" val="174"/>
</p:tagLst>
</file>

<file path=ppt/tags/tag137.xml><?xml version="1.0" encoding="utf-8"?>
<p:tagLst xmlns:p="http://schemas.openxmlformats.org/presentationml/2006/main">
  <p:tag name="AS_UNIQUEID" val="175"/>
</p:tagLst>
</file>

<file path=ppt/tags/tag138.xml><?xml version="1.0" encoding="utf-8"?>
<p:tagLst xmlns:p="http://schemas.openxmlformats.org/presentationml/2006/main">
  <p:tag name="AS_UNIQUEID" val="176"/>
</p:tagLst>
</file>

<file path=ppt/tags/tag139.xml><?xml version="1.0" encoding="utf-8"?>
<p:tagLst xmlns:p="http://schemas.openxmlformats.org/presentationml/2006/main">
  <p:tag name="AS_UNIQUEID" val="178"/>
</p:tagLst>
</file>

<file path=ppt/tags/tag14.xml><?xml version="1.0" encoding="utf-8"?>
<p:tagLst xmlns:p="http://schemas.openxmlformats.org/presentationml/2006/main">
  <p:tag name="AS_UNIQUEID" val="22"/>
</p:tagLst>
</file>

<file path=ppt/tags/tag140.xml><?xml version="1.0" encoding="utf-8"?>
<p:tagLst xmlns:p="http://schemas.openxmlformats.org/presentationml/2006/main">
  <p:tag name="AS_UNIQUEID" val="179"/>
</p:tagLst>
</file>

<file path=ppt/tags/tag141.xml><?xml version="1.0" encoding="utf-8"?>
<p:tagLst xmlns:p="http://schemas.openxmlformats.org/presentationml/2006/main">
  <p:tag name="AS_UNIQUEID" val="180"/>
</p:tagLst>
</file>

<file path=ppt/tags/tag142.xml><?xml version="1.0" encoding="utf-8"?>
<p:tagLst xmlns:p="http://schemas.openxmlformats.org/presentationml/2006/main">
  <p:tag name="AS_UNIQUEID" val="181"/>
</p:tagLst>
</file>

<file path=ppt/tags/tag143.xml><?xml version="1.0" encoding="utf-8"?>
<p:tagLst xmlns:p="http://schemas.openxmlformats.org/presentationml/2006/main">
  <p:tag name="AS_UNIQUEID" val="182"/>
</p:tagLst>
</file>

<file path=ppt/tags/tag144.xml><?xml version="1.0" encoding="utf-8"?>
<p:tagLst xmlns:p="http://schemas.openxmlformats.org/presentationml/2006/main">
  <p:tag name="AS_UNIQUEID" val="183"/>
</p:tagLst>
</file>

<file path=ppt/tags/tag145.xml><?xml version="1.0" encoding="utf-8"?>
<p:tagLst xmlns:p="http://schemas.openxmlformats.org/presentationml/2006/main">
  <p:tag name="AS_UNIQUEID" val="185"/>
</p:tagLst>
</file>

<file path=ppt/tags/tag146.xml><?xml version="1.0" encoding="utf-8"?>
<p:tagLst xmlns:p="http://schemas.openxmlformats.org/presentationml/2006/main">
  <p:tag name="AS_UNIQUEID" val="186"/>
</p:tagLst>
</file>

<file path=ppt/tags/tag147.xml><?xml version="1.0" encoding="utf-8"?>
<p:tagLst xmlns:p="http://schemas.openxmlformats.org/presentationml/2006/main">
  <p:tag name="AS_UNIQUEID" val="187"/>
</p:tagLst>
</file>

<file path=ppt/tags/tag148.xml><?xml version="1.0" encoding="utf-8"?>
<p:tagLst xmlns:p="http://schemas.openxmlformats.org/presentationml/2006/main">
  <p:tag name="AS_UNIQUEID" val="188"/>
</p:tagLst>
</file>

<file path=ppt/tags/tag149.xml><?xml version="1.0" encoding="utf-8"?>
<p:tagLst xmlns:p="http://schemas.openxmlformats.org/presentationml/2006/main">
  <p:tag name="AS_UNIQUEID" val="189"/>
</p:tagLst>
</file>

<file path=ppt/tags/tag15.xml><?xml version="1.0" encoding="utf-8"?>
<p:tagLst xmlns:p="http://schemas.openxmlformats.org/presentationml/2006/main">
  <p:tag name="AS_UNIQUEID" val="23"/>
</p:tagLst>
</file>

<file path=ppt/tags/tag150.xml><?xml version="1.0" encoding="utf-8"?>
<p:tagLst xmlns:p="http://schemas.openxmlformats.org/presentationml/2006/main">
  <p:tag name="AS_UNIQUEID" val="190"/>
</p:tagLst>
</file>

<file path=ppt/tags/tag151.xml><?xml version="1.0" encoding="utf-8"?>
<p:tagLst xmlns:p="http://schemas.openxmlformats.org/presentationml/2006/main">
  <p:tag name="AS_UNIQUEID" val="191"/>
</p:tagLst>
</file>

<file path=ppt/tags/tag152.xml><?xml version="1.0" encoding="utf-8"?>
<p:tagLst xmlns:p="http://schemas.openxmlformats.org/presentationml/2006/main">
  <p:tag name="AS_UNIQUEID" val="193"/>
</p:tagLst>
</file>

<file path=ppt/tags/tag153.xml><?xml version="1.0" encoding="utf-8"?>
<p:tagLst xmlns:p="http://schemas.openxmlformats.org/presentationml/2006/main">
  <p:tag name="AS_UNIQUEID" val="194"/>
</p:tagLst>
</file>

<file path=ppt/tags/tag154.xml><?xml version="1.0" encoding="utf-8"?>
<p:tagLst xmlns:p="http://schemas.openxmlformats.org/presentationml/2006/main">
  <p:tag name="AS_UNIQUEID" val="195"/>
</p:tagLst>
</file>

<file path=ppt/tags/tag155.xml><?xml version="1.0" encoding="utf-8"?>
<p:tagLst xmlns:p="http://schemas.openxmlformats.org/presentationml/2006/main">
  <p:tag name="AS_UNIQUEID" val="196"/>
</p:tagLst>
</file>

<file path=ppt/tags/tag156.xml><?xml version="1.0" encoding="utf-8"?>
<p:tagLst xmlns:p="http://schemas.openxmlformats.org/presentationml/2006/main">
  <p:tag name="AS_UNIQUEID" val="197"/>
</p:tagLst>
</file>

<file path=ppt/tags/tag157.xml><?xml version="1.0" encoding="utf-8"?>
<p:tagLst xmlns:p="http://schemas.openxmlformats.org/presentationml/2006/main">
  <p:tag name="AS_UNIQUEID" val="199"/>
</p:tagLst>
</file>

<file path=ppt/tags/tag158.xml><?xml version="1.0" encoding="utf-8"?>
<p:tagLst xmlns:p="http://schemas.openxmlformats.org/presentationml/2006/main">
  <p:tag name="AS_UNIQUEID" val="200"/>
</p:tagLst>
</file>

<file path=ppt/tags/tag159.xml><?xml version="1.0" encoding="utf-8"?>
<p:tagLst xmlns:p="http://schemas.openxmlformats.org/presentationml/2006/main">
  <p:tag name="AS_UNIQUEID" val="201"/>
</p:tagLst>
</file>

<file path=ppt/tags/tag16.xml><?xml version="1.0" encoding="utf-8"?>
<p:tagLst xmlns:p="http://schemas.openxmlformats.org/presentationml/2006/main">
  <p:tag name="AS_UNIQUEID" val="24"/>
</p:tagLst>
</file>

<file path=ppt/tags/tag160.xml><?xml version="1.0" encoding="utf-8"?>
<p:tagLst xmlns:p="http://schemas.openxmlformats.org/presentationml/2006/main">
  <p:tag name="AS_UNIQUEID" val="2"/>
</p:tagLst>
</file>

<file path=ppt/tags/tag161.xml><?xml version="1.0" encoding="utf-8"?>
<p:tagLst xmlns:p="http://schemas.openxmlformats.org/presentationml/2006/main">
  <p:tag name="AS_UNIQUEID" val="3"/>
</p:tagLst>
</file>

<file path=ppt/tags/tag162.xml><?xml version="1.0" encoding="utf-8"?>
<p:tagLst xmlns:p="http://schemas.openxmlformats.org/presentationml/2006/main">
  <p:tag name="AS_UNIQUEID" val="4"/>
</p:tagLst>
</file>

<file path=ppt/tags/tag163.xml><?xml version="1.0" encoding="utf-8"?>
<p:tagLst xmlns:p="http://schemas.openxmlformats.org/presentationml/2006/main">
  <p:tag name="AS_UNIQUEID" val="130"/>
</p:tagLst>
</file>

<file path=ppt/tags/tag164.xml><?xml version="1.0" encoding="utf-8"?>
<p:tagLst xmlns:p="http://schemas.openxmlformats.org/presentationml/2006/main">
  <p:tag name="AS_UNIQUEID" val="131"/>
</p:tagLst>
</file>

<file path=ppt/tags/tag165.xml><?xml version="1.0" encoding="utf-8"?>
<p:tagLst xmlns:p="http://schemas.openxmlformats.org/presentationml/2006/main">
  <p:tag name="AS_UNIQUEID" val="132"/>
</p:tagLst>
</file>

<file path=ppt/tags/tag166.xml><?xml version="1.0" encoding="utf-8"?>
<p:tagLst xmlns:p="http://schemas.openxmlformats.org/presentationml/2006/main">
  <p:tag name="AS_UNIQUEID" val="133"/>
</p:tagLst>
</file>

<file path=ppt/tags/tag167.xml><?xml version="1.0" encoding="utf-8"?>
<p:tagLst xmlns:p="http://schemas.openxmlformats.org/presentationml/2006/main">
  <p:tag name="AS_UNIQUEID" val="134"/>
</p:tagLst>
</file>

<file path=ppt/tags/tag168.xml><?xml version="1.0" encoding="utf-8"?>
<p:tagLst xmlns:p="http://schemas.openxmlformats.org/presentationml/2006/main">
  <p:tag name="AS_UNIQUEID" val="135"/>
</p:tagLst>
</file>

<file path=ppt/tags/tag169.xml><?xml version="1.0" encoding="utf-8"?>
<p:tagLst xmlns:p="http://schemas.openxmlformats.org/presentationml/2006/main">
  <p:tag name="AS_UNIQUEID" val="137"/>
</p:tagLst>
</file>

<file path=ppt/tags/tag17.xml><?xml version="1.0" encoding="utf-8"?>
<p:tagLst xmlns:p="http://schemas.openxmlformats.org/presentationml/2006/main">
  <p:tag name="AS_UNIQUEID" val="25"/>
</p:tagLst>
</file>

<file path=ppt/tags/tag170.xml><?xml version="1.0" encoding="utf-8"?>
<p:tagLst xmlns:p="http://schemas.openxmlformats.org/presentationml/2006/main">
  <p:tag name="AS_UNIQUEID" val="138"/>
</p:tagLst>
</file>

<file path=ppt/tags/tag171.xml><?xml version="1.0" encoding="utf-8"?>
<p:tagLst xmlns:p="http://schemas.openxmlformats.org/presentationml/2006/main">
  <p:tag name="AS_UNIQUEID" val="139"/>
</p:tagLst>
</file>

<file path=ppt/tags/tag172.xml><?xml version="1.0" encoding="utf-8"?>
<p:tagLst xmlns:p="http://schemas.openxmlformats.org/presentationml/2006/main">
  <p:tag name="AS_UNIQUEID" val="140"/>
</p:tagLst>
</file>

<file path=ppt/tags/tag18.xml><?xml version="1.0" encoding="utf-8"?>
<p:tagLst xmlns:p="http://schemas.openxmlformats.org/presentationml/2006/main">
  <p:tag name="AS_UNIQUEID" val="26"/>
</p:tagLst>
</file>

<file path=ppt/tags/tag19.xml><?xml version="1.0" encoding="utf-8"?>
<p:tagLst xmlns:p="http://schemas.openxmlformats.org/presentationml/2006/main">
  <p:tag name="AS_UNIQUEID" val="27"/>
</p:tagLst>
</file>

<file path=ppt/tags/tag2.xml><?xml version="1.0" encoding="utf-8"?>
<p:tagLst xmlns:p="http://schemas.openxmlformats.org/presentationml/2006/main">
  <p:tag name="AS_UNIQUEID" val="10"/>
</p:tagLst>
</file>

<file path=ppt/tags/tag20.xml><?xml version="1.0" encoding="utf-8"?>
<p:tagLst xmlns:p="http://schemas.openxmlformats.org/presentationml/2006/main">
  <p:tag name="AS_UNIQUEID" val="28"/>
</p:tagLst>
</file>

<file path=ppt/tags/tag21.xml><?xml version="1.0" encoding="utf-8"?>
<p:tagLst xmlns:p="http://schemas.openxmlformats.org/presentationml/2006/main">
  <p:tag name="AS_UNIQUEID" val="29"/>
</p:tagLst>
</file>

<file path=ppt/tags/tag22.xml><?xml version="1.0" encoding="utf-8"?>
<p:tagLst xmlns:p="http://schemas.openxmlformats.org/presentationml/2006/main">
  <p:tag name="AS_UNIQUEID" val="30"/>
</p:tagLst>
</file>

<file path=ppt/tags/tag23.xml><?xml version="1.0" encoding="utf-8"?>
<p:tagLst xmlns:p="http://schemas.openxmlformats.org/presentationml/2006/main">
  <p:tag name="AS_UNIQUEID" val="31"/>
</p:tagLst>
</file>

<file path=ppt/tags/tag24.xml><?xml version="1.0" encoding="utf-8"?>
<p:tagLst xmlns:p="http://schemas.openxmlformats.org/presentationml/2006/main">
  <p:tag name="AS_UNIQUEID" val="32"/>
</p:tagLst>
</file>

<file path=ppt/tags/tag25.xml><?xml version="1.0" encoding="utf-8"?>
<p:tagLst xmlns:p="http://schemas.openxmlformats.org/presentationml/2006/main">
  <p:tag name="AS_UNIQUEID" val="33"/>
</p:tagLst>
</file>

<file path=ppt/tags/tag26.xml><?xml version="1.0" encoding="utf-8"?>
<p:tagLst xmlns:p="http://schemas.openxmlformats.org/presentationml/2006/main">
  <p:tag name="AS_UNIQUEID" val="34"/>
</p:tagLst>
</file>

<file path=ppt/tags/tag27.xml><?xml version="1.0" encoding="utf-8"?>
<p:tagLst xmlns:p="http://schemas.openxmlformats.org/presentationml/2006/main">
  <p:tag name="AS_UNIQUEID" val="35"/>
</p:tagLst>
</file>

<file path=ppt/tags/tag28.xml><?xml version="1.0" encoding="utf-8"?>
<p:tagLst xmlns:p="http://schemas.openxmlformats.org/presentationml/2006/main">
  <p:tag name="AS_UNIQUEID" val="36"/>
</p:tagLst>
</file>

<file path=ppt/tags/tag29.xml><?xml version="1.0" encoding="utf-8"?>
<p:tagLst xmlns:p="http://schemas.openxmlformats.org/presentationml/2006/main">
  <p:tag name="AS_UNIQUEID" val="37"/>
</p:tagLst>
</file>

<file path=ppt/tags/tag3.xml><?xml version="1.0" encoding="utf-8"?>
<p:tagLst xmlns:p="http://schemas.openxmlformats.org/presentationml/2006/main">
  <p:tag name="AS_UNIQUEID" val="11"/>
</p:tagLst>
</file>

<file path=ppt/tags/tag30.xml><?xml version="1.0" encoding="utf-8"?>
<p:tagLst xmlns:p="http://schemas.openxmlformats.org/presentationml/2006/main">
  <p:tag name="AS_UNIQUEID" val="38"/>
</p:tagLst>
</file>

<file path=ppt/tags/tag31.xml><?xml version="1.0" encoding="utf-8"?>
<p:tagLst xmlns:p="http://schemas.openxmlformats.org/presentationml/2006/main">
  <p:tag name="AS_UNIQUEID" val="39"/>
</p:tagLst>
</file>

<file path=ppt/tags/tag32.xml><?xml version="1.0" encoding="utf-8"?>
<p:tagLst xmlns:p="http://schemas.openxmlformats.org/presentationml/2006/main">
  <p:tag name="AS_UNIQUEID" val="40"/>
</p:tagLst>
</file>

<file path=ppt/tags/tag33.xml><?xml version="1.0" encoding="utf-8"?>
<p:tagLst xmlns:p="http://schemas.openxmlformats.org/presentationml/2006/main">
  <p:tag name="AS_UNIQUEID" val="41"/>
</p:tagLst>
</file>

<file path=ppt/tags/tag34.xml><?xml version="1.0" encoding="utf-8"?>
<p:tagLst xmlns:p="http://schemas.openxmlformats.org/presentationml/2006/main">
  <p:tag name="AS_UNIQUEID" val="42"/>
</p:tagLst>
</file>

<file path=ppt/tags/tag35.xml><?xml version="1.0" encoding="utf-8"?>
<p:tagLst xmlns:p="http://schemas.openxmlformats.org/presentationml/2006/main">
  <p:tag name="AS_UNIQUEID" val="43"/>
</p:tagLst>
</file>

<file path=ppt/tags/tag36.xml><?xml version="1.0" encoding="utf-8"?>
<p:tagLst xmlns:p="http://schemas.openxmlformats.org/presentationml/2006/main">
  <p:tag name="AS_UNIQUEID" val="44"/>
</p:tagLst>
</file>

<file path=ppt/tags/tag37.xml><?xml version="1.0" encoding="utf-8"?>
<p:tagLst xmlns:p="http://schemas.openxmlformats.org/presentationml/2006/main">
  <p:tag name="AS_UNIQUEID" val="46"/>
</p:tagLst>
</file>

<file path=ppt/tags/tag38.xml><?xml version="1.0" encoding="utf-8"?>
<p:tagLst xmlns:p="http://schemas.openxmlformats.org/presentationml/2006/main">
  <p:tag name="AS_UNIQUEID" val="49"/>
</p:tagLst>
</file>

<file path=ppt/tags/tag39.xml><?xml version="1.0" encoding="utf-8"?>
<p:tagLst xmlns:p="http://schemas.openxmlformats.org/presentationml/2006/main">
  <p:tag name="AS_UNIQUEID" val="50"/>
</p:tagLst>
</file>

<file path=ppt/tags/tag4.xml><?xml version="1.0" encoding="utf-8"?>
<p:tagLst xmlns:p="http://schemas.openxmlformats.org/presentationml/2006/main">
  <p:tag name="AS_UNIQUEID" val="12"/>
</p:tagLst>
</file>

<file path=ppt/tags/tag40.xml><?xml version="1.0" encoding="utf-8"?>
<p:tagLst xmlns:p="http://schemas.openxmlformats.org/presentationml/2006/main">
  <p:tag name="AS_UNIQUEID" val="51"/>
</p:tagLst>
</file>

<file path=ppt/tags/tag41.xml><?xml version="1.0" encoding="utf-8"?>
<p:tagLst xmlns:p="http://schemas.openxmlformats.org/presentationml/2006/main">
  <p:tag name="AS_UNIQUEID" val="52"/>
</p:tagLst>
</file>

<file path=ppt/tags/tag42.xml><?xml version="1.0" encoding="utf-8"?>
<p:tagLst xmlns:p="http://schemas.openxmlformats.org/presentationml/2006/main">
  <p:tag name="AS_UNIQUEID" val="53"/>
</p:tagLst>
</file>

<file path=ppt/tags/tag43.xml><?xml version="1.0" encoding="utf-8"?>
<p:tagLst xmlns:p="http://schemas.openxmlformats.org/presentationml/2006/main">
  <p:tag name="AS_UNIQUEID" val="54"/>
</p:tagLst>
</file>

<file path=ppt/tags/tag44.xml><?xml version="1.0" encoding="utf-8"?>
<p:tagLst xmlns:p="http://schemas.openxmlformats.org/presentationml/2006/main">
  <p:tag name="AS_UNIQUEID" val="55"/>
</p:tagLst>
</file>

<file path=ppt/tags/tag45.xml><?xml version="1.0" encoding="utf-8"?>
<p:tagLst xmlns:p="http://schemas.openxmlformats.org/presentationml/2006/main">
  <p:tag name="AS_UNIQUEID" val="56"/>
</p:tagLst>
</file>

<file path=ppt/tags/tag46.xml><?xml version="1.0" encoding="utf-8"?>
<p:tagLst xmlns:p="http://schemas.openxmlformats.org/presentationml/2006/main">
  <p:tag name="AS_UNIQUEID" val="57"/>
</p:tagLst>
</file>

<file path=ppt/tags/tag47.xml><?xml version="1.0" encoding="utf-8"?>
<p:tagLst xmlns:p="http://schemas.openxmlformats.org/presentationml/2006/main">
  <p:tag name="AS_UNIQUEID" val="58"/>
</p:tagLst>
</file>

<file path=ppt/tags/tag48.xml><?xml version="1.0" encoding="utf-8"?>
<p:tagLst xmlns:p="http://schemas.openxmlformats.org/presentationml/2006/main">
  <p:tag name="AS_UNIQUEID" val="59"/>
</p:tagLst>
</file>

<file path=ppt/tags/tag49.xml><?xml version="1.0" encoding="utf-8"?>
<p:tagLst xmlns:p="http://schemas.openxmlformats.org/presentationml/2006/main">
  <p:tag name="AS_UNIQUEID" val="60"/>
</p:tagLst>
</file>

<file path=ppt/tags/tag5.xml><?xml version="1.0" encoding="utf-8"?>
<p:tagLst xmlns:p="http://schemas.openxmlformats.org/presentationml/2006/main">
  <p:tag name="AS_UNIQUEID" val="13"/>
</p:tagLst>
</file>

<file path=ppt/tags/tag50.xml><?xml version="1.0" encoding="utf-8"?>
<p:tagLst xmlns:p="http://schemas.openxmlformats.org/presentationml/2006/main">
  <p:tag name="AS_UNIQUEID" val="61"/>
</p:tagLst>
</file>

<file path=ppt/tags/tag51.xml><?xml version="1.0" encoding="utf-8"?>
<p:tagLst xmlns:p="http://schemas.openxmlformats.org/presentationml/2006/main">
  <p:tag name="AS_UNIQUEID" val="62"/>
</p:tagLst>
</file>

<file path=ppt/tags/tag52.xml><?xml version="1.0" encoding="utf-8"?>
<p:tagLst xmlns:p="http://schemas.openxmlformats.org/presentationml/2006/main">
  <p:tag name="AS_UNIQUEID" val="63"/>
</p:tagLst>
</file>

<file path=ppt/tags/tag53.xml><?xml version="1.0" encoding="utf-8"?>
<p:tagLst xmlns:p="http://schemas.openxmlformats.org/presentationml/2006/main">
  <p:tag name="AS_UNIQUEID" val="64"/>
</p:tagLst>
</file>

<file path=ppt/tags/tag54.xml><?xml version="1.0" encoding="utf-8"?>
<p:tagLst xmlns:p="http://schemas.openxmlformats.org/presentationml/2006/main">
  <p:tag name="AS_UNIQUEID" val="65"/>
</p:tagLst>
</file>

<file path=ppt/tags/tag55.xml><?xml version="1.0" encoding="utf-8"?>
<p:tagLst xmlns:p="http://schemas.openxmlformats.org/presentationml/2006/main">
  <p:tag name="AS_UNIQUEID" val="66"/>
</p:tagLst>
</file>

<file path=ppt/tags/tag56.xml><?xml version="1.0" encoding="utf-8"?>
<p:tagLst xmlns:p="http://schemas.openxmlformats.org/presentationml/2006/main">
  <p:tag name="AS_UNIQUEID" val="67"/>
</p:tagLst>
</file>

<file path=ppt/tags/tag57.xml><?xml version="1.0" encoding="utf-8"?>
<p:tagLst xmlns:p="http://schemas.openxmlformats.org/presentationml/2006/main">
  <p:tag name="AS_UNIQUEID" val="68"/>
</p:tagLst>
</file>

<file path=ppt/tags/tag58.xml><?xml version="1.0" encoding="utf-8"?>
<p:tagLst xmlns:p="http://schemas.openxmlformats.org/presentationml/2006/main">
  <p:tag name="AS_UNIQUEID" val="69"/>
</p:tagLst>
</file>

<file path=ppt/tags/tag59.xml><?xml version="1.0" encoding="utf-8"?>
<p:tagLst xmlns:p="http://schemas.openxmlformats.org/presentationml/2006/main">
  <p:tag name="AS_UNIQUEID" val="70"/>
</p:tagLst>
</file>

<file path=ppt/tags/tag6.xml><?xml version="1.0" encoding="utf-8"?>
<p:tagLst xmlns:p="http://schemas.openxmlformats.org/presentationml/2006/main">
  <p:tag name="AS_UNIQUEID" val="14"/>
</p:tagLst>
</file>

<file path=ppt/tags/tag60.xml><?xml version="1.0" encoding="utf-8"?>
<p:tagLst xmlns:p="http://schemas.openxmlformats.org/presentationml/2006/main">
  <p:tag name="AS_UNIQUEID" val="71"/>
</p:tagLst>
</file>

<file path=ppt/tags/tag61.xml><?xml version="1.0" encoding="utf-8"?>
<p:tagLst xmlns:p="http://schemas.openxmlformats.org/presentationml/2006/main">
  <p:tag name="AS_UNIQUEID" val="72"/>
</p:tagLst>
</file>

<file path=ppt/tags/tag62.xml><?xml version="1.0" encoding="utf-8"?>
<p:tagLst xmlns:p="http://schemas.openxmlformats.org/presentationml/2006/main">
  <p:tag name="AS_UNIQUEID" val="73"/>
</p:tagLst>
</file>

<file path=ppt/tags/tag63.xml><?xml version="1.0" encoding="utf-8"?>
<p:tagLst xmlns:p="http://schemas.openxmlformats.org/presentationml/2006/main">
  <p:tag name="AS_UNIQUEID" val="74"/>
</p:tagLst>
</file>

<file path=ppt/tags/tag64.xml><?xml version="1.0" encoding="utf-8"?>
<p:tagLst xmlns:p="http://schemas.openxmlformats.org/presentationml/2006/main">
  <p:tag name="AS_UNIQUEID" val="75"/>
</p:tagLst>
</file>

<file path=ppt/tags/tag65.xml><?xml version="1.0" encoding="utf-8"?>
<p:tagLst xmlns:p="http://schemas.openxmlformats.org/presentationml/2006/main">
  <p:tag name="AS_UNIQUEID" val="76"/>
</p:tagLst>
</file>

<file path=ppt/tags/tag66.xml><?xml version="1.0" encoding="utf-8"?>
<p:tagLst xmlns:p="http://schemas.openxmlformats.org/presentationml/2006/main">
  <p:tag name="AS_UNIQUEID" val="77"/>
</p:tagLst>
</file>

<file path=ppt/tags/tag67.xml><?xml version="1.0" encoding="utf-8"?>
<p:tagLst xmlns:p="http://schemas.openxmlformats.org/presentationml/2006/main">
  <p:tag name="AS_UNIQUEID" val="78"/>
</p:tagLst>
</file>

<file path=ppt/tags/tag68.xml><?xml version="1.0" encoding="utf-8"?>
<p:tagLst xmlns:p="http://schemas.openxmlformats.org/presentationml/2006/main">
  <p:tag name="AS_UNIQUEID" val="79"/>
</p:tagLst>
</file>

<file path=ppt/tags/tag69.xml><?xml version="1.0" encoding="utf-8"?>
<p:tagLst xmlns:p="http://schemas.openxmlformats.org/presentationml/2006/main">
  <p:tag name="AS_UNIQUEID" val="80"/>
</p:tagLst>
</file>

<file path=ppt/tags/tag7.xml><?xml version="1.0" encoding="utf-8"?>
<p:tagLst xmlns:p="http://schemas.openxmlformats.org/presentationml/2006/main">
  <p:tag name="AS_UNIQUEID" val="15"/>
</p:tagLst>
</file>

<file path=ppt/tags/tag70.xml><?xml version="1.0" encoding="utf-8"?>
<p:tagLst xmlns:p="http://schemas.openxmlformats.org/presentationml/2006/main">
  <p:tag name="AS_UNIQUEID" val="81"/>
</p:tagLst>
</file>

<file path=ppt/tags/tag71.xml><?xml version="1.0" encoding="utf-8"?>
<p:tagLst xmlns:p="http://schemas.openxmlformats.org/presentationml/2006/main">
  <p:tag name="AS_UNIQUEID" val="82"/>
</p:tagLst>
</file>

<file path=ppt/tags/tag72.xml><?xml version="1.0" encoding="utf-8"?>
<p:tagLst xmlns:p="http://schemas.openxmlformats.org/presentationml/2006/main">
  <p:tag name="AS_UNIQUEID" val="83"/>
</p:tagLst>
</file>

<file path=ppt/tags/tag73.xml><?xml version="1.0" encoding="utf-8"?>
<p:tagLst xmlns:p="http://schemas.openxmlformats.org/presentationml/2006/main">
  <p:tag name="AS_UNIQUEID" val="84"/>
</p:tagLst>
</file>

<file path=ppt/tags/tag74.xml><?xml version="1.0" encoding="utf-8"?>
<p:tagLst xmlns:p="http://schemas.openxmlformats.org/presentationml/2006/main">
  <p:tag name="AS_UNIQUEID" val="87"/>
</p:tagLst>
</file>

<file path=ppt/tags/tag75.xml><?xml version="1.0" encoding="utf-8"?>
<p:tagLst xmlns:p="http://schemas.openxmlformats.org/presentationml/2006/main">
  <p:tag name="AS_UNIQUEID" val="88"/>
</p:tagLst>
</file>

<file path=ppt/tags/tag76.xml><?xml version="1.0" encoding="utf-8"?>
<p:tagLst xmlns:p="http://schemas.openxmlformats.org/presentationml/2006/main">
  <p:tag name="AS_UNIQUEID" val="89"/>
</p:tagLst>
</file>

<file path=ppt/tags/tag77.xml><?xml version="1.0" encoding="utf-8"?>
<p:tagLst xmlns:p="http://schemas.openxmlformats.org/presentationml/2006/main">
  <p:tag name="AS_UNIQUEID" val="90"/>
</p:tagLst>
</file>

<file path=ppt/tags/tag78.xml><?xml version="1.0" encoding="utf-8"?>
<p:tagLst xmlns:p="http://schemas.openxmlformats.org/presentationml/2006/main">
  <p:tag name="AS_UNIQUEID" val="91"/>
</p:tagLst>
</file>

<file path=ppt/tags/tag79.xml><?xml version="1.0" encoding="utf-8"?>
<p:tagLst xmlns:p="http://schemas.openxmlformats.org/presentationml/2006/main">
  <p:tag name="AS_UNIQUEID" val="92"/>
</p:tagLst>
</file>

<file path=ppt/tags/tag8.xml><?xml version="1.0" encoding="utf-8"?>
<p:tagLst xmlns:p="http://schemas.openxmlformats.org/presentationml/2006/main">
  <p:tag name="AS_UNIQUEID" val="16"/>
</p:tagLst>
</file>

<file path=ppt/tags/tag80.xml><?xml version="1.0" encoding="utf-8"?>
<p:tagLst xmlns:p="http://schemas.openxmlformats.org/presentationml/2006/main">
  <p:tag name="AS_UNIQUEID" val="93"/>
</p:tagLst>
</file>

<file path=ppt/tags/tag81.xml><?xml version="1.0" encoding="utf-8"?>
<p:tagLst xmlns:p="http://schemas.openxmlformats.org/presentationml/2006/main">
  <p:tag name="AS_UNIQUEID" val="94"/>
</p:tagLst>
</file>

<file path=ppt/tags/tag82.xml><?xml version="1.0" encoding="utf-8"?>
<p:tagLst xmlns:p="http://schemas.openxmlformats.org/presentationml/2006/main">
  <p:tag name="AS_UNIQUEID" val="95"/>
</p:tagLst>
</file>

<file path=ppt/tags/tag83.xml><?xml version="1.0" encoding="utf-8"?>
<p:tagLst xmlns:p="http://schemas.openxmlformats.org/presentationml/2006/main">
  <p:tag name="AS_UNIQUEID" val="96"/>
</p:tagLst>
</file>

<file path=ppt/tags/tag84.xml><?xml version="1.0" encoding="utf-8"?>
<p:tagLst xmlns:p="http://schemas.openxmlformats.org/presentationml/2006/main">
  <p:tag name="AS_UNIQUEID" val="97"/>
</p:tagLst>
</file>

<file path=ppt/tags/tag85.xml><?xml version="1.0" encoding="utf-8"?>
<p:tagLst xmlns:p="http://schemas.openxmlformats.org/presentationml/2006/main">
  <p:tag name="AS_UNIQUEID" val="98"/>
</p:tagLst>
</file>

<file path=ppt/tags/tag86.xml><?xml version="1.0" encoding="utf-8"?>
<p:tagLst xmlns:p="http://schemas.openxmlformats.org/presentationml/2006/main">
  <p:tag name="AS_UNIQUEID" val="99"/>
</p:tagLst>
</file>

<file path=ppt/tags/tag87.xml><?xml version="1.0" encoding="utf-8"?>
<p:tagLst xmlns:p="http://schemas.openxmlformats.org/presentationml/2006/main">
  <p:tag name="AS_UNIQUEID" val="100"/>
</p:tagLst>
</file>

<file path=ppt/tags/tag88.xml><?xml version="1.0" encoding="utf-8"?>
<p:tagLst xmlns:p="http://schemas.openxmlformats.org/presentationml/2006/main">
  <p:tag name="AS_UNIQUEID" val="101"/>
</p:tagLst>
</file>

<file path=ppt/tags/tag89.xml><?xml version="1.0" encoding="utf-8"?>
<p:tagLst xmlns:p="http://schemas.openxmlformats.org/presentationml/2006/main">
  <p:tag name="AS_UNIQUEID" val="102"/>
</p:tagLst>
</file>

<file path=ppt/tags/tag9.xml><?xml version="1.0" encoding="utf-8"?>
<p:tagLst xmlns:p="http://schemas.openxmlformats.org/presentationml/2006/main">
  <p:tag name="AS_UNIQUEID" val="17"/>
</p:tagLst>
</file>

<file path=ppt/tags/tag90.xml><?xml version="1.0" encoding="utf-8"?>
<p:tagLst xmlns:p="http://schemas.openxmlformats.org/presentationml/2006/main">
  <p:tag name="AS_UNIQUEID" val="103"/>
</p:tagLst>
</file>

<file path=ppt/tags/tag91.xml><?xml version="1.0" encoding="utf-8"?>
<p:tagLst xmlns:p="http://schemas.openxmlformats.org/presentationml/2006/main">
  <p:tag name="AS_UNIQUEID" val="104"/>
</p:tagLst>
</file>

<file path=ppt/tags/tag92.xml><?xml version="1.0" encoding="utf-8"?>
<p:tagLst xmlns:p="http://schemas.openxmlformats.org/presentationml/2006/main">
  <p:tag name="AS_UNIQUEID" val="105"/>
</p:tagLst>
</file>

<file path=ppt/tags/tag93.xml><?xml version="1.0" encoding="utf-8"?>
<p:tagLst xmlns:p="http://schemas.openxmlformats.org/presentationml/2006/main">
  <p:tag name="AS_UNIQUEID" val="106"/>
</p:tagLst>
</file>

<file path=ppt/tags/tag94.xml><?xml version="1.0" encoding="utf-8"?>
<p:tagLst xmlns:p="http://schemas.openxmlformats.org/presentationml/2006/main">
  <p:tag name="AS_UNIQUEID" val="107"/>
</p:tagLst>
</file>

<file path=ppt/tags/tag95.xml><?xml version="1.0" encoding="utf-8"?>
<p:tagLst xmlns:p="http://schemas.openxmlformats.org/presentationml/2006/main">
  <p:tag name="AS_UNIQUEID" val="108"/>
</p:tagLst>
</file>

<file path=ppt/tags/tag96.xml><?xml version="1.0" encoding="utf-8"?>
<p:tagLst xmlns:p="http://schemas.openxmlformats.org/presentationml/2006/main">
  <p:tag name="AS_UNIQUEID" val="109"/>
</p:tagLst>
</file>

<file path=ppt/tags/tag97.xml><?xml version="1.0" encoding="utf-8"?>
<p:tagLst xmlns:p="http://schemas.openxmlformats.org/presentationml/2006/main">
  <p:tag name="AS_UNIQUEID" val="110"/>
</p:tagLst>
</file>

<file path=ppt/tags/tag98.xml><?xml version="1.0" encoding="utf-8"?>
<p:tagLst xmlns:p="http://schemas.openxmlformats.org/presentationml/2006/main">
  <p:tag name="AS_UNIQUEID" val="111"/>
</p:tagLst>
</file>

<file path=ppt/tags/tag99.xml><?xml version="1.0" encoding="utf-8"?>
<p:tagLst xmlns:p="http://schemas.openxmlformats.org/presentationml/2006/main">
  <p:tag name="AS_UNIQUEID" val="112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</Words>
  <Application>WPS 演示</Application>
  <PresentationFormat>自定义</PresentationFormat>
  <Paragraphs>112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Calibri Light</vt:lpstr>
      <vt:lpstr>微软雅黑</vt:lpstr>
      <vt:lpstr>Calibri</vt:lpstr>
      <vt:lpstr>楷体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3</cp:revision>
  <cp:lastPrinted>2021-05-16T13:24:00Z</cp:lastPrinted>
  <dcterms:created xsi:type="dcterms:W3CDTF">2021-05-16T13:24:00Z</dcterms:created>
  <dcterms:modified xsi:type="dcterms:W3CDTF">2022-07-15T06:52:27Z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2052-11.8.2.8053</vt:lpwstr>
  </property>
</Properties>
</file>