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3"/>
    <p:sldId id="270" r:id="rId4"/>
    <p:sldId id="271" r:id="rId5"/>
    <p:sldId id="284" r:id="rId6"/>
    <p:sldId id="285" r:id="rId7"/>
    <p:sldId id="272" r:id="rId8"/>
    <p:sldId id="273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6" r:id="rId19"/>
    <p:sldId id="287" r:id="rId20"/>
    <p:sldId id="288" r:id="rId21"/>
    <p:sldId id="289" r:id="rId22"/>
    <p:sldId id="290" r:id="rId23"/>
    <p:sldId id="291" r:id="rId24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3223" y="919936"/>
            <a:ext cx="7886700" cy="994172"/>
          </a:xfrm>
        </p:spPr>
        <p:txBody>
          <a:bodyPr>
            <a:noAutofit/>
          </a:bodyPr>
          <a:lstStyle/>
          <a:p>
            <a:r>
              <a:rPr lang="zh-CN" altLang="en-US" sz="86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扇面画</a:t>
            </a:r>
            <a:endParaRPr lang="zh-CN" altLang="en-US" sz="86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mp38094780_1445938825730_2_th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1340"/>
          <a:stretch>
            <a:fillRect/>
          </a:stretch>
        </p:blipFill>
        <p:spPr>
          <a:xfrm>
            <a:off x="4084598" y="2417086"/>
            <a:ext cx="4086926" cy="15734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6526" y="4206330"/>
            <a:ext cx="1789430" cy="37274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57175" indent="-25717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www.92ppt.net</a:t>
            </a:r>
            <a:endParaRPr lang="en-US" altLang="zh-CN" sz="18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144389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628650" y="515780"/>
            <a:ext cx="7681632" cy="427675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9135" y="632938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扇面画中不乏超绝脱俗的传世佳作。折扇的扇面上宽下窄，呈扇形。</a:t>
            </a:r>
            <a:br>
              <a: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153159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444"/>
          <a:stretch>
            <a:fillRect/>
          </a:stretch>
        </p:blipFill>
        <p:spPr>
          <a:xfrm>
            <a:off x="1982152" y="1137257"/>
            <a:ext cx="5343806" cy="31389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160693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468"/>
          <a:stretch>
            <a:fillRect/>
          </a:stretch>
        </p:blipFill>
        <p:spPr>
          <a:xfrm>
            <a:off x="736284" y="454343"/>
            <a:ext cx="7533659" cy="44511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899" y="677704"/>
            <a:ext cx="7886700" cy="994172"/>
          </a:xfrm>
        </p:spPr>
        <p:txBody>
          <a:bodyPr>
            <a:noAutofit/>
          </a:bodyPr>
          <a:lstStyle/>
          <a:p>
            <a:r>
              <a:rPr lang="zh-CN" altLang="en-US" sz="27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画家在命笔之时须考虑在特定空间范围中安排画面，精思巧构，展示技法。匠心独具，笔随意转，化有限为无限，创造出富有魅力的形象和意境。</a:t>
            </a:r>
            <a:endParaRPr lang="zh-CN" altLang="en-US" sz="27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169117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980"/>
          <a:stretch>
            <a:fillRect/>
          </a:stretch>
        </p:blipFill>
        <p:spPr>
          <a:xfrm>
            <a:off x="4483894" y="2572227"/>
            <a:ext cx="4660106" cy="257127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175915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742"/>
          <a:stretch>
            <a:fillRect/>
          </a:stretch>
        </p:blipFill>
        <p:spPr>
          <a:xfrm>
            <a:off x="726198" y="190445"/>
            <a:ext cx="7600222" cy="42148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5011" y="909351"/>
            <a:ext cx="7886700" cy="994172"/>
          </a:xfrm>
        </p:spPr>
        <p:txBody>
          <a:bodyPr>
            <a:no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展开扇面，首先是对扇面的形象的评估，从画的精神、气韵、造诣、趣味及意境着眼，细细品味，来领略作者对整个扇面布局，构图的意图，笔触的深浅、虚实。水墨还是设色，更之重彩，来反映作者的思想，体味其流派的特点，作画的风格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190437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170"/>
          <a:stretch>
            <a:fillRect/>
          </a:stretch>
        </p:blipFill>
        <p:spPr>
          <a:xfrm>
            <a:off x="269081" y="2782252"/>
            <a:ext cx="4152312" cy="23612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198783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18661" y="355284"/>
            <a:ext cx="7204346" cy="45502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209225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642"/>
          <a:stretch>
            <a:fillRect/>
          </a:stretch>
        </p:blipFill>
        <p:spPr>
          <a:xfrm>
            <a:off x="1143953" y="273845"/>
            <a:ext cx="6900078" cy="405073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217211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349218" y="690564"/>
            <a:ext cx="6436631" cy="39406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229201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405"/>
          <a:stretch>
            <a:fillRect/>
          </a:stretch>
        </p:blipFill>
        <p:spPr>
          <a:xfrm>
            <a:off x="1343980" y="642463"/>
            <a:ext cx="6482211" cy="40290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3244692"/>
            <a:ext cx="7886700" cy="3263504"/>
          </a:xfrm>
        </p:spPr>
        <p:txBody>
          <a:bodyPr/>
          <a:lstStyle/>
          <a:p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扇面画是中国历史悠久的传统艺术品，扇面画的历史可以追溯到唐朝，明代开始集书法，绘画于一扇，盛行于明清时期。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 descr="1290_P_1387448491496"/>
          <p:cNvPicPr>
            <a:picLocks noChangeAspect="1"/>
          </p:cNvPicPr>
          <p:nvPr/>
        </p:nvPicPr>
        <p:blipFill>
          <a:blip r:embed="rId1" cstate="email"/>
          <a:srcRect r="-1163"/>
          <a:stretch>
            <a:fillRect/>
          </a:stretch>
        </p:blipFill>
        <p:spPr>
          <a:xfrm>
            <a:off x="2277906" y="620707"/>
            <a:ext cx="4531687" cy="190937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238673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639"/>
          <a:stretch>
            <a:fillRect/>
          </a:stretch>
        </p:blipFill>
        <p:spPr>
          <a:xfrm>
            <a:off x="1228251" y="557690"/>
            <a:ext cx="7082033" cy="42509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249879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308"/>
          <a:stretch>
            <a:fillRect/>
          </a:stretch>
        </p:blipFill>
        <p:spPr>
          <a:xfrm>
            <a:off x="824867" y="454820"/>
            <a:ext cx="7057801" cy="40553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12032529258789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967742" y="491015"/>
            <a:ext cx="7165041" cy="38496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0006019071728118_b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t="-4363" r="-18926"/>
          <a:stretch>
            <a:fillRect/>
          </a:stretch>
        </p:blipFill>
        <p:spPr>
          <a:xfrm>
            <a:off x="4978244" y="1236346"/>
            <a:ext cx="4165759" cy="3907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2809" y="504924"/>
            <a:ext cx="8858835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中国画门类中，历代书画家喜欢在扇面上绘画或书写以抒情达意，或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为他人收藏或赠友人以诗留念。存字和画的扇子，保持原样的叫成扇，为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便于收藏而装裱成册页的习称扇面。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7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由于尺幅有限，画家必须精心布局扇面，设计墨色和构图，从而逐步成为一种独特的艺术品种。</a:t>
            </a:r>
            <a:endParaRPr lang="zh-CN" altLang="en-US" sz="27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53a5a807h9d5736209214&amp;690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251"/>
          <a:stretch>
            <a:fillRect/>
          </a:stretch>
        </p:blipFill>
        <p:spPr>
          <a:xfrm>
            <a:off x="1930720" y="1590676"/>
            <a:ext cx="7089569" cy="299208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060925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941"/>
          <a:stretch>
            <a:fillRect/>
          </a:stretch>
        </p:blipFill>
        <p:spPr>
          <a:xfrm>
            <a:off x="710568" y="409100"/>
            <a:ext cx="7398011" cy="416559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766" y="327661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zh-CN" altLang="en-US" sz="27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扇面画是传统艺术门类中的奇葩，其审美趣味除了雅俗共赏的艺术性，还具有广泛的实用功能，所以深得群众喜爱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060925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593"/>
          <a:stretch>
            <a:fillRect/>
          </a:stretch>
        </p:blipFill>
        <p:spPr>
          <a:xfrm>
            <a:off x="207468" y="1435383"/>
            <a:ext cx="6239435" cy="35185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121897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045371" y="605315"/>
            <a:ext cx="6893775" cy="408233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700" dirty="0">
                <a:latin typeface="微软雅黑" panose="020B0503020204020204" charset="-122"/>
                <a:ea typeface="微软雅黑" panose="020B0503020204020204" charset="-122"/>
                <a:cs typeface="华文行楷" panose="02010800040101010101" charset="-122"/>
                <a:sym typeface="微软雅黑" panose="020B0503020204020204" charset="-122"/>
              </a:rPr>
              <a:t>从形制上分，又有圆形叫团扇(纨扇)和折叠式折扇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128683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345"/>
          <a:stretch>
            <a:fillRect/>
          </a:stretch>
        </p:blipFill>
        <p:spPr>
          <a:xfrm>
            <a:off x="1760305" y="977070"/>
            <a:ext cx="5170310" cy="29602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578644"/>
            <a:ext cx="7886700" cy="994172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在宋、元时代，团扇画广为流行。明代以后，折扇画渐执牛耳。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内容占位符 3" descr="2012032529137825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 r="-92"/>
          <a:stretch>
            <a:fillRect/>
          </a:stretch>
        </p:blipFill>
        <p:spPr>
          <a:xfrm>
            <a:off x="1744980" y="2109313"/>
            <a:ext cx="5451886" cy="30341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517</Words>
  <Application>WPS 演示</Application>
  <PresentationFormat>全屏显示(16:9)</PresentationFormat>
  <Paragraphs>24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华文行楷</vt:lpstr>
      <vt:lpstr>Arial Unicode MS</vt:lpstr>
      <vt:lpstr>Calibri Light</vt:lpstr>
      <vt:lpstr>Calibri</vt:lpstr>
      <vt:lpstr>Arial</vt:lpstr>
      <vt:lpstr>第一PPT模板网-WWW.1PPT.COM</vt:lpstr>
      <vt:lpstr>扇面画</vt:lpstr>
      <vt:lpstr>PowerPoint 演示文稿</vt:lpstr>
      <vt:lpstr>PowerPoint 演示文稿</vt:lpstr>
      <vt:lpstr>由于尺幅有限，画家必须精心布局扇面，设计墨色和构图，从而逐步成为一种独特的艺术品种。</vt:lpstr>
      <vt:lpstr>PowerPoint 演示文稿</vt:lpstr>
      <vt:lpstr>扇面画是传统艺术门类中的奇葩，其审美趣味除了雅俗共赏的艺术性，还具有广泛的实用功能，所以深得群众喜爱。</vt:lpstr>
      <vt:lpstr>PowerPoint 演示文稿</vt:lpstr>
      <vt:lpstr>从形制上分，又有圆形叫团扇(纨扇)和折叠式折扇。</vt:lpstr>
      <vt:lpstr>在宋、元时代，团扇画广为流行。明代以后，折扇画渐执牛耳。</vt:lpstr>
      <vt:lpstr>PowerPoint 演示文稿</vt:lpstr>
      <vt:lpstr>扇面画中不乏超绝脱俗的传世佳作。折扇的扇面上宽下窄，呈扇形。 </vt:lpstr>
      <vt:lpstr>PowerPoint 演示文稿</vt:lpstr>
      <vt:lpstr>画家在命笔之时须考虑在特定空间范围中安排画面，精思巧构，展示技法。匠心独具，笔随意转，化有限为无限，创造出富有魅力的形象和意境。</vt:lpstr>
      <vt:lpstr>PowerPoint 演示文稿</vt:lpstr>
      <vt:lpstr>       展开扇面，首先是对扇面的形象的评估，从画的精神、气韵、造诣、趣味及意境着眼，细细品味，来领略作者对整个扇面布局，构图的意图，笔触的深浅、虚实。水墨还是设色，更之重彩，来反映作者的思想，体味其流派的特点，作画的风格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扇面画</dc:title>
  <dc:creator>第一PPT模板网-WWW.1PPT.COM</dc:creator>
  <cp:lastModifiedBy>Administrator</cp:lastModifiedBy>
  <cp:revision>6</cp:revision>
  <dcterms:created xsi:type="dcterms:W3CDTF">2019-03-06T07:24:00Z</dcterms:created>
  <dcterms:modified xsi:type="dcterms:W3CDTF">2022-07-15T06:54:03Z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