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7"/>
  </p:notesMasterIdLst>
  <p:sldIdLst>
    <p:sldId id="256" r:id="rId4"/>
    <p:sldId id="257" r:id="rId5"/>
    <p:sldId id="258" r:id="rId6"/>
    <p:sldId id="260" r:id="rId8"/>
    <p:sldId id="259" r:id="rId9"/>
    <p:sldId id="261" r:id="rId10"/>
    <p:sldId id="262" r:id="rId11"/>
    <p:sldId id="264" r:id="rId12"/>
    <p:sldId id="263" r:id="rId13"/>
    <p:sldId id="265" r:id="rId14"/>
    <p:sldId id="266" r:id="rId15"/>
    <p:sldId id="268" r:id="rId16"/>
    <p:sldId id="267" r:id="rId17"/>
    <p:sldId id="269" r:id="rId18"/>
    <p:sldId id="270" r:id="rId19"/>
    <p:sldId id="272" r:id="rId20"/>
    <p:sldId id="271" r:id="rId21"/>
    <p:sldId id="274" r:id="rId22"/>
    <p:sldId id="273" r:id="rId23"/>
    <p:sldId id="275"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D1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376" autoAdjust="0"/>
  </p:normalViewPr>
  <p:slideViewPr>
    <p:cSldViewPr showGuides="1">
      <p:cViewPr>
        <p:scale>
          <a:sx n="100" d="100"/>
          <a:sy n="100" d="100"/>
        </p:scale>
        <p:origin x="-954" y="-4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67BDF6-9982-4691-9639-C6E027EBBEA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9B51D1-7FA7-4B74-8BC7-0839A5A0A68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dirty="0" smtClean="0">
                <a:latin typeface="微软雅黑" panose="020B0503020204020204" pitchFamily="34" charset="-122"/>
                <a:ea typeface="微软雅黑" panose="020B0503020204020204" pitchFamily="34" charset="-122"/>
              </a:rPr>
              <a:t>模板来自于：第一</a:t>
            </a:r>
            <a:r>
              <a:rPr lang="en-US" altLang="zh-CN" sz="1200" dirty="0" smtClean="0">
                <a:latin typeface="微软雅黑" panose="020B0503020204020204" pitchFamily="34" charset="-122"/>
                <a:ea typeface="微软雅黑" panose="020B0503020204020204" pitchFamily="34" charset="-122"/>
              </a:rPr>
              <a:t>PPT</a:t>
            </a:r>
            <a:r>
              <a:rPr lang="zh-CN" altLang="en-US" sz="1200" dirty="0" smtClean="0">
                <a:latin typeface="微软雅黑" panose="020B0503020204020204" pitchFamily="34" charset="-122"/>
                <a:ea typeface="微软雅黑" panose="020B0503020204020204" pitchFamily="34" charset="-122"/>
              </a:rPr>
              <a:t> </a:t>
            </a:r>
            <a:r>
              <a:rPr lang="en-US" altLang="zh-CN" sz="1200" dirty="0" smtClean="0">
                <a:latin typeface="微软雅黑" panose="020B0503020204020204" pitchFamily="34" charset="-122"/>
                <a:ea typeface="微软雅黑" panose="020B0503020204020204" pitchFamily="34" charset="-122"/>
              </a:rPr>
              <a:t>https://www.1ppt.com/</a:t>
            </a:r>
            <a:endParaRPr lang="zh-CN" altLang="en-US" sz="1200" dirty="0" smtClean="0">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fld id="{889B51D1-7FA7-4B74-8BC7-0839A5A0A68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288858B-BBE7-4975-AE5D-6DE108DEA0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44ADE6-4416-4E16-916A-FD860FF79AD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288858B-BBE7-4975-AE5D-6DE108DEA0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44ADE6-4416-4E16-916A-FD860FF79AD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288858B-BBE7-4975-AE5D-6DE108DEA0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44ADE6-4416-4E16-916A-FD860FF79AD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1_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288858B-BBE7-4975-AE5D-6DE108DEA0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44ADE6-4416-4E16-916A-FD860FF79AD1}" type="slidenum">
              <a:rPr lang="zh-CN" altLang="en-US" smtClean="0"/>
            </a:fld>
            <a:endParaRPr lang="zh-CN" altLang="en-US"/>
          </a:p>
        </p:txBody>
      </p:sp>
      <p:sp>
        <p:nvSpPr>
          <p:cNvPr id="7" name="TextBox 6"/>
          <p:cNvSpPr txBox="1"/>
          <p:nvPr userDrawn="1"/>
        </p:nvSpPr>
        <p:spPr>
          <a:xfrm>
            <a:off x="11626466" y="643"/>
            <a:ext cx="540060" cy="118430"/>
          </a:xfrm>
          <a:prstGeom prst="rect">
            <a:avLst/>
          </a:prstGeom>
          <a:noFill/>
        </p:spPr>
        <p:txBody>
          <a:bodyPr wrap="square" rtlCol="0">
            <a:spAutoFit/>
          </a:bodyPr>
          <a:lstStyle/>
          <a:p>
            <a:pPr>
              <a:lnSpc>
                <a:spcPct val="200000"/>
              </a:lnSpc>
            </a:pPr>
            <a:r>
              <a:rPr lang="zh-CN" altLang="en-US" sz="100" dirty="0">
                <a:latin typeface="微软雅黑" panose="020B0503020204020204" pitchFamily="34" charset="-122"/>
                <a:ea typeface="微软雅黑" panose="020B0503020204020204" pitchFamily="34" charset="-122"/>
                <a:hlinkClick r:id="rId2"/>
              </a:rPr>
              <a:t>行业</a:t>
            </a:r>
            <a:r>
              <a:rPr lang="en-US" altLang="zh-CN" sz="100" dirty="0">
                <a:latin typeface="微软雅黑" panose="020B0503020204020204" pitchFamily="34" charset="-122"/>
                <a:ea typeface="微软雅黑" panose="020B0503020204020204" pitchFamily="34" charset="-122"/>
                <a:hlinkClick r:id="rId2"/>
              </a:rPr>
              <a:t>PPT</a:t>
            </a:r>
            <a:r>
              <a:rPr lang="zh-CN" altLang="en-US" sz="100" dirty="0">
                <a:latin typeface="微软雅黑" panose="020B0503020204020204" pitchFamily="34" charset="-122"/>
                <a:ea typeface="微软雅黑" panose="020B0503020204020204" pitchFamily="34" charset="-122"/>
                <a:hlinkClick r:id="rId2"/>
              </a:rPr>
              <a:t>模板</a:t>
            </a:r>
            <a:r>
              <a:rPr lang="en-US" altLang="zh-CN" sz="100" dirty="0">
                <a:latin typeface="微软雅黑" panose="020B0503020204020204" pitchFamily="34" charset="-122"/>
                <a:ea typeface="微软雅黑" panose="020B0503020204020204" pitchFamily="34" charset="-122"/>
              </a:rPr>
              <a:t>http://www.1ppt.com/hangye/</a:t>
            </a:r>
            <a:endParaRPr lang="en-US" altLang="zh-CN" sz="1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C288858B-BBE7-4975-AE5D-6DE108DEA0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44ADE6-4416-4E16-916A-FD860FF79AD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C288858B-BBE7-4975-AE5D-6DE108DEA0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44ADE6-4416-4E16-916A-FD860FF79AD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C288858B-BBE7-4975-AE5D-6DE108DEA0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44ADE6-4416-4E16-916A-FD860FF79AD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C288858B-BBE7-4975-AE5D-6DE108DEA09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F44ADE6-4416-4E16-916A-FD860FF79AD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288858B-BBE7-4975-AE5D-6DE108DEA09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F44ADE6-4416-4E16-916A-FD860FF79AD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88858B-BBE7-4975-AE5D-6DE108DEA09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F44ADE6-4416-4E16-916A-FD860FF79AD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288858B-BBE7-4975-AE5D-6DE108DEA0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44ADE6-4416-4E16-916A-FD860FF79AD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C288858B-BBE7-4975-AE5D-6DE108DEA0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44ADE6-4416-4E16-916A-FD860FF79AD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email">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88858B-BBE7-4975-AE5D-6DE108DEA091}" type="datetimeFigureOut">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44ADE6-4416-4E16-916A-FD860FF79AD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hyperlink" Target="http://www.92ppt.net/" TargetMode="Externa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1" Type="http://schemas.openxmlformats.org/officeDocument/2006/relationships/slideLayout" Target="../slideLayouts/slideLayout7.xml"/><Relationship Id="rId10" Type="http://schemas.openxmlformats.org/officeDocument/2006/relationships/tags" Target="../tags/tag30.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image" Target="../media/image13.jpeg"/><Relationship Id="rId13" Type="http://schemas.openxmlformats.org/officeDocument/2006/relationships/slideLayout" Target="../slideLayouts/slideLayout7.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8" Type="http://schemas.openxmlformats.org/officeDocument/2006/relationships/slideLayout" Target="../slideLayouts/slideLayout7.xml"/><Relationship Id="rId37" Type="http://schemas.openxmlformats.org/officeDocument/2006/relationships/tags" Target="../tags/tag76.xml"/><Relationship Id="rId36" Type="http://schemas.openxmlformats.org/officeDocument/2006/relationships/tags" Target="../tags/tag75.xml"/><Relationship Id="rId35" Type="http://schemas.openxmlformats.org/officeDocument/2006/relationships/tags" Target="../tags/tag74.xml"/><Relationship Id="rId34" Type="http://schemas.openxmlformats.org/officeDocument/2006/relationships/tags" Target="../tags/tag73.xml"/><Relationship Id="rId33" Type="http://schemas.openxmlformats.org/officeDocument/2006/relationships/tags" Target="../tags/tag72.xml"/><Relationship Id="rId32" Type="http://schemas.openxmlformats.org/officeDocument/2006/relationships/tags" Target="../tags/tag71.xml"/><Relationship Id="rId31" Type="http://schemas.openxmlformats.org/officeDocument/2006/relationships/tags" Target="../tags/tag70.xml"/><Relationship Id="rId30" Type="http://schemas.openxmlformats.org/officeDocument/2006/relationships/tags" Target="../tags/tag69.xml"/><Relationship Id="rId3" Type="http://schemas.openxmlformats.org/officeDocument/2006/relationships/tags" Target="../tags/tag42.xml"/><Relationship Id="rId29" Type="http://schemas.openxmlformats.org/officeDocument/2006/relationships/tags" Target="../tags/tag68.xml"/><Relationship Id="rId28" Type="http://schemas.openxmlformats.org/officeDocument/2006/relationships/tags" Target="../tags/tag67.xml"/><Relationship Id="rId27" Type="http://schemas.openxmlformats.org/officeDocument/2006/relationships/tags" Target="../tags/tag66.xml"/><Relationship Id="rId26" Type="http://schemas.openxmlformats.org/officeDocument/2006/relationships/tags" Target="../tags/tag65.xml"/><Relationship Id="rId25" Type="http://schemas.openxmlformats.org/officeDocument/2006/relationships/tags" Target="../tags/tag64.xml"/><Relationship Id="rId24" Type="http://schemas.openxmlformats.org/officeDocument/2006/relationships/tags" Target="../tags/tag63.xml"/><Relationship Id="rId23" Type="http://schemas.openxmlformats.org/officeDocument/2006/relationships/tags" Target="../tags/tag62.xml"/><Relationship Id="rId22" Type="http://schemas.openxmlformats.org/officeDocument/2006/relationships/tags" Target="../tags/tag61.xml"/><Relationship Id="rId21" Type="http://schemas.openxmlformats.org/officeDocument/2006/relationships/tags" Target="../tags/tag60.xml"/><Relationship Id="rId20" Type="http://schemas.openxmlformats.org/officeDocument/2006/relationships/tags" Target="../tags/tag59.xml"/><Relationship Id="rId2" Type="http://schemas.openxmlformats.org/officeDocument/2006/relationships/tags" Target="../tags/tag41.xml"/><Relationship Id="rId19" Type="http://schemas.openxmlformats.org/officeDocument/2006/relationships/tags" Target="../tags/tag58.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9" Type="http://schemas.openxmlformats.org/officeDocument/2006/relationships/slideLayout" Target="../slideLayouts/slideLayout7.xml"/><Relationship Id="rId28" Type="http://schemas.openxmlformats.org/officeDocument/2006/relationships/tags" Target="../tags/tag103.xml"/><Relationship Id="rId27" Type="http://schemas.openxmlformats.org/officeDocument/2006/relationships/tags" Target="../tags/tag102.xml"/><Relationship Id="rId26" Type="http://schemas.openxmlformats.org/officeDocument/2006/relationships/tags" Target="../tags/tag101.xml"/><Relationship Id="rId25" Type="http://schemas.openxmlformats.org/officeDocument/2006/relationships/tags" Target="../tags/tag100.xml"/><Relationship Id="rId24" Type="http://schemas.openxmlformats.org/officeDocument/2006/relationships/tags" Target="../tags/tag99.xml"/><Relationship Id="rId23" Type="http://schemas.openxmlformats.org/officeDocument/2006/relationships/tags" Target="../tags/tag98.xml"/><Relationship Id="rId22" Type="http://schemas.openxmlformats.org/officeDocument/2006/relationships/tags" Target="../tags/tag97.xml"/><Relationship Id="rId21" Type="http://schemas.openxmlformats.org/officeDocument/2006/relationships/tags" Target="../tags/tag96.xml"/><Relationship Id="rId20" Type="http://schemas.openxmlformats.org/officeDocument/2006/relationships/tags" Target="../tags/tag95.xml"/><Relationship Id="rId2" Type="http://schemas.openxmlformats.org/officeDocument/2006/relationships/tags" Target="../tags/tag77.xml"/><Relationship Id="rId19" Type="http://schemas.openxmlformats.org/officeDocument/2006/relationships/tags" Target="../tags/tag94.xml"/><Relationship Id="rId18" Type="http://schemas.openxmlformats.org/officeDocument/2006/relationships/tags" Target="../tags/tag93.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hyperlink" Target="http://www.92ppt.net/" TargetMode="External"/><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3" Type="http://schemas.openxmlformats.org/officeDocument/2006/relationships/slideLayout" Target="../slideLayouts/slideLayout7.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email"/>
          <a:srcRect/>
          <a:stretch>
            <a:fillRect/>
          </a:stretch>
        </p:blipFill>
        <p:spPr>
          <a:xfrm>
            <a:off x="0" y="0"/>
            <a:ext cx="12192000" cy="6858000"/>
          </a:xfrm>
          <a:prstGeom prst="rect">
            <a:avLst/>
          </a:prstGeom>
        </p:spPr>
      </p:pic>
      <p:grpSp>
        <p:nvGrpSpPr>
          <p:cNvPr id="7" name="组合 6"/>
          <p:cNvGrpSpPr/>
          <p:nvPr/>
        </p:nvGrpSpPr>
        <p:grpSpPr>
          <a:xfrm>
            <a:off x="11424602" y="260648"/>
            <a:ext cx="613232" cy="5040560"/>
            <a:chOff x="11445643" y="433731"/>
            <a:chExt cx="613231" cy="5040560"/>
          </a:xfrm>
        </p:grpSpPr>
        <p:sp>
          <p:nvSpPr>
            <p:cNvPr id="8" name="文本框 7"/>
            <p:cNvSpPr txBox="1"/>
            <p:nvPr/>
          </p:nvSpPr>
          <p:spPr>
            <a:xfrm>
              <a:off x="11445643" y="433731"/>
              <a:ext cx="400109" cy="3974313"/>
            </a:xfrm>
            <a:prstGeom prst="rect">
              <a:avLst/>
            </a:prstGeom>
            <a:noFill/>
          </p:spPr>
          <p:txBody>
            <a:bodyPr vert="eaVert" wrap="square" rtlCol="0">
              <a:spAutoFit/>
            </a:bodyPr>
            <a:lstStyle/>
            <a:p>
              <a:pPr algn="dist"/>
              <a:r>
                <a:rPr lang="zh-CN" altLang="en-US" sz="1400" dirty="0">
                  <a:solidFill>
                    <a:schemeClr val="bg1"/>
                  </a:solidFill>
                  <a:latin typeface="Arial" panose="020B0604020202020204"/>
                  <a:ea typeface="微软雅黑" panose="020B0503020204020204" pitchFamily="34" charset="-122"/>
                  <a:sym typeface="Arial" panose="020B0604020202020204"/>
                </a:rPr>
                <a:t>奋斗百年路 启航新征程</a:t>
              </a:r>
              <a:endParaRPr lang="zh-CN" altLang="en-US" sz="1400" dirty="0">
                <a:solidFill>
                  <a:schemeClr val="bg1"/>
                </a:solidFill>
                <a:latin typeface="Arial" panose="020B0604020202020204"/>
                <a:ea typeface="微软雅黑" panose="020B0503020204020204" pitchFamily="34" charset="-122"/>
                <a:sym typeface="Arial" panose="020B0604020202020204"/>
              </a:endParaRPr>
            </a:p>
          </p:txBody>
        </p:sp>
        <p:sp>
          <p:nvSpPr>
            <p:cNvPr id="9" name="文本框 8"/>
            <p:cNvSpPr txBox="1"/>
            <p:nvPr/>
          </p:nvSpPr>
          <p:spPr>
            <a:xfrm>
              <a:off x="11720321" y="692696"/>
              <a:ext cx="338553" cy="4781595"/>
            </a:xfrm>
            <a:prstGeom prst="rect">
              <a:avLst/>
            </a:prstGeom>
            <a:noFill/>
          </p:spPr>
          <p:txBody>
            <a:bodyPr vert="eaVert" wrap="square" rtlCol="0">
              <a:spAutoFit/>
            </a:bodyPr>
            <a:lstStyle/>
            <a:p>
              <a:pPr algn="dist"/>
              <a:r>
                <a:rPr lang="en-US" altLang="zh-CN" sz="1000" dirty="0">
                  <a:solidFill>
                    <a:schemeClr val="bg1"/>
                  </a:solidFill>
                  <a:latin typeface="Arial" panose="020B0604020202020204"/>
                  <a:ea typeface="微软雅黑" panose="020B0503020204020204" pitchFamily="34" charset="-122"/>
                  <a:sym typeface="Arial" panose="020B0604020202020204"/>
                </a:rPr>
                <a:t>STRIVING FOR A HUNDRED YEARS AND EMBARKING ON A NEW JOURNEY</a:t>
              </a:r>
              <a:endParaRPr lang="zh-CN" altLang="en-US" sz="1000"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10" name="组合 9"/>
          <p:cNvGrpSpPr/>
          <p:nvPr/>
        </p:nvGrpSpPr>
        <p:grpSpPr>
          <a:xfrm>
            <a:off x="97917" y="1748864"/>
            <a:ext cx="605537" cy="4957708"/>
            <a:chOff x="11280211" y="304905"/>
            <a:chExt cx="605537" cy="4957708"/>
          </a:xfrm>
        </p:grpSpPr>
        <p:sp>
          <p:nvSpPr>
            <p:cNvPr id="11" name="文本框 10"/>
            <p:cNvSpPr txBox="1"/>
            <p:nvPr/>
          </p:nvSpPr>
          <p:spPr>
            <a:xfrm>
              <a:off x="11485638" y="304905"/>
              <a:ext cx="400110" cy="3974313"/>
            </a:xfrm>
            <a:prstGeom prst="rect">
              <a:avLst/>
            </a:prstGeom>
            <a:noFill/>
          </p:spPr>
          <p:txBody>
            <a:bodyPr vert="eaVert" wrap="square" rtlCol="0">
              <a:spAutoFit/>
            </a:bodyPr>
            <a:lstStyle/>
            <a:p>
              <a:pPr algn="dist"/>
              <a:r>
                <a:rPr lang="zh-CN" altLang="en-US" sz="1400" dirty="0">
                  <a:solidFill>
                    <a:schemeClr val="bg1"/>
                  </a:solidFill>
                  <a:latin typeface="Arial" panose="020B0604020202020204"/>
                  <a:ea typeface="微软雅黑" panose="020B0503020204020204" pitchFamily="34" charset="-122"/>
                  <a:sym typeface="Arial" panose="020B0604020202020204"/>
                </a:rPr>
                <a:t>发扬奋斗精神  同人民血脉联系</a:t>
              </a:r>
              <a:endParaRPr lang="zh-CN" altLang="en-US" sz="1400" dirty="0">
                <a:solidFill>
                  <a:schemeClr val="bg1"/>
                </a:solidFill>
                <a:latin typeface="Arial" panose="020B0604020202020204"/>
                <a:ea typeface="微软雅黑" panose="020B0503020204020204" pitchFamily="34" charset="-122"/>
                <a:sym typeface="Arial" panose="020B0604020202020204"/>
              </a:endParaRPr>
            </a:p>
          </p:txBody>
        </p:sp>
        <p:sp>
          <p:nvSpPr>
            <p:cNvPr id="12" name="文本框 11"/>
            <p:cNvSpPr txBox="1"/>
            <p:nvPr/>
          </p:nvSpPr>
          <p:spPr>
            <a:xfrm>
              <a:off x="11280211" y="544881"/>
              <a:ext cx="338554" cy="4717732"/>
            </a:xfrm>
            <a:prstGeom prst="rect">
              <a:avLst/>
            </a:prstGeom>
            <a:noFill/>
          </p:spPr>
          <p:txBody>
            <a:bodyPr vert="eaVert" wrap="square" rtlCol="0">
              <a:spAutoFit/>
            </a:bodyPr>
            <a:lstStyle/>
            <a:p>
              <a:pPr algn="dist"/>
              <a:r>
                <a:rPr lang="en-US" altLang="zh-CN" sz="1000" dirty="0">
                  <a:solidFill>
                    <a:schemeClr val="bg1"/>
                  </a:solidFill>
                  <a:latin typeface="Arial" panose="020B0604020202020204"/>
                  <a:ea typeface="微软雅黑" panose="020B0503020204020204" pitchFamily="34" charset="-122"/>
                  <a:sym typeface="Arial" panose="020B0604020202020204"/>
                </a:rPr>
                <a:t>STRIVING FOR A HUNDRED YEARS AND EMBARKING ON A NEW JOURNEY</a:t>
              </a:r>
              <a:endParaRPr lang="zh-CN" altLang="en-US" sz="1000"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20" name="组合 19"/>
          <p:cNvGrpSpPr/>
          <p:nvPr/>
        </p:nvGrpSpPr>
        <p:grpSpPr>
          <a:xfrm>
            <a:off x="2099556" y="1146891"/>
            <a:ext cx="7992888" cy="3100978"/>
            <a:chOff x="2099556" y="1146890"/>
            <a:chExt cx="7992888" cy="3100978"/>
          </a:xfrm>
        </p:grpSpPr>
        <p:sp>
          <p:nvSpPr>
            <p:cNvPr id="14" name="文本框 13"/>
            <p:cNvSpPr txBox="1"/>
            <p:nvPr/>
          </p:nvSpPr>
          <p:spPr>
            <a:xfrm>
              <a:off x="2099556" y="1748864"/>
              <a:ext cx="7992888" cy="1200329"/>
            </a:xfrm>
            <a:prstGeom prst="rect">
              <a:avLst/>
            </a:prstGeom>
            <a:noFill/>
          </p:spPr>
          <p:txBody>
            <a:bodyPr wrap="square" rtlCol="0">
              <a:spAutoFit/>
            </a:bodyPr>
            <a:lstStyle/>
            <a:p>
              <a:pPr algn="dist"/>
              <a:r>
                <a:rPr lang="zh-CN" altLang="en-US" sz="7200" dirty="0">
                  <a:solidFill>
                    <a:srgbClr val="FCD16E"/>
                  </a:solidFill>
                  <a:effectLst>
                    <a:outerShdw blurRad="38100" dist="38100" dir="2700000" algn="tl">
                      <a:srgbClr val="000000">
                        <a:alpha val="43137"/>
                      </a:srgbClr>
                    </a:outerShdw>
                  </a:effectLst>
                  <a:latin typeface="思源宋体 CN Heavy" pitchFamily="18" charset="-122"/>
                  <a:ea typeface="思源宋体 CN Heavy" pitchFamily="18" charset="-122"/>
                  <a:sym typeface="Arial" panose="020B0604020202020204"/>
                </a:rPr>
                <a:t>党务工作汇报总结</a:t>
              </a:r>
              <a:endParaRPr lang="zh-CN" altLang="en-US" sz="7200" dirty="0">
                <a:solidFill>
                  <a:srgbClr val="FCD16E"/>
                </a:solidFill>
                <a:effectLst>
                  <a:outerShdw blurRad="38100" dist="38100" dir="2700000" algn="tl">
                    <a:srgbClr val="000000">
                      <a:alpha val="43137"/>
                    </a:srgbClr>
                  </a:outerShdw>
                </a:effectLst>
                <a:latin typeface="思源宋体 CN Heavy" pitchFamily="18" charset="-122"/>
                <a:ea typeface="思源宋体 CN Heavy" pitchFamily="18" charset="-122"/>
                <a:sym typeface="Arial" panose="020B0604020202020204"/>
              </a:endParaRPr>
            </a:p>
          </p:txBody>
        </p:sp>
        <p:pic>
          <p:nvPicPr>
            <p:cNvPr id="15" name="图片 14"/>
            <p:cNvPicPr>
              <a:picLocks noChangeAspect="1"/>
            </p:cNvPicPr>
            <p:nvPr/>
          </p:nvPicPr>
          <p:blipFill rotWithShape="1">
            <a:blip r:embed="rId2" cstate="email"/>
            <a:srcRect/>
            <a:stretch>
              <a:fillRect/>
            </a:stretch>
          </p:blipFill>
          <p:spPr>
            <a:xfrm>
              <a:off x="3917616" y="1146890"/>
              <a:ext cx="4356768" cy="408447"/>
            </a:xfrm>
            <a:prstGeom prst="rect">
              <a:avLst/>
            </a:prstGeom>
          </p:spPr>
        </p:pic>
        <p:sp>
          <p:nvSpPr>
            <p:cNvPr id="16" name="文本框 15"/>
            <p:cNvSpPr txBox="1"/>
            <p:nvPr/>
          </p:nvSpPr>
          <p:spPr>
            <a:xfrm>
              <a:off x="2528491" y="3043820"/>
              <a:ext cx="7056784" cy="600164"/>
            </a:xfrm>
            <a:prstGeom prst="rect">
              <a:avLst/>
            </a:prstGeom>
            <a:noFill/>
          </p:spPr>
          <p:txBody>
            <a:bodyPr wrap="square" rtlCol="0">
              <a:spAutoFit/>
            </a:bodyPr>
            <a:lstStyle/>
            <a:p>
              <a:pPr algn="ctr">
                <a:lnSpc>
                  <a:spcPct val="150000"/>
                </a:lnSpc>
              </a:pPr>
              <a:r>
                <a:rPr lang="en-US" altLang="zh-CN" sz="1100" spc="100" dirty="0">
                  <a:latin typeface="Arial" panose="020B0604020202020204"/>
                  <a:ea typeface="微软雅黑" panose="020B0503020204020204" pitchFamily="34" charset="-122"/>
                  <a:cs typeface="阿里巴巴普惠体 2.0 45 Light" panose="00020600040101010101" pitchFamily="18" charset="-122"/>
                  <a:sym typeface="Arial" panose="020B0604020202020204"/>
                </a:rPr>
                <a:t>PARTY AND GOVERNMENT REPORTING PARTY AND GOVERNMENT POLICY INTERPRETATION POLICY GOVERNMENT ECONOMIC POLICY REPORTING PARTY</a:t>
              </a:r>
              <a:endParaRPr lang="zh-CN" altLang="en-US" sz="1100" spc="100" dirty="0">
                <a:latin typeface="Arial" panose="020B0604020202020204"/>
                <a:ea typeface="微软雅黑" panose="020B0503020204020204" pitchFamily="34" charset="-122"/>
                <a:cs typeface="阿里巴巴普惠体 2.0 45 Light" panose="00020600040101010101" pitchFamily="18" charset="-122"/>
                <a:sym typeface="Arial" panose="020B0604020202020204"/>
              </a:endParaRPr>
            </a:p>
          </p:txBody>
        </p:sp>
        <p:grpSp>
          <p:nvGrpSpPr>
            <p:cNvPr id="19" name="组合 18"/>
            <p:cNvGrpSpPr/>
            <p:nvPr/>
          </p:nvGrpSpPr>
          <p:grpSpPr>
            <a:xfrm>
              <a:off x="4378332" y="3878536"/>
              <a:ext cx="3435335" cy="369332"/>
              <a:chOff x="4491991" y="3865629"/>
              <a:chExt cx="3435335" cy="369332"/>
            </a:xfrm>
          </p:grpSpPr>
          <p:sp>
            <p:nvSpPr>
              <p:cNvPr id="17" name="文本框 16"/>
              <p:cNvSpPr txBox="1"/>
              <p:nvPr/>
            </p:nvSpPr>
            <p:spPr>
              <a:xfrm>
                <a:off x="4491991" y="3865629"/>
                <a:ext cx="1584176" cy="369332"/>
              </a:xfrm>
              <a:prstGeom prst="rect">
                <a:avLst/>
              </a:prstGeom>
              <a:noFill/>
            </p:spPr>
            <p:txBody>
              <a:bodyPr wrap="square" rtlCol="0">
                <a:spAutoFit/>
              </a:bodyPr>
              <a:lstStyle/>
              <a:p>
                <a:r>
                  <a:rPr lang="zh-CN" altLang="en-US" dirty="0">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汇报人：</a:t>
                </a:r>
                <a:r>
                  <a:rPr lang="en-US" altLang="zh-CN" dirty="0">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XXX</a:t>
                </a:r>
                <a:endParaRPr lang="zh-CN" altLang="en-US" dirty="0">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18" name="文本框 17"/>
              <p:cNvSpPr txBox="1"/>
              <p:nvPr/>
            </p:nvSpPr>
            <p:spPr>
              <a:xfrm>
                <a:off x="6343150" y="3865629"/>
                <a:ext cx="1584176" cy="369332"/>
              </a:xfrm>
              <a:prstGeom prst="rect">
                <a:avLst/>
              </a:prstGeom>
              <a:noFill/>
            </p:spPr>
            <p:txBody>
              <a:bodyPr wrap="square" rtlCol="0">
                <a:spAutoFit/>
              </a:bodyPr>
              <a:lstStyle/>
              <a:p>
                <a:r>
                  <a:rPr lang="zh-CN" altLang="en-US" dirty="0">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时间：</a:t>
                </a:r>
                <a:r>
                  <a:rPr lang="en-US" altLang="zh-CN" dirty="0">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XXX</a:t>
                </a:r>
                <a:endParaRPr lang="zh-CN" altLang="en-US" dirty="0">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grpSp>
      </p:grpSp>
      <p:sp>
        <p:nvSpPr>
          <p:cNvPr id="2" name="文本框 1"/>
          <p:cNvSpPr txBox="1"/>
          <p:nvPr/>
        </p:nvSpPr>
        <p:spPr>
          <a:xfrm>
            <a:off x="4725035" y="5981065"/>
            <a:ext cx="4083685" cy="368300"/>
          </a:xfrm>
          <a:prstGeom prst="rect">
            <a:avLst/>
          </a:prstGeom>
          <a:noFill/>
        </p:spPr>
        <p:txBody>
          <a:bodyPr wrap="none" rtlCol="0" anchor="t">
            <a:spAutoFit/>
            <a:scene3d>
              <a:camera prst="orthographicFront"/>
              <a:lightRig rig="threePt" dir="t"/>
            </a:scene3d>
          </a:bodyPr>
          <a:p>
            <a:r>
              <a:rPr lang="zh-CN" altLang="en-US" noProof="1" dirty="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rPr>
              <a:t>更多资源，请访问</a:t>
            </a:r>
            <a:r>
              <a:rPr lang="en-US" altLang="zh-CN" noProof="1" dirty="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hlinkClick r:id="rId3"/>
              </a:rPr>
              <a:t>http://www.92ppt.net</a:t>
            </a:r>
            <a:endParaRPr lang="en-US" altLang="zh-CN" noProof="1" dirty="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hlinkClick r:id="rId3"/>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fltVal val="0"/>
                                          </p:val>
                                        </p:tav>
                                        <p:tav tm="100000">
                                          <p:val>
                                            <p:strVal val="#ppt_h"/>
                                          </p:val>
                                        </p:tav>
                                      </p:tavLst>
                                    </p:anim>
                                    <p:animEffect transition="in" filter="fade">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51384" y="476674"/>
            <a:ext cx="3816424" cy="680849"/>
            <a:chOff x="171451" y="243075"/>
            <a:chExt cx="3816424" cy="680849"/>
          </a:xfrm>
        </p:grpSpPr>
        <p:sp>
          <p:nvSpPr>
            <p:cNvPr id="6" name="文本框 5"/>
            <p:cNvSpPr txBox="1"/>
            <p:nvPr/>
          </p:nvSpPr>
          <p:spPr>
            <a:xfrm>
              <a:off x="895351" y="321889"/>
              <a:ext cx="3092524" cy="52322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党务工作进展汇报</a:t>
              </a:r>
              <a:endPar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p:txBody>
        </p:sp>
        <p:pic>
          <p:nvPicPr>
            <p:cNvPr id="7" name="图片 6"/>
            <p:cNvPicPr>
              <a:picLocks noChangeAspect="1"/>
            </p:cNvPicPr>
            <p:nvPr/>
          </p:nvPicPr>
          <p:blipFill>
            <a:blip r:embed="rId1" cstate="email"/>
            <a:stretch>
              <a:fillRect/>
            </a:stretch>
          </p:blipFill>
          <p:spPr>
            <a:xfrm>
              <a:off x="171451" y="243075"/>
              <a:ext cx="784652" cy="680849"/>
            </a:xfrm>
            <a:prstGeom prst="rect">
              <a:avLst/>
            </a:prstGeom>
          </p:spPr>
        </p:pic>
      </p:grpSp>
      <p:grpSp>
        <p:nvGrpSpPr>
          <p:cNvPr id="18" name="图形"/>
          <p:cNvGrpSpPr/>
          <p:nvPr/>
        </p:nvGrpSpPr>
        <p:grpSpPr>
          <a:xfrm>
            <a:off x="1346200" y="1844825"/>
            <a:ext cx="9499600" cy="3822700"/>
            <a:chOff x="1513" y="2270"/>
            <a:chExt cx="14960" cy="6020"/>
          </a:xfrm>
        </p:grpSpPr>
        <p:sp>
          <p:nvSpPr>
            <p:cNvPr id="19" name="图形"/>
            <p:cNvSpPr/>
            <p:nvPr>
              <p:custDataLst>
                <p:tags r:id="rId2"/>
              </p:custDataLst>
            </p:nvPr>
          </p:nvSpPr>
          <p:spPr bwMode="auto">
            <a:xfrm flipV="1">
              <a:off x="1513" y="2420"/>
              <a:ext cx="14960" cy="1360"/>
            </a:xfrm>
            <a:prstGeom prst="parallelogram">
              <a:avLst/>
            </a:prstGeom>
            <a:noFill/>
            <a:ln w="19050" cap="flat" cmpd="sng" algn="ctr">
              <a:gradFill>
                <a:gsLst>
                  <a:gs pos="0">
                    <a:srgbClr val="CC0002"/>
                  </a:gs>
                  <a:gs pos="100000">
                    <a:srgbClr val="CC0002">
                      <a:alpha val="0"/>
                    </a:srgbClr>
                  </a:gs>
                </a:gsLst>
                <a:lin ang="0" scaled="0"/>
              </a:gradFill>
              <a:prstDash val="solid"/>
              <a:miter lim="800000"/>
            </a:ln>
            <a:effectLst/>
            <a:extLst>
              <a:ext uri="{909E8E84-426E-40DD-AFC4-6F175D3DCCD1}">
                <a14:hiddenFill xmlns:a14="http://schemas.microsoft.com/office/drawing/2010/main">
                  <a:solidFill>
                    <a:schemeClr val="bg1"/>
                  </a:solidFill>
                </a14:hiddenFill>
              </a:ext>
            </a:extLst>
          </p:spPr>
          <p:txBody>
            <a:bodyPr vertOverflow="overflow" horzOverflow="overflow" vert="horz" wrap="square"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0" name="图形"/>
            <p:cNvSpPr/>
            <p:nvPr>
              <p:custDataLst>
                <p:tags r:id="rId3"/>
              </p:custDataLst>
            </p:nvPr>
          </p:nvSpPr>
          <p:spPr bwMode="auto">
            <a:xfrm flipV="1">
              <a:off x="1513" y="4600"/>
              <a:ext cx="14960" cy="1360"/>
            </a:xfrm>
            <a:prstGeom prst="parallelogram">
              <a:avLst/>
            </a:prstGeom>
            <a:noFill/>
            <a:ln w="19050" cap="flat" cmpd="sng" algn="ctr">
              <a:gradFill>
                <a:gsLst>
                  <a:gs pos="0">
                    <a:srgbClr val="CC0002"/>
                  </a:gs>
                  <a:gs pos="100000">
                    <a:srgbClr val="CC0002">
                      <a:alpha val="0"/>
                    </a:srgbClr>
                  </a:gs>
                </a:gsLst>
                <a:lin ang="0" scaled="0"/>
              </a:gradFill>
              <a:prstDash val="solid"/>
              <a:miter lim="800000"/>
            </a:ln>
            <a:effectLst/>
            <a:extLst>
              <a:ext uri="{909E8E84-426E-40DD-AFC4-6F175D3DCCD1}">
                <a14:hiddenFill xmlns:a14="http://schemas.microsoft.com/office/drawing/2010/main">
                  <a:solidFill>
                    <a:schemeClr val="bg1"/>
                  </a:solidFill>
                </a14:hiddenFill>
              </a:ext>
            </a:extLst>
          </p:spPr>
          <p:txBody>
            <a:bodyPr vertOverflow="overflow" horzOverflow="overflow" vert="horz" wrap="square"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1" name="图形"/>
            <p:cNvSpPr/>
            <p:nvPr>
              <p:custDataLst>
                <p:tags r:id="rId4"/>
              </p:custDataLst>
            </p:nvPr>
          </p:nvSpPr>
          <p:spPr bwMode="auto">
            <a:xfrm flipV="1">
              <a:off x="1513" y="6780"/>
              <a:ext cx="14960" cy="1360"/>
            </a:xfrm>
            <a:prstGeom prst="parallelogram">
              <a:avLst/>
            </a:prstGeom>
            <a:noFill/>
            <a:ln w="19050" cap="flat" cmpd="sng" algn="ctr">
              <a:gradFill>
                <a:gsLst>
                  <a:gs pos="0">
                    <a:srgbClr val="CC0002"/>
                  </a:gs>
                  <a:gs pos="100000">
                    <a:srgbClr val="CC0002">
                      <a:alpha val="0"/>
                    </a:srgbClr>
                  </a:gs>
                </a:gsLst>
                <a:lin ang="0" scaled="0"/>
              </a:gradFill>
              <a:prstDash val="solid"/>
              <a:miter lim="800000"/>
            </a:ln>
            <a:effectLst/>
            <a:extLst>
              <a:ext uri="{909E8E84-426E-40DD-AFC4-6F175D3DCCD1}">
                <a14:hiddenFill xmlns:a14="http://schemas.microsoft.com/office/drawing/2010/main">
                  <a:solidFill>
                    <a:schemeClr val="bg1"/>
                  </a:solidFill>
                </a14:hiddenFill>
              </a:ext>
            </a:extLst>
          </p:spPr>
          <p:txBody>
            <a:bodyPr vertOverflow="overflow" horzOverflow="overflow" vert="horz" wrap="square"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2" name="图形"/>
            <p:cNvSpPr/>
            <p:nvPr>
              <p:custDataLst>
                <p:tags r:id="rId5"/>
              </p:custDataLst>
            </p:nvPr>
          </p:nvSpPr>
          <p:spPr>
            <a:xfrm>
              <a:off x="2793" y="2270"/>
              <a:ext cx="4180" cy="1660"/>
            </a:xfrm>
            <a:prstGeom prst="rect">
              <a:avLst/>
            </a:prstGeom>
            <a:solidFill>
              <a:srgbClr val="C00000"/>
            </a:solidFill>
            <a:ln w="12700" cap="flat" cmpd="sng" algn="ctr">
              <a:noFill/>
              <a:prstDash val="solid"/>
              <a:miter lim="800000"/>
            </a:ln>
            <a:effectLst/>
          </p:spPr>
          <p:txBody>
            <a:bodyPr rtlCol="0" anchor="ctr"/>
            <a:lstStyle/>
            <a:p>
              <a:pPr algn="ctr"/>
              <a:r>
                <a:rPr kumimoji="0" lang="zh-CN" altLang="en-US" sz="2400" b="1" i="0" u="none" strike="noStrike" kern="0" cap="none" spc="0" normalizeH="0" baseline="0" noProof="0" dirty="0">
                  <a:ln w="0">
                    <a:noFill/>
                  </a:ln>
                  <a:solidFill>
                    <a:schemeClr val="bg1"/>
                  </a:soli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工作进展</a:t>
              </a:r>
              <a:endParaRPr lang="zh-CN" altLang="en-US" sz="2400" dirty="0">
                <a:solidFill>
                  <a:schemeClr val="bg1"/>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23" name="图形"/>
            <p:cNvSpPr/>
            <p:nvPr>
              <p:custDataLst>
                <p:tags r:id="rId6"/>
              </p:custDataLst>
            </p:nvPr>
          </p:nvSpPr>
          <p:spPr>
            <a:xfrm>
              <a:off x="2793" y="4450"/>
              <a:ext cx="4180" cy="1660"/>
            </a:xfrm>
            <a:prstGeom prst="rect">
              <a:avLst/>
            </a:prstGeom>
            <a:solidFill>
              <a:srgbClr val="C00000"/>
            </a:solidFill>
            <a:ln w="12700" cap="flat" cmpd="sng" algn="ctr">
              <a:noFill/>
              <a:prstDash val="solid"/>
              <a:miter lim="800000"/>
            </a:ln>
            <a:effectLst/>
          </p:spPr>
          <p:txBody>
            <a:bodyPr rtlCol="0" anchor="ctr"/>
            <a:lstStyle/>
            <a:p>
              <a:pPr algn="ctr"/>
              <a:r>
                <a:rPr kumimoji="0" lang="zh-CN" altLang="en-US" sz="2400" b="1" i="0" u="none" strike="noStrike" kern="0" cap="none" spc="0" normalizeH="0" baseline="0" noProof="0" dirty="0">
                  <a:ln w="0">
                    <a:noFill/>
                  </a:ln>
                  <a:solidFill>
                    <a:schemeClr val="bg1"/>
                  </a:soli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工作进展</a:t>
              </a:r>
              <a:endParaRPr lang="zh-CN" altLang="en-US" sz="2400" dirty="0">
                <a:solidFill>
                  <a:schemeClr val="bg1"/>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24" name="图形"/>
            <p:cNvSpPr/>
            <p:nvPr>
              <p:custDataLst>
                <p:tags r:id="rId7"/>
              </p:custDataLst>
            </p:nvPr>
          </p:nvSpPr>
          <p:spPr>
            <a:xfrm>
              <a:off x="2793" y="6630"/>
              <a:ext cx="4180" cy="1660"/>
            </a:xfrm>
            <a:prstGeom prst="rect">
              <a:avLst/>
            </a:prstGeom>
            <a:solidFill>
              <a:srgbClr val="C00000"/>
            </a:solidFill>
            <a:ln w="12700" cap="flat" cmpd="sng" algn="ctr">
              <a:noFill/>
              <a:prstDash val="solid"/>
              <a:miter lim="800000"/>
            </a:ln>
            <a:effectLst/>
          </p:spPr>
          <p:txBody>
            <a:bodyPr rtlCol="0" anchor="ctr"/>
            <a:lstStyle/>
            <a:p>
              <a:pPr algn="ctr"/>
              <a:r>
                <a:rPr kumimoji="0" lang="zh-CN" altLang="en-US" sz="2400" b="1" i="0" u="none" strike="noStrike" kern="0" cap="none" spc="0" normalizeH="0" baseline="0" noProof="0" dirty="0">
                  <a:ln w="0">
                    <a:noFill/>
                  </a:ln>
                  <a:solidFill>
                    <a:schemeClr val="bg1"/>
                  </a:soli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工作进展</a:t>
              </a:r>
              <a:endParaRPr lang="zh-CN" altLang="en-US" sz="2400" dirty="0">
                <a:solidFill>
                  <a:schemeClr val="bg1"/>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25" name="图形"/>
            <p:cNvSpPr txBox="1"/>
            <p:nvPr>
              <p:custDataLst>
                <p:tags r:id="rId8"/>
              </p:custDataLst>
            </p:nvPr>
          </p:nvSpPr>
          <p:spPr>
            <a:xfrm>
              <a:off x="7284" y="2489"/>
              <a:ext cx="9035" cy="1163"/>
            </a:xfrm>
            <a:prstGeom prst="rect">
              <a:avLst/>
            </a:prstGeom>
            <a:noFill/>
          </p:spPr>
          <p:txBody>
            <a:bodyPr wrap="square" rtlCol="0" anchor="t">
              <a:spAutoFit/>
            </a:bodyPr>
            <a:lstStyle/>
            <a:p>
              <a:pPr marL="0" marR="0" lvl="0" indent="0" defTabSz="914400" eaLnBrk="1" fontAlgn="auto" latinLnBrk="0" hangingPunct="1">
                <a:lnSpc>
                  <a:spcPct val="150000"/>
                </a:lnSpc>
                <a:spcBef>
                  <a:spcPts val="0"/>
                </a:spcBef>
                <a:spcAft>
                  <a:spcPts val="0"/>
                </a:spcAft>
                <a:buClr>
                  <a:srgbClr val="CC0002"/>
                </a:buClr>
                <a:buSzTx/>
                <a:buFontTx/>
                <a:buNone/>
                <a:defRPr/>
              </a:pPr>
              <a:r>
                <a:rPr kumimoji="0" lang="zh-CN" altLang="en-US" sz="1400" b="0" i="0" u="none" strike="noStrike" kern="0" cap="none" spc="0" normalizeH="0" baseline="0" noProof="0" dirty="0">
                  <a:ln>
                    <a:noFill/>
                  </a:ln>
                  <a:solidFill>
                    <a:srgbClr val="000000">
                      <a:lumMod val="75000"/>
                      <a:lumOff val="25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在此处添加您的文本内容在此处添加您的文本内容在此处添加您的文本内容在此处添加您的文本内容此处添加您的文本内容添加您的文本内容</a:t>
              </a:r>
              <a:endParaRPr kumimoji="0" lang="zh-CN" altLang="en-US" sz="1400" b="0" i="0" u="none" strike="noStrike" kern="0" cap="none" spc="0" normalizeH="0" baseline="0" noProof="0" dirty="0">
                <a:ln>
                  <a:noFill/>
                </a:ln>
                <a:solidFill>
                  <a:srgbClr val="000000">
                    <a:lumMod val="75000"/>
                    <a:lumOff val="25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6" name="图形"/>
            <p:cNvSpPr txBox="1"/>
            <p:nvPr>
              <p:custDataLst>
                <p:tags r:id="rId9"/>
              </p:custDataLst>
            </p:nvPr>
          </p:nvSpPr>
          <p:spPr>
            <a:xfrm>
              <a:off x="7284" y="4669"/>
              <a:ext cx="9035" cy="1163"/>
            </a:xfrm>
            <a:prstGeom prst="rect">
              <a:avLst/>
            </a:prstGeom>
            <a:noFill/>
          </p:spPr>
          <p:txBody>
            <a:bodyPr wrap="square" rtlCol="0" anchor="t">
              <a:spAutoFit/>
            </a:bodyPr>
            <a:lstStyle/>
            <a:p>
              <a:pPr marL="0" marR="0" lvl="0" indent="0" defTabSz="914400" eaLnBrk="1" fontAlgn="auto" latinLnBrk="0" hangingPunct="1">
                <a:lnSpc>
                  <a:spcPct val="150000"/>
                </a:lnSpc>
                <a:spcBef>
                  <a:spcPts val="0"/>
                </a:spcBef>
                <a:spcAft>
                  <a:spcPts val="0"/>
                </a:spcAft>
                <a:buClr>
                  <a:srgbClr val="CC0002"/>
                </a:buClr>
                <a:buSzTx/>
                <a:buFontTx/>
                <a:buNone/>
                <a:defRPr/>
              </a:pPr>
              <a:r>
                <a:rPr kumimoji="0" lang="zh-CN" altLang="en-US" sz="1400" b="0" i="0" u="none" strike="noStrike" kern="0" cap="none" spc="0" normalizeH="0" baseline="0" noProof="0" dirty="0">
                  <a:ln>
                    <a:noFill/>
                  </a:ln>
                  <a:solidFill>
                    <a:srgbClr val="000000">
                      <a:lumMod val="75000"/>
                      <a:lumOff val="25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在此处添加您的文本内容在此处添加您的文本内容在此处添加您的文本内容在此处添加您的文本内容此处添加您的文本内容添加您的文本内容</a:t>
              </a:r>
              <a:endParaRPr kumimoji="0" lang="zh-CN" altLang="en-US" sz="1400" b="0" i="0" u="none" strike="noStrike" kern="0" cap="none" spc="0" normalizeH="0" baseline="0" noProof="0" dirty="0">
                <a:ln>
                  <a:noFill/>
                </a:ln>
                <a:solidFill>
                  <a:srgbClr val="000000">
                    <a:lumMod val="75000"/>
                    <a:lumOff val="25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7" name="图形"/>
            <p:cNvSpPr txBox="1"/>
            <p:nvPr>
              <p:custDataLst>
                <p:tags r:id="rId10"/>
              </p:custDataLst>
            </p:nvPr>
          </p:nvSpPr>
          <p:spPr>
            <a:xfrm>
              <a:off x="7284" y="6829"/>
              <a:ext cx="9035" cy="1163"/>
            </a:xfrm>
            <a:prstGeom prst="rect">
              <a:avLst/>
            </a:prstGeom>
            <a:noFill/>
          </p:spPr>
          <p:txBody>
            <a:bodyPr wrap="square" rtlCol="0" anchor="t">
              <a:spAutoFit/>
            </a:bodyPr>
            <a:lstStyle/>
            <a:p>
              <a:pPr marL="0" marR="0" lvl="0" indent="0" defTabSz="914400" eaLnBrk="1" fontAlgn="auto" latinLnBrk="0" hangingPunct="1">
                <a:lnSpc>
                  <a:spcPct val="150000"/>
                </a:lnSpc>
                <a:spcBef>
                  <a:spcPts val="0"/>
                </a:spcBef>
                <a:spcAft>
                  <a:spcPts val="0"/>
                </a:spcAft>
                <a:buClr>
                  <a:srgbClr val="CC0002"/>
                </a:buClr>
                <a:buSzTx/>
                <a:buFontTx/>
                <a:buNone/>
                <a:defRPr/>
              </a:pPr>
              <a:r>
                <a:rPr kumimoji="0" lang="zh-CN" altLang="en-US" sz="1400" b="0" i="0" u="none" strike="noStrike" kern="0" cap="none" spc="0" normalizeH="0" baseline="0" noProof="0" dirty="0">
                  <a:ln>
                    <a:noFill/>
                  </a:ln>
                  <a:solidFill>
                    <a:srgbClr val="000000">
                      <a:lumMod val="75000"/>
                      <a:lumOff val="25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在此处添加您的文本内容在此处添加您的文本内容在此处添加您的文本内容在此处添加您的文本内容此处添加您的文本内容添加您的文本内容</a:t>
              </a:r>
              <a:endParaRPr kumimoji="0" lang="zh-CN" altLang="en-US" sz="1400" b="0" i="0" u="none" strike="noStrike" kern="0" cap="none" spc="0" normalizeH="0" baseline="0" noProof="0" dirty="0">
                <a:ln>
                  <a:noFill/>
                </a:ln>
                <a:solidFill>
                  <a:srgbClr val="000000">
                    <a:lumMod val="75000"/>
                    <a:lumOff val="25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 presetClass="entr" presetSubtype="1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checkerboard(across)">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51384" y="476674"/>
            <a:ext cx="3816424" cy="680849"/>
            <a:chOff x="171451" y="243075"/>
            <a:chExt cx="3816424" cy="680849"/>
          </a:xfrm>
        </p:grpSpPr>
        <p:sp>
          <p:nvSpPr>
            <p:cNvPr id="6" name="文本框 5"/>
            <p:cNvSpPr txBox="1"/>
            <p:nvPr/>
          </p:nvSpPr>
          <p:spPr>
            <a:xfrm>
              <a:off x="895351" y="321889"/>
              <a:ext cx="3092524" cy="52322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党务工作进展汇报</a:t>
              </a:r>
              <a:endPar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p:txBody>
        </p:sp>
        <p:pic>
          <p:nvPicPr>
            <p:cNvPr id="7" name="图片 6"/>
            <p:cNvPicPr>
              <a:picLocks noChangeAspect="1"/>
            </p:cNvPicPr>
            <p:nvPr/>
          </p:nvPicPr>
          <p:blipFill>
            <a:blip r:embed="rId1" cstate="email"/>
            <a:stretch>
              <a:fillRect/>
            </a:stretch>
          </p:blipFill>
          <p:spPr>
            <a:xfrm>
              <a:off x="171451" y="243075"/>
              <a:ext cx="784652" cy="680849"/>
            </a:xfrm>
            <a:prstGeom prst="rect">
              <a:avLst/>
            </a:prstGeom>
          </p:spPr>
        </p:pic>
      </p:grpSp>
      <p:pic>
        <p:nvPicPr>
          <p:cNvPr id="2" name="图片 1"/>
          <p:cNvPicPr>
            <a:picLocks noChangeAspect="1"/>
          </p:cNvPicPr>
          <p:nvPr/>
        </p:nvPicPr>
        <p:blipFill>
          <a:blip r:embed="rId2" cstate="email"/>
          <a:stretch>
            <a:fillRect/>
          </a:stretch>
        </p:blipFill>
        <p:spPr>
          <a:xfrm>
            <a:off x="3997121" y="2474934"/>
            <a:ext cx="4002579" cy="2823822"/>
          </a:xfrm>
          <a:prstGeom prst="rect">
            <a:avLst/>
          </a:prstGeom>
        </p:spPr>
      </p:pic>
      <p:sp>
        <p:nvSpPr>
          <p:cNvPr id="3" name="文本框 2"/>
          <p:cNvSpPr txBox="1"/>
          <p:nvPr/>
        </p:nvSpPr>
        <p:spPr>
          <a:xfrm>
            <a:off x="8021101" y="1937350"/>
            <a:ext cx="2744627" cy="461665"/>
          </a:xfrm>
          <a:prstGeom prst="rect">
            <a:avLst/>
          </a:prstGeom>
        </p:spPr>
        <p:txBody>
          <a:bodyPr wrap="square">
            <a:spAutoFit/>
          </a:bodyPr>
          <a:lstStyle>
            <a:defPPr>
              <a:defRPr lang="zh-CN"/>
            </a:defPPr>
            <a:lvl1pPr algn="ctr">
              <a:lnSpc>
                <a:spcPct val="120000"/>
              </a:lnSpc>
              <a:defRPr sz="6600">
                <a:gradFill>
                  <a:gsLst>
                    <a:gs pos="0">
                      <a:schemeClr val="accent1">
                        <a:lumMod val="90000"/>
                        <a:lumOff val="10000"/>
                      </a:schemeClr>
                    </a:gs>
                    <a:gs pos="100000">
                      <a:schemeClr val="accent1"/>
                    </a:gs>
                  </a:gsLst>
                  <a:lin ang="5400000" scaled="1"/>
                </a:gradFill>
                <a:latin typeface="思源宋体 CN Heavy" pitchFamily="18" charset="-122"/>
                <a:ea typeface="思源宋体 CN Heavy" pitchFamily="18" charset="-122"/>
              </a:defRPr>
            </a:lvl1pPr>
          </a:lstStyle>
          <a:p>
            <a:pPr lvl="0" algn="l">
              <a:lnSpc>
                <a:spcPct val="100000"/>
              </a:lnSpc>
            </a:pPr>
            <a:r>
              <a:rPr lang="zh-CN" altLang="en-US" sz="2400" b="1" kern="0" dirty="0">
                <a:ln w="0">
                  <a:noFill/>
                </a:ln>
                <a:solidFill>
                  <a:prstClr val="black"/>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工作进展</a:t>
            </a:r>
            <a:endParaRPr lang="zh-CN" altLang="en-US" sz="2400" dirty="0">
              <a:solidFill>
                <a:prstClr val="black">
                  <a:lumMod val="85000"/>
                  <a:lumOff val="15000"/>
                </a:prstClr>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4" name="文本框 3"/>
          <p:cNvSpPr txBox="1"/>
          <p:nvPr/>
        </p:nvSpPr>
        <p:spPr>
          <a:xfrm>
            <a:off x="7970629" y="2454414"/>
            <a:ext cx="2744627" cy="805478"/>
          </a:xfrm>
          <a:prstGeom prst="rect">
            <a:avLst/>
          </a:prstGeom>
        </p:spPr>
        <p:txBody>
          <a:bodyPr wrap="square" lIns="90000" tIns="46800" rIns="90000" bIns="46800" anchor="t" anchorCtr="0">
            <a:spAutoFit/>
          </a:bodyPr>
          <a:lstStyle>
            <a:defPPr>
              <a:defRPr lang="zh-CN"/>
            </a:defPPr>
            <a:lvl1pPr indent="0">
              <a:lnSpc>
                <a:spcPct val="110000"/>
              </a:lnSpc>
              <a:spcBef>
                <a:spcPct val="0"/>
              </a:spcBef>
              <a:buClr>
                <a:schemeClr val="accent1"/>
              </a:buClr>
              <a:buNone/>
              <a:defRPr sz="1600" baseline="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sz="14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单击此处添加标题内容，标题要与内容相符，需要注意字体大小及文本匹配程度</a:t>
            </a:r>
            <a:endParaRPr lang="zh-CN" altLang="en-US" sz="14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8" name="文本框 7"/>
          <p:cNvSpPr txBox="1"/>
          <p:nvPr/>
        </p:nvSpPr>
        <p:spPr>
          <a:xfrm>
            <a:off x="6927802" y="4057932"/>
            <a:ext cx="2744627" cy="461665"/>
          </a:xfrm>
          <a:prstGeom prst="rect">
            <a:avLst/>
          </a:prstGeom>
        </p:spPr>
        <p:txBody>
          <a:bodyPr wrap="square">
            <a:spAutoFit/>
          </a:bodyPr>
          <a:lstStyle>
            <a:defPPr>
              <a:defRPr lang="zh-CN"/>
            </a:defPPr>
            <a:lvl1pPr algn="ctr">
              <a:lnSpc>
                <a:spcPct val="120000"/>
              </a:lnSpc>
              <a:defRPr sz="6600">
                <a:gradFill>
                  <a:gsLst>
                    <a:gs pos="0">
                      <a:schemeClr val="accent1">
                        <a:lumMod val="90000"/>
                        <a:lumOff val="10000"/>
                      </a:schemeClr>
                    </a:gs>
                    <a:gs pos="100000">
                      <a:schemeClr val="accent1"/>
                    </a:gs>
                  </a:gsLst>
                  <a:lin ang="5400000" scaled="1"/>
                </a:gradFill>
                <a:latin typeface="思源宋体 CN Heavy" pitchFamily="18" charset="-122"/>
                <a:ea typeface="思源宋体 CN Heavy" pitchFamily="18" charset="-122"/>
              </a:defRPr>
            </a:lvl1pPr>
          </a:lstStyle>
          <a:p>
            <a:pPr lvl="0" algn="l">
              <a:lnSpc>
                <a:spcPct val="100000"/>
              </a:lnSpc>
            </a:pPr>
            <a:r>
              <a:rPr lang="zh-CN" altLang="en-US" sz="2400" b="1" kern="0" dirty="0">
                <a:ln w="0">
                  <a:noFill/>
                </a:ln>
                <a:solidFill>
                  <a:prstClr val="black"/>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工作进展</a:t>
            </a:r>
            <a:endParaRPr lang="zh-CN" altLang="en-US" sz="2400" dirty="0">
              <a:solidFill>
                <a:prstClr val="black">
                  <a:lumMod val="85000"/>
                  <a:lumOff val="15000"/>
                </a:prstClr>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9" name="文本框 8"/>
          <p:cNvSpPr txBox="1"/>
          <p:nvPr/>
        </p:nvSpPr>
        <p:spPr>
          <a:xfrm>
            <a:off x="6927804" y="4608817"/>
            <a:ext cx="3305005" cy="800092"/>
          </a:xfrm>
          <a:prstGeom prst="rect">
            <a:avLst/>
          </a:prstGeom>
        </p:spPr>
        <p:txBody>
          <a:bodyPr wrap="square" lIns="90000" tIns="46800" rIns="90000" bIns="46800" anchor="t" anchorCtr="0">
            <a:spAutoFit/>
          </a:bodyPr>
          <a:lstStyle>
            <a:defPPr>
              <a:defRPr lang="zh-CN"/>
            </a:defPPr>
            <a:lvl1pPr indent="0" algn="r">
              <a:lnSpc>
                <a:spcPct val="110000"/>
              </a:lnSpc>
              <a:spcBef>
                <a:spcPct val="0"/>
              </a:spcBef>
              <a:buClr>
                <a:schemeClr val="accent1"/>
              </a:buClr>
              <a:buNone/>
              <a:defRPr sz="1400" baseline="0">
                <a:solidFill>
                  <a:schemeClr val="tx1">
                    <a:lumMod val="75000"/>
                    <a:lumOff val="25000"/>
                  </a:schemeClr>
                </a:solidFill>
                <a:latin typeface="字魂58号-创中黑" panose="00000500000000000000" pitchFamily="2" charset="-122"/>
                <a:ea typeface="字魂58号-创中黑" panose="00000500000000000000" pitchFamily="2" charset="-122"/>
                <a:cs typeface="+mn-ea"/>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algn="l"/>
            <a:r>
              <a:rPr lang="zh-CN" altLang="en-US"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单击此处添加标题内容，标题要与内容相符，需要注意字体大小及文本匹配程度</a:t>
            </a:r>
            <a:endParaRPr lang="zh-CN" altLang="en-US"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0" name="文本框 9"/>
          <p:cNvSpPr txBox="1"/>
          <p:nvPr/>
        </p:nvSpPr>
        <p:spPr>
          <a:xfrm>
            <a:off x="1454116" y="4451671"/>
            <a:ext cx="2744627" cy="461665"/>
          </a:xfrm>
          <a:prstGeom prst="rect">
            <a:avLst/>
          </a:prstGeom>
        </p:spPr>
        <p:txBody>
          <a:bodyPr wrap="square">
            <a:spAutoFit/>
          </a:bodyPr>
          <a:lstStyle>
            <a:defPPr>
              <a:defRPr lang="zh-CN"/>
            </a:defPPr>
            <a:lvl1pPr algn="ctr">
              <a:lnSpc>
                <a:spcPct val="120000"/>
              </a:lnSpc>
              <a:defRPr sz="6600">
                <a:gradFill>
                  <a:gsLst>
                    <a:gs pos="0">
                      <a:schemeClr val="accent1">
                        <a:lumMod val="90000"/>
                        <a:lumOff val="10000"/>
                      </a:schemeClr>
                    </a:gs>
                    <a:gs pos="100000">
                      <a:schemeClr val="accent1"/>
                    </a:gs>
                  </a:gsLst>
                  <a:lin ang="5400000" scaled="1"/>
                </a:gradFill>
                <a:latin typeface="思源宋体 CN Heavy" pitchFamily="18" charset="-122"/>
                <a:ea typeface="思源宋体 CN Heavy" pitchFamily="18" charset="-122"/>
              </a:defRPr>
            </a:lvl1pPr>
          </a:lstStyle>
          <a:p>
            <a:pPr lvl="0" algn="r">
              <a:lnSpc>
                <a:spcPct val="100000"/>
              </a:lnSpc>
            </a:pPr>
            <a:r>
              <a:rPr lang="zh-CN" altLang="en-US" sz="2400" b="1" kern="0" dirty="0">
                <a:ln w="0">
                  <a:noFill/>
                </a:ln>
                <a:solidFill>
                  <a:prstClr val="black"/>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工作进展</a:t>
            </a:r>
            <a:endParaRPr lang="zh-CN" altLang="en-US" sz="2400" dirty="0">
              <a:solidFill>
                <a:prstClr val="black">
                  <a:lumMod val="85000"/>
                  <a:lumOff val="15000"/>
                </a:prstClr>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11" name="文本框 10"/>
          <p:cNvSpPr txBox="1"/>
          <p:nvPr/>
        </p:nvSpPr>
        <p:spPr>
          <a:xfrm>
            <a:off x="1130641" y="4898710"/>
            <a:ext cx="3068103" cy="805478"/>
          </a:xfrm>
          <a:prstGeom prst="rect">
            <a:avLst/>
          </a:prstGeom>
        </p:spPr>
        <p:txBody>
          <a:bodyPr wrap="square" lIns="90000" tIns="46800" rIns="90000" bIns="46800" anchor="t" anchorCtr="0">
            <a:spAutoFit/>
          </a:bodyPr>
          <a:lstStyle>
            <a:defPPr>
              <a:defRPr lang="zh-CN"/>
            </a:defPPr>
            <a:lvl1pPr indent="0" algn="r">
              <a:lnSpc>
                <a:spcPct val="110000"/>
              </a:lnSpc>
              <a:spcBef>
                <a:spcPct val="0"/>
              </a:spcBef>
              <a:buClr>
                <a:schemeClr val="accent1"/>
              </a:buClr>
              <a:buNone/>
              <a:defRPr sz="1400" baseline="0">
                <a:solidFill>
                  <a:schemeClr val="tx1">
                    <a:lumMod val="75000"/>
                    <a:lumOff val="25000"/>
                  </a:schemeClr>
                </a:solidFill>
                <a:latin typeface="字魂58号-创中黑" panose="00000500000000000000" pitchFamily="2" charset="-122"/>
                <a:ea typeface="字魂58号-创中黑" panose="00000500000000000000" pitchFamily="2" charset="-122"/>
                <a:cs typeface="+mn-ea"/>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r>
              <a:rPr lang="zh-CN" altLang="en-US"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单击此处添加标题内容，标题要与内容相符，需要注意字体大小及文本匹配程度</a:t>
            </a:r>
            <a:endParaRPr lang="zh-CN" altLang="en-US"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2" name="文本框 11"/>
          <p:cNvSpPr txBox="1"/>
          <p:nvPr/>
        </p:nvSpPr>
        <p:spPr>
          <a:xfrm>
            <a:off x="2576595" y="2371787"/>
            <a:ext cx="1734727" cy="461665"/>
          </a:xfrm>
          <a:prstGeom prst="rect">
            <a:avLst/>
          </a:prstGeom>
        </p:spPr>
        <p:txBody>
          <a:bodyPr wrap="square">
            <a:spAutoFit/>
          </a:bodyPr>
          <a:lstStyle>
            <a:defPPr>
              <a:defRPr lang="zh-CN"/>
            </a:defPPr>
            <a:lvl1pPr algn="ctr">
              <a:lnSpc>
                <a:spcPct val="120000"/>
              </a:lnSpc>
              <a:defRPr sz="6600">
                <a:gradFill>
                  <a:gsLst>
                    <a:gs pos="0">
                      <a:schemeClr val="accent1">
                        <a:lumMod val="90000"/>
                        <a:lumOff val="10000"/>
                      </a:schemeClr>
                    </a:gs>
                    <a:gs pos="100000">
                      <a:schemeClr val="accent1"/>
                    </a:gs>
                  </a:gsLst>
                  <a:lin ang="5400000" scaled="1"/>
                </a:gradFill>
                <a:latin typeface="思源宋体 CN Heavy" pitchFamily="18" charset="-122"/>
                <a:ea typeface="思源宋体 CN Heavy" pitchFamily="18" charset="-122"/>
              </a:defRPr>
            </a:lvl1pPr>
          </a:lstStyle>
          <a:p>
            <a:pPr lvl="0" algn="r">
              <a:lnSpc>
                <a:spcPct val="100000"/>
              </a:lnSpc>
            </a:pPr>
            <a:r>
              <a:rPr lang="zh-CN" altLang="en-US" sz="2400" b="1" kern="0" dirty="0">
                <a:ln w="0">
                  <a:noFill/>
                </a:ln>
                <a:solidFill>
                  <a:prstClr val="black"/>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工作进展</a:t>
            </a:r>
            <a:endParaRPr lang="zh-CN" altLang="en-US" sz="2400" dirty="0">
              <a:solidFill>
                <a:prstClr val="black">
                  <a:lumMod val="85000"/>
                  <a:lumOff val="15000"/>
                </a:prstClr>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13" name="文本框 12"/>
          <p:cNvSpPr txBox="1"/>
          <p:nvPr/>
        </p:nvSpPr>
        <p:spPr>
          <a:xfrm>
            <a:off x="1200228" y="2867649"/>
            <a:ext cx="3021145" cy="805478"/>
          </a:xfrm>
          <a:prstGeom prst="rect">
            <a:avLst/>
          </a:prstGeom>
        </p:spPr>
        <p:txBody>
          <a:bodyPr wrap="square" lIns="90000" tIns="46800" rIns="90000" bIns="46800" anchor="t" anchorCtr="0">
            <a:spAutoFit/>
          </a:bodyPr>
          <a:lstStyle>
            <a:defPPr>
              <a:defRPr lang="zh-CN"/>
            </a:defPPr>
            <a:lvl1pPr indent="0">
              <a:lnSpc>
                <a:spcPct val="110000"/>
              </a:lnSpc>
              <a:spcBef>
                <a:spcPct val="0"/>
              </a:spcBef>
              <a:buClr>
                <a:schemeClr val="accent1"/>
              </a:buClr>
              <a:buNone/>
              <a:defRPr sz="1600" baseline="0">
                <a:solidFill>
                  <a:schemeClr val="tx1">
                    <a:lumMod val="75000"/>
                    <a:lumOff val="25000"/>
                  </a:schemeClr>
                </a:solidFill>
                <a:latin typeface="思源黑体 CN Light" panose="020B0300000000000000" pitchFamily="34" charset="-122"/>
                <a:ea typeface="思源黑体 CN Light" panose="020B0300000000000000" pitchFamily="34" charset="-122"/>
                <a:cs typeface="+mn-ea"/>
              </a:defRPr>
            </a:lvl1pPr>
            <a:lvl2pPr indent="0">
              <a:buNone/>
              <a:defRPr sz="1200"/>
            </a:lvl2pPr>
            <a:lvl3pPr indent="0">
              <a:buNone/>
              <a:defRPr sz="1000"/>
            </a:lvl3pPr>
            <a:lvl4pPr indent="0">
              <a:buNone/>
              <a:defRPr sz="900"/>
            </a:lvl4pPr>
            <a:lvl5pPr indent="0">
              <a:buNone/>
              <a:defRPr sz="900"/>
            </a:lvl5pPr>
            <a:lvl6pPr indent="0">
              <a:buNone/>
              <a:defRPr sz="900"/>
            </a:lvl6pPr>
            <a:lvl7pPr indent="0">
              <a:buNone/>
              <a:defRPr sz="900"/>
            </a:lvl7pPr>
            <a:lvl8pPr indent="0">
              <a:buNone/>
              <a:defRPr sz="900"/>
            </a:lvl8pPr>
            <a:lvl9pPr indent="0">
              <a:buNone/>
              <a:defRPr sz="900"/>
            </a:lvl9pPr>
          </a:lstStyle>
          <a:p>
            <a:pPr algn="r"/>
            <a:r>
              <a:rPr lang="zh-CN" altLang="en-US" sz="14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单击此处添加标题内容，标题要与内容相符，需要注意字体大小及文本匹配程度</a:t>
            </a:r>
            <a:endParaRPr lang="zh-CN" altLang="en-US" sz="14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par>
                                <p:cTn id="17" presetID="2" presetClass="entr" presetSubtype="4"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ppt_x"/>
                                          </p:val>
                                        </p:tav>
                                        <p:tav tm="100000">
                                          <p:val>
                                            <p:strVal val="#ppt_x"/>
                                          </p:val>
                                        </p:tav>
                                      </p:tavLst>
                                    </p:anim>
                                    <p:anim calcmode="lin" valueType="num">
                                      <p:cBhvr additive="base">
                                        <p:cTn id="4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9" grpId="0"/>
      <p:bldP spid="10" grpId="0"/>
      <p:bldP spid="11" grpId="0"/>
      <p:bldP spid="12"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0" y="0"/>
            <a:ext cx="12192000" cy="6858000"/>
          </a:xfrm>
          <a:prstGeom prst="rect">
            <a:avLst/>
          </a:prstGeom>
        </p:spPr>
      </p:pic>
      <p:grpSp>
        <p:nvGrpSpPr>
          <p:cNvPr id="15" name="组合 14"/>
          <p:cNvGrpSpPr/>
          <p:nvPr/>
        </p:nvGrpSpPr>
        <p:grpSpPr>
          <a:xfrm>
            <a:off x="2333469" y="1257597"/>
            <a:ext cx="7461112" cy="2450973"/>
            <a:chOff x="2333469" y="1257596"/>
            <a:chExt cx="7461112" cy="2450973"/>
          </a:xfrm>
        </p:grpSpPr>
        <p:grpSp>
          <p:nvGrpSpPr>
            <p:cNvPr id="11" name="组合 10"/>
            <p:cNvGrpSpPr/>
            <p:nvPr/>
          </p:nvGrpSpPr>
          <p:grpSpPr>
            <a:xfrm>
              <a:off x="2333469" y="2565948"/>
              <a:ext cx="7461112" cy="1142621"/>
              <a:chOff x="3245317" y="1698543"/>
              <a:chExt cx="7461112" cy="1142621"/>
            </a:xfrm>
          </p:grpSpPr>
          <p:sp>
            <p:nvSpPr>
              <p:cNvPr id="12" name="文本框 11"/>
              <p:cNvSpPr txBox="1"/>
              <p:nvPr/>
            </p:nvSpPr>
            <p:spPr>
              <a:xfrm>
                <a:off x="3332733" y="1698543"/>
                <a:ext cx="7236141" cy="1015663"/>
              </a:xfrm>
              <a:prstGeom prst="rect">
                <a:avLst/>
              </a:prstGeom>
              <a:noFill/>
            </p:spPr>
            <p:txBody>
              <a:bodyPr wrap="square" rtlCol="0">
                <a:spAutoFit/>
              </a:bodyPr>
              <a:lstStyle/>
              <a:p>
                <a:pPr algn="ctr"/>
                <a:r>
                  <a:rPr lang="zh-CN" altLang="en-US" sz="6000" b="1" dirty="0">
                    <a:solidFill>
                      <a:srgbClr val="FDDF80"/>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获得成果展示总结</a:t>
                </a:r>
                <a:endParaRPr lang="zh-CN" altLang="en-US" sz="6000" b="1" dirty="0">
                  <a:solidFill>
                    <a:srgbClr val="FDDF80"/>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13" name="文本框 12"/>
              <p:cNvSpPr txBox="1"/>
              <p:nvPr/>
            </p:nvSpPr>
            <p:spPr>
              <a:xfrm>
                <a:off x="3245317" y="2587248"/>
                <a:ext cx="7461112" cy="253916"/>
              </a:xfrm>
              <a:prstGeom prst="rect">
                <a:avLst/>
              </a:prstGeom>
              <a:noFill/>
            </p:spPr>
            <p:txBody>
              <a:bodyPr wrap="square" rtlCol="0">
                <a:spAutoFit/>
              </a:bodyPr>
              <a:lstStyle/>
              <a:p>
                <a:pPr algn="dist"/>
                <a:r>
                  <a:rPr lang="en-US" altLang="zh-CN" sz="1050" dirty="0">
                    <a:solidFill>
                      <a:schemeClr val="bg1"/>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RELIVE THE GLORIOUS HISTORY OF THE PARTY AND DEEPLY UNDERSTAND THE ORIGINAL MISSION</a:t>
                </a:r>
                <a:endParaRPr lang="zh-CN" altLang="en-US" sz="1050" dirty="0">
                  <a:solidFill>
                    <a:schemeClr val="bg1"/>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grpSp>
        <p:sp>
          <p:nvSpPr>
            <p:cNvPr id="14" name="文本框 13"/>
            <p:cNvSpPr txBox="1"/>
            <p:nvPr/>
          </p:nvSpPr>
          <p:spPr>
            <a:xfrm>
              <a:off x="2530980" y="1257596"/>
              <a:ext cx="7130041" cy="1446550"/>
            </a:xfrm>
            <a:prstGeom prst="rect">
              <a:avLst/>
            </a:prstGeom>
            <a:noFill/>
          </p:spPr>
          <p:txBody>
            <a:bodyPr wrap="square" rtlCol="0">
              <a:spAutoFit/>
            </a:bodyPr>
            <a:lstStyle/>
            <a:p>
              <a:pPr algn="ctr"/>
              <a:r>
                <a:rPr lang="en-US" altLang="zh-CN" sz="88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PART 03</a:t>
              </a:r>
              <a:endParaRPr lang="zh-CN" altLang="en-US" sz="88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p:txBody>
        </p:sp>
      </p:grpSp>
      <p:grpSp>
        <p:nvGrpSpPr>
          <p:cNvPr id="16" name="组合 15"/>
          <p:cNvGrpSpPr/>
          <p:nvPr/>
        </p:nvGrpSpPr>
        <p:grpSpPr>
          <a:xfrm>
            <a:off x="11424602" y="260648"/>
            <a:ext cx="613232" cy="5040560"/>
            <a:chOff x="11445643" y="433731"/>
            <a:chExt cx="613231" cy="5040560"/>
          </a:xfrm>
        </p:grpSpPr>
        <p:sp>
          <p:nvSpPr>
            <p:cNvPr id="17" name="文本框 7"/>
            <p:cNvSpPr txBox="1"/>
            <p:nvPr/>
          </p:nvSpPr>
          <p:spPr>
            <a:xfrm>
              <a:off x="11445643" y="433731"/>
              <a:ext cx="400109" cy="3974313"/>
            </a:xfrm>
            <a:prstGeom prst="rect">
              <a:avLst/>
            </a:prstGeom>
            <a:noFill/>
          </p:spPr>
          <p:txBody>
            <a:bodyPr vert="eaVert" wrap="square" rtlCol="0">
              <a:spAutoFit/>
            </a:bodyPr>
            <a:lstStyle/>
            <a:p>
              <a:pPr algn="dist"/>
              <a:r>
                <a:rPr lang="zh-CN" altLang="en-US" sz="1400" dirty="0">
                  <a:solidFill>
                    <a:schemeClr val="bg1"/>
                  </a:solidFill>
                  <a:latin typeface="Arial" panose="020B0604020202020204"/>
                  <a:ea typeface="微软雅黑" panose="020B0503020204020204" pitchFamily="34" charset="-122"/>
                  <a:sym typeface="Arial" panose="020B0604020202020204"/>
                </a:rPr>
                <a:t>奋斗百年路 启航新征程</a:t>
              </a:r>
              <a:endParaRPr lang="zh-CN" altLang="en-US" sz="1400" dirty="0">
                <a:solidFill>
                  <a:schemeClr val="bg1"/>
                </a:solidFill>
                <a:latin typeface="Arial" panose="020B0604020202020204"/>
                <a:ea typeface="微软雅黑" panose="020B0503020204020204" pitchFamily="34" charset="-122"/>
                <a:sym typeface="Arial" panose="020B0604020202020204"/>
              </a:endParaRPr>
            </a:p>
          </p:txBody>
        </p:sp>
        <p:sp>
          <p:nvSpPr>
            <p:cNvPr id="18" name="文本框 8"/>
            <p:cNvSpPr txBox="1"/>
            <p:nvPr/>
          </p:nvSpPr>
          <p:spPr>
            <a:xfrm>
              <a:off x="11720321" y="692696"/>
              <a:ext cx="338553" cy="4781595"/>
            </a:xfrm>
            <a:prstGeom prst="rect">
              <a:avLst/>
            </a:prstGeom>
            <a:noFill/>
          </p:spPr>
          <p:txBody>
            <a:bodyPr vert="eaVert" wrap="square" rtlCol="0">
              <a:spAutoFit/>
            </a:bodyPr>
            <a:lstStyle/>
            <a:p>
              <a:pPr algn="dist"/>
              <a:r>
                <a:rPr lang="en-US" altLang="zh-CN" sz="1000" dirty="0">
                  <a:solidFill>
                    <a:schemeClr val="bg1"/>
                  </a:solidFill>
                  <a:latin typeface="Arial" panose="020B0604020202020204"/>
                  <a:ea typeface="微软雅黑" panose="020B0503020204020204" pitchFamily="34" charset="-122"/>
                  <a:sym typeface="Arial" panose="020B0604020202020204"/>
                </a:rPr>
                <a:t>STRIVING FOR A HUNDRED YEARS AND EMBARKING ON A NEW JOURNEY</a:t>
              </a:r>
              <a:endParaRPr lang="zh-CN" altLang="en-US" sz="1000"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19" name="组合 18"/>
          <p:cNvGrpSpPr/>
          <p:nvPr/>
        </p:nvGrpSpPr>
        <p:grpSpPr>
          <a:xfrm>
            <a:off x="97917" y="1748864"/>
            <a:ext cx="605537" cy="5109136"/>
            <a:chOff x="11280211" y="304905"/>
            <a:chExt cx="605537" cy="5109136"/>
          </a:xfrm>
        </p:grpSpPr>
        <p:sp>
          <p:nvSpPr>
            <p:cNvPr id="20" name="文本框 10"/>
            <p:cNvSpPr txBox="1"/>
            <p:nvPr/>
          </p:nvSpPr>
          <p:spPr>
            <a:xfrm>
              <a:off x="11485638" y="304905"/>
              <a:ext cx="400110" cy="3974313"/>
            </a:xfrm>
            <a:prstGeom prst="rect">
              <a:avLst/>
            </a:prstGeom>
            <a:noFill/>
          </p:spPr>
          <p:txBody>
            <a:bodyPr vert="eaVert" wrap="square" rtlCol="0">
              <a:spAutoFit/>
            </a:bodyPr>
            <a:lstStyle/>
            <a:p>
              <a:pPr algn="dist"/>
              <a:r>
                <a:rPr lang="zh-CN" altLang="en-US" sz="1400" dirty="0">
                  <a:solidFill>
                    <a:schemeClr val="bg1"/>
                  </a:solidFill>
                  <a:latin typeface="Arial" panose="020B0604020202020204"/>
                  <a:ea typeface="微软雅黑" panose="020B0503020204020204" pitchFamily="34" charset="-122"/>
                  <a:sym typeface="Arial" panose="020B0604020202020204"/>
                </a:rPr>
                <a:t>发扬奋斗精神  同人民血脉联系</a:t>
              </a:r>
              <a:endParaRPr lang="zh-CN" altLang="en-US" sz="1400" dirty="0">
                <a:solidFill>
                  <a:schemeClr val="bg1"/>
                </a:solidFill>
                <a:latin typeface="Arial" panose="020B0604020202020204"/>
                <a:ea typeface="微软雅黑" panose="020B0503020204020204" pitchFamily="34" charset="-122"/>
                <a:sym typeface="Arial" panose="020B0604020202020204"/>
              </a:endParaRPr>
            </a:p>
          </p:txBody>
        </p:sp>
        <p:sp>
          <p:nvSpPr>
            <p:cNvPr id="21" name="文本框 11"/>
            <p:cNvSpPr txBox="1"/>
            <p:nvPr/>
          </p:nvSpPr>
          <p:spPr>
            <a:xfrm>
              <a:off x="11280211" y="696309"/>
              <a:ext cx="338554" cy="4717732"/>
            </a:xfrm>
            <a:prstGeom prst="rect">
              <a:avLst/>
            </a:prstGeom>
            <a:noFill/>
          </p:spPr>
          <p:txBody>
            <a:bodyPr vert="eaVert" wrap="square" rtlCol="0">
              <a:spAutoFit/>
            </a:bodyPr>
            <a:lstStyle/>
            <a:p>
              <a:pPr algn="dist"/>
              <a:r>
                <a:rPr lang="en-US" altLang="zh-CN" sz="1000" dirty="0">
                  <a:solidFill>
                    <a:schemeClr val="bg1"/>
                  </a:solidFill>
                  <a:latin typeface="Arial" panose="020B0604020202020204"/>
                  <a:ea typeface="微软雅黑" panose="020B0503020204020204" pitchFamily="34" charset="-122"/>
                  <a:sym typeface="Arial" panose="020B0604020202020204"/>
                </a:rPr>
                <a:t>STRIVING FOR A HUNDRED YEARS AND EMBARKING ON A NEW JOURNEY</a:t>
              </a:r>
              <a:endParaRPr lang="zh-CN" altLang="en-US" sz="1000"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14" presetClass="entr" presetSubtype="1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randombar(horizontal)">
                                      <p:cBhvr>
                                        <p:cTn id="12" dur="500"/>
                                        <p:tgtEl>
                                          <p:spTgt spid="19"/>
                                        </p:tgtEl>
                                      </p:cBhvr>
                                    </p:animEffect>
                                  </p:childTnLst>
                                </p:cTn>
                              </p:par>
                              <p:par>
                                <p:cTn id="13" presetID="14" presetClass="entr" presetSubtype="1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51384" y="476674"/>
            <a:ext cx="3816424" cy="680849"/>
            <a:chOff x="171451" y="243075"/>
            <a:chExt cx="3816424" cy="680849"/>
          </a:xfrm>
        </p:grpSpPr>
        <p:sp>
          <p:nvSpPr>
            <p:cNvPr id="6" name="文本框 5"/>
            <p:cNvSpPr txBox="1"/>
            <p:nvPr/>
          </p:nvSpPr>
          <p:spPr>
            <a:xfrm>
              <a:off x="895351" y="321889"/>
              <a:ext cx="3092524" cy="52322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获得成果展示总结</a:t>
              </a:r>
              <a:endPar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p:txBody>
        </p:sp>
        <p:pic>
          <p:nvPicPr>
            <p:cNvPr id="7" name="图片 6"/>
            <p:cNvPicPr>
              <a:picLocks noChangeAspect="1"/>
            </p:cNvPicPr>
            <p:nvPr/>
          </p:nvPicPr>
          <p:blipFill>
            <a:blip r:embed="rId1" cstate="email"/>
            <a:stretch>
              <a:fillRect/>
            </a:stretch>
          </p:blipFill>
          <p:spPr>
            <a:xfrm>
              <a:off x="171451" y="243075"/>
              <a:ext cx="784652" cy="680849"/>
            </a:xfrm>
            <a:prstGeom prst="rect">
              <a:avLst/>
            </a:prstGeom>
          </p:spPr>
        </p:pic>
      </p:grpSp>
      <p:grpSp>
        <p:nvGrpSpPr>
          <p:cNvPr id="2" name="组合 1"/>
          <p:cNvGrpSpPr/>
          <p:nvPr/>
        </p:nvGrpSpPr>
        <p:grpSpPr>
          <a:xfrm>
            <a:off x="988623" y="1770391"/>
            <a:ext cx="10214757" cy="3878842"/>
            <a:chOff x="1018303" y="1770390"/>
            <a:chExt cx="10214757" cy="3878842"/>
          </a:xfrm>
        </p:grpSpPr>
        <p:grpSp>
          <p:nvGrpSpPr>
            <p:cNvPr id="3" name="组合 2"/>
            <p:cNvGrpSpPr/>
            <p:nvPr/>
          </p:nvGrpSpPr>
          <p:grpSpPr>
            <a:xfrm>
              <a:off x="1018303" y="1770390"/>
              <a:ext cx="2760796" cy="3878842"/>
              <a:chOff x="754854" y="1741716"/>
              <a:chExt cx="2760796" cy="3878842"/>
            </a:xfrm>
          </p:grpSpPr>
          <p:grpSp>
            <p:nvGrpSpPr>
              <p:cNvPr id="23" name="组合 22"/>
              <p:cNvGrpSpPr/>
              <p:nvPr/>
            </p:nvGrpSpPr>
            <p:grpSpPr>
              <a:xfrm>
                <a:off x="957442" y="1741716"/>
                <a:ext cx="2358505" cy="2358505"/>
                <a:chOff x="957442" y="1741716"/>
                <a:chExt cx="2358505" cy="2358505"/>
              </a:xfrm>
            </p:grpSpPr>
            <p:sp>
              <p:nvSpPr>
                <p:cNvPr id="25" name="椭圆 24"/>
                <p:cNvSpPr/>
                <p:nvPr/>
              </p:nvSpPr>
              <p:spPr>
                <a:xfrm>
                  <a:off x="957442" y="1741716"/>
                  <a:ext cx="2358505" cy="2358505"/>
                </a:xfrm>
                <a:prstGeom prst="ellipse">
                  <a:avLst/>
                </a:prstGeom>
                <a:solidFill>
                  <a:srgbClr val="C00000"/>
                </a:solidFill>
                <a:ln>
                  <a:noFill/>
                </a:ln>
                <a:effectLst>
                  <a:outerShdw blurRad="279400" sx="101000" sy="101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nvGrpSpPr>
                <p:cNvPr id="26" name="组合 25"/>
                <p:cNvGrpSpPr/>
                <p:nvPr/>
              </p:nvGrpSpPr>
              <p:grpSpPr>
                <a:xfrm>
                  <a:off x="957442" y="2423199"/>
                  <a:ext cx="2355623" cy="1404147"/>
                  <a:chOff x="957442" y="2234515"/>
                  <a:chExt cx="2355623" cy="1404147"/>
                </a:xfrm>
              </p:grpSpPr>
              <p:sp>
                <p:nvSpPr>
                  <p:cNvPr id="27" name="文本框 26"/>
                  <p:cNvSpPr txBox="1"/>
                  <p:nvPr/>
                </p:nvSpPr>
                <p:spPr>
                  <a:xfrm>
                    <a:off x="1155482" y="2234515"/>
                    <a:ext cx="1959542" cy="584775"/>
                  </a:xfrm>
                  <a:prstGeom prst="rect">
                    <a:avLst/>
                  </a:prstGeom>
                  <a:noFill/>
                </p:spPr>
                <p:txBody>
                  <a:bodyPr wrap="square" rtlCol="0">
                    <a:spAutoFit/>
                  </a:bodyPr>
                  <a:lstStyle/>
                  <a:p>
                    <a:pPr algn="ctr"/>
                    <a:r>
                      <a:rPr lang="zh-CN" altLang="en-US" sz="3200" b="1" spc="-400" dirty="0">
                        <a:solidFill>
                          <a:schemeClr val="bg1"/>
                        </a:solidFill>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成果展示</a:t>
                    </a:r>
                    <a:endParaRPr lang="zh-CN" altLang="en-US" sz="3200" b="1" dirty="0">
                      <a:solidFill>
                        <a:schemeClr val="bg1"/>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cxnSp>
                <p:nvCxnSpPr>
                  <p:cNvPr id="28" name="直接连接符 27"/>
                  <p:cNvCxnSpPr/>
                  <p:nvPr/>
                </p:nvCxnSpPr>
                <p:spPr>
                  <a:xfrm>
                    <a:off x="957442" y="2888343"/>
                    <a:ext cx="2355623"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1445824" y="2930776"/>
                    <a:ext cx="1378857" cy="707886"/>
                  </a:xfrm>
                  <a:prstGeom prst="rect">
                    <a:avLst/>
                  </a:prstGeom>
                  <a:noFill/>
                </p:spPr>
                <p:txBody>
                  <a:bodyPr wrap="square" rtlCol="0">
                    <a:spAutoFit/>
                  </a:bodyPr>
                  <a:lstStyle/>
                  <a:p>
                    <a:pPr algn="dist"/>
                    <a:r>
                      <a:rPr lang="en-US" altLang="zh-CN" sz="2000" dirty="0">
                        <a:solidFill>
                          <a:schemeClr val="bg1"/>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ADD TITLE</a:t>
                    </a:r>
                    <a:endParaRPr lang="zh-CN" altLang="en-US" sz="2000" dirty="0">
                      <a:solidFill>
                        <a:schemeClr val="bg1"/>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sp>
            <p:nvSpPr>
              <p:cNvPr id="24" name="文本框 23"/>
              <p:cNvSpPr txBox="1"/>
              <p:nvPr/>
            </p:nvSpPr>
            <p:spPr>
              <a:xfrm>
                <a:off x="754854" y="4343285"/>
                <a:ext cx="2760796" cy="1277273"/>
              </a:xfrm>
              <a:prstGeom prst="rect">
                <a:avLst/>
              </a:prstGeom>
              <a:noFill/>
            </p:spPr>
            <p:txBody>
              <a:bodyPr wrap="square" rtlCol="0">
                <a:spAutoFit/>
              </a:bodyPr>
              <a:lstStyle/>
              <a:p>
                <a:pPr algn="ctr">
                  <a:lnSpc>
                    <a:spcPct val="110000"/>
                  </a:lnSpc>
                </a:pPr>
                <a:r>
                  <a:rPr lang="zh-CN" altLang="en-US" sz="1400"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单击次此处添加标题内容，标题要与内容相符，注意字体大小和格式。单击次此处添加标题内容，标题要与内容相符，注意字体大小和格式。</a:t>
                </a:r>
                <a:endParaRPr lang="zh-CN" altLang="en-US" sz="1400"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4" name="组合 3"/>
            <p:cNvGrpSpPr/>
            <p:nvPr/>
          </p:nvGrpSpPr>
          <p:grpSpPr>
            <a:xfrm>
              <a:off x="4745284" y="1770390"/>
              <a:ext cx="2760796" cy="3878842"/>
              <a:chOff x="4715602" y="1741716"/>
              <a:chExt cx="2760796" cy="3878842"/>
            </a:xfrm>
          </p:grpSpPr>
          <p:grpSp>
            <p:nvGrpSpPr>
              <p:cNvPr id="16" name="组合 15"/>
              <p:cNvGrpSpPr/>
              <p:nvPr/>
            </p:nvGrpSpPr>
            <p:grpSpPr>
              <a:xfrm>
                <a:off x="4916747" y="1741716"/>
                <a:ext cx="2358505" cy="2358505"/>
                <a:chOff x="4916747" y="1741716"/>
                <a:chExt cx="2358505" cy="2358505"/>
              </a:xfrm>
            </p:grpSpPr>
            <p:sp>
              <p:nvSpPr>
                <p:cNvPr id="18" name="椭圆 17"/>
                <p:cNvSpPr/>
                <p:nvPr/>
              </p:nvSpPr>
              <p:spPr>
                <a:xfrm>
                  <a:off x="4916747" y="1741716"/>
                  <a:ext cx="2358505" cy="2358505"/>
                </a:xfrm>
                <a:prstGeom prst="ellipse">
                  <a:avLst/>
                </a:prstGeom>
                <a:solidFill>
                  <a:srgbClr val="C00000"/>
                </a:solidFill>
                <a:ln>
                  <a:noFill/>
                </a:ln>
                <a:effectLst>
                  <a:outerShdw blurRad="279400" sx="101000" sy="101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nvGrpSpPr>
                <p:cNvPr id="19" name="组合 18"/>
                <p:cNvGrpSpPr/>
                <p:nvPr/>
              </p:nvGrpSpPr>
              <p:grpSpPr>
                <a:xfrm>
                  <a:off x="4916747" y="2423199"/>
                  <a:ext cx="2355623" cy="1404147"/>
                  <a:chOff x="957442" y="2234515"/>
                  <a:chExt cx="2355623" cy="1404147"/>
                </a:xfrm>
              </p:grpSpPr>
              <p:sp>
                <p:nvSpPr>
                  <p:cNvPr id="20" name="文本框 19"/>
                  <p:cNvSpPr txBox="1"/>
                  <p:nvPr/>
                </p:nvSpPr>
                <p:spPr>
                  <a:xfrm>
                    <a:off x="1155482" y="2234515"/>
                    <a:ext cx="1959542" cy="584775"/>
                  </a:xfrm>
                  <a:prstGeom prst="rect">
                    <a:avLst/>
                  </a:prstGeom>
                  <a:noFill/>
                </p:spPr>
                <p:txBody>
                  <a:bodyPr wrap="square" rtlCol="0">
                    <a:spAutoFit/>
                  </a:bodyPr>
                  <a:lstStyle/>
                  <a:p>
                    <a:pPr algn="ctr"/>
                    <a:r>
                      <a:rPr lang="zh-CN" altLang="en-US" sz="3200" b="1" spc="-400" dirty="0">
                        <a:solidFill>
                          <a:schemeClr val="bg1"/>
                        </a:solidFill>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成果展示</a:t>
                    </a:r>
                    <a:endParaRPr lang="zh-CN" altLang="en-US" sz="3200" b="1" dirty="0">
                      <a:solidFill>
                        <a:schemeClr val="bg1"/>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cxnSp>
                <p:nvCxnSpPr>
                  <p:cNvPr id="21" name="直接连接符 20"/>
                  <p:cNvCxnSpPr/>
                  <p:nvPr/>
                </p:nvCxnSpPr>
                <p:spPr>
                  <a:xfrm>
                    <a:off x="957442" y="2888343"/>
                    <a:ext cx="2355623"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445824" y="2930776"/>
                    <a:ext cx="1378857" cy="707886"/>
                  </a:xfrm>
                  <a:prstGeom prst="rect">
                    <a:avLst/>
                  </a:prstGeom>
                  <a:noFill/>
                </p:spPr>
                <p:txBody>
                  <a:bodyPr wrap="square" rtlCol="0">
                    <a:spAutoFit/>
                  </a:bodyPr>
                  <a:lstStyle/>
                  <a:p>
                    <a:pPr algn="dist"/>
                    <a:r>
                      <a:rPr lang="en-US" altLang="zh-CN" sz="2000" dirty="0">
                        <a:solidFill>
                          <a:schemeClr val="bg1"/>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ADD TITLE</a:t>
                    </a:r>
                    <a:endParaRPr lang="zh-CN" altLang="en-US" sz="2000" dirty="0">
                      <a:solidFill>
                        <a:schemeClr val="bg1"/>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sp>
            <p:nvSpPr>
              <p:cNvPr id="17" name="文本框 16"/>
              <p:cNvSpPr txBox="1"/>
              <p:nvPr/>
            </p:nvSpPr>
            <p:spPr>
              <a:xfrm>
                <a:off x="4715602" y="4343285"/>
                <a:ext cx="2760796" cy="1277273"/>
              </a:xfrm>
              <a:prstGeom prst="rect">
                <a:avLst/>
              </a:prstGeom>
              <a:noFill/>
            </p:spPr>
            <p:txBody>
              <a:bodyPr wrap="square" rtlCol="0">
                <a:spAutoFit/>
              </a:bodyPr>
              <a:lstStyle/>
              <a:p>
                <a:pPr algn="ctr">
                  <a:lnSpc>
                    <a:spcPct val="110000"/>
                  </a:lnSpc>
                </a:pPr>
                <a:r>
                  <a:rPr lang="zh-CN" altLang="en-US" sz="1400"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单击次此处添加标题内容，标题要与内容相符，注意字体大小和格式。单击次此处添加标题内容，标题要与内容相符，注意字体大小和格式。</a:t>
                </a:r>
                <a:endParaRPr lang="zh-CN" altLang="en-US" sz="1400"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8" name="组合 7"/>
            <p:cNvGrpSpPr/>
            <p:nvPr/>
          </p:nvGrpSpPr>
          <p:grpSpPr>
            <a:xfrm>
              <a:off x="8472264" y="1770390"/>
              <a:ext cx="2760796" cy="3878842"/>
              <a:chOff x="8676350" y="1741716"/>
              <a:chExt cx="2760796" cy="3878842"/>
            </a:xfrm>
          </p:grpSpPr>
          <p:grpSp>
            <p:nvGrpSpPr>
              <p:cNvPr id="9" name="组合 8"/>
              <p:cNvGrpSpPr/>
              <p:nvPr/>
            </p:nvGrpSpPr>
            <p:grpSpPr>
              <a:xfrm>
                <a:off x="8876053" y="1741716"/>
                <a:ext cx="2358505" cy="2358505"/>
                <a:chOff x="8876053" y="1741716"/>
                <a:chExt cx="2358505" cy="2358505"/>
              </a:xfrm>
            </p:grpSpPr>
            <p:sp>
              <p:nvSpPr>
                <p:cNvPr id="11" name="椭圆 10"/>
                <p:cNvSpPr/>
                <p:nvPr/>
              </p:nvSpPr>
              <p:spPr>
                <a:xfrm>
                  <a:off x="8876053" y="1741716"/>
                  <a:ext cx="2358505" cy="2358505"/>
                </a:xfrm>
                <a:prstGeom prst="ellipse">
                  <a:avLst/>
                </a:prstGeom>
                <a:solidFill>
                  <a:srgbClr val="C00000"/>
                </a:solidFill>
                <a:ln>
                  <a:noFill/>
                </a:ln>
                <a:effectLst>
                  <a:outerShdw blurRad="279400" sx="101000" sy="101000" algn="ctr"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a:ea typeface="微软雅黑" panose="020B0503020204020204" pitchFamily="34" charset="-122"/>
                    <a:sym typeface="Arial" panose="020B0604020202020204"/>
                  </a:endParaRPr>
                </a:p>
              </p:txBody>
            </p:sp>
            <p:grpSp>
              <p:nvGrpSpPr>
                <p:cNvPr id="12" name="组合 11"/>
                <p:cNvGrpSpPr/>
                <p:nvPr/>
              </p:nvGrpSpPr>
              <p:grpSpPr>
                <a:xfrm>
                  <a:off x="8878935" y="2423199"/>
                  <a:ext cx="2355623" cy="1404147"/>
                  <a:chOff x="957442" y="2234515"/>
                  <a:chExt cx="2355623" cy="1404147"/>
                </a:xfrm>
              </p:grpSpPr>
              <p:sp>
                <p:nvSpPr>
                  <p:cNvPr id="13" name="文本框 12"/>
                  <p:cNvSpPr txBox="1"/>
                  <p:nvPr/>
                </p:nvSpPr>
                <p:spPr>
                  <a:xfrm>
                    <a:off x="1155482" y="2234515"/>
                    <a:ext cx="1959542" cy="584775"/>
                  </a:xfrm>
                  <a:prstGeom prst="rect">
                    <a:avLst/>
                  </a:prstGeom>
                  <a:noFill/>
                </p:spPr>
                <p:txBody>
                  <a:bodyPr wrap="square" rtlCol="0">
                    <a:spAutoFit/>
                  </a:bodyPr>
                  <a:lstStyle/>
                  <a:p>
                    <a:pPr algn="ctr"/>
                    <a:r>
                      <a:rPr lang="zh-CN" altLang="en-US" sz="3200" b="1" spc="-400" dirty="0">
                        <a:solidFill>
                          <a:schemeClr val="bg1"/>
                        </a:solidFill>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成果展示</a:t>
                    </a:r>
                    <a:endParaRPr lang="zh-CN" altLang="en-US" sz="3200" b="1" dirty="0">
                      <a:solidFill>
                        <a:schemeClr val="bg1"/>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cxnSp>
                <p:nvCxnSpPr>
                  <p:cNvPr id="14" name="直接连接符 13"/>
                  <p:cNvCxnSpPr/>
                  <p:nvPr/>
                </p:nvCxnSpPr>
                <p:spPr>
                  <a:xfrm>
                    <a:off x="957442" y="2888343"/>
                    <a:ext cx="2355623" cy="0"/>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445824" y="2930776"/>
                    <a:ext cx="1378857" cy="707886"/>
                  </a:xfrm>
                  <a:prstGeom prst="rect">
                    <a:avLst/>
                  </a:prstGeom>
                  <a:noFill/>
                </p:spPr>
                <p:txBody>
                  <a:bodyPr wrap="square" rtlCol="0">
                    <a:spAutoFit/>
                  </a:bodyPr>
                  <a:lstStyle/>
                  <a:p>
                    <a:pPr algn="dist"/>
                    <a:r>
                      <a:rPr lang="en-US" altLang="zh-CN" sz="2000" b="1" dirty="0">
                        <a:solidFill>
                          <a:schemeClr val="bg1"/>
                        </a:solidFill>
                        <a:latin typeface="Arial" panose="020B0604020202020204"/>
                        <a:ea typeface="微软雅黑" panose="020B0503020204020204" pitchFamily="34" charset="-122"/>
                        <a:sym typeface="Arial" panose="020B0604020202020204"/>
                      </a:rPr>
                      <a:t>ADD </a:t>
                    </a:r>
                    <a:endParaRPr lang="en-US" altLang="zh-CN" sz="2000" b="1" dirty="0">
                      <a:solidFill>
                        <a:schemeClr val="bg1"/>
                      </a:solidFill>
                      <a:latin typeface="Arial" panose="020B0604020202020204"/>
                      <a:ea typeface="微软雅黑" panose="020B0503020204020204" pitchFamily="34" charset="-122"/>
                      <a:sym typeface="Arial" panose="020B0604020202020204"/>
                    </a:endParaRPr>
                  </a:p>
                  <a:p>
                    <a:pPr algn="dist"/>
                    <a:r>
                      <a:rPr lang="en-US" altLang="zh-CN" sz="2000" b="1" dirty="0">
                        <a:solidFill>
                          <a:schemeClr val="bg1"/>
                        </a:solidFill>
                        <a:latin typeface="Arial" panose="020B0604020202020204"/>
                        <a:ea typeface="微软雅黑" panose="020B0503020204020204" pitchFamily="34" charset="-122"/>
                        <a:sym typeface="Arial" panose="020B0604020202020204"/>
                      </a:rPr>
                      <a:t>TITLE</a:t>
                    </a:r>
                    <a:endParaRPr lang="zh-CN" altLang="en-US" sz="2000" b="1" dirty="0">
                      <a:solidFill>
                        <a:schemeClr val="bg1"/>
                      </a:solidFill>
                      <a:latin typeface="Arial" panose="020B0604020202020204"/>
                      <a:ea typeface="微软雅黑" panose="020B0503020204020204" pitchFamily="34" charset="-122"/>
                      <a:sym typeface="Arial" panose="020B0604020202020204"/>
                    </a:endParaRPr>
                  </a:p>
                </p:txBody>
              </p:sp>
            </p:grpSp>
          </p:grpSp>
          <p:sp>
            <p:nvSpPr>
              <p:cNvPr id="10" name="文本框 9"/>
              <p:cNvSpPr txBox="1"/>
              <p:nvPr/>
            </p:nvSpPr>
            <p:spPr>
              <a:xfrm>
                <a:off x="8676350" y="4343285"/>
                <a:ext cx="2760796" cy="1277273"/>
              </a:xfrm>
              <a:prstGeom prst="rect">
                <a:avLst/>
              </a:prstGeom>
              <a:noFill/>
            </p:spPr>
            <p:txBody>
              <a:bodyPr wrap="square" rtlCol="0">
                <a:spAutoFit/>
              </a:bodyPr>
              <a:lstStyle/>
              <a:p>
                <a:pPr algn="ctr">
                  <a:lnSpc>
                    <a:spcPct val="110000"/>
                  </a:lnSpc>
                </a:pPr>
                <a:r>
                  <a:rPr lang="zh-CN" altLang="en-US" sz="1400"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单击次此处添加标题内容，标题要与内容相符，注意字体大小和格式。单击次此处添加标题内容，标题要与内容相符，注意字体大小和格式。</a:t>
                </a:r>
                <a:endParaRPr lang="zh-CN" altLang="en-US" sz="1400"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51384" y="476674"/>
            <a:ext cx="3816424" cy="680849"/>
            <a:chOff x="171451" y="243075"/>
            <a:chExt cx="3816424" cy="680849"/>
          </a:xfrm>
        </p:grpSpPr>
        <p:sp>
          <p:nvSpPr>
            <p:cNvPr id="6" name="文本框 5"/>
            <p:cNvSpPr txBox="1"/>
            <p:nvPr/>
          </p:nvSpPr>
          <p:spPr>
            <a:xfrm>
              <a:off x="895351" y="321889"/>
              <a:ext cx="3092524" cy="52322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获得成果展示总结</a:t>
              </a:r>
              <a:endPar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p:txBody>
        </p:sp>
        <p:pic>
          <p:nvPicPr>
            <p:cNvPr id="7" name="图片 6"/>
            <p:cNvPicPr>
              <a:picLocks noChangeAspect="1"/>
            </p:cNvPicPr>
            <p:nvPr/>
          </p:nvPicPr>
          <p:blipFill>
            <a:blip r:embed="rId1" cstate="email"/>
            <a:stretch>
              <a:fillRect/>
            </a:stretch>
          </p:blipFill>
          <p:spPr>
            <a:xfrm>
              <a:off x="171451" y="243075"/>
              <a:ext cx="784652" cy="680849"/>
            </a:xfrm>
            <a:prstGeom prst="rect">
              <a:avLst/>
            </a:prstGeom>
          </p:spPr>
        </p:pic>
      </p:grpSp>
      <p:pic>
        <p:nvPicPr>
          <p:cNvPr id="30" name="图片 29"/>
          <p:cNvPicPr>
            <a:picLocks noChangeAspect="1"/>
          </p:cNvPicPr>
          <p:nvPr/>
        </p:nvPicPr>
        <p:blipFill rotWithShape="1">
          <a:blip r:embed="rId2" cstate="email"/>
          <a:srcRect/>
          <a:stretch>
            <a:fillRect/>
          </a:stretch>
        </p:blipFill>
        <p:spPr>
          <a:xfrm>
            <a:off x="7104114" y="1180815"/>
            <a:ext cx="4518863" cy="4770462"/>
          </a:xfrm>
          <a:prstGeom prst="rect">
            <a:avLst/>
          </a:prstGeom>
        </p:spPr>
      </p:pic>
      <p:grpSp>
        <p:nvGrpSpPr>
          <p:cNvPr id="17" name="图形"/>
          <p:cNvGrpSpPr/>
          <p:nvPr/>
        </p:nvGrpSpPr>
        <p:grpSpPr>
          <a:xfrm>
            <a:off x="767409" y="2492897"/>
            <a:ext cx="9740900" cy="2905760"/>
            <a:chOff x="3063" y="3914"/>
            <a:chExt cx="15340" cy="4576"/>
          </a:xfrm>
        </p:grpSpPr>
        <p:sp>
          <p:nvSpPr>
            <p:cNvPr id="19" name="图形"/>
            <p:cNvSpPr txBox="1"/>
            <p:nvPr>
              <p:custDataLst>
                <p:tags r:id="rId3"/>
              </p:custDataLst>
            </p:nvPr>
          </p:nvSpPr>
          <p:spPr>
            <a:xfrm>
              <a:off x="3063" y="3914"/>
              <a:ext cx="15340" cy="4576"/>
            </a:xfrm>
            <a:prstGeom prst="roundRect">
              <a:avLst>
                <a:gd name="adj" fmla="val 4144"/>
              </a:avLst>
            </a:prstGeom>
            <a:solidFill>
              <a:srgbClr val="FFFFFF">
                <a:alpha val="90000"/>
              </a:srgbClr>
            </a:solidFill>
            <a:ln>
              <a:solidFill>
                <a:srgbClr val="FC9191"/>
              </a:solidFill>
            </a:ln>
            <a:effectLst/>
          </p:spPr>
          <p:txBody>
            <a:bodyPr rot="0" vert="horz" wrap="square" lIns="71755" tIns="0" rIns="71755" bIns="0" numCol="1" spcCol="0" rtlCol="0" fromWordArt="0" anchor="ctr" anchorCtr="0" forceAA="0" compatLnSpc="0">
              <a:noAutofit/>
            </a:bodyPr>
            <a:lstStyle/>
            <a:p>
              <a:pPr marL="0" marR="0" lvl="0" indent="0" algn="just"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0" name="图形"/>
            <p:cNvSpPr txBox="1"/>
            <p:nvPr>
              <p:custDataLst>
                <p:tags r:id="rId4"/>
              </p:custDataLst>
            </p:nvPr>
          </p:nvSpPr>
          <p:spPr>
            <a:xfrm>
              <a:off x="3659" y="5835"/>
              <a:ext cx="3919" cy="2036"/>
            </a:xfrm>
            <a:prstGeom prst="rect">
              <a:avLst/>
            </a:prstGeom>
            <a:noFill/>
            <a:ln w="9525">
              <a:noFill/>
              <a:miter/>
            </a:ln>
            <a:effectLst>
              <a:outerShdw sx="999" sy="999" algn="ctr" rotWithShape="0">
                <a:srgbClr val="000000"/>
              </a:outerShdw>
            </a:effectLst>
          </p:spPr>
          <p:txBody>
            <a:bodyPr vert="horz"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200000"/>
                </a:lnSpc>
                <a:spcBef>
                  <a:spcPts val="0"/>
                </a:spcBef>
                <a:spcAft>
                  <a:spcPts val="0"/>
                </a:spcAft>
                <a:buClrTx/>
                <a:buSzTx/>
                <a:buFontTx/>
                <a:buNone/>
                <a:defRPr/>
              </a:pPr>
              <a:r>
                <a:rPr kumimoji="0" lang="zh-CN" altLang="en-US" sz="1400" b="0" i="0" u="none" strike="noStrike" kern="1200" cap="none" spc="0" normalizeH="0" baseline="0" noProof="0">
                  <a:ln>
                    <a:noFill/>
                  </a:ln>
                  <a:solidFill>
                    <a:srgbClr val="000000">
                      <a:lumMod val="75000"/>
                      <a:lumOff val="25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在此处添加您的文本内容此处添加您的文本内容此处添加您的文本内容添加您的文本内容</a:t>
              </a:r>
              <a:endParaRPr kumimoji="0" lang="zh-CN" altLang="en-US" sz="1400" b="0" i="0" u="none" strike="noStrike" kern="1200" cap="none" spc="0" normalizeH="0" baseline="0" noProof="0" dirty="0">
                <a:ln>
                  <a:noFill/>
                </a:ln>
                <a:solidFill>
                  <a:srgbClr val="FFFFFF">
                    <a:lumMod val="50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1" name="图形"/>
            <p:cNvSpPr txBox="1"/>
            <p:nvPr>
              <p:custDataLst>
                <p:tags r:id="rId5"/>
              </p:custDataLst>
            </p:nvPr>
          </p:nvSpPr>
          <p:spPr>
            <a:xfrm>
              <a:off x="8653" y="5835"/>
              <a:ext cx="3919" cy="2036"/>
            </a:xfrm>
            <a:prstGeom prst="rect">
              <a:avLst/>
            </a:prstGeom>
            <a:noFill/>
            <a:ln w="9525">
              <a:noFill/>
              <a:miter/>
            </a:ln>
            <a:effectLst>
              <a:outerShdw sx="999" sy="999" algn="ctr" rotWithShape="0">
                <a:srgbClr val="000000"/>
              </a:outerShdw>
            </a:effectLst>
          </p:spPr>
          <p:txBody>
            <a:bodyPr vert="horz"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200000"/>
                </a:lnSpc>
                <a:spcBef>
                  <a:spcPts val="0"/>
                </a:spcBef>
                <a:spcAft>
                  <a:spcPts val="0"/>
                </a:spcAft>
                <a:buClrTx/>
                <a:buSzTx/>
                <a:buFontTx/>
                <a:buNone/>
                <a:defRPr/>
              </a:pPr>
              <a:r>
                <a:rPr kumimoji="0" lang="zh-CN" altLang="en-US" sz="1400" b="0" i="0" u="none" strike="noStrike" kern="1200" cap="none" spc="0" normalizeH="0" baseline="0" noProof="0">
                  <a:ln>
                    <a:noFill/>
                  </a:ln>
                  <a:solidFill>
                    <a:srgbClr val="000000">
                      <a:lumMod val="75000"/>
                      <a:lumOff val="25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在此处添加您的文本内容此处添加您的文本内容此处添加您的文本内容添加您的文本内容</a:t>
              </a:r>
              <a:endParaRPr kumimoji="0" lang="zh-CN" altLang="en-US" sz="1400" b="0" i="0" u="none" strike="noStrike" kern="1200" cap="none" spc="0" normalizeH="0" baseline="0" noProof="0" dirty="0">
                <a:ln>
                  <a:noFill/>
                </a:ln>
                <a:solidFill>
                  <a:srgbClr val="FFFFFF">
                    <a:lumMod val="50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2" name="图形"/>
            <p:cNvSpPr txBox="1"/>
            <p:nvPr>
              <p:custDataLst>
                <p:tags r:id="rId6"/>
              </p:custDataLst>
            </p:nvPr>
          </p:nvSpPr>
          <p:spPr>
            <a:xfrm>
              <a:off x="13939" y="5835"/>
              <a:ext cx="3919" cy="2036"/>
            </a:xfrm>
            <a:prstGeom prst="rect">
              <a:avLst/>
            </a:prstGeom>
            <a:noFill/>
            <a:ln w="9525">
              <a:noFill/>
              <a:miter/>
            </a:ln>
            <a:effectLst>
              <a:outerShdw sx="999" sy="999" algn="ctr" rotWithShape="0">
                <a:srgbClr val="000000"/>
              </a:outerShdw>
            </a:effectLst>
          </p:spPr>
          <p:txBody>
            <a:bodyPr vert="horz" wrap="square" lIns="0" tIns="0" rIns="0" bIns="0" rtlCol="0" anchor="t" anchorCtr="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200000"/>
                </a:lnSpc>
                <a:spcBef>
                  <a:spcPts val="0"/>
                </a:spcBef>
                <a:spcAft>
                  <a:spcPts val="0"/>
                </a:spcAft>
                <a:buClrTx/>
                <a:buSzTx/>
                <a:buFontTx/>
                <a:buNone/>
                <a:defRPr/>
              </a:pPr>
              <a:r>
                <a:rPr kumimoji="0" lang="zh-CN" altLang="en-US" sz="1400" b="0" i="0" u="none" strike="noStrike" kern="1200" cap="none" spc="0" normalizeH="0" baseline="0" noProof="0">
                  <a:ln>
                    <a:noFill/>
                  </a:ln>
                  <a:solidFill>
                    <a:srgbClr val="000000">
                      <a:lumMod val="75000"/>
                      <a:lumOff val="25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在此处添加您的文本内容此处添加您的文本内容此处添加您的文本内容添加您的文本内容</a:t>
              </a:r>
              <a:endParaRPr kumimoji="0" lang="zh-CN" altLang="en-US" sz="1400" b="0" i="0" u="none" strike="noStrike" kern="1200" cap="none" spc="0" normalizeH="0" baseline="0" noProof="0" dirty="0">
                <a:ln>
                  <a:noFill/>
                </a:ln>
                <a:solidFill>
                  <a:srgbClr val="FFFFFF">
                    <a:lumMod val="50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3" name="图形"/>
            <p:cNvSpPr txBox="1"/>
            <p:nvPr>
              <p:custDataLst>
                <p:tags r:id="rId7"/>
              </p:custDataLst>
            </p:nvPr>
          </p:nvSpPr>
          <p:spPr>
            <a:xfrm flipH="1">
              <a:off x="3659" y="4924"/>
              <a:ext cx="3919" cy="680"/>
            </a:xfrm>
            <a:prstGeom prst="roundRect">
              <a:avLst>
                <a:gd name="adj" fmla="val 50000"/>
              </a:avLst>
            </a:prstGeom>
            <a:solidFill>
              <a:srgbClr val="C00000"/>
            </a:solidFill>
            <a:effectLst>
              <a:reflection blurRad="330200" stA="94000" endA="300" endPos="32000" dir="5400000" sy="-100000" algn="bl" rotWithShape="0"/>
            </a:effectLst>
          </p:spPr>
          <p:txBody>
            <a:bodyPr vert="horz" wrap="square" lIns="71755" tIns="0" rIns="71755" bIns="0" rtlCol="0" anchor="ctr" anchorCtr="0">
              <a:noAutofit/>
            </a:bodyPr>
            <a:lstStyle>
              <a:defPPr>
                <a:defRPr lang="zh-CN"/>
              </a:defPPr>
              <a:lvl1pPr algn="just">
                <a:defRPr sz="2800">
                  <a:solidFill>
                    <a:schemeClr val="tx1">
                      <a:lumMod val="85000"/>
                      <a:lumOff val="15000"/>
                    </a:schemeClr>
                  </a:solidFill>
                  <a:latin typeface="微软雅黑 Light" panose="020B0502040204020203" charset="-122"/>
                  <a:ea typeface="微软雅黑 Light"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schemeClr val="bg1"/>
                  </a:solidFill>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成果展示</a:t>
              </a:r>
              <a:endParaRPr kumimoji="0" lang="zh-CN" altLang="en-US" sz="2400"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4" name="图形"/>
            <p:cNvSpPr txBox="1"/>
            <p:nvPr>
              <p:custDataLst>
                <p:tags r:id="rId8"/>
              </p:custDataLst>
            </p:nvPr>
          </p:nvSpPr>
          <p:spPr>
            <a:xfrm flipH="1">
              <a:off x="8657" y="4914"/>
              <a:ext cx="3919" cy="680"/>
            </a:xfrm>
            <a:prstGeom prst="roundRect">
              <a:avLst>
                <a:gd name="adj" fmla="val 50000"/>
              </a:avLst>
            </a:prstGeom>
            <a:solidFill>
              <a:srgbClr val="C00000"/>
            </a:solidFill>
            <a:effectLst>
              <a:reflection blurRad="330200" stA="94000" endA="300" endPos="32000" dir="5400000" sy="-100000" algn="bl" rotWithShape="0"/>
            </a:effectLst>
          </p:spPr>
          <p:txBody>
            <a:bodyPr vert="horz" wrap="square" lIns="71755" tIns="0" rIns="71755" bIns="0" rtlCol="0" anchor="ctr" anchorCtr="0">
              <a:noAutofit/>
            </a:bodyPr>
            <a:lstStyle>
              <a:defPPr>
                <a:defRPr lang="zh-CN"/>
              </a:defPPr>
              <a:lvl1pPr algn="just">
                <a:defRPr sz="2800">
                  <a:solidFill>
                    <a:schemeClr val="tx1">
                      <a:lumMod val="85000"/>
                      <a:lumOff val="15000"/>
                    </a:schemeClr>
                  </a:solidFill>
                  <a:latin typeface="微软雅黑 Light" panose="020B0502040204020203" charset="-122"/>
                  <a:ea typeface="微软雅黑 Light" panose="020B0502040204020203"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prstClr val="white"/>
                  </a:solidFill>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成果展示</a:t>
              </a:r>
              <a:endParaRPr kumimoji="0" lang="zh-CN" altLang="en-US" sz="2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5" name="图形"/>
            <p:cNvSpPr txBox="1"/>
            <p:nvPr>
              <p:custDataLst>
                <p:tags r:id="rId9"/>
              </p:custDataLst>
            </p:nvPr>
          </p:nvSpPr>
          <p:spPr>
            <a:xfrm flipH="1">
              <a:off x="13986" y="4914"/>
              <a:ext cx="3919" cy="680"/>
            </a:xfrm>
            <a:prstGeom prst="roundRect">
              <a:avLst>
                <a:gd name="adj" fmla="val 50000"/>
              </a:avLst>
            </a:prstGeom>
            <a:solidFill>
              <a:srgbClr val="C00000"/>
            </a:solidFill>
            <a:effectLst>
              <a:reflection blurRad="330200" stA="94000" endA="300" endPos="32000" dir="5400000" sy="-100000" algn="bl" rotWithShape="0"/>
            </a:effectLst>
          </p:spPr>
          <p:txBody>
            <a:bodyPr vert="horz" wrap="square" lIns="71755" tIns="0" rIns="71755" bIns="0" rtlCol="0" anchor="ctr" anchorCtr="0">
              <a:noAutofit/>
            </a:bodyPr>
            <a:lstStyle>
              <a:defPPr>
                <a:defRPr lang="zh-CN"/>
              </a:defPPr>
              <a:lvl1pPr algn="just">
                <a:defRPr sz="2800">
                  <a:solidFill>
                    <a:schemeClr val="tx1">
                      <a:lumMod val="85000"/>
                      <a:lumOff val="15000"/>
                    </a:schemeClr>
                  </a:solidFill>
                  <a:latin typeface="微软雅黑 Light" panose="020B0502040204020203" charset="-122"/>
                  <a:ea typeface="微软雅黑 Light" panose="020B0502040204020203"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prstClr val="white"/>
                  </a:solidFill>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成果展示</a:t>
              </a:r>
              <a:endParaRPr kumimoji="0" lang="zh-CN" altLang="en-US" sz="2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6" name="图形"/>
            <p:cNvSpPr txBox="1"/>
            <p:nvPr>
              <p:custDataLst>
                <p:tags r:id="rId10"/>
              </p:custDataLst>
            </p:nvPr>
          </p:nvSpPr>
          <p:spPr>
            <a:xfrm flipH="1">
              <a:off x="3659" y="4163"/>
              <a:ext cx="3918" cy="678"/>
            </a:xfrm>
            <a:prstGeom prst="rect">
              <a:avLst/>
            </a:prstGeom>
            <a:noFill/>
          </p:spPr>
          <p:txBody>
            <a:bodyPr vert="horz" wrap="square" lIns="0" tIns="0" rIns="71755" bIns="0" rtlCol="0" anchor="t" anchorCtr="0">
              <a:spAutoFit/>
            </a:bodyPr>
            <a:lstStyle>
              <a:defPPr>
                <a:defRPr lang="zh-CN"/>
              </a:defPPr>
              <a:lvl1pPr algn="just">
                <a:defRPr sz="2800">
                  <a:solidFill>
                    <a:schemeClr val="tx1">
                      <a:lumMod val="85000"/>
                      <a:lumOff val="15000"/>
                    </a:schemeClr>
                  </a:solidFill>
                  <a:latin typeface="微软雅黑 Light" panose="020B0502040204020203" charset="-122"/>
                  <a:ea typeface="微软雅黑 Light"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srgbClr val="FF0000">
                      <a:alpha val="50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01</a:t>
              </a:r>
              <a:endParaRPr kumimoji="0" lang="en-US" altLang="zh-CN" sz="2800" b="0" i="0" u="none" strike="noStrike" kern="0" cap="none" spc="0" normalizeH="0" baseline="0" noProof="0" dirty="0">
                <a:ln>
                  <a:noFill/>
                </a:ln>
                <a:solidFill>
                  <a:srgbClr val="FF0000">
                    <a:alpha val="50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7" name="图形"/>
            <p:cNvSpPr txBox="1"/>
            <p:nvPr>
              <p:custDataLst>
                <p:tags r:id="rId11"/>
              </p:custDataLst>
            </p:nvPr>
          </p:nvSpPr>
          <p:spPr>
            <a:xfrm flipH="1">
              <a:off x="8666" y="4153"/>
              <a:ext cx="3918" cy="678"/>
            </a:xfrm>
            <a:prstGeom prst="rect">
              <a:avLst/>
            </a:prstGeom>
            <a:noFill/>
          </p:spPr>
          <p:txBody>
            <a:bodyPr vert="horz" wrap="square" lIns="0" tIns="0" rIns="71755" bIns="0" rtlCol="0" anchor="t" anchorCtr="0">
              <a:spAutoFit/>
            </a:bodyPr>
            <a:lstStyle>
              <a:defPPr>
                <a:defRPr lang="zh-CN"/>
              </a:defPPr>
              <a:lvl1pPr algn="just">
                <a:defRPr sz="2800">
                  <a:solidFill>
                    <a:schemeClr val="tx1">
                      <a:lumMod val="85000"/>
                      <a:lumOff val="15000"/>
                    </a:schemeClr>
                  </a:solidFill>
                  <a:latin typeface="微软雅黑 Light" panose="020B0502040204020203" charset="-122"/>
                  <a:ea typeface="微软雅黑 Light"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a:ln>
                    <a:noFill/>
                  </a:ln>
                  <a:solidFill>
                    <a:srgbClr val="FF0000">
                      <a:alpha val="50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02</a:t>
              </a:r>
              <a:endParaRPr kumimoji="0" lang="en-US" altLang="zh-CN" sz="2800" b="0" i="0" u="none" strike="noStrike" kern="0" cap="none" spc="0" normalizeH="0" baseline="0" noProof="0">
                <a:ln>
                  <a:noFill/>
                </a:ln>
                <a:solidFill>
                  <a:srgbClr val="FF0000">
                    <a:alpha val="50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8" name="图形"/>
            <p:cNvSpPr txBox="1"/>
            <p:nvPr>
              <p:custDataLst>
                <p:tags r:id="rId12"/>
              </p:custDataLst>
            </p:nvPr>
          </p:nvSpPr>
          <p:spPr>
            <a:xfrm flipH="1">
              <a:off x="13882" y="4153"/>
              <a:ext cx="3918" cy="678"/>
            </a:xfrm>
            <a:prstGeom prst="rect">
              <a:avLst/>
            </a:prstGeom>
            <a:noFill/>
          </p:spPr>
          <p:txBody>
            <a:bodyPr vert="horz" wrap="square" lIns="0" tIns="0" rIns="71755" bIns="0" rtlCol="0" anchor="t" anchorCtr="0">
              <a:spAutoFit/>
            </a:bodyPr>
            <a:lstStyle>
              <a:defPPr>
                <a:defRPr lang="zh-CN"/>
              </a:defPPr>
              <a:lvl1pPr algn="just">
                <a:defRPr sz="2800">
                  <a:solidFill>
                    <a:schemeClr val="tx1">
                      <a:lumMod val="85000"/>
                      <a:lumOff val="15000"/>
                    </a:schemeClr>
                  </a:solidFill>
                  <a:latin typeface="微软雅黑 Light" panose="020B0502040204020203" charset="-122"/>
                  <a:ea typeface="微软雅黑 Light" panose="020B0502040204020203"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a:ln>
                    <a:noFill/>
                  </a:ln>
                  <a:solidFill>
                    <a:srgbClr val="FF0000">
                      <a:alpha val="50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03</a:t>
              </a:r>
              <a:endParaRPr kumimoji="0" lang="en-US" altLang="zh-CN" sz="2800" b="0" i="0" u="none" strike="noStrike" kern="0" cap="none" spc="0" normalizeH="0" baseline="0" noProof="0">
                <a:ln>
                  <a:noFill/>
                </a:ln>
                <a:solidFill>
                  <a:srgbClr val="FF0000">
                    <a:alpha val="50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inVertic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51384" y="476674"/>
            <a:ext cx="3816424" cy="680849"/>
            <a:chOff x="171451" y="243075"/>
            <a:chExt cx="3816424" cy="680849"/>
          </a:xfrm>
        </p:grpSpPr>
        <p:sp>
          <p:nvSpPr>
            <p:cNvPr id="6" name="文本框 5"/>
            <p:cNvSpPr txBox="1"/>
            <p:nvPr/>
          </p:nvSpPr>
          <p:spPr>
            <a:xfrm>
              <a:off x="895351" y="321889"/>
              <a:ext cx="3092524" cy="52322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获得成果展示总结</a:t>
              </a:r>
              <a:endPar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p:txBody>
        </p:sp>
        <p:pic>
          <p:nvPicPr>
            <p:cNvPr id="7" name="图片 6"/>
            <p:cNvPicPr>
              <a:picLocks noChangeAspect="1"/>
            </p:cNvPicPr>
            <p:nvPr/>
          </p:nvPicPr>
          <p:blipFill>
            <a:blip r:embed="rId1" cstate="email"/>
            <a:stretch>
              <a:fillRect/>
            </a:stretch>
          </p:blipFill>
          <p:spPr>
            <a:xfrm>
              <a:off x="171451" y="243075"/>
              <a:ext cx="784652" cy="680849"/>
            </a:xfrm>
            <a:prstGeom prst="rect">
              <a:avLst/>
            </a:prstGeom>
          </p:spPr>
        </p:pic>
      </p:grpSp>
      <p:grpSp>
        <p:nvGrpSpPr>
          <p:cNvPr id="2" name="组合 1"/>
          <p:cNvGrpSpPr/>
          <p:nvPr/>
        </p:nvGrpSpPr>
        <p:grpSpPr>
          <a:xfrm>
            <a:off x="552822" y="3556611"/>
            <a:ext cx="2491599" cy="1967320"/>
            <a:chOff x="1232320" y="3029890"/>
            <a:chExt cx="2491599" cy="1967320"/>
          </a:xfrm>
        </p:grpSpPr>
        <p:sp>
          <p:nvSpPr>
            <p:cNvPr id="3" name="文本框 2"/>
            <p:cNvSpPr txBox="1"/>
            <p:nvPr/>
          </p:nvSpPr>
          <p:spPr>
            <a:xfrm>
              <a:off x="1232320" y="3827658"/>
              <a:ext cx="1637846" cy="461665"/>
            </a:xfrm>
            <a:prstGeom prst="rect">
              <a:avLst/>
            </a:prstGeom>
            <a:noFill/>
          </p:spPr>
          <p:txBody>
            <a:bodyPr wrap="square" rtlCol="0">
              <a:spAutoFit/>
            </a:bodyPr>
            <a:lstStyle/>
            <a:p>
              <a:r>
                <a:rPr kumimoji="0" lang="zh-CN" altLang="en-US" sz="24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成果展示</a:t>
              </a:r>
              <a:endParaRPr lang="zh-CN" altLang="en-US" sz="2400" dirty="0">
                <a:solidFill>
                  <a:srgbClr val="2D303F"/>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4" name="文本框 3"/>
            <p:cNvSpPr txBox="1"/>
            <p:nvPr/>
          </p:nvSpPr>
          <p:spPr>
            <a:xfrm>
              <a:off x="1232320" y="4258546"/>
              <a:ext cx="2491599" cy="738664"/>
            </a:xfrm>
            <a:prstGeom prst="rect">
              <a:avLst/>
            </a:prstGeom>
            <a:noFill/>
          </p:spPr>
          <p:txBody>
            <a:bodyPr wrap="square" rtlCol="0">
              <a:spAutoFit/>
            </a:bodyPr>
            <a:lstStyle/>
            <a:p>
              <a:r>
                <a:rPr lang="zh-CN" altLang="en-US" sz="1400" spc="400" dirty="0">
                  <a:solidFill>
                    <a:srgbClr val="2D303F"/>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单击此处添加标题内容，内容要与标题一致，并主要字体大小。</a:t>
              </a:r>
              <a:endParaRPr lang="zh-CN" altLang="en-US" sz="1400" spc="400" dirty="0">
                <a:solidFill>
                  <a:srgbClr val="2D303F"/>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8" name="矩形 7"/>
            <p:cNvSpPr/>
            <p:nvPr/>
          </p:nvSpPr>
          <p:spPr>
            <a:xfrm>
              <a:off x="1354931" y="3588401"/>
              <a:ext cx="2368988" cy="763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9" name="文本框 8"/>
            <p:cNvSpPr txBox="1"/>
            <p:nvPr/>
          </p:nvSpPr>
          <p:spPr>
            <a:xfrm>
              <a:off x="1354931" y="3029890"/>
              <a:ext cx="732949" cy="523220"/>
            </a:xfrm>
            <a:prstGeom prst="rect">
              <a:avLst/>
            </a:prstGeom>
            <a:noFill/>
          </p:spPr>
          <p:txBody>
            <a:bodyPr wrap="square" rtlCol="0">
              <a:spAutoFit/>
            </a:bodyPr>
            <a:lstStyle/>
            <a:p>
              <a:r>
                <a:rPr lang="en-US" altLang="zh-CN" sz="2800" dirty="0">
                  <a:solidFill>
                    <a:srgbClr val="2D303F"/>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01</a:t>
              </a:r>
              <a:endParaRPr lang="zh-CN" altLang="en-US" sz="2800" dirty="0">
                <a:solidFill>
                  <a:srgbClr val="2D303F"/>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10" name="组合 9"/>
          <p:cNvGrpSpPr/>
          <p:nvPr/>
        </p:nvGrpSpPr>
        <p:grpSpPr>
          <a:xfrm>
            <a:off x="3388265" y="3556611"/>
            <a:ext cx="2491599" cy="1967320"/>
            <a:chOff x="1232320" y="3029890"/>
            <a:chExt cx="2491599" cy="1967320"/>
          </a:xfrm>
        </p:grpSpPr>
        <p:sp>
          <p:nvSpPr>
            <p:cNvPr id="11" name="文本框 10"/>
            <p:cNvSpPr txBox="1"/>
            <p:nvPr/>
          </p:nvSpPr>
          <p:spPr>
            <a:xfrm>
              <a:off x="1232320" y="3827658"/>
              <a:ext cx="1637846" cy="461665"/>
            </a:xfrm>
            <a:prstGeom prst="rect">
              <a:avLst/>
            </a:prstGeom>
            <a:noFill/>
          </p:spPr>
          <p:txBody>
            <a:bodyPr wrap="square" rtlCol="0">
              <a:spAutoFit/>
            </a:bodyPr>
            <a:lstStyle/>
            <a:p>
              <a:r>
                <a:rPr kumimoji="0" lang="zh-CN" altLang="en-US" sz="24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成果展示</a:t>
              </a:r>
              <a:endParaRPr lang="zh-CN" altLang="en-US" sz="2400" dirty="0">
                <a:solidFill>
                  <a:srgbClr val="2D303F"/>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12" name="文本框 11"/>
            <p:cNvSpPr txBox="1"/>
            <p:nvPr/>
          </p:nvSpPr>
          <p:spPr>
            <a:xfrm>
              <a:off x="1232320" y="4258546"/>
              <a:ext cx="2491599" cy="738664"/>
            </a:xfrm>
            <a:prstGeom prst="rect">
              <a:avLst/>
            </a:prstGeom>
            <a:noFill/>
          </p:spPr>
          <p:txBody>
            <a:bodyPr wrap="square" rtlCol="0">
              <a:spAutoFit/>
            </a:bodyPr>
            <a:lstStyle/>
            <a:p>
              <a:r>
                <a:rPr lang="zh-CN" altLang="en-US" sz="1400" spc="400" dirty="0">
                  <a:solidFill>
                    <a:srgbClr val="2D303F"/>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单击此处添加标题内容，内容要与标题一致，并主要字体大小。</a:t>
              </a:r>
              <a:endParaRPr lang="zh-CN" altLang="en-US" sz="1400" spc="400" dirty="0">
                <a:solidFill>
                  <a:srgbClr val="2D303F"/>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3" name="矩形 12"/>
            <p:cNvSpPr/>
            <p:nvPr/>
          </p:nvSpPr>
          <p:spPr>
            <a:xfrm>
              <a:off x="1354931" y="3588401"/>
              <a:ext cx="2368988" cy="763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4" name="文本框 13"/>
            <p:cNvSpPr txBox="1"/>
            <p:nvPr/>
          </p:nvSpPr>
          <p:spPr>
            <a:xfrm>
              <a:off x="1354931" y="3029890"/>
              <a:ext cx="732949" cy="523220"/>
            </a:xfrm>
            <a:prstGeom prst="rect">
              <a:avLst/>
            </a:prstGeom>
            <a:noFill/>
          </p:spPr>
          <p:txBody>
            <a:bodyPr wrap="square" rtlCol="0">
              <a:spAutoFit/>
            </a:bodyPr>
            <a:lstStyle/>
            <a:p>
              <a:r>
                <a:rPr lang="en-US" altLang="zh-CN" sz="2800" dirty="0">
                  <a:solidFill>
                    <a:srgbClr val="2D303F"/>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02</a:t>
              </a:r>
              <a:endParaRPr lang="zh-CN" altLang="en-US" sz="2800" dirty="0">
                <a:solidFill>
                  <a:srgbClr val="2D303F"/>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15" name="组合 14"/>
          <p:cNvGrpSpPr/>
          <p:nvPr/>
        </p:nvGrpSpPr>
        <p:grpSpPr>
          <a:xfrm>
            <a:off x="6223706" y="3556611"/>
            <a:ext cx="2491599" cy="1967320"/>
            <a:chOff x="1232320" y="3029890"/>
            <a:chExt cx="2491599" cy="1967320"/>
          </a:xfrm>
        </p:grpSpPr>
        <p:sp>
          <p:nvSpPr>
            <p:cNvPr id="16" name="文本框 15"/>
            <p:cNvSpPr txBox="1"/>
            <p:nvPr/>
          </p:nvSpPr>
          <p:spPr>
            <a:xfrm>
              <a:off x="1232320" y="3827658"/>
              <a:ext cx="1637846" cy="461665"/>
            </a:xfrm>
            <a:prstGeom prst="rect">
              <a:avLst/>
            </a:prstGeom>
            <a:noFill/>
          </p:spPr>
          <p:txBody>
            <a:bodyPr wrap="square" rtlCol="0">
              <a:spAutoFit/>
            </a:bodyPr>
            <a:lstStyle/>
            <a:p>
              <a:r>
                <a:rPr kumimoji="0" lang="zh-CN" altLang="en-US" sz="24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成果展示</a:t>
              </a:r>
              <a:endParaRPr lang="zh-CN" altLang="en-US" sz="2400" dirty="0">
                <a:solidFill>
                  <a:srgbClr val="2D303F"/>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17" name="文本框 16"/>
            <p:cNvSpPr txBox="1"/>
            <p:nvPr/>
          </p:nvSpPr>
          <p:spPr>
            <a:xfrm>
              <a:off x="1232320" y="4258546"/>
              <a:ext cx="2491599" cy="738664"/>
            </a:xfrm>
            <a:prstGeom prst="rect">
              <a:avLst/>
            </a:prstGeom>
            <a:noFill/>
          </p:spPr>
          <p:txBody>
            <a:bodyPr wrap="square" rtlCol="0">
              <a:spAutoFit/>
            </a:bodyPr>
            <a:lstStyle/>
            <a:p>
              <a:r>
                <a:rPr lang="zh-CN" altLang="en-US" sz="1400" spc="400" dirty="0">
                  <a:solidFill>
                    <a:srgbClr val="2D303F"/>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单击此处添加标题内容，内容要与标题一致，并主要字体大小。</a:t>
              </a:r>
              <a:endParaRPr lang="zh-CN" altLang="en-US" sz="1400" spc="400" dirty="0">
                <a:solidFill>
                  <a:srgbClr val="2D303F"/>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8" name="矩形 17"/>
            <p:cNvSpPr/>
            <p:nvPr/>
          </p:nvSpPr>
          <p:spPr>
            <a:xfrm>
              <a:off x="1354931" y="3588401"/>
              <a:ext cx="2368988" cy="763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9" name="文本框 18"/>
            <p:cNvSpPr txBox="1"/>
            <p:nvPr/>
          </p:nvSpPr>
          <p:spPr>
            <a:xfrm>
              <a:off x="1354931" y="3029890"/>
              <a:ext cx="732949" cy="523220"/>
            </a:xfrm>
            <a:prstGeom prst="rect">
              <a:avLst/>
            </a:prstGeom>
            <a:noFill/>
          </p:spPr>
          <p:txBody>
            <a:bodyPr wrap="square" rtlCol="0">
              <a:spAutoFit/>
            </a:bodyPr>
            <a:lstStyle/>
            <a:p>
              <a:r>
                <a:rPr lang="en-US" altLang="zh-CN" sz="2800" dirty="0">
                  <a:solidFill>
                    <a:srgbClr val="2D303F"/>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03</a:t>
              </a:r>
              <a:endParaRPr lang="zh-CN" altLang="en-US" sz="2800" dirty="0">
                <a:solidFill>
                  <a:srgbClr val="2D303F"/>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20" name="组合 19"/>
          <p:cNvGrpSpPr/>
          <p:nvPr/>
        </p:nvGrpSpPr>
        <p:grpSpPr>
          <a:xfrm>
            <a:off x="9059150" y="3556611"/>
            <a:ext cx="2491599" cy="1967320"/>
            <a:chOff x="1232320" y="3029890"/>
            <a:chExt cx="2491599" cy="1967320"/>
          </a:xfrm>
        </p:grpSpPr>
        <p:sp>
          <p:nvSpPr>
            <p:cNvPr id="21" name="文本框 20"/>
            <p:cNvSpPr txBox="1"/>
            <p:nvPr/>
          </p:nvSpPr>
          <p:spPr>
            <a:xfrm>
              <a:off x="1232320" y="3827658"/>
              <a:ext cx="1637846" cy="461665"/>
            </a:xfrm>
            <a:prstGeom prst="rect">
              <a:avLst/>
            </a:prstGeom>
            <a:noFill/>
          </p:spPr>
          <p:txBody>
            <a:bodyPr wrap="square" rtlCol="0">
              <a:spAutoFit/>
            </a:bodyPr>
            <a:lstStyle/>
            <a:p>
              <a:r>
                <a:rPr kumimoji="0" lang="zh-CN" altLang="en-US" sz="24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成果展示</a:t>
              </a:r>
              <a:endParaRPr lang="zh-CN" altLang="en-US" sz="2400" dirty="0">
                <a:solidFill>
                  <a:srgbClr val="2D303F"/>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22" name="文本框 21"/>
            <p:cNvSpPr txBox="1"/>
            <p:nvPr/>
          </p:nvSpPr>
          <p:spPr>
            <a:xfrm>
              <a:off x="1232320" y="4258546"/>
              <a:ext cx="2491599" cy="738664"/>
            </a:xfrm>
            <a:prstGeom prst="rect">
              <a:avLst/>
            </a:prstGeom>
            <a:noFill/>
          </p:spPr>
          <p:txBody>
            <a:bodyPr wrap="square" rtlCol="0">
              <a:spAutoFit/>
            </a:bodyPr>
            <a:lstStyle/>
            <a:p>
              <a:r>
                <a:rPr lang="zh-CN" altLang="en-US" sz="1400" spc="400" dirty="0">
                  <a:solidFill>
                    <a:srgbClr val="2D303F"/>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单击此处添加标题内容，内容要与标题一致，并主要字体大小。</a:t>
              </a:r>
              <a:endParaRPr lang="zh-CN" altLang="en-US" sz="1400" spc="400" dirty="0">
                <a:solidFill>
                  <a:srgbClr val="2D303F"/>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3" name="矩形 22"/>
            <p:cNvSpPr/>
            <p:nvPr/>
          </p:nvSpPr>
          <p:spPr>
            <a:xfrm>
              <a:off x="1354931" y="3588401"/>
              <a:ext cx="2368988" cy="763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4" name="文本框 23"/>
            <p:cNvSpPr txBox="1"/>
            <p:nvPr/>
          </p:nvSpPr>
          <p:spPr>
            <a:xfrm>
              <a:off x="1354931" y="3029890"/>
              <a:ext cx="732949" cy="523220"/>
            </a:xfrm>
            <a:prstGeom prst="rect">
              <a:avLst/>
            </a:prstGeom>
            <a:noFill/>
          </p:spPr>
          <p:txBody>
            <a:bodyPr wrap="square" rtlCol="0">
              <a:spAutoFit/>
            </a:bodyPr>
            <a:lstStyle/>
            <a:p>
              <a:r>
                <a:rPr lang="en-US" altLang="zh-CN" sz="2800" dirty="0">
                  <a:solidFill>
                    <a:srgbClr val="2D303F"/>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04</a:t>
              </a:r>
              <a:endParaRPr lang="zh-CN" altLang="en-US" sz="2800" dirty="0">
                <a:solidFill>
                  <a:srgbClr val="2D303F"/>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sp>
        <p:nvSpPr>
          <p:cNvPr id="25" name="文本框 24"/>
          <p:cNvSpPr txBox="1"/>
          <p:nvPr/>
        </p:nvSpPr>
        <p:spPr>
          <a:xfrm>
            <a:off x="1521706" y="2261873"/>
            <a:ext cx="9060157" cy="523220"/>
          </a:xfrm>
          <a:prstGeom prst="rect">
            <a:avLst/>
          </a:prstGeom>
          <a:noFill/>
        </p:spPr>
        <p:txBody>
          <a:bodyPr wrap="square" rtlCol="0">
            <a:spAutoFit/>
          </a:bodyPr>
          <a:lstStyle/>
          <a:p>
            <a:pPr algn="ctr"/>
            <a:r>
              <a:rPr lang="zh-CN" altLang="en-US" sz="1400" spc="4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单击此处添加标题内容，内容要与标题一致，并主要字体大小及文本匹配程度。单击此处添加标题内容，内容要与标题一致，并主要字体大小及文本匹配程度。</a:t>
            </a:r>
            <a:endParaRPr lang="zh-CN" altLang="en-US" sz="1400" spc="4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6" name="文本框 25"/>
          <p:cNvSpPr txBox="1"/>
          <p:nvPr/>
        </p:nvSpPr>
        <p:spPr>
          <a:xfrm>
            <a:off x="4911507" y="1594623"/>
            <a:ext cx="2368987" cy="523220"/>
          </a:xfrm>
          <a:prstGeom prst="rect">
            <a:avLst/>
          </a:prstGeom>
          <a:noFill/>
        </p:spPr>
        <p:txBody>
          <a:bodyPr wrap="square" rtlCol="0">
            <a:spAutoFit/>
          </a:bodyPr>
          <a:lstStyle/>
          <a:p>
            <a:pPr algn="ctr"/>
            <a:r>
              <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成果展示</a:t>
            </a:r>
            <a:endParaRPr lang="zh-CN" altLang="en-US" sz="2800" dirty="0">
              <a:solidFill>
                <a:srgbClr val="2D303F"/>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randombar(horizontal)">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anim calcmode="lin" valueType="num">
                                      <p:cBhvr>
                                        <p:cTn id="41" dur="1000" fill="hold"/>
                                        <p:tgtEl>
                                          <p:spTgt spid="15"/>
                                        </p:tgtEl>
                                        <p:attrNameLst>
                                          <p:attrName>ppt_x</p:attrName>
                                        </p:attrNameLst>
                                      </p:cBhvr>
                                      <p:tavLst>
                                        <p:tav tm="0">
                                          <p:val>
                                            <p:strVal val="#ppt_x"/>
                                          </p:val>
                                        </p:tav>
                                        <p:tav tm="100000">
                                          <p:val>
                                            <p:strVal val="#ppt_x"/>
                                          </p:val>
                                        </p:tav>
                                      </p:tavLst>
                                    </p:anim>
                                    <p:anim calcmode="lin" valueType="num">
                                      <p:cBhvr>
                                        <p:cTn id="4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1000"/>
                                        <p:tgtEl>
                                          <p:spTgt spid="20"/>
                                        </p:tgtEl>
                                      </p:cBhvr>
                                    </p:animEffect>
                                    <p:anim calcmode="lin" valueType="num">
                                      <p:cBhvr>
                                        <p:cTn id="48" dur="1000" fill="hold"/>
                                        <p:tgtEl>
                                          <p:spTgt spid="20"/>
                                        </p:tgtEl>
                                        <p:attrNameLst>
                                          <p:attrName>ppt_x</p:attrName>
                                        </p:attrNameLst>
                                      </p:cBhvr>
                                      <p:tavLst>
                                        <p:tav tm="0">
                                          <p:val>
                                            <p:strVal val="#ppt_x"/>
                                          </p:val>
                                        </p:tav>
                                        <p:tav tm="100000">
                                          <p:val>
                                            <p:strVal val="#ppt_x"/>
                                          </p:val>
                                        </p:tav>
                                      </p:tavLst>
                                    </p:anim>
                                    <p:anim calcmode="lin" valueType="num">
                                      <p:cBhvr>
                                        <p:cTn id="4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0" y="0"/>
            <a:ext cx="12192000" cy="6858000"/>
          </a:xfrm>
          <a:prstGeom prst="rect">
            <a:avLst/>
          </a:prstGeom>
        </p:spPr>
      </p:pic>
      <p:grpSp>
        <p:nvGrpSpPr>
          <p:cNvPr id="15" name="组合 14"/>
          <p:cNvGrpSpPr/>
          <p:nvPr/>
        </p:nvGrpSpPr>
        <p:grpSpPr>
          <a:xfrm>
            <a:off x="2333469" y="1257597"/>
            <a:ext cx="7461112" cy="2450973"/>
            <a:chOff x="2333469" y="1257596"/>
            <a:chExt cx="7461112" cy="2450973"/>
          </a:xfrm>
        </p:grpSpPr>
        <p:grpSp>
          <p:nvGrpSpPr>
            <p:cNvPr id="11" name="组合 10"/>
            <p:cNvGrpSpPr/>
            <p:nvPr/>
          </p:nvGrpSpPr>
          <p:grpSpPr>
            <a:xfrm>
              <a:off x="2333469" y="2565948"/>
              <a:ext cx="7461112" cy="1142621"/>
              <a:chOff x="3245317" y="1698543"/>
              <a:chExt cx="7461112" cy="1142621"/>
            </a:xfrm>
          </p:grpSpPr>
          <p:sp>
            <p:nvSpPr>
              <p:cNvPr id="12" name="文本框 11"/>
              <p:cNvSpPr txBox="1"/>
              <p:nvPr/>
            </p:nvSpPr>
            <p:spPr>
              <a:xfrm>
                <a:off x="3332733" y="1698543"/>
                <a:ext cx="7236141" cy="1015663"/>
              </a:xfrm>
              <a:prstGeom prst="rect">
                <a:avLst/>
              </a:prstGeom>
              <a:noFill/>
            </p:spPr>
            <p:txBody>
              <a:bodyPr wrap="square" rtlCol="0">
                <a:spAutoFit/>
              </a:bodyPr>
              <a:lstStyle/>
              <a:p>
                <a:pPr algn="ctr"/>
                <a:r>
                  <a:rPr lang="zh-CN" altLang="en-US" sz="6000" b="1" dirty="0">
                    <a:solidFill>
                      <a:srgbClr val="FDDF80"/>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未来工作计划汇报</a:t>
                </a:r>
                <a:endParaRPr lang="zh-CN" altLang="en-US" sz="6000" b="1" dirty="0">
                  <a:solidFill>
                    <a:srgbClr val="FDDF80"/>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13" name="文本框 12"/>
              <p:cNvSpPr txBox="1"/>
              <p:nvPr/>
            </p:nvSpPr>
            <p:spPr>
              <a:xfrm>
                <a:off x="3245317" y="2587248"/>
                <a:ext cx="7461112" cy="253916"/>
              </a:xfrm>
              <a:prstGeom prst="rect">
                <a:avLst/>
              </a:prstGeom>
              <a:noFill/>
            </p:spPr>
            <p:txBody>
              <a:bodyPr wrap="square" rtlCol="0">
                <a:spAutoFit/>
              </a:bodyPr>
              <a:lstStyle/>
              <a:p>
                <a:pPr algn="dist"/>
                <a:r>
                  <a:rPr lang="en-US" altLang="zh-CN" sz="1050" b="1" dirty="0">
                    <a:solidFill>
                      <a:schemeClr val="bg1"/>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RELIVE THE GLORIOUS HISTORY OF THE PARTY AND DEEPLY UNDERSTAND THE ORIGINAL MISSION</a:t>
                </a:r>
                <a:endParaRPr lang="zh-CN" altLang="en-US" sz="1050" b="1" dirty="0">
                  <a:solidFill>
                    <a:schemeClr val="bg1"/>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grpSp>
        <p:sp>
          <p:nvSpPr>
            <p:cNvPr id="14" name="文本框 13"/>
            <p:cNvSpPr txBox="1"/>
            <p:nvPr/>
          </p:nvSpPr>
          <p:spPr>
            <a:xfrm>
              <a:off x="2530980" y="1257596"/>
              <a:ext cx="7130041" cy="1446550"/>
            </a:xfrm>
            <a:prstGeom prst="rect">
              <a:avLst/>
            </a:prstGeom>
            <a:noFill/>
          </p:spPr>
          <p:txBody>
            <a:bodyPr wrap="square" rtlCol="0">
              <a:spAutoFit/>
            </a:bodyPr>
            <a:lstStyle/>
            <a:p>
              <a:pPr algn="ctr"/>
              <a:r>
                <a:rPr lang="en-US" altLang="zh-CN" sz="88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PART 04</a:t>
              </a:r>
              <a:endParaRPr lang="zh-CN" altLang="en-US" sz="88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p:txBody>
        </p:sp>
      </p:grpSp>
      <p:grpSp>
        <p:nvGrpSpPr>
          <p:cNvPr id="16" name="组合 15"/>
          <p:cNvGrpSpPr/>
          <p:nvPr/>
        </p:nvGrpSpPr>
        <p:grpSpPr>
          <a:xfrm>
            <a:off x="11424602" y="260648"/>
            <a:ext cx="613232" cy="5040560"/>
            <a:chOff x="11445643" y="433731"/>
            <a:chExt cx="613231" cy="5040560"/>
          </a:xfrm>
        </p:grpSpPr>
        <p:sp>
          <p:nvSpPr>
            <p:cNvPr id="17" name="文本框 7"/>
            <p:cNvSpPr txBox="1"/>
            <p:nvPr/>
          </p:nvSpPr>
          <p:spPr>
            <a:xfrm>
              <a:off x="11445643" y="433731"/>
              <a:ext cx="400109" cy="3974313"/>
            </a:xfrm>
            <a:prstGeom prst="rect">
              <a:avLst/>
            </a:prstGeom>
            <a:noFill/>
          </p:spPr>
          <p:txBody>
            <a:bodyPr vert="eaVert" wrap="square" rtlCol="0">
              <a:spAutoFit/>
            </a:bodyPr>
            <a:lstStyle/>
            <a:p>
              <a:pPr algn="dist"/>
              <a:r>
                <a:rPr lang="zh-CN" altLang="en-US" sz="1400" dirty="0">
                  <a:solidFill>
                    <a:schemeClr val="bg1"/>
                  </a:solidFill>
                  <a:latin typeface="Arial" panose="020B0604020202020204"/>
                  <a:ea typeface="微软雅黑" panose="020B0503020204020204" pitchFamily="34" charset="-122"/>
                  <a:sym typeface="Arial" panose="020B0604020202020204"/>
                </a:rPr>
                <a:t>奋斗百年路 启航新征程</a:t>
              </a:r>
              <a:endParaRPr lang="zh-CN" altLang="en-US" sz="1400" dirty="0">
                <a:solidFill>
                  <a:schemeClr val="bg1"/>
                </a:solidFill>
                <a:latin typeface="Arial" panose="020B0604020202020204"/>
                <a:ea typeface="微软雅黑" panose="020B0503020204020204" pitchFamily="34" charset="-122"/>
                <a:sym typeface="Arial" panose="020B0604020202020204"/>
              </a:endParaRPr>
            </a:p>
          </p:txBody>
        </p:sp>
        <p:sp>
          <p:nvSpPr>
            <p:cNvPr id="18" name="文本框 8"/>
            <p:cNvSpPr txBox="1"/>
            <p:nvPr/>
          </p:nvSpPr>
          <p:spPr>
            <a:xfrm>
              <a:off x="11720321" y="692696"/>
              <a:ext cx="338553" cy="4781595"/>
            </a:xfrm>
            <a:prstGeom prst="rect">
              <a:avLst/>
            </a:prstGeom>
            <a:noFill/>
          </p:spPr>
          <p:txBody>
            <a:bodyPr vert="eaVert" wrap="square" rtlCol="0">
              <a:spAutoFit/>
            </a:bodyPr>
            <a:lstStyle/>
            <a:p>
              <a:pPr algn="dist"/>
              <a:r>
                <a:rPr lang="en-US" altLang="zh-CN" sz="1000" dirty="0">
                  <a:solidFill>
                    <a:schemeClr val="bg1"/>
                  </a:solidFill>
                  <a:latin typeface="Arial" panose="020B0604020202020204"/>
                  <a:ea typeface="微软雅黑" panose="020B0503020204020204" pitchFamily="34" charset="-122"/>
                  <a:sym typeface="Arial" panose="020B0604020202020204"/>
                </a:rPr>
                <a:t>STRIVING FOR A HUNDRED YEARS AND EMBARKING ON A NEW JOURNEY</a:t>
              </a:r>
              <a:endParaRPr lang="zh-CN" altLang="en-US" sz="1000"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19" name="组合 18"/>
          <p:cNvGrpSpPr/>
          <p:nvPr/>
        </p:nvGrpSpPr>
        <p:grpSpPr>
          <a:xfrm>
            <a:off x="97917" y="1748864"/>
            <a:ext cx="605537" cy="5109136"/>
            <a:chOff x="11280211" y="304905"/>
            <a:chExt cx="605537" cy="5109136"/>
          </a:xfrm>
        </p:grpSpPr>
        <p:sp>
          <p:nvSpPr>
            <p:cNvPr id="20" name="文本框 10"/>
            <p:cNvSpPr txBox="1"/>
            <p:nvPr/>
          </p:nvSpPr>
          <p:spPr>
            <a:xfrm>
              <a:off x="11485638" y="304905"/>
              <a:ext cx="400110" cy="3974313"/>
            </a:xfrm>
            <a:prstGeom prst="rect">
              <a:avLst/>
            </a:prstGeom>
            <a:noFill/>
          </p:spPr>
          <p:txBody>
            <a:bodyPr vert="eaVert" wrap="square" rtlCol="0">
              <a:spAutoFit/>
            </a:bodyPr>
            <a:lstStyle/>
            <a:p>
              <a:pPr algn="dist"/>
              <a:r>
                <a:rPr lang="zh-CN" altLang="en-US" sz="1400" dirty="0">
                  <a:solidFill>
                    <a:schemeClr val="bg1"/>
                  </a:solidFill>
                  <a:latin typeface="Arial" panose="020B0604020202020204"/>
                  <a:ea typeface="微软雅黑" panose="020B0503020204020204" pitchFamily="34" charset="-122"/>
                  <a:sym typeface="Arial" panose="020B0604020202020204"/>
                </a:rPr>
                <a:t>发扬奋斗精神  同人民血脉联系</a:t>
              </a:r>
              <a:endParaRPr lang="zh-CN" altLang="en-US" sz="1400" dirty="0">
                <a:solidFill>
                  <a:schemeClr val="bg1"/>
                </a:solidFill>
                <a:latin typeface="Arial" panose="020B0604020202020204"/>
                <a:ea typeface="微软雅黑" panose="020B0503020204020204" pitchFamily="34" charset="-122"/>
                <a:sym typeface="Arial" panose="020B0604020202020204"/>
              </a:endParaRPr>
            </a:p>
          </p:txBody>
        </p:sp>
        <p:sp>
          <p:nvSpPr>
            <p:cNvPr id="21" name="文本框 11"/>
            <p:cNvSpPr txBox="1"/>
            <p:nvPr/>
          </p:nvSpPr>
          <p:spPr>
            <a:xfrm>
              <a:off x="11280211" y="696309"/>
              <a:ext cx="338554" cy="4717732"/>
            </a:xfrm>
            <a:prstGeom prst="rect">
              <a:avLst/>
            </a:prstGeom>
            <a:noFill/>
          </p:spPr>
          <p:txBody>
            <a:bodyPr vert="eaVert" wrap="square" rtlCol="0">
              <a:spAutoFit/>
            </a:bodyPr>
            <a:lstStyle/>
            <a:p>
              <a:pPr algn="dist"/>
              <a:r>
                <a:rPr lang="en-US" altLang="zh-CN" sz="1000" dirty="0">
                  <a:solidFill>
                    <a:schemeClr val="bg1"/>
                  </a:solidFill>
                  <a:latin typeface="Arial" panose="020B0604020202020204"/>
                  <a:ea typeface="微软雅黑" panose="020B0503020204020204" pitchFamily="34" charset="-122"/>
                  <a:sym typeface="Arial" panose="020B0604020202020204"/>
                </a:rPr>
                <a:t>STRIVING FOR A HUNDRED YEARS AND EMBARKING ON A NEW JOURNEY</a:t>
              </a:r>
              <a:endParaRPr lang="zh-CN" altLang="en-US" sz="1000"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14" presetClass="entr" presetSubtype="1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randombar(horizontal)">
                                      <p:cBhvr>
                                        <p:cTn id="12" dur="500"/>
                                        <p:tgtEl>
                                          <p:spTgt spid="19"/>
                                        </p:tgtEl>
                                      </p:cBhvr>
                                    </p:animEffect>
                                  </p:childTnLst>
                                </p:cTn>
                              </p:par>
                              <p:par>
                                <p:cTn id="13" presetID="14" presetClass="entr" presetSubtype="1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51384" y="476674"/>
            <a:ext cx="3816424" cy="680849"/>
            <a:chOff x="171451" y="243075"/>
            <a:chExt cx="3816424" cy="680849"/>
          </a:xfrm>
        </p:grpSpPr>
        <p:sp>
          <p:nvSpPr>
            <p:cNvPr id="6" name="文本框 5"/>
            <p:cNvSpPr txBox="1"/>
            <p:nvPr/>
          </p:nvSpPr>
          <p:spPr>
            <a:xfrm>
              <a:off x="895351" y="321889"/>
              <a:ext cx="3092524" cy="52322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未来工作计划汇报</a:t>
              </a:r>
              <a:endPar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p:txBody>
        </p:sp>
        <p:pic>
          <p:nvPicPr>
            <p:cNvPr id="7" name="图片 6"/>
            <p:cNvPicPr>
              <a:picLocks noChangeAspect="1"/>
            </p:cNvPicPr>
            <p:nvPr/>
          </p:nvPicPr>
          <p:blipFill>
            <a:blip r:embed="rId1" cstate="email"/>
            <a:stretch>
              <a:fillRect/>
            </a:stretch>
          </p:blipFill>
          <p:spPr>
            <a:xfrm>
              <a:off x="171451" y="243075"/>
              <a:ext cx="784652" cy="680849"/>
            </a:xfrm>
            <a:prstGeom prst="rect">
              <a:avLst/>
            </a:prstGeom>
          </p:spPr>
        </p:pic>
      </p:grpSp>
      <p:grpSp>
        <p:nvGrpSpPr>
          <p:cNvPr id="46" name="图形"/>
          <p:cNvGrpSpPr/>
          <p:nvPr/>
        </p:nvGrpSpPr>
        <p:grpSpPr>
          <a:xfrm>
            <a:off x="926466" y="2023101"/>
            <a:ext cx="10272405" cy="3612535"/>
            <a:chOff x="1459" y="3277"/>
            <a:chExt cx="15917" cy="5598"/>
          </a:xfrm>
        </p:grpSpPr>
        <p:grpSp>
          <p:nvGrpSpPr>
            <p:cNvPr id="47" name="组合 46"/>
            <p:cNvGrpSpPr/>
            <p:nvPr/>
          </p:nvGrpSpPr>
          <p:grpSpPr>
            <a:xfrm>
              <a:off x="1459" y="3277"/>
              <a:ext cx="3863" cy="5598"/>
              <a:chOff x="5594" y="3277"/>
              <a:chExt cx="3863" cy="5598"/>
            </a:xfrm>
          </p:grpSpPr>
          <p:sp>
            <p:nvSpPr>
              <p:cNvPr id="78" name="图形"/>
              <p:cNvSpPr/>
              <p:nvPr>
                <p:custDataLst>
                  <p:tags r:id="rId2"/>
                </p:custDataLst>
              </p:nvPr>
            </p:nvSpPr>
            <p:spPr>
              <a:xfrm>
                <a:off x="5594" y="3605"/>
                <a:ext cx="3863" cy="5270"/>
              </a:xfrm>
              <a:prstGeom prst="rect">
                <a:avLst/>
              </a:prstGeom>
              <a:noFill/>
              <a:ln w="12700" cap="flat" cmpd="sng" algn="ctr">
                <a:solidFill>
                  <a:srgbClr val="FFFFFF">
                    <a:lumMod val="8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79" name="图形"/>
              <p:cNvSpPr/>
              <p:nvPr>
                <p:custDataLst>
                  <p:tags r:id="rId3"/>
                </p:custDataLst>
              </p:nvPr>
            </p:nvSpPr>
            <p:spPr>
              <a:xfrm>
                <a:off x="6349" y="3279"/>
                <a:ext cx="2355" cy="327"/>
              </a:xfrm>
              <a:prstGeom prst="trapezoid">
                <a:avLst>
                  <a:gd name="adj" fmla="val 67927"/>
                </a:avLst>
              </a:prstGeom>
              <a:gradFill>
                <a:gsLst>
                  <a:gs pos="0">
                    <a:srgbClr val="B90010"/>
                  </a:gs>
                  <a:gs pos="100000">
                    <a:srgbClr val="EC5435"/>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80" name="图形"/>
              <p:cNvSpPr/>
              <p:nvPr>
                <p:custDataLst>
                  <p:tags r:id="rId4"/>
                </p:custDataLst>
              </p:nvPr>
            </p:nvSpPr>
            <p:spPr>
              <a:xfrm rot="5400000">
                <a:off x="6744" y="3102"/>
                <a:ext cx="1565" cy="1916"/>
              </a:xfrm>
              <a:prstGeom prst="homePlate">
                <a:avLst>
                  <a:gd name="adj" fmla="val 31720"/>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81" name="图形"/>
              <p:cNvSpPr txBox="1"/>
              <p:nvPr>
                <p:custDataLst>
                  <p:tags r:id="rId5"/>
                </p:custDataLst>
              </p:nvPr>
            </p:nvSpPr>
            <p:spPr>
              <a:xfrm>
                <a:off x="6048" y="5492"/>
                <a:ext cx="2957" cy="71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工作计划</a:t>
                </a:r>
                <a:endParaRPr kumimoji="0" lang="zh-CN" altLang="en-US" sz="2200" b="0" i="0" u="none" strike="noStrike" kern="0" cap="none" spc="0" normalizeH="0" baseline="0" noProof="0" dirty="0">
                  <a:ln>
                    <a:noFill/>
                  </a:ln>
                  <a:gradFill>
                    <a:gsLst>
                      <a:gs pos="0">
                        <a:srgbClr val="B90010"/>
                      </a:gs>
                      <a:gs pos="100000">
                        <a:srgbClr val="EC5435"/>
                      </a:gs>
                    </a:gsLst>
                    <a:lin ang="5400000" scaled="1"/>
                  </a:gra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82" name="图形"/>
              <p:cNvSpPr txBox="1"/>
              <p:nvPr>
                <p:custDataLst>
                  <p:tags r:id="rId6"/>
                </p:custDataLst>
              </p:nvPr>
            </p:nvSpPr>
            <p:spPr>
              <a:xfrm>
                <a:off x="5816" y="6486"/>
                <a:ext cx="3419" cy="1478"/>
              </a:xfrm>
              <a:prstGeom prst="rect">
                <a:avLst/>
              </a:prstGeom>
              <a:noFill/>
            </p:spPr>
            <p:txBody>
              <a:bodyPr wrap="square" rtlCol="0">
                <a:spAutoFit/>
              </a:bodyPr>
              <a:lstStyle>
                <a:defPPr>
                  <a:defRPr lang="zh-CN"/>
                </a:defPPr>
                <a:lvl1pPr>
                  <a:lnSpc>
                    <a:spcPct val="158000"/>
                  </a:lnSpc>
                  <a:defRPr sz="1600">
                    <a:solidFill>
                      <a:schemeClr val="tx1">
                        <a:lumMod val="75000"/>
                        <a:lumOff val="25000"/>
                      </a:schemeClr>
                    </a:solidFill>
                    <a:latin typeface="思源黑体 CN Regular" panose="020B0500000000000000" charset="-122"/>
                    <a:ea typeface="思源黑体 CN Regular" panose="020B0500000000000000" charset="-122"/>
                    <a:cs typeface="+mn-ea"/>
                  </a:defRPr>
                </a:lvl1pPr>
              </a:lstStyle>
              <a:p>
                <a:pPr marL="0" marR="0" lvl="0" indent="0" algn="ctr" defTabSz="914400" eaLnBrk="1" fontAlgn="auto" latinLnBrk="0" hangingPunct="1">
                  <a:lnSpc>
                    <a:spcPct val="20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tx1"/>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在此处添加您的文本内容在此处添加您的文本内容</a:t>
                </a:r>
                <a:endParaRPr kumimoji="0" lang="zh-CN" altLang="en-US" sz="1400" b="0" i="0" u="none" strike="noStrike" kern="0" cap="none" spc="0" normalizeH="0" baseline="0" noProof="0" dirty="0">
                  <a:ln>
                    <a:noFill/>
                  </a:ln>
                  <a:solidFill>
                    <a:schemeClr val="tx1"/>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cxnSp>
            <p:nvCxnSpPr>
              <p:cNvPr id="83" name="图形"/>
              <p:cNvCxnSpPr/>
              <p:nvPr>
                <p:custDataLst>
                  <p:tags r:id="rId7"/>
                </p:custDataLst>
              </p:nvPr>
            </p:nvCxnSpPr>
            <p:spPr>
              <a:xfrm>
                <a:off x="6226" y="6341"/>
                <a:ext cx="2601" cy="0"/>
              </a:xfrm>
              <a:prstGeom prst="line">
                <a:avLst/>
              </a:prstGeom>
              <a:noFill/>
              <a:ln w="28575" cap="rnd" cmpd="sng" algn="ctr">
                <a:solidFill>
                  <a:srgbClr val="D52F25"/>
                </a:solidFill>
                <a:prstDash val="solid"/>
                <a:miter lim="800000"/>
              </a:ln>
              <a:effectLst/>
            </p:spPr>
          </p:cxnSp>
          <p:sp>
            <p:nvSpPr>
              <p:cNvPr id="84" name="图形"/>
              <p:cNvSpPr/>
              <p:nvPr>
                <p:custDataLst>
                  <p:tags r:id="rId8"/>
                </p:custDataLst>
              </p:nvPr>
            </p:nvSpPr>
            <p:spPr>
              <a:xfrm>
                <a:off x="6796" y="8777"/>
                <a:ext cx="1461" cy="98"/>
              </a:xfrm>
              <a:prstGeom prst="trapezoid">
                <a:avLst>
                  <a:gd name="adj" fmla="val 67927"/>
                </a:avLst>
              </a:prstGeom>
              <a:gradFill>
                <a:gsLst>
                  <a:gs pos="0">
                    <a:srgbClr val="B90010"/>
                  </a:gs>
                  <a:gs pos="100000">
                    <a:srgbClr val="EC5435"/>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85" name="图形"/>
              <p:cNvSpPr/>
              <p:nvPr>
                <p:custDataLst>
                  <p:tags r:id="rId9"/>
                </p:custDataLst>
              </p:nvPr>
            </p:nvSpPr>
            <p:spPr>
              <a:xfrm>
                <a:off x="7306" y="3758"/>
                <a:ext cx="408" cy="408"/>
              </a:xfrm>
              <a:custGeom>
                <a:avLst/>
                <a:gdLst>
                  <a:gd name="connsiteX0" fmla="*/ 0 w 259161"/>
                  <a:gd name="connsiteY0" fmla="*/ 129586 h 259166"/>
                  <a:gd name="connsiteX1" fmla="*/ 129581 w 259161"/>
                  <a:gd name="connsiteY1" fmla="*/ 259166 h 259166"/>
                  <a:gd name="connsiteX2" fmla="*/ 259161 w 259161"/>
                  <a:gd name="connsiteY2" fmla="*/ 129586 h 259166"/>
                  <a:gd name="connsiteX3" fmla="*/ 129581 w 259161"/>
                  <a:gd name="connsiteY3" fmla="*/ 5 h 259166"/>
                  <a:gd name="connsiteX4" fmla="*/ 0 w 259161"/>
                  <a:gd name="connsiteY4" fmla="*/ 129586 h 259166"/>
                  <a:gd name="connsiteX5" fmla="*/ 220043 w 259161"/>
                  <a:gd name="connsiteY5" fmla="*/ 121639 h 259166"/>
                  <a:gd name="connsiteX6" fmla="*/ 137527 w 259161"/>
                  <a:gd name="connsiteY6" fmla="*/ 220048 h 259166"/>
                  <a:gd name="connsiteX7" fmla="*/ 39119 w 259161"/>
                  <a:gd name="connsiteY7" fmla="*/ 137531 h 259166"/>
                  <a:gd name="connsiteX8" fmla="*/ 121635 w 259161"/>
                  <a:gd name="connsiteY8" fmla="*/ 39123 h 259166"/>
                  <a:gd name="connsiteX9" fmla="*/ 220043 w 259161"/>
                  <a:gd name="connsiteY9" fmla="*/ 121639 h 259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9161" h="259166">
                    <a:moveTo>
                      <a:pt x="0" y="129586"/>
                    </a:moveTo>
                    <a:cubicBezTo>
                      <a:pt x="0" y="201099"/>
                      <a:pt x="58067" y="259166"/>
                      <a:pt x="129581" y="259166"/>
                    </a:cubicBezTo>
                    <a:cubicBezTo>
                      <a:pt x="201095" y="259166"/>
                      <a:pt x="259161" y="201099"/>
                      <a:pt x="259161" y="129586"/>
                    </a:cubicBezTo>
                    <a:cubicBezTo>
                      <a:pt x="259161" y="58072"/>
                      <a:pt x="201095" y="5"/>
                      <a:pt x="129581" y="5"/>
                    </a:cubicBezTo>
                    <a:cubicBezTo>
                      <a:pt x="58067" y="-607"/>
                      <a:pt x="0" y="58072"/>
                      <a:pt x="0" y="129586"/>
                    </a:cubicBezTo>
                    <a:close/>
                    <a:moveTo>
                      <a:pt x="220043" y="121639"/>
                    </a:moveTo>
                    <a:cubicBezTo>
                      <a:pt x="224321" y="171760"/>
                      <a:pt x="187647" y="215769"/>
                      <a:pt x="137527" y="220048"/>
                    </a:cubicBezTo>
                    <a:cubicBezTo>
                      <a:pt x="87406" y="224326"/>
                      <a:pt x="43397" y="187652"/>
                      <a:pt x="39119" y="137531"/>
                    </a:cubicBezTo>
                    <a:cubicBezTo>
                      <a:pt x="34840" y="87411"/>
                      <a:pt x="71514" y="43402"/>
                      <a:pt x="121635" y="39123"/>
                    </a:cubicBezTo>
                    <a:cubicBezTo>
                      <a:pt x="171755" y="34845"/>
                      <a:pt x="215764" y="71519"/>
                      <a:pt x="220043" y="121639"/>
                    </a:cubicBezTo>
                    <a:close/>
                  </a:path>
                </a:pathLst>
              </a:custGeom>
              <a:solidFill>
                <a:srgbClr val="FFFFFF"/>
              </a:solidFill>
              <a:ln w="610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86" name="图形"/>
              <p:cNvSpPr/>
              <p:nvPr>
                <p:custDataLst>
                  <p:tags r:id="rId10"/>
                </p:custDataLst>
              </p:nvPr>
            </p:nvSpPr>
            <p:spPr>
              <a:xfrm>
                <a:off x="7167" y="3619"/>
                <a:ext cx="687" cy="687"/>
              </a:xfrm>
              <a:custGeom>
                <a:avLst/>
                <a:gdLst>
                  <a:gd name="connsiteX0" fmla="*/ 395544 w 435962"/>
                  <a:gd name="connsiteY0" fmla="*/ 289190 h 435962"/>
                  <a:gd name="connsiteX1" fmla="*/ 416937 w 435962"/>
                  <a:gd name="connsiteY1" fmla="*/ 288578 h 435962"/>
                  <a:gd name="connsiteX2" fmla="*/ 428550 w 435962"/>
                  <a:gd name="connsiteY2" fmla="*/ 279410 h 435962"/>
                  <a:gd name="connsiteX3" fmla="*/ 435885 w 435962"/>
                  <a:gd name="connsiteY3" fmla="*/ 245181 h 435962"/>
                  <a:gd name="connsiteX4" fmla="*/ 429161 w 435962"/>
                  <a:gd name="connsiteY4" fmla="*/ 232345 h 435962"/>
                  <a:gd name="connsiteX5" fmla="*/ 409602 w 435962"/>
                  <a:gd name="connsiteY5" fmla="*/ 223177 h 435962"/>
                  <a:gd name="connsiteX6" fmla="*/ 401045 w 435962"/>
                  <a:gd name="connsiteY6" fmla="*/ 210341 h 435962"/>
                  <a:gd name="connsiteX7" fmla="*/ 400433 w 435962"/>
                  <a:gd name="connsiteY7" fmla="*/ 201784 h 435962"/>
                  <a:gd name="connsiteX8" fmla="*/ 400433 w 435962"/>
                  <a:gd name="connsiteY8" fmla="*/ 199950 h 435962"/>
                  <a:gd name="connsiteX9" fmla="*/ 407768 w 435962"/>
                  <a:gd name="connsiteY9" fmla="*/ 191393 h 435962"/>
                  <a:gd name="connsiteX10" fmla="*/ 426105 w 435962"/>
                  <a:gd name="connsiteY10" fmla="*/ 179780 h 435962"/>
                  <a:gd name="connsiteX11" fmla="*/ 431606 w 435962"/>
                  <a:gd name="connsiteY11" fmla="*/ 166332 h 435962"/>
                  <a:gd name="connsiteX12" fmla="*/ 420604 w 435962"/>
                  <a:gd name="connsiteY12" fmla="*/ 133326 h 435962"/>
                  <a:gd name="connsiteX13" fmla="*/ 408379 w 435962"/>
                  <a:gd name="connsiteY13" fmla="*/ 125380 h 435962"/>
                  <a:gd name="connsiteX14" fmla="*/ 386987 w 435962"/>
                  <a:gd name="connsiteY14" fmla="*/ 127214 h 435962"/>
                  <a:gd name="connsiteX15" fmla="*/ 373539 w 435962"/>
                  <a:gd name="connsiteY15" fmla="*/ 121101 h 435962"/>
                  <a:gd name="connsiteX16" fmla="*/ 369261 w 435962"/>
                  <a:gd name="connsiteY16" fmla="*/ 100320 h 435962"/>
                  <a:gd name="connsiteX17" fmla="*/ 379040 w 435962"/>
                  <a:gd name="connsiteY17" fmla="*/ 81371 h 435962"/>
                  <a:gd name="connsiteX18" fmla="*/ 376596 w 435962"/>
                  <a:gd name="connsiteY18" fmla="*/ 66702 h 435962"/>
                  <a:gd name="connsiteX19" fmla="*/ 350924 w 435962"/>
                  <a:gd name="connsiteY19" fmla="*/ 43475 h 435962"/>
                  <a:gd name="connsiteX20" fmla="*/ 336254 w 435962"/>
                  <a:gd name="connsiteY20" fmla="*/ 42864 h 435962"/>
                  <a:gd name="connsiteX21" fmla="*/ 318529 w 435962"/>
                  <a:gd name="connsiteY21" fmla="*/ 55089 h 435962"/>
                  <a:gd name="connsiteX22" fmla="*/ 303859 w 435962"/>
                  <a:gd name="connsiteY22" fmla="*/ 56311 h 435962"/>
                  <a:gd name="connsiteX23" fmla="*/ 289190 w 435962"/>
                  <a:gd name="connsiteY23" fmla="*/ 40419 h 435962"/>
                  <a:gd name="connsiteX24" fmla="*/ 288578 w 435962"/>
                  <a:gd name="connsiteY24" fmla="*/ 19026 h 435962"/>
                  <a:gd name="connsiteX25" fmla="*/ 279410 w 435962"/>
                  <a:gd name="connsiteY25" fmla="*/ 7413 h 435962"/>
                  <a:gd name="connsiteX26" fmla="*/ 245181 w 435962"/>
                  <a:gd name="connsiteY26" fmla="*/ 78 h 435962"/>
                  <a:gd name="connsiteX27" fmla="*/ 232345 w 435962"/>
                  <a:gd name="connsiteY27" fmla="*/ 6802 h 435962"/>
                  <a:gd name="connsiteX28" fmla="*/ 223177 w 435962"/>
                  <a:gd name="connsiteY28" fmla="*/ 26361 h 435962"/>
                  <a:gd name="connsiteX29" fmla="*/ 210341 w 435962"/>
                  <a:gd name="connsiteY29" fmla="*/ 34918 h 435962"/>
                  <a:gd name="connsiteX30" fmla="*/ 201784 w 435962"/>
                  <a:gd name="connsiteY30" fmla="*/ 35529 h 435962"/>
                  <a:gd name="connsiteX31" fmla="*/ 199950 w 435962"/>
                  <a:gd name="connsiteY31" fmla="*/ 35529 h 435962"/>
                  <a:gd name="connsiteX32" fmla="*/ 191393 w 435962"/>
                  <a:gd name="connsiteY32" fmla="*/ 28195 h 435962"/>
                  <a:gd name="connsiteX33" fmla="*/ 179780 w 435962"/>
                  <a:gd name="connsiteY33" fmla="*/ 9858 h 435962"/>
                  <a:gd name="connsiteX34" fmla="*/ 166332 w 435962"/>
                  <a:gd name="connsiteY34" fmla="*/ 4357 h 435962"/>
                  <a:gd name="connsiteX35" fmla="*/ 133326 w 435962"/>
                  <a:gd name="connsiteY35" fmla="*/ 15359 h 435962"/>
                  <a:gd name="connsiteX36" fmla="*/ 125380 w 435962"/>
                  <a:gd name="connsiteY36" fmla="*/ 27583 h 435962"/>
                  <a:gd name="connsiteX37" fmla="*/ 127214 w 435962"/>
                  <a:gd name="connsiteY37" fmla="*/ 48976 h 435962"/>
                  <a:gd name="connsiteX38" fmla="*/ 121101 w 435962"/>
                  <a:gd name="connsiteY38" fmla="*/ 62423 h 435962"/>
                  <a:gd name="connsiteX39" fmla="*/ 100320 w 435962"/>
                  <a:gd name="connsiteY39" fmla="*/ 66702 h 435962"/>
                  <a:gd name="connsiteX40" fmla="*/ 81372 w 435962"/>
                  <a:gd name="connsiteY40" fmla="*/ 56922 h 435962"/>
                  <a:gd name="connsiteX41" fmla="*/ 66702 w 435962"/>
                  <a:gd name="connsiteY41" fmla="*/ 59367 h 435962"/>
                  <a:gd name="connsiteX42" fmla="*/ 43475 w 435962"/>
                  <a:gd name="connsiteY42" fmla="*/ 85039 h 435962"/>
                  <a:gd name="connsiteX43" fmla="*/ 42864 w 435962"/>
                  <a:gd name="connsiteY43" fmla="*/ 99708 h 435962"/>
                  <a:gd name="connsiteX44" fmla="*/ 55089 w 435962"/>
                  <a:gd name="connsiteY44" fmla="*/ 117434 h 435962"/>
                  <a:gd name="connsiteX45" fmla="*/ 56311 w 435962"/>
                  <a:gd name="connsiteY45" fmla="*/ 132104 h 435962"/>
                  <a:gd name="connsiteX46" fmla="*/ 40419 w 435962"/>
                  <a:gd name="connsiteY46" fmla="*/ 146773 h 435962"/>
                  <a:gd name="connsiteX47" fmla="*/ 19026 w 435962"/>
                  <a:gd name="connsiteY47" fmla="*/ 147384 h 435962"/>
                  <a:gd name="connsiteX48" fmla="*/ 7413 w 435962"/>
                  <a:gd name="connsiteY48" fmla="*/ 156553 h 435962"/>
                  <a:gd name="connsiteX49" fmla="*/ 78 w 435962"/>
                  <a:gd name="connsiteY49" fmla="*/ 190782 h 435962"/>
                  <a:gd name="connsiteX50" fmla="*/ 6801 w 435962"/>
                  <a:gd name="connsiteY50" fmla="*/ 203617 h 435962"/>
                  <a:gd name="connsiteX51" fmla="*/ 26361 w 435962"/>
                  <a:gd name="connsiteY51" fmla="*/ 212786 h 435962"/>
                  <a:gd name="connsiteX52" fmla="*/ 34918 w 435962"/>
                  <a:gd name="connsiteY52" fmla="*/ 225622 h 435962"/>
                  <a:gd name="connsiteX53" fmla="*/ 35529 w 435962"/>
                  <a:gd name="connsiteY53" fmla="*/ 234179 h 435962"/>
                  <a:gd name="connsiteX54" fmla="*/ 35529 w 435962"/>
                  <a:gd name="connsiteY54" fmla="*/ 236013 h 435962"/>
                  <a:gd name="connsiteX55" fmla="*/ 28194 w 435962"/>
                  <a:gd name="connsiteY55" fmla="*/ 244570 h 435962"/>
                  <a:gd name="connsiteX56" fmla="*/ 9858 w 435962"/>
                  <a:gd name="connsiteY56" fmla="*/ 256183 h 435962"/>
                  <a:gd name="connsiteX57" fmla="*/ 4357 w 435962"/>
                  <a:gd name="connsiteY57" fmla="*/ 269630 h 435962"/>
                  <a:gd name="connsiteX58" fmla="*/ 15359 w 435962"/>
                  <a:gd name="connsiteY58" fmla="*/ 302637 h 435962"/>
                  <a:gd name="connsiteX59" fmla="*/ 27583 w 435962"/>
                  <a:gd name="connsiteY59" fmla="*/ 310583 h 435962"/>
                  <a:gd name="connsiteX60" fmla="*/ 48976 w 435962"/>
                  <a:gd name="connsiteY60" fmla="*/ 308749 h 435962"/>
                  <a:gd name="connsiteX61" fmla="*/ 62423 w 435962"/>
                  <a:gd name="connsiteY61" fmla="*/ 314861 h 435962"/>
                  <a:gd name="connsiteX62" fmla="*/ 66702 w 435962"/>
                  <a:gd name="connsiteY62" fmla="*/ 335643 h 435962"/>
                  <a:gd name="connsiteX63" fmla="*/ 56922 w 435962"/>
                  <a:gd name="connsiteY63" fmla="*/ 354591 h 435962"/>
                  <a:gd name="connsiteX64" fmla="*/ 59367 w 435962"/>
                  <a:gd name="connsiteY64" fmla="*/ 369261 h 435962"/>
                  <a:gd name="connsiteX65" fmla="*/ 85039 w 435962"/>
                  <a:gd name="connsiteY65" fmla="*/ 392488 h 435962"/>
                  <a:gd name="connsiteX66" fmla="*/ 99708 w 435962"/>
                  <a:gd name="connsiteY66" fmla="*/ 393099 h 435962"/>
                  <a:gd name="connsiteX67" fmla="*/ 117434 w 435962"/>
                  <a:gd name="connsiteY67" fmla="*/ 380874 h 435962"/>
                  <a:gd name="connsiteX68" fmla="*/ 132104 w 435962"/>
                  <a:gd name="connsiteY68" fmla="*/ 379652 h 435962"/>
                  <a:gd name="connsiteX69" fmla="*/ 146773 w 435962"/>
                  <a:gd name="connsiteY69" fmla="*/ 395544 h 435962"/>
                  <a:gd name="connsiteX70" fmla="*/ 147384 w 435962"/>
                  <a:gd name="connsiteY70" fmla="*/ 416937 h 435962"/>
                  <a:gd name="connsiteX71" fmla="*/ 156553 w 435962"/>
                  <a:gd name="connsiteY71" fmla="*/ 428550 h 435962"/>
                  <a:gd name="connsiteX72" fmla="*/ 190782 w 435962"/>
                  <a:gd name="connsiteY72" fmla="*/ 435885 h 435962"/>
                  <a:gd name="connsiteX73" fmla="*/ 203618 w 435962"/>
                  <a:gd name="connsiteY73" fmla="*/ 429161 h 435962"/>
                  <a:gd name="connsiteX74" fmla="*/ 212786 w 435962"/>
                  <a:gd name="connsiteY74" fmla="*/ 409602 h 435962"/>
                  <a:gd name="connsiteX75" fmla="*/ 225622 w 435962"/>
                  <a:gd name="connsiteY75" fmla="*/ 401045 h 435962"/>
                  <a:gd name="connsiteX76" fmla="*/ 234179 w 435962"/>
                  <a:gd name="connsiteY76" fmla="*/ 400433 h 435962"/>
                  <a:gd name="connsiteX77" fmla="*/ 236013 w 435962"/>
                  <a:gd name="connsiteY77" fmla="*/ 400433 h 435962"/>
                  <a:gd name="connsiteX78" fmla="*/ 244570 w 435962"/>
                  <a:gd name="connsiteY78" fmla="*/ 407768 h 435962"/>
                  <a:gd name="connsiteX79" fmla="*/ 256183 w 435962"/>
                  <a:gd name="connsiteY79" fmla="*/ 426105 h 435962"/>
                  <a:gd name="connsiteX80" fmla="*/ 269630 w 435962"/>
                  <a:gd name="connsiteY80" fmla="*/ 431606 h 435962"/>
                  <a:gd name="connsiteX81" fmla="*/ 302637 w 435962"/>
                  <a:gd name="connsiteY81" fmla="*/ 420604 h 435962"/>
                  <a:gd name="connsiteX82" fmla="*/ 310583 w 435962"/>
                  <a:gd name="connsiteY82" fmla="*/ 408379 h 435962"/>
                  <a:gd name="connsiteX83" fmla="*/ 308749 w 435962"/>
                  <a:gd name="connsiteY83" fmla="*/ 386986 h 435962"/>
                  <a:gd name="connsiteX84" fmla="*/ 314861 w 435962"/>
                  <a:gd name="connsiteY84" fmla="*/ 373540 h 435962"/>
                  <a:gd name="connsiteX85" fmla="*/ 335643 w 435962"/>
                  <a:gd name="connsiteY85" fmla="*/ 369261 h 435962"/>
                  <a:gd name="connsiteX86" fmla="*/ 354591 w 435962"/>
                  <a:gd name="connsiteY86" fmla="*/ 379040 h 435962"/>
                  <a:gd name="connsiteX87" fmla="*/ 369261 w 435962"/>
                  <a:gd name="connsiteY87" fmla="*/ 376596 h 435962"/>
                  <a:gd name="connsiteX88" fmla="*/ 392488 w 435962"/>
                  <a:gd name="connsiteY88" fmla="*/ 350924 h 435962"/>
                  <a:gd name="connsiteX89" fmla="*/ 393099 w 435962"/>
                  <a:gd name="connsiteY89" fmla="*/ 336254 h 435962"/>
                  <a:gd name="connsiteX90" fmla="*/ 380874 w 435962"/>
                  <a:gd name="connsiteY90" fmla="*/ 318529 h 435962"/>
                  <a:gd name="connsiteX91" fmla="*/ 379652 w 435962"/>
                  <a:gd name="connsiteY91" fmla="*/ 303859 h 435962"/>
                  <a:gd name="connsiteX92" fmla="*/ 395544 w 435962"/>
                  <a:gd name="connsiteY92" fmla="*/ 289190 h 435962"/>
                  <a:gd name="connsiteX93" fmla="*/ 217676 w 435962"/>
                  <a:gd name="connsiteY93" fmla="*/ 365593 h 435962"/>
                  <a:gd name="connsiteX94" fmla="*/ 69758 w 435962"/>
                  <a:gd name="connsiteY94" fmla="*/ 217676 h 435962"/>
                  <a:gd name="connsiteX95" fmla="*/ 217676 w 435962"/>
                  <a:gd name="connsiteY95" fmla="*/ 69758 h 435962"/>
                  <a:gd name="connsiteX96" fmla="*/ 365593 w 435962"/>
                  <a:gd name="connsiteY96" fmla="*/ 217676 h 435962"/>
                  <a:gd name="connsiteX97" fmla="*/ 217676 w 435962"/>
                  <a:gd name="connsiteY97" fmla="*/ 365593 h 43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435962" h="435962">
                    <a:moveTo>
                      <a:pt x="395544" y="289190"/>
                    </a:moveTo>
                    <a:lnTo>
                      <a:pt x="416937" y="288578"/>
                    </a:lnTo>
                    <a:cubicBezTo>
                      <a:pt x="421827" y="288578"/>
                      <a:pt x="427328" y="284300"/>
                      <a:pt x="428550" y="279410"/>
                    </a:cubicBezTo>
                    <a:lnTo>
                      <a:pt x="435885" y="245181"/>
                    </a:lnTo>
                    <a:cubicBezTo>
                      <a:pt x="436496" y="240291"/>
                      <a:pt x="433440" y="234179"/>
                      <a:pt x="429161" y="232345"/>
                    </a:cubicBezTo>
                    <a:lnTo>
                      <a:pt x="409602" y="223177"/>
                    </a:lnTo>
                    <a:cubicBezTo>
                      <a:pt x="405323" y="220732"/>
                      <a:pt x="401656" y="215231"/>
                      <a:pt x="401045" y="210341"/>
                    </a:cubicBezTo>
                    <a:cubicBezTo>
                      <a:pt x="401045" y="210341"/>
                      <a:pt x="401045" y="207896"/>
                      <a:pt x="400433" y="201784"/>
                    </a:cubicBezTo>
                    <a:cubicBezTo>
                      <a:pt x="400433" y="199950"/>
                      <a:pt x="400433" y="199950"/>
                      <a:pt x="400433" y="199950"/>
                    </a:cubicBezTo>
                    <a:cubicBezTo>
                      <a:pt x="400433" y="197505"/>
                      <a:pt x="403490" y="193838"/>
                      <a:pt x="407768" y="191393"/>
                    </a:cubicBezTo>
                    <a:lnTo>
                      <a:pt x="426105" y="179780"/>
                    </a:lnTo>
                    <a:cubicBezTo>
                      <a:pt x="430384" y="177335"/>
                      <a:pt x="432829" y="171222"/>
                      <a:pt x="431606" y="166332"/>
                    </a:cubicBezTo>
                    <a:lnTo>
                      <a:pt x="420604" y="133326"/>
                    </a:lnTo>
                    <a:cubicBezTo>
                      <a:pt x="418770" y="128436"/>
                      <a:pt x="413270" y="125380"/>
                      <a:pt x="408379" y="125380"/>
                    </a:cubicBezTo>
                    <a:lnTo>
                      <a:pt x="386987" y="127214"/>
                    </a:lnTo>
                    <a:cubicBezTo>
                      <a:pt x="382097" y="127825"/>
                      <a:pt x="375984" y="124769"/>
                      <a:pt x="373539" y="121101"/>
                    </a:cubicBezTo>
                    <a:cubicBezTo>
                      <a:pt x="371095" y="117434"/>
                      <a:pt x="366816" y="104598"/>
                      <a:pt x="369261" y="100320"/>
                    </a:cubicBezTo>
                    <a:lnTo>
                      <a:pt x="379040" y="81371"/>
                    </a:lnTo>
                    <a:cubicBezTo>
                      <a:pt x="381485" y="77093"/>
                      <a:pt x="380263" y="70369"/>
                      <a:pt x="376596" y="66702"/>
                    </a:cubicBezTo>
                    <a:lnTo>
                      <a:pt x="350924" y="43475"/>
                    </a:lnTo>
                    <a:cubicBezTo>
                      <a:pt x="347257" y="40419"/>
                      <a:pt x="340533" y="40419"/>
                      <a:pt x="336254" y="42864"/>
                    </a:cubicBezTo>
                    <a:lnTo>
                      <a:pt x="318529" y="55089"/>
                    </a:lnTo>
                    <a:cubicBezTo>
                      <a:pt x="314250" y="58145"/>
                      <a:pt x="308138" y="58756"/>
                      <a:pt x="303859" y="56311"/>
                    </a:cubicBezTo>
                    <a:cubicBezTo>
                      <a:pt x="300192" y="54477"/>
                      <a:pt x="289801" y="45309"/>
                      <a:pt x="289190" y="40419"/>
                    </a:cubicBezTo>
                    <a:lnTo>
                      <a:pt x="288578" y="19026"/>
                    </a:lnTo>
                    <a:cubicBezTo>
                      <a:pt x="288578" y="14136"/>
                      <a:pt x="284300" y="8635"/>
                      <a:pt x="279410" y="7413"/>
                    </a:cubicBezTo>
                    <a:lnTo>
                      <a:pt x="245181" y="78"/>
                    </a:lnTo>
                    <a:cubicBezTo>
                      <a:pt x="240291" y="-533"/>
                      <a:pt x="234179" y="2523"/>
                      <a:pt x="232345" y="6802"/>
                    </a:cubicBezTo>
                    <a:lnTo>
                      <a:pt x="223177" y="26361"/>
                    </a:lnTo>
                    <a:cubicBezTo>
                      <a:pt x="220732" y="30639"/>
                      <a:pt x="215231" y="34307"/>
                      <a:pt x="210341" y="34918"/>
                    </a:cubicBezTo>
                    <a:cubicBezTo>
                      <a:pt x="210341" y="34918"/>
                      <a:pt x="207896" y="34918"/>
                      <a:pt x="201784" y="35529"/>
                    </a:cubicBezTo>
                    <a:cubicBezTo>
                      <a:pt x="199950" y="35529"/>
                      <a:pt x="199950" y="35529"/>
                      <a:pt x="199950" y="35529"/>
                    </a:cubicBezTo>
                    <a:cubicBezTo>
                      <a:pt x="197505" y="35529"/>
                      <a:pt x="193838" y="32473"/>
                      <a:pt x="191393" y="28195"/>
                    </a:cubicBezTo>
                    <a:lnTo>
                      <a:pt x="179780" y="9858"/>
                    </a:lnTo>
                    <a:cubicBezTo>
                      <a:pt x="177335" y="5579"/>
                      <a:pt x="171222" y="3134"/>
                      <a:pt x="166332" y="4357"/>
                    </a:cubicBezTo>
                    <a:lnTo>
                      <a:pt x="133326" y="15359"/>
                    </a:lnTo>
                    <a:cubicBezTo>
                      <a:pt x="128436" y="17192"/>
                      <a:pt x="125380" y="22693"/>
                      <a:pt x="125380" y="27583"/>
                    </a:cubicBezTo>
                    <a:lnTo>
                      <a:pt x="127214" y="48976"/>
                    </a:lnTo>
                    <a:cubicBezTo>
                      <a:pt x="127825" y="53866"/>
                      <a:pt x="124769" y="59978"/>
                      <a:pt x="121101" y="62423"/>
                    </a:cubicBezTo>
                    <a:cubicBezTo>
                      <a:pt x="117434" y="64868"/>
                      <a:pt x="104598" y="69147"/>
                      <a:pt x="100320" y="66702"/>
                    </a:cubicBezTo>
                    <a:lnTo>
                      <a:pt x="81372" y="56922"/>
                    </a:lnTo>
                    <a:cubicBezTo>
                      <a:pt x="77093" y="54477"/>
                      <a:pt x="70369" y="55700"/>
                      <a:pt x="66702" y="59367"/>
                    </a:cubicBezTo>
                    <a:lnTo>
                      <a:pt x="43475" y="85039"/>
                    </a:lnTo>
                    <a:cubicBezTo>
                      <a:pt x="40419" y="88706"/>
                      <a:pt x="40419" y="95430"/>
                      <a:pt x="42864" y="99708"/>
                    </a:cubicBezTo>
                    <a:lnTo>
                      <a:pt x="55089" y="117434"/>
                    </a:lnTo>
                    <a:cubicBezTo>
                      <a:pt x="58145" y="121713"/>
                      <a:pt x="58756" y="127825"/>
                      <a:pt x="56311" y="132104"/>
                    </a:cubicBezTo>
                    <a:cubicBezTo>
                      <a:pt x="54477" y="135771"/>
                      <a:pt x="45309" y="146162"/>
                      <a:pt x="40419" y="146773"/>
                    </a:cubicBezTo>
                    <a:lnTo>
                      <a:pt x="19026" y="147384"/>
                    </a:lnTo>
                    <a:cubicBezTo>
                      <a:pt x="14136" y="147384"/>
                      <a:pt x="8635" y="151663"/>
                      <a:pt x="7413" y="156553"/>
                    </a:cubicBezTo>
                    <a:lnTo>
                      <a:pt x="78" y="190782"/>
                    </a:lnTo>
                    <a:cubicBezTo>
                      <a:pt x="-533" y="195671"/>
                      <a:pt x="2523" y="201784"/>
                      <a:pt x="6801" y="203617"/>
                    </a:cubicBezTo>
                    <a:lnTo>
                      <a:pt x="26361" y="212786"/>
                    </a:lnTo>
                    <a:cubicBezTo>
                      <a:pt x="30639" y="215231"/>
                      <a:pt x="34307" y="220732"/>
                      <a:pt x="34918" y="225622"/>
                    </a:cubicBezTo>
                    <a:cubicBezTo>
                      <a:pt x="34918" y="225622"/>
                      <a:pt x="34918" y="228067"/>
                      <a:pt x="35529" y="234179"/>
                    </a:cubicBezTo>
                    <a:cubicBezTo>
                      <a:pt x="35529" y="236013"/>
                      <a:pt x="35529" y="236013"/>
                      <a:pt x="35529" y="236013"/>
                    </a:cubicBezTo>
                    <a:cubicBezTo>
                      <a:pt x="35529" y="238458"/>
                      <a:pt x="32473" y="242125"/>
                      <a:pt x="28194" y="244570"/>
                    </a:cubicBezTo>
                    <a:lnTo>
                      <a:pt x="9858" y="256183"/>
                    </a:lnTo>
                    <a:cubicBezTo>
                      <a:pt x="5579" y="258628"/>
                      <a:pt x="3134" y="264740"/>
                      <a:pt x="4357" y="269630"/>
                    </a:cubicBezTo>
                    <a:lnTo>
                      <a:pt x="15359" y="302637"/>
                    </a:lnTo>
                    <a:cubicBezTo>
                      <a:pt x="17192" y="307526"/>
                      <a:pt x="22693" y="310583"/>
                      <a:pt x="27583" y="310583"/>
                    </a:cubicBezTo>
                    <a:lnTo>
                      <a:pt x="48976" y="308749"/>
                    </a:lnTo>
                    <a:cubicBezTo>
                      <a:pt x="53866" y="308138"/>
                      <a:pt x="59978" y="311194"/>
                      <a:pt x="62423" y="314861"/>
                    </a:cubicBezTo>
                    <a:cubicBezTo>
                      <a:pt x="64868" y="318529"/>
                      <a:pt x="69147" y="331365"/>
                      <a:pt x="66702" y="335643"/>
                    </a:cubicBezTo>
                    <a:lnTo>
                      <a:pt x="56922" y="354591"/>
                    </a:lnTo>
                    <a:cubicBezTo>
                      <a:pt x="54477" y="358870"/>
                      <a:pt x="55700" y="365593"/>
                      <a:pt x="59367" y="369261"/>
                    </a:cubicBezTo>
                    <a:lnTo>
                      <a:pt x="85039" y="392488"/>
                    </a:lnTo>
                    <a:cubicBezTo>
                      <a:pt x="88706" y="395544"/>
                      <a:pt x="95430" y="395544"/>
                      <a:pt x="99708" y="393099"/>
                    </a:cubicBezTo>
                    <a:lnTo>
                      <a:pt x="117434" y="380874"/>
                    </a:lnTo>
                    <a:cubicBezTo>
                      <a:pt x="121713" y="377818"/>
                      <a:pt x="127825" y="377207"/>
                      <a:pt x="132104" y="379652"/>
                    </a:cubicBezTo>
                    <a:cubicBezTo>
                      <a:pt x="135771" y="381485"/>
                      <a:pt x="146162" y="390654"/>
                      <a:pt x="146773" y="395544"/>
                    </a:cubicBezTo>
                    <a:lnTo>
                      <a:pt x="147384" y="416937"/>
                    </a:lnTo>
                    <a:cubicBezTo>
                      <a:pt x="147384" y="421827"/>
                      <a:pt x="151663" y="427328"/>
                      <a:pt x="156553" y="428550"/>
                    </a:cubicBezTo>
                    <a:lnTo>
                      <a:pt x="190782" y="435885"/>
                    </a:lnTo>
                    <a:cubicBezTo>
                      <a:pt x="195671" y="436496"/>
                      <a:pt x="201784" y="433440"/>
                      <a:pt x="203618" y="429161"/>
                    </a:cubicBezTo>
                    <a:lnTo>
                      <a:pt x="212786" y="409602"/>
                    </a:lnTo>
                    <a:cubicBezTo>
                      <a:pt x="215231" y="405323"/>
                      <a:pt x="220732" y="401656"/>
                      <a:pt x="225622" y="401045"/>
                    </a:cubicBezTo>
                    <a:cubicBezTo>
                      <a:pt x="225622" y="401045"/>
                      <a:pt x="228067" y="401045"/>
                      <a:pt x="234179" y="400433"/>
                    </a:cubicBezTo>
                    <a:cubicBezTo>
                      <a:pt x="236013" y="400433"/>
                      <a:pt x="236013" y="400433"/>
                      <a:pt x="236013" y="400433"/>
                    </a:cubicBezTo>
                    <a:cubicBezTo>
                      <a:pt x="238458" y="400433"/>
                      <a:pt x="242125" y="403490"/>
                      <a:pt x="244570" y="407768"/>
                    </a:cubicBezTo>
                    <a:lnTo>
                      <a:pt x="256183" y="426105"/>
                    </a:lnTo>
                    <a:cubicBezTo>
                      <a:pt x="258628" y="430384"/>
                      <a:pt x="264741" y="432829"/>
                      <a:pt x="269630" y="431606"/>
                    </a:cubicBezTo>
                    <a:lnTo>
                      <a:pt x="302637" y="420604"/>
                    </a:lnTo>
                    <a:cubicBezTo>
                      <a:pt x="307527" y="418770"/>
                      <a:pt x="310583" y="413270"/>
                      <a:pt x="310583" y="408379"/>
                    </a:cubicBezTo>
                    <a:lnTo>
                      <a:pt x="308749" y="386986"/>
                    </a:lnTo>
                    <a:cubicBezTo>
                      <a:pt x="308138" y="382097"/>
                      <a:pt x="311194" y="375984"/>
                      <a:pt x="314861" y="373540"/>
                    </a:cubicBezTo>
                    <a:cubicBezTo>
                      <a:pt x="318529" y="371095"/>
                      <a:pt x="331365" y="366816"/>
                      <a:pt x="335643" y="369261"/>
                    </a:cubicBezTo>
                    <a:lnTo>
                      <a:pt x="354591" y="379040"/>
                    </a:lnTo>
                    <a:cubicBezTo>
                      <a:pt x="358870" y="381485"/>
                      <a:pt x="365593" y="380263"/>
                      <a:pt x="369261" y="376596"/>
                    </a:cubicBezTo>
                    <a:lnTo>
                      <a:pt x="392488" y="350924"/>
                    </a:lnTo>
                    <a:cubicBezTo>
                      <a:pt x="395544" y="347256"/>
                      <a:pt x="395544" y="340533"/>
                      <a:pt x="393099" y="336254"/>
                    </a:cubicBezTo>
                    <a:lnTo>
                      <a:pt x="380874" y="318529"/>
                    </a:lnTo>
                    <a:cubicBezTo>
                      <a:pt x="377818" y="314250"/>
                      <a:pt x="377207" y="308138"/>
                      <a:pt x="379652" y="303859"/>
                    </a:cubicBezTo>
                    <a:cubicBezTo>
                      <a:pt x="381485" y="300192"/>
                      <a:pt x="390654" y="289190"/>
                      <a:pt x="395544" y="289190"/>
                    </a:cubicBezTo>
                    <a:close/>
                    <a:moveTo>
                      <a:pt x="217676" y="365593"/>
                    </a:moveTo>
                    <a:cubicBezTo>
                      <a:pt x="136382" y="365593"/>
                      <a:pt x="69758" y="298969"/>
                      <a:pt x="69758" y="217676"/>
                    </a:cubicBezTo>
                    <a:cubicBezTo>
                      <a:pt x="69758" y="136382"/>
                      <a:pt x="136382" y="69758"/>
                      <a:pt x="217676" y="69758"/>
                    </a:cubicBezTo>
                    <a:cubicBezTo>
                      <a:pt x="298969" y="69758"/>
                      <a:pt x="365593" y="136382"/>
                      <a:pt x="365593" y="217676"/>
                    </a:cubicBezTo>
                    <a:cubicBezTo>
                      <a:pt x="365593" y="298969"/>
                      <a:pt x="298969" y="365593"/>
                      <a:pt x="217676" y="365593"/>
                    </a:cubicBezTo>
                    <a:close/>
                  </a:path>
                </a:pathLst>
              </a:custGeom>
              <a:solidFill>
                <a:srgbClr val="FFFFFF"/>
              </a:solidFill>
              <a:ln w="610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48" name="组合 47"/>
            <p:cNvGrpSpPr/>
            <p:nvPr/>
          </p:nvGrpSpPr>
          <p:grpSpPr>
            <a:xfrm>
              <a:off x="5477" y="3277"/>
              <a:ext cx="3863" cy="5598"/>
              <a:chOff x="5594" y="3277"/>
              <a:chExt cx="3863" cy="5598"/>
            </a:xfrm>
          </p:grpSpPr>
          <p:sp>
            <p:nvSpPr>
              <p:cNvPr id="69" name="图形"/>
              <p:cNvSpPr/>
              <p:nvPr>
                <p:custDataLst>
                  <p:tags r:id="rId11"/>
                </p:custDataLst>
              </p:nvPr>
            </p:nvSpPr>
            <p:spPr>
              <a:xfrm>
                <a:off x="5594" y="3605"/>
                <a:ext cx="3863" cy="5270"/>
              </a:xfrm>
              <a:prstGeom prst="rect">
                <a:avLst/>
              </a:prstGeom>
              <a:noFill/>
              <a:ln w="12700" cap="flat" cmpd="sng" algn="ctr">
                <a:solidFill>
                  <a:srgbClr val="FFFFFF">
                    <a:lumMod val="8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70" name="图形"/>
              <p:cNvSpPr/>
              <p:nvPr>
                <p:custDataLst>
                  <p:tags r:id="rId12"/>
                </p:custDataLst>
              </p:nvPr>
            </p:nvSpPr>
            <p:spPr>
              <a:xfrm>
                <a:off x="6349" y="3279"/>
                <a:ext cx="2355" cy="327"/>
              </a:xfrm>
              <a:prstGeom prst="trapezoid">
                <a:avLst>
                  <a:gd name="adj" fmla="val 67927"/>
                </a:avLst>
              </a:prstGeom>
              <a:gradFill>
                <a:gsLst>
                  <a:gs pos="0">
                    <a:srgbClr val="B90010"/>
                  </a:gs>
                  <a:gs pos="100000">
                    <a:srgbClr val="EC5435"/>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71" name="图形"/>
              <p:cNvSpPr/>
              <p:nvPr>
                <p:custDataLst>
                  <p:tags r:id="rId13"/>
                </p:custDataLst>
              </p:nvPr>
            </p:nvSpPr>
            <p:spPr>
              <a:xfrm rot="5400000">
                <a:off x="6744" y="3102"/>
                <a:ext cx="1565" cy="1916"/>
              </a:xfrm>
              <a:prstGeom prst="homePlate">
                <a:avLst>
                  <a:gd name="adj" fmla="val 31720"/>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72" name="图形"/>
              <p:cNvSpPr txBox="1"/>
              <p:nvPr>
                <p:custDataLst>
                  <p:tags r:id="rId14"/>
                </p:custDataLst>
              </p:nvPr>
            </p:nvSpPr>
            <p:spPr>
              <a:xfrm>
                <a:off x="6048" y="5492"/>
                <a:ext cx="2957" cy="7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prstClr val="black"/>
                    </a:soli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工作计划</a:t>
                </a:r>
                <a:endParaRPr kumimoji="0" lang="zh-CN" altLang="en-US" sz="2200" b="0" i="0" u="none" strike="noStrike" kern="0" cap="none" spc="0" normalizeH="0" baseline="0" noProof="0" dirty="0">
                  <a:ln>
                    <a:noFill/>
                  </a:ln>
                  <a:gradFill>
                    <a:gsLst>
                      <a:gs pos="0">
                        <a:srgbClr val="B90010"/>
                      </a:gs>
                      <a:gs pos="100000">
                        <a:srgbClr val="EC5435"/>
                      </a:gs>
                    </a:gsLst>
                    <a:lin ang="5400000" scaled="1"/>
                  </a:gra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73" name="图形"/>
              <p:cNvSpPr txBox="1"/>
              <p:nvPr>
                <p:custDataLst>
                  <p:tags r:id="rId15"/>
                </p:custDataLst>
              </p:nvPr>
            </p:nvSpPr>
            <p:spPr>
              <a:xfrm>
                <a:off x="5816" y="6486"/>
                <a:ext cx="3420" cy="1478"/>
              </a:xfrm>
              <a:prstGeom prst="rect">
                <a:avLst/>
              </a:prstGeom>
              <a:noFill/>
            </p:spPr>
            <p:txBody>
              <a:bodyPr wrap="square" rtlCol="0">
                <a:spAutoFit/>
              </a:bodyPr>
              <a:lstStyle>
                <a:defPPr>
                  <a:defRPr lang="zh-CN"/>
                </a:defPPr>
                <a:lvl1pPr>
                  <a:lnSpc>
                    <a:spcPct val="158000"/>
                  </a:lnSpc>
                  <a:defRPr sz="1600">
                    <a:solidFill>
                      <a:schemeClr val="tx1">
                        <a:lumMod val="75000"/>
                        <a:lumOff val="25000"/>
                      </a:schemeClr>
                    </a:solidFill>
                    <a:latin typeface="思源黑体 CN Regular" panose="020B0500000000000000" charset="-122"/>
                    <a:ea typeface="思源黑体 CN Regular" panose="020B0500000000000000" charset="-122"/>
                    <a:cs typeface="+mn-ea"/>
                  </a:defRPr>
                </a:lvl1pPr>
              </a:lstStyle>
              <a:p>
                <a:pPr marL="0" marR="0" lvl="0" indent="0" algn="ctr" defTabSz="914400" eaLnBrk="1" fontAlgn="auto" latinLnBrk="0" hangingPunct="1">
                  <a:lnSpc>
                    <a:spcPct val="20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tx1"/>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在此处添加您的文本内容在此处添加您的文本内容</a:t>
                </a:r>
                <a:endParaRPr kumimoji="0" lang="zh-CN" altLang="en-US" sz="1400" b="0" i="0" u="none" strike="noStrike" kern="0" cap="none" spc="0" normalizeH="0" baseline="0" noProof="0" dirty="0">
                  <a:ln>
                    <a:noFill/>
                  </a:ln>
                  <a:solidFill>
                    <a:schemeClr val="tx1"/>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cxnSp>
            <p:nvCxnSpPr>
              <p:cNvPr id="74" name="图形"/>
              <p:cNvCxnSpPr/>
              <p:nvPr>
                <p:custDataLst>
                  <p:tags r:id="rId16"/>
                </p:custDataLst>
              </p:nvPr>
            </p:nvCxnSpPr>
            <p:spPr>
              <a:xfrm>
                <a:off x="6226" y="6341"/>
                <a:ext cx="2601" cy="0"/>
              </a:xfrm>
              <a:prstGeom prst="line">
                <a:avLst/>
              </a:prstGeom>
              <a:noFill/>
              <a:ln w="28575" cap="rnd" cmpd="sng" algn="ctr">
                <a:solidFill>
                  <a:srgbClr val="D52F25"/>
                </a:solidFill>
                <a:prstDash val="solid"/>
                <a:miter lim="800000"/>
              </a:ln>
              <a:effectLst/>
            </p:spPr>
          </p:cxnSp>
          <p:sp>
            <p:nvSpPr>
              <p:cNvPr id="75" name="图形"/>
              <p:cNvSpPr/>
              <p:nvPr>
                <p:custDataLst>
                  <p:tags r:id="rId17"/>
                </p:custDataLst>
              </p:nvPr>
            </p:nvSpPr>
            <p:spPr>
              <a:xfrm>
                <a:off x="6796" y="8777"/>
                <a:ext cx="1461" cy="98"/>
              </a:xfrm>
              <a:prstGeom prst="trapezoid">
                <a:avLst>
                  <a:gd name="adj" fmla="val 67927"/>
                </a:avLst>
              </a:prstGeom>
              <a:gradFill>
                <a:gsLst>
                  <a:gs pos="0">
                    <a:srgbClr val="B90010"/>
                  </a:gs>
                  <a:gs pos="100000">
                    <a:srgbClr val="EC5435"/>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76" name="图形"/>
              <p:cNvSpPr/>
              <p:nvPr>
                <p:custDataLst>
                  <p:tags r:id="rId18"/>
                </p:custDataLst>
              </p:nvPr>
            </p:nvSpPr>
            <p:spPr>
              <a:xfrm>
                <a:off x="7306" y="3758"/>
                <a:ext cx="408" cy="408"/>
              </a:xfrm>
              <a:custGeom>
                <a:avLst/>
                <a:gdLst>
                  <a:gd name="connsiteX0" fmla="*/ 0 w 259161"/>
                  <a:gd name="connsiteY0" fmla="*/ 129586 h 259166"/>
                  <a:gd name="connsiteX1" fmla="*/ 129581 w 259161"/>
                  <a:gd name="connsiteY1" fmla="*/ 259166 h 259166"/>
                  <a:gd name="connsiteX2" fmla="*/ 259161 w 259161"/>
                  <a:gd name="connsiteY2" fmla="*/ 129586 h 259166"/>
                  <a:gd name="connsiteX3" fmla="*/ 129581 w 259161"/>
                  <a:gd name="connsiteY3" fmla="*/ 5 h 259166"/>
                  <a:gd name="connsiteX4" fmla="*/ 0 w 259161"/>
                  <a:gd name="connsiteY4" fmla="*/ 129586 h 259166"/>
                  <a:gd name="connsiteX5" fmla="*/ 220043 w 259161"/>
                  <a:gd name="connsiteY5" fmla="*/ 121639 h 259166"/>
                  <a:gd name="connsiteX6" fmla="*/ 137527 w 259161"/>
                  <a:gd name="connsiteY6" fmla="*/ 220048 h 259166"/>
                  <a:gd name="connsiteX7" fmla="*/ 39119 w 259161"/>
                  <a:gd name="connsiteY7" fmla="*/ 137531 h 259166"/>
                  <a:gd name="connsiteX8" fmla="*/ 121635 w 259161"/>
                  <a:gd name="connsiteY8" fmla="*/ 39123 h 259166"/>
                  <a:gd name="connsiteX9" fmla="*/ 220043 w 259161"/>
                  <a:gd name="connsiteY9" fmla="*/ 121639 h 259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9161" h="259166">
                    <a:moveTo>
                      <a:pt x="0" y="129586"/>
                    </a:moveTo>
                    <a:cubicBezTo>
                      <a:pt x="0" y="201099"/>
                      <a:pt x="58067" y="259166"/>
                      <a:pt x="129581" y="259166"/>
                    </a:cubicBezTo>
                    <a:cubicBezTo>
                      <a:pt x="201095" y="259166"/>
                      <a:pt x="259161" y="201099"/>
                      <a:pt x="259161" y="129586"/>
                    </a:cubicBezTo>
                    <a:cubicBezTo>
                      <a:pt x="259161" y="58072"/>
                      <a:pt x="201095" y="5"/>
                      <a:pt x="129581" y="5"/>
                    </a:cubicBezTo>
                    <a:cubicBezTo>
                      <a:pt x="58067" y="-607"/>
                      <a:pt x="0" y="58072"/>
                      <a:pt x="0" y="129586"/>
                    </a:cubicBezTo>
                    <a:close/>
                    <a:moveTo>
                      <a:pt x="220043" y="121639"/>
                    </a:moveTo>
                    <a:cubicBezTo>
                      <a:pt x="224321" y="171760"/>
                      <a:pt x="187647" y="215769"/>
                      <a:pt x="137527" y="220048"/>
                    </a:cubicBezTo>
                    <a:cubicBezTo>
                      <a:pt x="87406" y="224326"/>
                      <a:pt x="43397" y="187652"/>
                      <a:pt x="39119" y="137531"/>
                    </a:cubicBezTo>
                    <a:cubicBezTo>
                      <a:pt x="34840" y="87411"/>
                      <a:pt x="71514" y="43402"/>
                      <a:pt x="121635" y="39123"/>
                    </a:cubicBezTo>
                    <a:cubicBezTo>
                      <a:pt x="171755" y="34845"/>
                      <a:pt x="215764" y="71519"/>
                      <a:pt x="220043" y="121639"/>
                    </a:cubicBezTo>
                    <a:close/>
                  </a:path>
                </a:pathLst>
              </a:custGeom>
              <a:solidFill>
                <a:srgbClr val="FFFFFF"/>
              </a:solidFill>
              <a:ln w="610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77" name="图形"/>
              <p:cNvSpPr/>
              <p:nvPr>
                <p:custDataLst>
                  <p:tags r:id="rId19"/>
                </p:custDataLst>
              </p:nvPr>
            </p:nvSpPr>
            <p:spPr>
              <a:xfrm>
                <a:off x="7167" y="3619"/>
                <a:ext cx="687" cy="687"/>
              </a:xfrm>
              <a:custGeom>
                <a:avLst/>
                <a:gdLst>
                  <a:gd name="connsiteX0" fmla="*/ 395544 w 435962"/>
                  <a:gd name="connsiteY0" fmla="*/ 289190 h 435962"/>
                  <a:gd name="connsiteX1" fmla="*/ 416937 w 435962"/>
                  <a:gd name="connsiteY1" fmla="*/ 288578 h 435962"/>
                  <a:gd name="connsiteX2" fmla="*/ 428550 w 435962"/>
                  <a:gd name="connsiteY2" fmla="*/ 279410 h 435962"/>
                  <a:gd name="connsiteX3" fmla="*/ 435885 w 435962"/>
                  <a:gd name="connsiteY3" fmla="*/ 245181 h 435962"/>
                  <a:gd name="connsiteX4" fmla="*/ 429161 w 435962"/>
                  <a:gd name="connsiteY4" fmla="*/ 232345 h 435962"/>
                  <a:gd name="connsiteX5" fmla="*/ 409602 w 435962"/>
                  <a:gd name="connsiteY5" fmla="*/ 223177 h 435962"/>
                  <a:gd name="connsiteX6" fmla="*/ 401045 w 435962"/>
                  <a:gd name="connsiteY6" fmla="*/ 210341 h 435962"/>
                  <a:gd name="connsiteX7" fmla="*/ 400433 w 435962"/>
                  <a:gd name="connsiteY7" fmla="*/ 201784 h 435962"/>
                  <a:gd name="connsiteX8" fmla="*/ 400433 w 435962"/>
                  <a:gd name="connsiteY8" fmla="*/ 199950 h 435962"/>
                  <a:gd name="connsiteX9" fmla="*/ 407768 w 435962"/>
                  <a:gd name="connsiteY9" fmla="*/ 191393 h 435962"/>
                  <a:gd name="connsiteX10" fmla="*/ 426105 w 435962"/>
                  <a:gd name="connsiteY10" fmla="*/ 179780 h 435962"/>
                  <a:gd name="connsiteX11" fmla="*/ 431606 w 435962"/>
                  <a:gd name="connsiteY11" fmla="*/ 166332 h 435962"/>
                  <a:gd name="connsiteX12" fmla="*/ 420604 w 435962"/>
                  <a:gd name="connsiteY12" fmla="*/ 133326 h 435962"/>
                  <a:gd name="connsiteX13" fmla="*/ 408379 w 435962"/>
                  <a:gd name="connsiteY13" fmla="*/ 125380 h 435962"/>
                  <a:gd name="connsiteX14" fmla="*/ 386987 w 435962"/>
                  <a:gd name="connsiteY14" fmla="*/ 127214 h 435962"/>
                  <a:gd name="connsiteX15" fmla="*/ 373539 w 435962"/>
                  <a:gd name="connsiteY15" fmla="*/ 121101 h 435962"/>
                  <a:gd name="connsiteX16" fmla="*/ 369261 w 435962"/>
                  <a:gd name="connsiteY16" fmla="*/ 100320 h 435962"/>
                  <a:gd name="connsiteX17" fmla="*/ 379040 w 435962"/>
                  <a:gd name="connsiteY17" fmla="*/ 81371 h 435962"/>
                  <a:gd name="connsiteX18" fmla="*/ 376596 w 435962"/>
                  <a:gd name="connsiteY18" fmla="*/ 66702 h 435962"/>
                  <a:gd name="connsiteX19" fmla="*/ 350924 w 435962"/>
                  <a:gd name="connsiteY19" fmla="*/ 43475 h 435962"/>
                  <a:gd name="connsiteX20" fmla="*/ 336254 w 435962"/>
                  <a:gd name="connsiteY20" fmla="*/ 42864 h 435962"/>
                  <a:gd name="connsiteX21" fmla="*/ 318529 w 435962"/>
                  <a:gd name="connsiteY21" fmla="*/ 55089 h 435962"/>
                  <a:gd name="connsiteX22" fmla="*/ 303859 w 435962"/>
                  <a:gd name="connsiteY22" fmla="*/ 56311 h 435962"/>
                  <a:gd name="connsiteX23" fmla="*/ 289190 w 435962"/>
                  <a:gd name="connsiteY23" fmla="*/ 40419 h 435962"/>
                  <a:gd name="connsiteX24" fmla="*/ 288578 w 435962"/>
                  <a:gd name="connsiteY24" fmla="*/ 19026 h 435962"/>
                  <a:gd name="connsiteX25" fmla="*/ 279410 w 435962"/>
                  <a:gd name="connsiteY25" fmla="*/ 7413 h 435962"/>
                  <a:gd name="connsiteX26" fmla="*/ 245181 w 435962"/>
                  <a:gd name="connsiteY26" fmla="*/ 78 h 435962"/>
                  <a:gd name="connsiteX27" fmla="*/ 232345 w 435962"/>
                  <a:gd name="connsiteY27" fmla="*/ 6802 h 435962"/>
                  <a:gd name="connsiteX28" fmla="*/ 223177 w 435962"/>
                  <a:gd name="connsiteY28" fmla="*/ 26361 h 435962"/>
                  <a:gd name="connsiteX29" fmla="*/ 210341 w 435962"/>
                  <a:gd name="connsiteY29" fmla="*/ 34918 h 435962"/>
                  <a:gd name="connsiteX30" fmla="*/ 201784 w 435962"/>
                  <a:gd name="connsiteY30" fmla="*/ 35529 h 435962"/>
                  <a:gd name="connsiteX31" fmla="*/ 199950 w 435962"/>
                  <a:gd name="connsiteY31" fmla="*/ 35529 h 435962"/>
                  <a:gd name="connsiteX32" fmla="*/ 191393 w 435962"/>
                  <a:gd name="connsiteY32" fmla="*/ 28195 h 435962"/>
                  <a:gd name="connsiteX33" fmla="*/ 179780 w 435962"/>
                  <a:gd name="connsiteY33" fmla="*/ 9858 h 435962"/>
                  <a:gd name="connsiteX34" fmla="*/ 166332 w 435962"/>
                  <a:gd name="connsiteY34" fmla="*/ 4357 h 435962"/>
                  <a:gd name="connsiteX35" fmla="*/ 133326 w 435962"/>
                  <a:gd name="connsiteY35" fmla="*/ 15359 h 435962"/>
                  <a:gd name="connsiteX36" fmla="*/ 125380 w 435962"/>
                  <a:gd name="connsiteY36" fmla="*/ 27583 h 435962"/>
                  <a:gd name="connsiteX37" fmla="*/ 127214 w 435962"/>
                  <a:gd name="connsiteY37" fmla="*/ 48976 h 435962"/>
                  <a:gd name="connsiteX38" fmla="*/ 121101 w 435962"/>
                  <a:gd name="connsiteY38" fmla="*/ 62423 h 435962"/>
                  <a:gd name="connsiteX39" fmla="*/ 100320 w 435962"/>
                  <a:gd name="connsiteY39" fmla="*/ 66702 h 435962"/>
                  <a:gd name="connsiteX40" fmla="*/ 81372 w 435962"/>
                  <a:gd name="connsiteY40" fmla="*/ 56922 h 435962"/>
                  <a:gd name="connsiteX41" fmla="*/ 66702 w 435962"/>
                  <a:gd name="connsiteY41" fmla="*/ 59367 h 435962"/>
                  <a:gd name="connsiteX42" fmla="*/ 43475 w 435962"/>
                  <a:gd name="connsiteY42" fmla="*/ 85039 h 435962"/>
                  <a:gd name="connsiteX43" fmla="*/ 42864 w 435962"/>
                  <a:gd name="connsiteY43" fmla="*/ 99708 h 435962"/>
                  <a:gd name="connsiteX44" fmla="*/ 55089 w 435962"/>
                  <a:gd name="connsiteY44" fmla="*/ 117434 h 435962"/>
                  <a:gd name="connsiteX45" fmla="*/ 56311 w 435962"/>
                  <a:gd name="connsiteY45" fmla="*/ 132104 h 435962"/>
                  <a:gd name="connsiteX46" fmla="*/ 40419 w 435962"/>
                  <a:gd name="connsiteY46" fmla="*/ 146773 h 435962"/>
                  <a:gd name="connsiteX47" fmla="*/ 19026 w 435962"/>
                  <a:gd name="connsiteY47" fmla="*/ 147384 h 435962"/>
                  <a:gd name="connsiteX48" fmla="*/ 7413 w 435962"/>
                  <a:gd name="connsiteY48" fmla="*/ 156553 h 435962"/>
                  <a:gd name="connsiteX49" fmla="*/ 78 w 435962"/>
                  <a:gd name="connsiteY49" fmla="*/ 190782 h 435962"/>
                  <a:gd name="connsiteX50" fmla="*/ 6801 w 435962"/>
                  <a:gd name="connsiteY50" fmla="*/ 203617 h 435962"/>
                  <a:gd name="connsiteX51" fmla="*/ 26361 w 435962"/>
                  <a:gd name="connsiteY51" fmla="*/ 212786 h 435962"/>
                  <a:gd name="connsiteX52" fmla="*/ 34918 w 435962"/>
                  <a:gd name="connsiteY52" fmla="*/ 225622 h 435962"/>
                  <a:gd name="connsiteX53" fmla="*/ 35529 w 435962"/>
                  <a:gd name="connsiteY53" fmla="*/ 234179 h 435962"/>
                  <a:gd name="connsiteX54" fmla="*/ 35529 w 435962"/>
                  <a:gd name="connsiteY54" fmla="*/ 236013 h 435962"/>
                  <a:gd name="connsiteX55" fmla="*/ 28194 w 435962"/>
                  <a:gd name="connsiteY55" fmla="*/ 244570 h 435962"/>
                  <a:gd name="connsiteX56" fmla="*/ 9858 w 435962"/>
                  <a:gd name="connsiteY56" fmla="*/ 256183 h 435962"/>
                  <a:gd name="connsiteX57" fmla="*/ 4357 w 435962"/>
                  <a:gd name="connsiteY57" fmla="*/ 269630 h 435962"/>
                  <a:gd name="connsiteX58" fmla="*/ 15359 w 435962"/>
                  <a:gd name="connsiteY58" fmla="*/ 302637 h 435962"/>
                  <a:gd name="connsiteX59" fmla="*/ 27583 w 435962"/>
                  <a:gd name="connsiteY59" fmla="*/ 310583 h 435962"/>
                  <a:gd name="connsiteX60" fmla="*/ 48976 w 435962"/>
                  <a:gd name="connsiteY60" fmla="*/ 308749 h 435962"/>
                  <a:gd name="connsiteX61" fmla="*/ 62423 w 435962"/>
                  <a:gd name="connsiteY61" fmla="*/ 314861 h 435962"/>
                  <a:gd name="connsiteX62" fmla="*/ 66702 w 435962"/>
                  <a:gd name="connsiteY62" fmla="*/ 335643 h 435962"/>
                  <a:gd name="connsiteX63" fmla="*/ 56922 w 435962"/>
                  <a:gd name="connsiteY63" fmla="*/ 354591 h 435962"/>
                  <a:gd name="connsiteX64" fmla="*/ 59367 w 435962"/>
                  <a:gd name="connsiteY64" fmla="*/ 369261 h 435962"/>
                  <a:gd name="connsiteX65" fmla="*/ 85039 w 435962"/>
                  <a:gd name="connsiteY65" fmla="*/ 392488 h 435962"/>
                  <a:gd name="connsiteX66" fmla="*/ 99708 w 435962"/>
                  <a:gd name="connsiteY66" fmla="*/ 393099 h 435962"/>
                  <a:gd name="connsiteX67" fmla="*/ 117434 w 435962"/>
                  <a:gd name="connsiteY67" fmla="*/ 380874 h 435962"/>
                  <a:gd name="connsiteX68" fmla="*/ 132104 w 435962"/>
                  <a:gd name="connsiteY68" fmla="*/ 379652 h 435962"/>
                  <a:gd name="connsiteX69" fmla="*/ 146773 w 435962"/>
                  <a:gd name="connsiteY69" fmla="*/ 395544 h 435962"/>
                  <a:gd name="connsiteX70" fmla="*/ 147384 w 435962"/>
                  <a:gd name="connsiteY70" fmla="*/ 416937 h 435962"/>
                  <a:gd name="connsiteX71" fmla="*/ 156553 w 435962"/>
                  <a:gd name="connsiteY71" fmla="*/ 428550 h 435962"/>
                  <a:gd name="connsiteX72" fmla="*/ 190782 w 435962"/>
                  <a:gd name="connsiteY72" fmla="*/ 435885 h 435962"/>
                  <a:gd name="connsiteX73" fmla="*/ 203618 w 435962"/>
                  <a:gd name="connsiteY73" fmla="*/ 429161 h 435962"/>
                  <a:gd name="connsiteX74" fmla="*/ 212786 w 435962"/>
                  <a:gd name="connsiteY74" fmla="*/ 409602 h 435962"/>
                  <a:gd name="connsiteX75" fmla="*/ 225622 w 435962"/>
                  <a:gd name="connsiteY75" fmla="*/ 401045 h 435962"/>
                  <a:gd name="connsiteX76" fmla="*/ 234179 w 435962"/>
                  <a:gd name="connsiteY76" fmla="*/ 400433 h 435962"/>
                  <a:gd name="connsiteX77" fmla="*/ 236013 w 435962"/>
                  <a:gd name="connsiteY77" fmla="*/ 400433 h 435962"/>
                  <a:gd name="connsiteX78" fmla="*/ 244570 w 435962"/>
                  <a:gd name="connsiteY78" fmla="*/ 407768 h 435962"/>
                  <a:gd name="connsiteX79" fmla="*/ 256183 w 435962"/>
                  <a:gd name="connsiteY79" fmla="*/ 426105 h 435962"/>
                  <a:gd name="connsiteX80" fmla="*/ 269630 w 435962"/>
                  <a:gd name="connsiteY80" fmla="*/ 431606 h 435962"/>
                  <a:gd name="connsiteX81" fmla="*/ 302637 w 435962"/>
                  <a:gd name="connsiteY81" fmla="*/ 420604 h 435962"/>
                  <a:gd name="connsiteX82" fmla="*/ 310583 w 435962"/>
                  <a:gd name="connsiteY82" fmla="*/ 408379 h 435962"/>
                  <a:gd name="connsiteX83" fmla="*/ 308749 w 435962"/>
                  <a:gd name="connsiteY83" fmla="*/ 386986 h 435962"/>
                  <a:gd name="connsiteX84" fmla="*/ 314861 w 435962"/>
                  <a:gd name="connsiteY84" fmla="*/ 373540 h 435962"/>
                  <a:gd name="connsiteX85" fmla="*/ 335643 w 435962"/>
                  <a:gd name="connsiteY85" fmla="*/ 369261 h 435962"/>
                  <a:gd name="connsiteX86" fmla="*/ 354591 w 435962"/>
                  <a:gd name="connsiteY86" fmla="*/ 379040 h 435962"/>
                  <a:gd name="connsiteX87" fmla="*/ 369261 w 435962"/>
                  <a:gd name="connsiteY87" fmla="*/ 376596 h 435962"/>
                  <a:gd name="connsiteX88" fmla="*/ 392488 w 435962"/>
                  <a:gd name="connsiteY88" fmla="*/ 350924 h 435962"/>
                  <a:gd name="connsiteX89" fmla="*/ 393099 w 435962"/>
                  <a:gd name="connsiteY89" fmla="*/ 336254 h 435962"/>
                  <a:gd name="connsiteX90" fmla="*/ 380874 w 435962"/>
                  <a:gd name="connsiteY90" fmla="*/ 318529 h 435962"/>
                  <a:gd name="connsiteX91" fmla="*/ 379652 w 435962"/>
                  <a:gd name="connsiteY91" fmla="*/ 303859 h 435962"/>
                  <a:gd name="connsiteX92" fmla="*/ 395544 w 435962"/>
                  <a:gd name="connsiteY92" fmla="*/ 289190 h 435962"/>
                  <a:gd name="connsiteX93" fmla="*/ 217676 w 435962"/>
                  <a:gd name="connsiteY93" fmla="*/ 365593 h 435962"/>
                  <a:gd name="connsiteX94" fmla="*/ 69758 w 435962"/>
                  <a:gd name="connsiteY94" fmla="*/ 217676 h 435962"/>
                  <a:gd name="connsiteX95" fmla="*/ 217676 w 435962"/>
                  <a:gd name="connsiteY95" fmla="*/ 69758 h 435962"/>
                  <a:gd name="connsiteX96" fmla="*/ 365593 w 435962"/>
                  <a:gd name="connsiteY96" fmla="*/ 217676 h 435962"/>
                  <a:gd name="connsiteX97" fmla="*/ 217676 w 435962"/>
                  <a:gd name="connsiteY97" fmla="*/ 365593 h 43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435962" h="435962">
                    <a:moveTo>
                      <a:pt x="395544" y="289190"/>
                    </a:moveTo>
                    <a:lnTo>
                      <a:pt x="416937" y="288578"/>
                    </a:lnTo>
                    <a:cubicBezTo>
                      <a:pt x="421827" y="288578"/>
                      <a:pt x="427328" y="284300"/>
                      <a:pt x="428550" y="279410"/>
                    </a:cubicBezTo>
                    <a:lnTo>
                      <a:pt x="435885" y="245181"/>
                    </a:lnTo>
                    <a:cubicBezTo>
                      <a:pt x="436496" y="240291"/>
                      <a:pt x="433440" y="234179"/>
                      <a:pt x="429161" y="232345"/>
                    </a:cubicBezTo>
                    <a:lnTo>
                      <a:pt x="409602" y="223177"/>
                    </a:lnTo>
                    <a:cubicBezTo>
                      <a:pt x="405323" y="220732"/>
                      <a:pt x="401656" y="215231"/>
                      <a:pt x="401045" y="210341"/>
                    </a:cubicBezTo>
                    <a:cubicBezTo>
                      <a:pt x="401045" y="210341"/>
                      <a:pt x="401045" y="207896"/>
                      <a:pt x="400433" y="201784"/>
                    </a:cubicBezTo>
                    <a:cubicBezTo>
                      <a:pt x="400433" y="199950"/>
                      <a:pt x="400433" y="199950"/>
                      <a:pt x="400433" y="199950"/>
                    </a:cubicBezTo>
                    <a:cubicBezTo>
                      <a:pt x="400433" y="197505"/>
                      <a:pt x="403490" y="193838"/>
                      <a:pt x="407768" y="191393"/>
                    </a:cubicBezTo>
                    <a:lnTo>
                      <a:pt x="426105" y="179780"/>
                    </a:lnTo>
                    <a:cubicBezTo>
                      <a:pt x="430384" y="177335"/>
                      <a:pt x="432829" y="171222"/>
                      <a:pt x="431606" y="166332"/>
                    </a:cubicBezTo>
                    <a:lnTo>
                      <a:pt x="420604" y="133326"/>
                    </a:lnTo>
                    <a:cubicBezTo>
                      <a:pt x="418770" y="128436"/>
                      <a:pt x="413270" y="125380"/>
                      <a:pt x="408379" y="125380"/>
                    </a:cubicBezTo>
                    <a:lnTo>
                      <a:pt x="386987" y="127214"/>
                    </a:lnTo>
                    <a:cubicBezTo>
                      <a:pt x="382097" y="127825"/>
                      <a:pt x="375984" y="124769"/>
                      <a:pt x="373539" y="121101"/>
                    </a:cubicBezTo>
                    <a:cubicBezTo>
                      <a:pt x="371095" y="117434"/>
                      <a:pt x="366816" y="104598"/>
                      <a:pt x="369261" y="100320"/>
                    </a:cubicBezTo>
                    <a:lnTo>
                      <a:pt x="379040" y="81371"/>
                    </a:lnTo>
                    <a:cubicBezTo>
                      <a:pt x="381485" y="77093"/>
                      <a:pt x="380263" y="70369"/>
                      <a:pt x="376596" y="66702"/>
                    </a:cubicBezTo>
                    <a:lnTo>
                      <a:pt x="350924" y="43475"/>
                    </a:lnTo>
                    <a:cubicBezTo>
                      <a:pt x="347257" y="40419"/>
                      <a:pt x="340533" y="40419"/>
                      <a:pt x="336254" y="42864"/>
                    </a:cubicBezTo>
                    <a:lnTo>
                      <a:pt x="318529" y="55089"/>
                    </a:lnTo>
                    <a:cubicBezTo>
                      <a:pt x="314250" y="58145"/>
                      <a:pt x="308138" y="58756"/>
                      <a:pt x="303859" y="56311"/>
                    </a:cubicBezTo>
                    <a:cubicBezTo>
                      <a:pt x="300192" y="54477"/>
                      <a:pt x="289801" y="45309"/>
                      <a:pt x="289190" y="40419"/>
                    </a:cubicBezTo>
                    <a:lnTo>
                      <a:pt x="288578" y="19026"/>
                    </a:lnTo>
                    <a:cubicBezTo>
                      <a:pt x="288578" y="14136"/>
                      <a:pt x="284300" y="8635"/>
                      <a:pt x="279410" y="7413"/>
                    </a:cubicBezTo>
                    <a:lnTo>
                      <a:pt x="245181" y="78"/>
                    </a:lnTo>
                    <a:cubicBezTo>
                      <a:pt x="240291" y="-533"/>
                      <a:pt x="234179" y="2523"/>
                      <a:pt x="232345" y="6802"/>
                    </a:cubicBezTo>
                    <a:lnTo>
                      <a:pt x="223177" y="26361"/>
                    </a:lnTo>
                    <a:cubicBezTo>
                      <a:pt x="220732" y="30639"/>
                      <a:pt x="215231" y="34307"/>
                      <a:pt x="210341" y="34918"/>
                    </a:cubicBezTo>
                    <a:cubicBezTo>
                      <a:pt x="210341" y="34918"/>
                      <a:pt x="207896" y="34918"/>
                      <a:pt x="201784" y="35529"/>
                    </a:cubicBezTo>
                    <a:cubicBezTo>
                      <a:pt x="199950" y="35529"/>
                      <a:pt x="199950" y="35529"/>
                      <a:pt x="199950" y="35529"/>
                    </a:cubicBezTo>
                    <a:cubicBezTo>
                      <a:pt x="197505" y="35529"/>
                      <a:pt x="193838" y="32473"/>
                      <a:pt x="191393" y="28195"/>
                    </a:cubicBezTo>
                    <a:lnTo>
                      <a:pt x="179780" y="9858"/>
                    </a:lnTo>
                    <a:cubicBezTo>
                      <a:pt x="177335" y="5579"/>
                      <a:pt x="171222" y="3134"/>
                      <a:pt x="166332" y="4357"/>
                    </a:cubicBezTo>
                    <a:lnTo>
                      <a:pt x="133326" y="15359"/>
                    </a:lnTo>
                    <a:cubicBezTo>
                      <a:pt x="128436" y="17192"/>
                      <a:pt x="125380" y="22693"/>
                      <a:pt x="125380" y="27583"/>
                    </a:cubicBezTo>
                    <a:lnTo>
                      <a:pt x="127214" y="48976"/>
                    </a:lnTo>
                    <a:cubicBezTo>
                      <a:pt x="127825" y="53866"/>
                      <a:pt x="124769" y="59978"/>
                      <a:pt x="121101" y="62423"/>
                    </a:cubicBezTo>
                    <a:cubicBezTo>
                      <a:pt x="117434" y="64868"/>
                      <a:pt x="104598" y="69147"/>
                      <a:pt x="100320" y="66702"/>
                    </a:cubicBezTo>
                    <a:lnTo>
                      <a:pt x="81372" y="56922"/>
                    </a:lnTo>
                    <a:cubicBezTo>
                      <a:pt x="77093" y="54477"/>
                      <a:pt x="70369" y="55700"/>
                      <a:pt x="66702" y="59367"/>
                    </a:cubicBezTo>
                    <a:lnTo>
                      <a:pt x="43475" y="85039"/>
                    </a:lnTo>
                    <a:cubicBezTo>
                      <a:pt x="40419" y="88706"/>
                      <a:pt x="40419" y="95430"/>
                      <a:pt x="42864" y="99708"/>
                    </a:cubicBezTo>
                    <a:lnTo>
                      <a:pt x="55089" y="117434"/>
                    </a:lnTo>
                    <a:cubicBezTo>
                      <a:pt x="58145" y="121713"/>
                      <a:pt x="58756" y="127825"/>
                      <a:pt x="56311" y="132104"/>
                    </a:cubicBezTo>
                    <a:cubicBezTo>
                      <a:pt x="54477" y="135771"/>
                      <a:pt x="45309" y="146162"/>
                      <a:pt x="40419" y="146773"/>
                    </a:cubicBezTo>
                    <a:lnTo>
                      <a:pt x="19026" y="147384"/>
                    </a:lnTo>
                    <a:cubicBezTo>
                      <a:pt x="14136" y="147384"/>
                      <a:pt x="8635" y="151663"/>
                      <a:pt x="7413" y="156553"/>
                    </a:cubicBezTo>
                    <a:lnTo>
                      <a:pt x="78" y="190782"/>
                    </a:lnTo>
                    <a:cubicBezTo>
                      <a:pt x="-533" y="195671"/>
                      <a:pt x="2523" y="201784"/>
                      <a:pt x="6801" y="203617"/>
                    </a:cubicBezTo>
                    <a:lnTo>
                      <a:pt x="26361" y="212786"/>
                    </a:lnTo>
                    <a:cubicBezTo>
                      <a:pt x="30639" y="215231"/>
                      <a:pt x="34307" y="220732"/>
                      <a:pt x="34918" y="225622"/>
                    </a:cubicBezTo>
                    <a:cubicBezTo>
                      <a:pt x="34918" y="225622"/>
                      <a:pt x="34918" y="228067"/>
                      <a:pt x="35529" y="234179"/>
                    </a:cubicBezTo>
                    <a:cubicBezTo>
                      <a:pt x="35529" y="236013"/>
                      <a:pt x="35529" y="236013"/>
                      <a:pt x="35529" y="236013"/>
                    </a:cubicBezTo>
                    <a:cubicBezTo>
                      <a:pt x="35529" y="238458"/>
                      <a:pt x="32473" y="242125"/>
                      <a:pt x="28194" y="244570"/>
                    </a:cubicBezTo>
                    <a:lnTo>
                      <a:pt x="9858" y="256183"/>
                    </a:lnTo>
                    <a:cubicBezTo>
                      <a:pt x="5579" y="258628"/>
                      <a:pt x="3134" y="264740"/>
                      <a:pt x="4357" y="269630"/>
                    </a:cubicBezTo>
                    <a:lnTo>
                      <a:pt x="15359" y="302637"/>
                    </a:lnTo>
                    <a:cubicBezTo>
                      <a:pt x="17192" y="307526"/>
                      <a:pt x="22693" y="310583"/>
                      <a:pt x="27583" y="310583"/>
                    </a:cubicBezTo>
                    <a:lnTo>
                      <a:pt x="48976" y="308749"/>
                    </a:lnTo>
                    <a:cubicBezTo>
                      <a:pt x="53866" y="308138"/>
                      <a:pt x="59978" y="311194"/>
                      <a:pt x="62423" y="314861"/>
                    </a:cubicBezTo>
                    <a:cubicBezTo>
                      <a:pt x="64868" y="318529"/>
                      <a:pt x="69147" y="331365"/>
                      <a:pt x="66702" y="335643"/>
                    </a:cubicBezTo>
                    <a:lnTo>
                      <a:pt x="56922" y="354591"/>
                    </a:lnTo>
                    <a:cubicBezTo>
                      <a:pt x="54477" y="358870"/>
                      <a:pt x="55700" y="365593"/>
                      <a:pt x="59367" y="369261"/>
                    </a:cubicBezTo>
                    <a:lnTo>
                      <a:pt x="85039" y="392488"/>
                    </a:lnTo>
                    <a:cubicBezTo>
                      <a:pt x="88706" y="395544"/>
                      <a:pt x="95430" y="395544"/>
                      <a:pt x="99708" y="393099"/>
                    </a:cubicBezTo>
                    <a:lnTo>
                      <a:pt x="117434" y="380874"/>
                    </a:lnTo>
                    <a:cubicBezTo>
                      <a:pt x="121713" y="377818"/>
                      <a:pt x="127825" y="377207"/>
                      <a:pt x="132104" y="379652"/>
                    </a:cubicBezTo>
                    <a:cubicBezTo>
                      <a:pt x="135771" y="381485"/>
                      <a:pt x="146162" y="390654"/>
                      <a:pt x="146773" y="395544"/>
                    </a:cubicBezTo>
                    <a:lnTo>
                      <a:pt x="147384" y="416937"/>
                    </a:lnTo>
                    <a:cubicBezTo>
                      <a:pt x="147384" y="421827"/>
                      <a:pt x="151663" y="427328"/>
                      <a:pt x="156553" y="428550"/>
                    </a:cubicBezTo>
                    <a:lnTo>
                      <a:pt x="190782" y="435885"/>
                    </a:lnTo>
                    <a:cubicBezTo>
                      <a:pt x="195671" y="436496"/>
                      <a:pt x="201784" y="433440"/>
                      <a:pt x="203618" y="429161"/>
                    </a:cubicBezTo>
                    <a:lnTo>
                      <a:pt x="212786" y="409602"/>
                    </a:lnTo>
                    <a:cubicBezTo>
                      <a:pt x="215231" y="405323"/>
                      <a:pt x="220732" y="401656"/>
                      <a:pt x="225622" y="401045"/>
                    </a:cubicBezTo>
                    <a:cubicBezTo>
                      <a:pt x="225622" y="401045"/>
                      <a:pt x="228067" y="401045"/>
                      <a:pt x="234179" y="400433"/>
                    </a:cubicBezTo>
                    <a:cubicBezTo>
                      <a:pt x="236013" y="400433"/>
                      <a:pt x="236013" y="400433"/>
                      <a:pt x="236013" y="400433"/>
                    </a:cubicBezTo>
                    <a:cubicBezTo>
                      <a:pt x="238458" y="400433"/>
                      <a:pt x="242125" y="403490"/>
                      <a:pt x="244570" y="407768"/>
                    </a:cubicBezTo>
                    <a:lnTo>
                      <a:pt x="256183" y="426105"/>
                    </a:lnTo>
                    <a:cubicBezTo>
                      <a:pt x="258628" y="430384"/>
                      <a:pt x="264741" y="432829"/>
                      <a:pt x="269630" y="431606"/>
                    </a:cubicBezTo>
                    <a:lnTo>
                      <a:pt x="302637" y="420604"/>
                    </a:lnTo>
                    <a:cubicBezTo>
                      <a:pt x="307527" y="418770"/>
                      <a:pt x="310583" y="413270"/>
                      <a:pt x="310583" y="408379"/>
                    </a:cubicBezTo>
                    <a:lnTo>
                      <a:pt x="308749" y="386986"/>
                    </a:lnTo>
                    <a:cubicBezTo>
                      <a:pt x="308138" y="382097"/>
                      <a:pt x="311194" y="375984"/>
                      <a:pt x="314861" y="373540"/>
                    </a:cubicBezTo>
                    <a:cubicBezTo>
                      <a:pt x="318529" y="371095"/>
                      <a:pt x="331365" y="366816"/>
                      <a:pt x="335643" y="369261"/>
                    </a:cubicBezTo>
                    <a:lnTo>
                      <a:pt x="354591" y="379040"/>
                    </a:lnTo>
                    <a:cubicBezTo>
                      <a:pt x="358870" y="381485"/>
                      <a:pt x="365593" y="380263"/>
                      <a:pt x="369261" y="376596"/>
                    </a:cubicBezTo>
                    <a:lnTo>
                      <a:pt x="392488" y="350924"/>
                    </a:lnTo>
                    <a:cubicBezTo>
                      <a:pt x="395544" y="347256"/>
                      <a:pt x="395544" y="340533"/>
                      <a:pt x="393099" y="336254"/>
                    </a:cubicBezTo>
                    <a:lnTo>
                      <a:pt x="380874" y="318529"/>
                    </a:lnTo>
                    <a:cubicBezTo>
                      <a:pt x="377818" y="314250"/>
                      <a:pt x="377207" y="308138"/>
                      <a:pt x="379652" y="303859"/>
                    </a:cubicBezTo>
                    <a:cubicBezTo>
                      <a:pt x="381485" y="300192"/>
                      <a:pt x="390654" y="289190"/>
                      <a:pt x="395544" y="289190"/>
                    </a:cubicBezTo>
                    <a:close/>
                    <a:moveTo>
                      <a:pt x="217676" y="365593"/>
                    </a:moveTo>
                    <a:cubicBezTo>
                      <a:pt x="136382" y="365593"/>
                      <a:pt x="69758" y="298969"/>
                      <a:pt x="69758" y="217676"/>
                    </a:cubicBezTo>
                    <a:cubicBezTo>
                      <a:pt x="69758" y="136382"/>
                      <a:pt x="136382" y="69758"/>
                      <a:pt x="217676" y="69758"/>
                    </a:cubicBezTo>
                    <a:cubicBezTo>
                      <a:pt x="298969" y="69758"/>
                      <a:pt x="365593" y="136382"/>
                      <a:pt x="365593" y="217676"/>
                    </a:cubicBezTo>
                    <a:cubicBezTo>
                      <a:pt x="365593" y="298969"/>
                      <a:pt x="298969" y="365593"/>
                      <a:pt x="217676" y="365593"/>
                    </a:cubicBezTo>
                    <a:close/>
                  </a:path>
                </a:pathLst>
              </a:custGeom>
              <a:solidFill>
                <a:srgbClr val="FFFFFF"/>
              </a:solidFill>
              <a:ln w="610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49" name="组合 48"/>
            <p:cNvGrpSpPr/>
            <p:nvPr/>
          </p:nvGrpSpPr>
          <p:grpSpPr>
            <a:xfrm>
              <a:off x="9495" y="3277"/>
              <a:ext cx="3863" cy="5598"/>
              <a:chOff x="5594" y="3277"/>
              <a:chExt cx="3863" cy="5598"/>
            </a:xfrm>
          </p:grpSpPr>
          <p:sp>
            <p:nvSpPr>
              <p:cNvPr id="60" name="图形"/>
              <p:cNvSpPr/>
              <p:nvPr>
                <p:custDataLst>
                  <p:tags r:id="rId20"/>
                </p:custDataLst>
              </p:nvPr>
            </p:nvSpPr>
            <p:spPr>
              <a:xfrm>
                <a:off x="5594" y="3605"/>
                <a:ext cx="3863" cy="5270"/>
              </a:xfrm>
              <a:prstGeom prst="rect">
                <a:avLst/>
              </a:prstGeom>
              <a:noFill/>
              <a:ln w="12700" cap="flat" cmpd="sng" algn="ctr">
                <a:solidFill>
                  <a:srgbClr val="FFFFFF">
                    <a:lumMod val="8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61" name="图形"/>
              <p:cNvSpPr/>
              <p:nvPr>
                <p:custDataLst>
                  <p:tags r:id="rId21"/>
                </p:custDataLst>
              </p:nvPr>
            </p:nvSpPr>
            <p:spPr>
              <a:xfrm>
                <a:off x="6349" y="3279"/>
                <a:ext cx="2355" cy="327"/>
              </a:xfrm>
              <a:prstGeom prst="trapezoid">
                <a:avLst>
                  <a:gd name="adj" fmla="val 67927"/>
                </a:avLst>
              </a:prstGeom>
              <a:gradFill>
                <a:gsLst>
                  <a:gs pos="0">
                    <a:srgbClr val="B90010"/>
                  </a:gs>
                  <a:gs pos="100000">
                    <a:srgbClr val="EC5435"/>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62" name="图形"/>
              <p:cNvSpPr/>
              <p:nvPr>
                <p:custDataLst>
                  <p:tags r:id="rId22"/>
                </p:custDataLst>
              </p:nvPr>
            </p:nvSpPr>
            <p:spPr>
              <a:xfrm rot="5400000">
                <a:off x="6744" y="3102"/>
                <a:ext cx="1565" cy="1916"/>
              </a:xfrm>
              <a:prstGeom prst="homePlate">
                <a:avLst>
                  <a:gd name="adj" fmla="val 31720"/>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63" name="图形"/>
              <p:cNvSpPr txBox="1"/>
              <p:nvPr>
                <p:custDataLst>
                  <p:tags r:id="rId23"/>
                </p:custDataLst>
              </p:nvPr>
            </p:nvSpPr>
            <p:spPr>
              <a:xfrm>
                <a:off x="6048" y="5492"/>
                <a:ext cx="2957" cy="7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prstClr val="black"/>
                    </a:soli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工作计划</a:t>
                </a:r>
                <a:endParaRPr kumimoji="0" lang="zh-CN" altLang="en-US" sz="2200" b="0" i="0" u="none" strike="noStrike" kern="0" cap="none" spc="0" normalizeH="0" baseline="0" noProof="0" dirty="0">
                  <a:ln>
                    <a:noFill/>
                  </a:ln>
                  <a:gradFill>
                    <a:gsLst>
                      <a:gs pos="0">
                        <a:srgbClr val="B90010"/>
                      </a:gs>
                      <a:gs pos="100000">
                        <a:srgbClr val="EC5435"/>
                      </a:gs>
                    </a:gsLst>
                    <a:lin ang="5400000" scaled="1"/>
                  </a:gra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64" name="图形"/>
              <p:cNvSpPr txBox="1"/>
              <p:nvPr>
                <p:custDataLst>
                  <p:tags r:id="rId24"/>
                </p:custDataLst>
              </p:nvPr>
            </p:nvSpPr>
            <p:spPr>
              <a:xfrm>
                <a:off x="5816" y="6486"/>
                <a:ext cx="3420" cy="1478"/>
              </a:xfrm>
              <a:prstGeom prst="rect">
                <a:avLst/>
              </a:prstGeom>
              <a:noFill/>
            </p:spPr>
            <p:txBody>
              <a:bodyPr wrap="square" rtlCol="0">
                <a:spAutoFit/>
              </a:bodyPr>
              <a:lstStyle>
                <a:defPPr>
                  <a:defRPr lang="zh-CN"/>
                </a:defPPr>
                <a:lvl1pPr>
                  <a:lnSpc>
                    <a:spcPct val="158000"/>
                  </a:lnSpc>
                  <a:defRPr sz="1600">
                    <a:solidFill>
                      <a:schemeClr val="tx1">
                        <a:lumMod val="75000"/>
                        <a:lumOff val="25000"/>
                      </a:schemeClr>
                    </a:solidFill>
                    <a:latin typeface="思源黑体 CN Regular" panose="020B0500000000000000" charset="-122"/>
                    <a:ea typeface="思源黑体 CN Regular" panose="020B0500000000000000" charset="-122"/>
                    <a:cs typeface="+mn-ea"/>
                  </a:defRPr>
                </a:lvl1pPr>
              </a:lstStyle>
              <a:p>
                <a:pPr marL="0" marR="0" lvl="0" indent="0" algn="ctr" defTabSz="914400" eaLnBrk="1" fontAlgn="auto" latinLnBrk="0" hangingPunct="1">
                  <a:lnSpc>
                    <a:spcPct val="20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tx1"/>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在此处添加您的文本内容在此处添加您的文本内容</a:t>
                </a:r>
                <a:endParaRPr kumimoji="0" lang="zh-CN" altLang="en-US" sz="1400" b="0" i="0" u="none" strike="noStrike" kern="0" cap="none" spc="0" normalizeH="0" baseline="0" noProof="0" dirty="0">
                  <a:ln>
                    <a:noFill/>
                  </a:ln>
                  <a:solidFill>
                    <a:schemeClr val="tx1"/>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cxnSp>
            <p:nvCxnSpPr>
              <p:cNvPr id="65" name="图形"/>
              <p:cNvCxnSpPr/>
              <p:nvPr>
                <p:custDataLst>
                  <p:tags r:id="rId25"/>
                </p:custDataLst>
              </p:nvPr>
            </p:nvCxnSpPr>
            <p:spPr>
              <a:xfrm>
                <a:off x="6226" y="6341"/>
                <a:ext cx="2601" cy="0"/>
              </a:xfrm>
              <a:prstGeom prst="line">
                <a:avLst/>
              </a:prstGeom>
              <a:noFill/>
              <a:ln w="28575" cap="rnd" cmpd="sng" algn="ctr">
                <a:solidFill>
                  <a:srgbClr val="D52F25"/>
                </a:solidFill>
                <a:prstDash val="solid"/>
                <a:miter lim="800000"/>
              </a:ln>
              <a:effectLst/>
            </p:spPr>
          </p:cxnSp>
          <p:sp>
            <p:nvSpPr>
              <p:cNvPr id="66" name="图形"/>
              <p:cNvSpPr/>
              <p:nvPr>
                <p:custDataLst>
                  <p:tags r:id="rId26"/>
                </p:custDataLst>
              </p:nvPr>
            </p:nvSpPr>
            <p:spPr>
              <a:xfrm>
                <a:off x="6796" y="8777"/>
                <a:ext cx="1461" cy="98"/>
              </a:xfrm>
              <a:prstGeom prst="trapezoid">
                <a:avLst>
                  <a:gd name="adj" fmla="val 67927"/>
                </a:avLst>
              </a:prstGeom>
              <a:gradFill>
                <a:gsLst>
                  <a:gs pos="0">
                    <a:srgbClr val="B90010"/>
                  </a:gs>
                  <a:gs pos="100000">
                    <a:srgbClr val="EC5435"/>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67" name="图形"/>
              <p:cNvSpPr/>
              <p:nvPr>
                <p:custDataLst>
                  <p:tags r:id="rId27"/>
                </p:custDataLst>
              </p:nvPr>
            </p:nvSpPr>
            <p:spPr>
              <a:xfrm>
                <a:off x="7306" y="3758"/>
                <a:ext cx="408" cy="408"/>
              </a:xfrm>
              <a:custGeom>
                <a:avLst/>
                <a:gdLst>
                  <a:gd name="connsiteX0" fmla="*/ 0 w 259161"/>
                  <a:gd name="connsiteY0" fmla="*/ 129586 h 259166"/>
                  <a:gd name="connsiteX1" fmla="*/ 129581 w 259161"/>
                  <a:gd name="connsiteY1" fmla="*/ 259166 h 259166"/>
                  <a:gd name="connsiteX2" fmla="*/ 259161 w 259161"/>
                  <a:gd name="connsiteY2" fmla="*/ 129586 h 259166"/>
                  <a:gd name="connsiteX3" fmla="*/ 129581 w 259161"/>
                  <a:gd name="connsiteY3" fmla="*/ 5 h 259166"/>
                  <a:gd name="connsiteX4" fmla="*/ 0 w 259161"/>
                  <a:gd name="connsiteY4" fmla="*/ 129586 h 259166"/>
                  <a:gd name="connsiteX5" fmla="*/ 220043 w 259161"/>
                  <a:gd name="connsiteY5" fmla="*/ 121639 h 259166"/>
                  <a:gd name="connsiteX6" fmla="*/ 137527 w 259161"/>
                  <a:gd name="connsiteY6" fmla="*/ 220048 h 259166"/>
                  <a:gd name="connsiteX7" fmla="*/ 39119 w 259161"/>
                  <a:gd name="connsiteY7" fmla="*/ 137531 h 259166"/>
                  <a:gd name="connsiteX8" fmla="*/ 121635 w 259161"/>
                  <a:gd name="connsiteY8" fmla="*/ 39123 h 259166"/>
                  <a:gd name="connsiteX9" fmla="*/ 220043 w 259161"/>
                  <a:gd name="connsiteY9" fmla="*/ 121639 h 259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9161" h="259166">
                    <a:moveTo>
                      <a:pt x="0" y="129586"/>
                    </a:moveTo>
                    <a:cubicBezTo>
                      <a:pt x="0" y="201099"/>
                      <a:pt x="58067" y="259166"/>
                      <a:pt x="129581" y="259166"/>
                    </a:cubicBezTo>
                    <a:cubicBezTo>
                      <a:pt x="201095" y="259166"/>
                      <a:pt x="259161" y="201099"/>
                      <a:pt x="259161" y="129586"/>
                    </a:cubicBezTo>
                    <a:cubicBezTo>
                      <a:pt x="259161" y="58072"/>
                      <a:pt x="201095" y="5"/>
                      <a:pt x="129581" y="5"/>
                    </a:cubicBezTo>
                    <a:cubicBezTo>
                      <a:pt x="58067" y="-607"/>
                      <a:pt x="0" y="58072"/>
                      <a:pt x="0" y="129586"/>
                    </a:cubicBezTo>
                    <a:close/>
                    <a:moveTo>
                      <a:pt x="220043" y="121639"/>
                    </a:moveTo>
                    <a:cubicBezTo>
                      <a:pt x="224321" y="171760"/>
                      <a:pt x="187647" y="215769"/>
                      <a:pt x="137527" y="220048"/>
                    </a:cubicBezTo>
                    <a:cubicBezTo>
                      <a:pt x="87406" y="224326"/>
                      <a:pt x="43397" y="187652"/>
                      <a:pt x="39119" y="137531"/>
                    </a:cubicBezTo>
                    <a:cubicBezTo>
                      <a:pt x="34840" y="87411"/>
                      <a:pt x="71514" y="43402"/>
                      <a:pt x="121635" y="39123"/>
                    </a:cubicBezTo>
                    <a:cubicBezTo>
                      <a:pt x="171755" y="34845"/>
                      <a:pt x="215764" y="71519"/>
                      <a:pt x="220043" y="121639"/>
                    </a:cubicBezTo>
                    <a:close/>
                  </a:path>
                </a:pathLst>
              </a:custGeom>
              <a:solidFill>
                <a:srgbClr val="FFFFFF"/>
              </a:solidFill>
              <a:ln w="610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68" name="图形"/>
              <p:cNvSpPr/>
              <p:nvPr>
                <p:custDataLst>
                  <p:tags r:id="rId28"/>
                </p:custDataLst>
              </p:nvPr>
            </p:nvSpPr>
            <p:spPr>
              <a:xfrm>
                <a:off x="7167" y="3619"/>
                <a:ext cx="687" cy="687"/>
              </a:xfrm>
              <a:custGeom>
                <a:avLst/>
                <a:gdLst>
                  <a:gd name="connsiteX0" fmla="*/ 395544 w 435962"/>
                  <a:gd name="connsiteY0" fmla="*/ 289190 h 435962"/>
                  <a:gd name="connsiteX1" fmla="*/ 416937 w 435962"/>
                  <a:gd name="connsiteY1" fmla="*/ 288578 h 435962"/>
                  <a:gd name="connsiteX2" fmla="*/ 428550 w 435962"/>
                  <a:gd name="connsiteY2" fmla="*/ 279410 h 435962"/>
                  <a:gd name="connsiteX3" fmla="*/ 435885 w 435962"/>
                  <a:gd name="connsiteY3" fmla="*/ 245181 h 435962"/>
                  <a:gd name="connsiteX4" fmla="*/ 429161 w 435962"/>
                  <a:gd name="connsiteY4" fmla="*/ 232345 h 435962"/>
                  <a:gd name="connsiteX5" fmla="*/ 409602 w 435962"/>
                  <a:gd name="connsiteY5" fmla="*/ 223177 h 435962"/>
                  <a:gd name="connsiteX6" fmla="*/ 401045 w 435962"/>
                  <a:gd name="connsiteY6" fmla="*/ 210341 h 435962"/>
                  <a:gd name="connsiteX7" fmla="*/ 400433 w 435962"/>
                  <a:gd name="connsiteY7" fmla="*/ 201784 h 435962"/>
                  <a:gd name="connsiteX8" fmla="*/ 400433 w 435962"/>
                  <a:gd name="connsiteY8" fmla="*/ 199950 h 435962"/>
                  <a:gd name="connsiteX9" fmla="*/ 407768 w 435962"/>
                  <a:gd name="connsiteY9" fmla="*/ 191393 h 435962"/>
                  <a:gd name="connsiteX10" fmla="*/ 426105 w 435962"/>
                  <a:gd name="connsiteY10" fmla="*/ 179780 h 435962"/>
                  <a:gd name="connsiteX11" fmla="*/ 431606 w 435962"/>
                  <a:gd name="connsiteY11" fmla="*/ 166332 h 435962"/>
                  <a:gd name="connsiteX12" fmla="*/ 420604 w 435962"/>
                  <a:gd name="connsiteY12" fmla="*/ 133326 h 435962"/>
                  <a:gd name="connsiteX13" fmla="*/ 408379 w 435962"/>
                  <a:gd name="connsiteY13" fmla="*/ 125380 h 435962"/>
                  <a:gd name="connsiteX14" fmla="*/ 386987 w 435962"/>
                  <a:gd name="connsiteY14" fmla="*/ 127214 h 435962"/>
                  <a:gd name="connsiteX15" fmla="*/ 373539 w 435962"/>
                  <a:gd name="connsiteY15" fmla="*/ 121101 h 435962"/>
                  <a:gd name="connsiteX16" fmla="*/ 369261 w 435962"/>
                  <a:gd name="connsiteY16" fmla="*/ 100320 h 435962"/>
                  <a:gd name="connsiteX17" fmla="*/ 379040 w 435962"/>
                  <a:gd name="connsiteY17" fmla="*/ 81371 h 435962"/>
                  <a:gd name="connsiteX18" fmla="*/ 376596 w 435962"/>
                  <a:gd name="connsiteY18" fmla="*/ 66702 h 435962"/>
                  <a:gd name="connsiteX19" fmla="*/ 350924 w 435962"/>
                  <a:gd name="connsiteY19" fmla="*/ 43475 h 435962"/>
                  <a:gd name="connsiteX20" fmla="*/ 336254 w 435962"/>
                  <a:gd name="connsiteY20" fmla="*/ 42864 h 435962"/>
                  <a:gd name="connsiteX21" fmla="*/ 318529 w 435962"/>
                  <a:gd name="connsiteY21" fmla="*/ 55089 h 435962"/>
                  <a:gd name="connsiteX22" fmla="*/ 303859 w 435962"/>
                  <a:gd name="connsiteY22" fmla="*/ 56311 h 435962"/>
                  <a:gd name="connsiteX23" fmla="*/ 289190 w 435962"/>
                  <a:gd name="connsiteY23" fmla="*/ 40419 h 435962"/>
                  <a:gd name="connsiteX24" fmla="*/ 288578 w 435962"/>
                  <a:gd name="connsiteY24" fmla="*/ 19026 h 435962"/>
                  <a:gd name="connsiteX25" fmla="*/ 279410 w 435962"/>
                  <a:gd name="connsiteY25" fmla="*/ 7413 h 435962"/>
                  <a:gd name="connsiteX26" fmla="*/ 245181 w 435962"/>
                  <a:gd name="connsiteY26" fmla="*/ 78 h 435962"/>
                  <a:gd name="connsiteX27" fmla="*/ 232345 w 435962"/>
                  <a:gd name="connsiteY27" fmla="*/ 6802 h 435962"/>
                  <a:gd name="connsiteX28" fmla="*/ 223177 w 435962"/>
                  <a:gd name="connsiteY28" fmla="*/ 26361 h 435962"/>
                  <a:gd name="connsiteX29" fmla="*/ 210341 w 435962"/>
                  <a:gd name="connsiteY29" fmla="*/ 34918 h 435962"/>
                  <a:gd name="connsiteX30" fmla="*/ 201784 w 435962"/>
                  <a:gd name="connsiteY30" fmla="*/ 35529 h 435962"/>
                  <a:gd name="connsiteX31" fmla="*/ 199950 w 435962"/>
                  <a:gd name="connsiteY31" fmla="*/ 35529 h 435962"/>
                  <a:gd name="connsiteX32" fmla="*/ 191393 w 435962"/>
                  <a:gd name="connsiteY32" fmla="*/ 28195 h 435962"/>
                  <a:gd name="connsiteX33" fmla="*/ 179780 w 435962"/>
                  <a:gd name="connsiteY33" fmla="*/ 9858 h 435962"/>
                  <a:gd name="connsiteX34" fmla="*/ 166332 w 435962"/>
                  <a:gd name="connsiteY34" fmla="*/ 4357 h 435962"/>
                  <a:gd name="connsiteX35" fmla="*/ 133326 w 435962"/>
                  <a:gd name="connsiteY35" fmla="*/ 15359 h 435962"/>
                  <a:gd name="connsiteX36" fmla="*/ 125380 w 435962"/>
                  <a:gd name="connsiteY36" fmla="*/ 27583 h 435962"/>
                  <a:gd name="connsiteX37" fmla="*/ 127214 w 435962"/>
                  <a:gd name="connsiteY37" fmla="*/ 48976 h 435962"/>
                  <a:gd name="connsiteX38" fmla="*/ 121101 w 435962"/>
                  <a:gd name="connsiteY38" fmla="*/ 62423 h 435962"/>
                  <a:gd name="connsiteX39" fmla="*/ 100320 w 435962"/>
                  <a:gd name="connsiteY39" fmla="*/ 66702 h 435962"/>
                  <a:gd name="connsiteX40" fmla="*/ 81372 w 435962"/>
                  <a:gd name="connsiteY40" fmla="*/ 56922 h 435962"/>
                  <a:gd name="connsiteX41" fmla="*/ 66702 w 435962"/>
                  <a:gd name="connsiteY41" fmla="*/ 59367 h 435962"/>
                  <a:gd name="connsiteX42" fmla="*/ 43475 w 435962"/>
                  <a:gd name="connsiteY42" fmla="*/ 85039 h 435962"/>
                  <a:gd name="connsiteX43" fmla="*/ 42864 w 435962"/>
                  <a:gd name="connsiteY43" fmla="*/ 99708 h 435962"/>
                  <a:gd name="connsiteX44" fmla="*/ 55089 w 435962"/>
                  <a:gd name="connsiteY44" fmla="*/ 117434 h 435962"/>
                  <a:gd name="connsiteX45" fmla="*/ 56311 w 435962"/>
                  <a:gd name="connsiteY45" fmla="*/ 132104 h 435962"/>
                  <a:gd name="connsiteX46" fmla="*/ 40419 w 435962"/>
                  <a:gd name="connsiteY46" fmla="*/ 146773 h 435962"/>
                  <a:gd name="connsiteX47" fmla="*/ 19026 w 435962"/>
                  <a:gd name="connsiteY47" fmla="*/ 147384 h 435962"/>
                  <a:gd name="connsiteX48" fmla="*/ 7413 w 435962"/>
                  <a:gd name="connsiteY48" fmla="*/ 156553 h 435962"/>
                  <a:gd name="connsiteX49" fmla="*/ 78 w 435962"/>
                  <a:gd name="connsiteY49" fmla="*/ 190782 h 435962"/>
                  <a:gd name="connsiteX50" fmla="*/ 6801 w 435962"/>
                  <a:gd name="connsiteY50" fmla="*/ 203617 h 435962"/>
                  <a:gd name="connsiteX51" fmla="*/ 26361 w 435962"/>
                  <a:gd name="connsiteY51" fmla="*/ 212786 h 435962"/>
                  <a:gd name="connsiteX52" fmla="*/ 34918 w 435962"/>
                  <a:gd name="connsiteY52" fmla="*/ 225622 h 435962"/>
                  <a:gd name="connsiteX53" fmla="*/ 35529 w 435962"/>
                  <a:gd name="connsiteY53" fmla="*/ 234179 h 435962"/>
                  <a:gd name="connsiteX54" fmla="*/ 35529 w 435962"/>
                  <a:gd name="connsiteY54" fmla="*/ 236013 h 435962"/>
                  <a:gd name="connsiteX55" fmla="*/ 28194 w 435962"/>
                  <a:gd name="connsiteY55" fmla="*/ 244570 h 435962"/>
                  <a:gd name="connsiteX56" fmla="*/ 9858 w 435962"/>
                  <a:gd name="connsiteY56" fmla="*/ 256183 h 435962"/>
                  <a:gd name="connsiteX57" fmla="*/ 4357 w 435962"/>
                  <a:gd name="connsiteY57" fmla="*/ 269630 h 435962"/>
                  <a:gd name="connsiteX58" fmla="*/ 15359 w 435962"/>
                  <a:gd name="connsiteY58" fmla="*/ 302637 h 435962"/>
                  <a:gd name="connsiteX59" fmla="*/ 27583 w 435962"/>
                  <a:gd name="connsiteY59" fmla="*/ 310583 h 435962"/>
                  <a:gd name="connsiteX60" fmla="*/ 48976 w 435962"/>
                  <a:gd name="connsiteY60" fmla="*/ 308749 h 435962"/>
                  <a:gd name="connsiteX61" fmla="*/ 62423 w 435962"/>
                  <a:gd name="connsiteY61" fmla="*/ 314861 h 435962"/>
                  <a:gd name="connsiteX62" fmla="*/ 66702 w 435962"/>
                  <a:gd name="connsiteY62" fmla="*/ 335643 h 435962"/>
                  <a:gd name="connsiteX63" fmla="*/ 56922 w 435962"/>
                  <a:gd name="connsiteY63" fmla="*/ 354591 h 435962"/>
                  <a:gd name="connsiteX64" fmla="*/ 59367 w 435962"/>
                  <a:gd name="connsiteY64" fmla="*/ 369261 h 435962"/>
                  <a:gd name="connsiteX65" fmla="*/ 85039 w 435962"/>
                  <a:gd name="connsiteY65" fmla="*/ 392488 h 435962"/>
                  <a:gd name="connsiteX66" fmla="*/ 99708 w 435962"/>
                  <a:gd name="connsiteY66" fmla="*/ 393099 h 435962"/>
                  <a:gd name="connsiteX67" fmla="*/ 117434 w 435962"/>
                  <a:gd name="connsiteY67" fmla="*/ 380874 h 435962"/>
                  <a:gd name="connsiteX68" fmla="*/ 132104 w 435962"/>
                  <a:gd name="connsiteY68" fmla="*/ 379652 h 435962"/>
                  <a:gd name="connsiteX69" fmla="*/ 146773 w 435962"/>
                  <a:gd name="connsiteY69" fmla="*/ 395544 h 435962"/>
                  <a:gd name="connsiteX70" fmla="*/ 147384 w 435962"/>
                  <a:gd name="connsiteY70" fmla="*/ 416937 h 435962"/>
                  <a:gd name="connsiteX71" fmla="*/ 156553 w 435962"/>
                  <a:gd name="connsiteY71" fmla="*/ 428550 h 435962"/>
                  <a:gd name="connsiteX72" fmla="*/ 190782 w 435962"/>
                  <a:gd name="connsiteY72" fmla="*/ 435885 h 435962"/>
                  <a:gd name="connsiteX73" fmla="*/ 203618 w 435962"/>
                  <a:gd name="connsiteY73" fmla="*/ 429161 h 435962"/>
                  <a:gd name="connsiteX74" fmla="*/ 212786 w 435962"/>
                  <a:gd name="connsiteY74" fmla="*/ 409602 h 435962"/>
                  <a:gd name="connsiteX75" fmla="*/ 225622 w 435962"/>
                  <a:gd name="connsiteY75" fmla="*/ 401045 h 435962"/>
                  <a:gd name="connsiteX76" fmla="*/ 234179 w 435962"/>
                  <a:gd name="connsiteY76" fmla="*/ 400433 h 435962"/>
                  <a:gd name="connsiteX77" fmla="*/ 236013 w 435962"/>
                  <a:gd name="connsiteY77" fmla="*/ 400433 h 435962"/>
                  <a:gd name="connsiteX78" fmla="*/ 244570 w 435962"/>
                  <a:gd name="connsiteY78" fmla="*/ 407768 h 435962"/>
                  <a:gd name="connsiteX79" fmla="*/ 256183 w 435962"/>
                  <a:gd name="connsiteY79" fmla="*/ 426105 h 435962"/>
                  <a:gd name="connsiteX80" fmla="*/ 269630 w 435962"/>
                  <a:gd name="connsiteY80" fmla="*/ 431606 h 435962"/>
                  <a:gd name="connsiteX81" fmla="*/ 302637 w 435962"/>
                  <a:gd name="connsiteY81" fmla="*/ 420604 h 435962"/>
                  <a:gd name="connsiteX82" fmla="*/ 310583 w 435962"/>
                  <a:gd name="connsiteY82" fmla="*/ 408379 h 435962"/>
                  <a:gd name="connsiteX83" fmla="*/ 308749 w 435962"/>
                  <a:gd name="connsiteY83" fmla="*/ 386986 h 435962"/>
                  <a:gd name="connsiteX84" fmla="*/ 314861 w 435962"/>
                  <a:gd name="connsiteY84" fmla="*/ 373540 h 435962"/>
                  <a:gd name="connsiteX85" fmla="*/ 335643 w 435962"/>
                  <a:gd name="connsiteY85" fmla="*/ 369261 h 435962"/>
                  <a:gd name="connsiteX86" fmla="*/ 354591 w 435962"/>
                  <a:gd name="connsiteY86" fmla="*/ 379040 h 435962"/>
                  <a:gd name="connsiteX87" fmla="*/ 369261 w 435962"/>
                  <a:gd name="connsiteY87" fmla="*/ 376596 h 435962"/>
                  <a:gd name="connsiteX88" fmla="*/ 392488 w 435962"/>
                  <a:gd name="connsiteY88" fmla="*/ 350924 h 435962"/>
                  <a:gd name="connsiteX89" fmla="*/ 393099 w 435962"/>
                  <a:gd name="connsiteY89" fmla="*/ 336254 h 435962"/>
                  <a:gd name="connsiteX90" fmla="*/ 380874 w 435962"/>
                  <a:gd name="connsiteY90" fmla="*/ 318529 h 435962"/>
                  <a:gd name="connsiteX91" fmla="*/ 379652 w 435962"/>
                  <a:gd name="connsiteY91" fmla="*/ 303859 h 435962"/>
                  <a:gd name="connsiteX92" fmla="*/ 395544 w 435962"/>
                  <a:gd name="connsiteY92" fmla="*/ 289190 h 435962"/>
                  <a:gd name="connsiteX93" fmla="*/ 217676 w 435962"/>
                  <a:gd name="connsiteY93" fmla="*/ 365593 h 435962"/>
                  <a:gd name="connsiteX94" fmla="*/ 69758 w 435962"/>
                  <a:gd name="connsiteY94" fmla="*/ 217676 h 435962"/>
                  <a:gd name="connsiteX95" fmla="*/ 217676 w 435962"/>
                  <a:gd name="connsiteY95" fmla="*/ 69758 h 435962"/>
                  <a:gd name="connsiteX96" fmla="*/ 365593 w 435962"/>
                  <a:gd name="connsiteY96" fmla="*/ 217676 h 435962"/>
                  <a:gd name="connsiteX97" fmla="*/ 217676 w 435962"/>
                  <a:gd name="connsiteY97" fmla="*/ 365593 h 43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435962" h="435962">
                    <a:moveTo>
                      <a:pt x="395544" y="289190"/>
                    </a:moveTo>
                    <a:lnTo>
                      <a:pt x="416937" y="288578"/>
                    </a:lnTo>
                    <a:cubicBezTo>
                      <a:pt x="421827" y="288578"/>
                      <a:pt x="427328" y="284300"/>
                      <a:pt x="428550" y="279410"/>
                    </a:cubicBezTo>
                    <a:lnTo>
                      <a:pt x="435885" y="245181"/>
                    </a:lnTo>
                    <a:cubicBezTo>
                      <a:pt x="436496" y="240291"/>
                      <a:pt x="433440" y="234179"/>
                      <a:pt x="429161" y="232345"/>
                    </a:cubicBezTo>
                    <a:lnTo>
                      <a:pt x="409602" y="223177"/>
                    </a:lnTo>
                    <a:cubicBezTo>
                      <a:pt x="405323" y="220732"/>
                      <a:pt x="401656" y="215231"/>
                      <a:pt x="401045" y="210341"/>
                    </a:cubicBezTo>
                    <a:cubicBezTo>
                      <a:pt x="401045" y="210341"/>
                      <a:pt x="401045" y="207896"/>
                      <a:pt x="400433" y="201784"/>
                    </a:cubicBezTo>
                    <a:cubicBezTo>
                      <a:pt x="400433" y="199950"/>
                      <a:pt x="400433" y="199950"/>
                      <a:pt x="400433" y="199950"/>
                    </a:cubicBezTo>
                    <a:cubicBezTo>
                      <a:pt x="400433" y="197505"/>
                      <a:pt x="403490" y="193838"/>
                      <a:pt x="407768" y="191393"/>
                    </a:cubicBezTo>
                    <a:lnTo>
                      <a:pt x="426105" y="179780"/>
                    </a:lnTo>
                    <a:cubicBezTo>
                      <a:pt x="430384" y="177335"/>
                      <a:pt x="432829" y="171222"/>
                      <a:pt x="431606" y="166332"/>
                    </a:cubicBezTo>
                    <a:lnTo>
                      <a:pt x="420604" y="133326"/>
                    </a:lnTo>
                    <a:cubicBezTo>
                      <a:pt x="418770" y="128436"/>
                      <a:pt x="413270" y="125380"/>
                      <a:pt x="408379" y="125380"/>
                    </a:cubicBezTo>
                    <a:lnTo>
                      <a:pt x="386987" y="127214"/>
                    </a:lnTo>
                    <a:cubicBezTo>
                      <a:pt x="382097" y="127825"/>
                      <a:pt x="375984" y="124769"/>
                      <a:pt x="373539" y="121101"/>
                    </a:cubicBezTo>
                    <a:cubicBezTo>
                      <a:pt x="371095" y="117434"/>
                      <a:pt x="366816" y="104598"/>
                      <a:pt x="369261" y="100320"/>
                    </a:cubicBezTo>
                    <a:lnTo>
                      <a:pt x="379040" y="81371"/>
                    </a:lnTo>
                    <a:cubicBezTo>
                      <a:pt x="381485" y="77093"/>
                      <a:pt x="380263" y="70369"/>
                      <a:pt x="376596" y="66702"/>
                    </a:cubicBezTo>
                    <a:lnTo>
                      <a:pt x="350924" y="43475"/>
                    </a:lnTo>
                    <a:cubicBezTo>
                      <a:pt x="347257" y="40419"/>
                      <a:pt x="340533" y="40419"/>
                      <a:pt x="336254" y="42864"/>
                    </a:cubicBezTo>
                    <a:lnTo>
                      <a:pt x="318529" y="55089"/>
                    </a:lnTo>
                    <a:cubicBezTo>
                      <a:pt x="314250" y="58145"/>
                      <a:pt x="308138" y="58756"/>
                      <a:pt x="303859" y="56311"/>
                    </a:cubicBezTo>
                    <a:cubicBezTo>
                      <a:pt x="300192" y="54477"/>
                      <a:pt x="289801" y="45309"/>
                      <a:pt x="289190" y="40419"/>
                    </a:cubicBezTo>
                    <a:lnTo>
                      <a:pt x="288578" y="19026"/>
                    </a:lnTo>
                    <a:cubicBezTo>
                      <a:pt x="288578" y="14136"/>
                      <a:pt x="284300" y="8635"/>
                      <a:pt x="279410" y="7413"/>
                    </a:cubicBezTo>
                    <a:lnTo>
                      <a:pt x="245181" y="78"/>
                    </a:lnTo>
                    <a:cubicBezTo>
                      <a:pt x="240291" y="-533"/>
                      <a:pt x="234179" y="2523"/>
                      <a:pt x="232345" y="6802"/>
                    </a:cubicBezTo>
                    <a:lnTo>
                      <a:pt x="223177" y="26361"/>
                    </a:lnTo>
                    <a:cubicBezTo>
                      <a:pt x="220732" y="30639"/>
                      <a:pt x="215231" y="34307"/>
                      <a:pt x="210341" y="34918"/>
                    </a:cubicBezTo>
                    <a:cubicBezTo>
                      <a:pt x="210341" y="34918"/>
                      <a:pt x="207896" y="34918"/>
                      <a:pt x="201784" y="35529"/>
                    </a:cubicBezTo>
                    <a:cubicBezTo>
                      <a:pt x="199950" y="35529"/>
                      <a:pt x="199950" y="35529"/>
                      <a:pt x="199950" y="35529"/>
                    </a:cubicBezTo>
                    <a:cubicBezTo>
                      <a:pt x="197505" y="35529"/>
                      <a:pt x="193838" y="32473"/>
                      <a:pt x="191393" y="28195"/>
                    </a:cubicBezTo>
                    <a:lnTo>
                      <a:pt x="179780" y="9858"/>
                    </a:lnTo>
                    <a:cubicBezTo>
                      <a:pt x="177335" y="5579"/>
                      <a:pt x="171222" y="3134"/>
                      <a:pt x="166332" y="4357"/>
                    </a:cubicBezTo>
                    <a:lnTo>
                      <a:pt x="133326" y="15359"/>
                    </a:lnTo>
                    <a:cubicBezTo>
                      <a:pt x="128436" y="17192"/>
                      <a:pt x="125380" y="22693"/>
                      <a:pt x="125380" y="27583"/>
                    </a:cubicBezTo>
                    <a:lnTo>
                      <a:pt x="127214" y="48976"/>
                    </a:lnTo>
                    <a:cubicBezTo>
                      <a:pt x="127825" y="53866"/>
                      <a:pt x="124769" y="59978"/>
                      <a:pt x="121101" y="62423"/>
                    </a:cubicBezTo>
                    <a:cubicBezTo>
                      <a:pt x="117434" y="64868"/>
                      <a:pt x="104598" y="69147"/>
                      <a:pt x="100320" y="66702"/>
                    </a:cubicBezTo>
                    <a:lnTo>
                      <a:pt x="81372" y="56922"/>
                    </a:lnTo>
                    <a:cubicBezTo>
                      <a:pt x="77093" y="54477"/>
                      <a:pt x="70369" y="55700"/>
                      <a:pt x="66702" y="59367"/>
                    </a:cubicBezTo>
                    <a:lnTo>
                      <a:pt x="43475" y="85039"/>
                    </a:lnTo>
                    <a:cubicBezTo>
                      <a:pt x="40419" y="88706"/>
                      <a:pt x="40419" y="95430"/>
                      <a:pt x="42864" y="99708"/>
                    </a:cubicBezTo>
                    <a:lnTo>
                      <a:pt x="55089" y="117434"/>
                    </a:lnTo>
                    <a:cubicBezTo>
                      <a:pt x="58145" y="121713"/>
                      <a:pt x="58756" y="127825"/>
                      <a:pt x="56311" y="132104"/>
                    </a:cubicBezTo>
                    <a:cubicBezTo>
                      <a:pt x="54477" y="135771"/>
                      <a:pt x="45309" y="146162"/>
                      <a:pt x="40419" y="146773"/>
                    </a:cubicBezTo>
                    <a:lnTo>
                      <a:pt x="19026" y="147384"/>
                    </a:lnTo>
                    <a:cubicBezTo>
                      <a:pt x="14136" y="147384"/>
                      <a:pt x="8635" y="151663"/>
                      <a:pt x="7413" y="156553"/>
                    </a:cubicBezTo>
                    <a:lnTo>
                      <a:pt x="78" y="190782"/>
                    </a:lnTo>
                    <a:cubicBezTo>
                      <a:pt x="-533" y="195671"/>
                      <a:pt x="2523" y="201784"/>
                      <a:pt x="6801" y="203617"/>
                    </a:cubicBezTo>
                    <a:lnTo>
                      <a:pt x="26361" y="212786"/>
                    </a:lnTo>
                    <a:cubicBezTo>
                      <a:pt x="30639" y="215231"/>
                      <a:pt x="34307" y="220732"/>
                      <a:pt x="34918" y="225622"/>
                    </a:cubicBezTo>
                    <a:cubicBezTo>
                      <a:pt x="34918" y="225622"/>
                      <a:pt x="34918" y="228067"/>
                      <a:pt x="35529" y="234179"/>
                    </a:cubicBezTo>
                    <a:cubicBezTo>
                      <a:pt x="35529" y="236013"/>
                      <a:pt x="35529" y="236013"/>
                      <a:pt x="35529" y="236013"/>
                    </a:cubicBezTo>
                    <a:cubicBezTo>
                      <a:pt x="35529" y="238458"/>
                      <a:pt x="32473" y="242125"/>
                      <a:pt x="28194" y="244570"/>
                    </a:cubicBezTo>
                    <a:lnTo>
                      <a:pt x="9858" y="256183"/>
                    </a:lnTo>
                    <a:cubicBezTo>
                      <a:pt x="5579" y="258628"/>
                      <a:pt x="3134" y="264740"/>
                      <a:pt x="4357" y="269630"/>
                    </a:cubicBezTo>
                    <a:lnTo>
                      <a:pt x="15359" y="302637"/>
                    </a:lnTo>
                    <a:cubicBezTo>
                      <a:pt x="17192" y="307526"/>
                      <a:pt x="22693" y="310583"/>
                      <a:pt x="27583" y="310583"/>
                    </a:cubicBezTo>
                    <a:lnTo>
                      <a:pt x="48976" y="308749"/>
                    </a:lnTo>
                    <a:cubicBezTo>
                      <a:pt x="53866" y="308138"/>
                      <a:pt x="59978" y="311194"/>
                      <a:pt x="62423" y="314861"/>
                    </a:cubicBezTo>
                    <a:cubicBezTo>
                      <a:pt x="64868" y="318529"/>
                      <a:pt x="69147" y="331365"/>
                      <a:pt x="66702" y="335643"/>
                    </a:cubicBezTo>
                    <a:lnTo>
                      <a:pt x="56922" y="354591"/>
                    </a:lnTo>
                    <a:cubicBezTo>
                      <a:pt x="54477" y="358870"/>
                      <a:pt x="55700" y="365593"/>
                      <a:pt x="59367" y="369261"/>
                    </a:cubicBezTo>
                    <a:lnTo>
                      <a:pt x="85039" y="392488"/>
                    </a:lnTo>
                    <a:cubicBezTo>
                      <a:pt x="88706" y="395544"/>
                      <a:pt x="95430" y="395544"/>
                      <a:pt x="99708" y="393099"/>
                    </a:cubicBezTo>
                    <a:lnTo>
                      <a:pt x="117434" y="380874"/>
                    </a:lnTo>
                    <a:cubicBezTo>
                      <a:pt x="121713" y="377818"/>
                      <a:pt x="127825" y="377207"/>
                      <a:pt x="132104" y="379652"/>
                    </a:cubicBezTo>
                    <a:cubicBezTo>
                      <a:pt x="135771" y="381485"/>
                      <a:pt x="146162" y="390654"/>
                      <a:pt x="146773" y="395544"/>
                    </a:cubicBezTo>
                    <a:lnTo>
                      <a:pt x="147384" y="416937"/>
                    </a:lnTo>
                    <a:cubicBezTo>
                      <a:pt x="147384" y="421827"/>
                      <a:pt x="151663" y="427328"/>
                      <a:pt x="156553" y="428550"/>
                    </a:cubicBezTo>
                    <a:lnTo>
                      <a:pt x="190782" y="435885"/>
                    </a:lnTo>
                    <a:cubicBezTo>
                      <a:pt x="195671" y="436496"/>
                      <a:pt x="201784" y="433440"/>
                      <a:pt x="203618" y="429161"/>
                    </a:cubicBezTo>
                    <a:lnTo>
                      <a:pt x="212786" y="409602"/>
                    </a:lnTo>
                    <a:cubicBezTo>
                      <a:pt x="215231" y="405323"/>
                      <a:pt x="220732" y="401656"/>
                      <a:pt x="225622" y="401045"/>
                    </a:cubicBezTo>
                    <a:cubicBezTo>
                      <a:pt x="225622" y="401045"/>
                      <a:pt x="228067" y="401045"/>
                      <a:pt x="234179" y="400433"/>
                    </a:cubicBezTo>
                    <a:cubicBezTo>
                      <a:pt x="236013" y="400433"/>
                      <a:pt x="236013" y="400433"/>
                      <a:pt x="236013" y="400433"/>
                    </a:cubicBezTo>
                    <a:cubicBezTo>
                      <a:pt x="238458" y="400433"/>
                      <a:pt x="242125" y="403490"/>
                      <a:pt x="244570" y="407768"/>
                    </a:cubicBezTo>
                    <a:lnTo>
                      <a:pt x="256183" y="426105"/>
                    </a:lnTo>
                    <a:cubicBezTo>
                      <a:pt x="258628" y="430384"/>
                      <a:pt x="264741" y="432829"/>
                      <a:pt x="269630" y="431606"/>
                    </a:cubicBezTo>
                    <a:lnTo>
                      <a:pt x="302637" y="420604"/>
                    </a:lnTo>
                    <a:cubicBezTo>
                      <a:pt x="307527" y="418770"/>
                      <a:pt x="310583" y="413270"/>
                      <a:pt x="310583" y="408379"/>
                    </a:cubicBezTo>
                    <a:lnTo>
                      <a:pt x="308749" y="386986"/>
                    </a:lnTo>
                    <a:cubicBezTo>
                      <a:pt x="308138" y="382097"/>
                      <a:pt x="311194" y="375984"/>
                      <a:pt x="314861" y="373540"/>
                    </a:cubicBezTo>
                    <a:cubicBezTo>
                      <a:pt x="318529" y="371095"/>
                      <a:pt x="331365" y="366816"/>
                      <a:pt x="335643" y="369261"/>
                    </a:cubicBezTo>
                    <a:lnTo>
                      <a:pt x="354591" y="379040"/>
                    </a:lnTo>
                    <a:cubicBezTo>
                      <a:pt x="358870" y="381485"/>
                      <a:pt x="365593" y="380263"/>
                      <a:pt x="369261" y="376596"/>
                    </a:cubicBezTo>
                    <a:lnTo>
                      <a:pt x="392488" y="350924"/>
                    </a:lnTo>
                    <a:cubicBezTo>
                      <a:pt x="395544" y="347256"/>
                      <a:pt x="395544" y="340533"/>
                      <a:pt x="393099" y="336254"/>
                    </a:cubicBezTo>
                    <a:lnTo>
                      <a:pt x="380874" y="318529"/>
                    </a:lnTo>
                    <a:cubicBezTo>
                      <a:pt x="377818" y="314250"/>
                      <a:pt x="377207" y="308138"/>
                      <a:pt x="379652" y="303859"/>
                    </a:cubicBezTo>
                    <a:cubicBezTo>
                      <a:pt x="381485" y="300192"/>
                      <a:pt x="390654" y="289190"/>
                      <a:pt x="395544" y="289190"/>
                    </a:cubicBezTo>
                    <a:close/>
                    <a:moveTo>
                      <a:pt x="217676" y="365593"/>
                    </a:moveTo>
                    <a:cubicBezTo>
                      <a:pt x="136382" y="365593"/>
                      <a:pt x="69758" y="298969"/>
                      <a:pt x="69758" y="217676"/>
                    </a:cubicBezTo>
                    <a:cubicBezTo>
                      <a:pt x="69758" y="136382"/>
                      <a:pt x="136382" y="69758"/>
                      <a:pt x="217676" y="69758"/>
                    </a:cubicBezTo>
                    <a:cubicBezTo>
                      <a:pt x="298969" y="69758"/>
                      <a:pt x="365593" y="136382"/>
                      <a:pt x="365593" y="217676"/>
                    </a:cubicBezTo>
                    <a:cubicBezTo>
                      <a:pt x="365593" y="298969"/>
                      <a:pt x="298969" y="365593"/>
                      <a:pt x="217676" y="365593"/>
                    </a:cubicBezTo>
                    <a:close/>
                  </a:path>
                </a:pathLst>
              </a:custGeom>
              <a:solidFill>
                <a:srgbClr val="FFFFFF"/>
              </a:solidFill>
              <a:ln w="610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50" name="组合 49"/>
            <p:cNvGrpSpPr/>
            <p:nvPr/>
          </p:nvGrpSpPr>
          <p:grpSpPr>
            <a:xfrm>
              <a:off x="13513" y="3277"/>
              <a:ext cx="3863" cy="5598"/>
              <a:chOff x="5594" y="3277"/>
              <a:chExt cx="3863" cy="5598"/>
            </a:xfrm>
          </p:grpSpPr>
          <p:sp>
            <p:nvSpPr>
              <p:cNvPr id="51" name="图形"/>
              <p:cNvSpPr/>
              <p:nvPr>
                <p:custDataLst>
                  <p:tags r:id="rId29"/>
                </p:custDataLst>
              </p:nvPr>
            </p:nvSpPr>
            <p:spPr>
              <a:xfrm>
                <a:off x="5594" y="3605"/>
                <a:ext cx="3863" cy="5270"/>
              </a:xfrm>
              <a:prstGeom prst="rect">
                <a:avLst/>
              </a:prstGeom>
              <a:noFill/>
              <a:ln w="12700" cap="flat" cmpd="sng" algn="ctr">
                <a:solidFill>
                  <a:srgbClr val="FFFFFF">
                    <a:lumMod val="8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52" name="图形"/>
              <p:cNvSpPr/>
              <p:nvPr>
                <p:custDataLst>
                  <p:tags r:id="rId30"/>
                </p:custDataLst>
              </p:nvPr>
            </p:nvSpPr>
            <p:spPr>
              <a:xfrm>
                <a:off x="6349" y="3279"/>
                <a:ext cx="2355" cy="327"/>
              </a:xfrm>
              <a:prstGeom prst="trapezoid">
                <a:avLst>
                  <a:gd name="adj" fmla="val 67927"/>
                </a:avLst>
              </a:prstGeom>
              <a:gradFill>
                <a:gsLst>
                  <a:gs pos="0">
                    <a:srgbClr val="B90010"/>
                  </a:gs>
                  <a:gs pos="100000">
                    <a:srgbClr val="EC5435"/>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53" name="图形"/>
              <p:cNvSpPr/>
              <p:nvPr>
                <p:custDataLst>
                  <p:tags r:id="rId31"/>
                </p:custDataLst>
              </p:nvPr>
            </p:nvSpPr>
            <p:spPr>
              <a:xfrm rot="5400000">
                <a:off x="6744" y="3102"/>
                <a:ext cx="1565" cy="1916"/>
              </a:xfrm>
              <a:prstGeom prst="homePlate">
                <a:avLst>
                  <a:gd name="adj" fmla="val 31720"/>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54" name="图形"/>
              <p:cNvSpPr txBox="1"/>
              <p:nvPr>
                <p:custDataLst>
                  <p:tags r:id="rId32"/>
                </p:custDataLst>
              </p:nvPr>
            </p:nvSpPr>
            <p:spPr>
              <a:xfrm>
                <a:off x="6048" y="5492"/>
                <a:ext cx="2957" cy="7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prstClr val="black"/>
                    </a:soli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工作计划</a:t>
                </a:r>
                <a:endParaRPr kumimoji="0" lang="zh-CN" altLang="en-US" sz="2200" b="0" i="0" u="none" strike="noStrike" kern="0" cap="none" spc="0" normalizeH="0" baseline="0" noProof="0" dirty="0">
                  <a:ln>
                    <a:noFill/>
                  </a:ln>
                  <a:gradFill>
                    <a:gsLst>
                      <a:gs pos="0">
                        <a:srgbClr val="B90010"/>
                      </a:gs>
                      <a:gs pos="100000">
                        <a:srgbClr val="EC5435"/>
                      </a:gs>
                    </a:gsLst>
                    <a:lin ang="5400000" scaled="1"/>
                  </a:gra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55" name="图形"/>
              <p:cNvSpPr txBox="1"/>
              <p:nvPr>
                <p:custDataLst>
                  <p:tags r:id="rId33"/>
                </p:custDataLst>
              </p:nvPr>
            </p:nvSpPr>
            <p:spPr>
              <a:xfrm>
                <a:off x="5816" y="6486"/>
                <a:ext cx="3419" cy="1478"/>
              </a:xfrm>
              <a:prstGeom prst="rect">
                <a:avLst/>
              </a:prstGeom>
              <a:noFill/>
            </p:spPr>
            <p:txBody>
              <a:bodyPr wrap="square" rtlCol="0">
                <a:spAutoFit/>
              </a:bodyPr>
              <a:lstStyle>
                <a:defPPr>
                  <a:defRPr lang="zh-CN"/>
                </a:defPPr>
                <a:lvl1pPr>
                  <a:lnSpc>
                    <a:spcPct val="158000"/>
                  </a:lnSpc>
                  <a:defRPr sz="1600">
                    <a:solidFill>
                      <a:schemeClr val="tx1">
                        <a:lumMod val="75000"/>
                        <a:lumOff val="25000"/>
                      </a:schemeClr>
                    </a:solidFill>
                    <a:latin typeface="思源黑体 CN Regular" panose="020B0500000000000000" charset="-122"/>
                    <a:ea typeface="思源黑体 CN Regular" panose="020B0500000000000000" charset="-122"/>
                    <a:cs typeface="+mn-ea"/>
                  </a:defRPr>
                </a:lvl1pPr>
              </a:lstStyle>
              <a:p>
                <a:pPr marL="0" marR="0" lvl="0" indent="0" algn="ctr" defTabSz="914400" eaLnBrk="1" fontAlgn="auto" latinLnBrk="0" hangingPunct="1">
                  <a:lnSpc>
                    <a:spcPct val="2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tx1"/>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在此处添加您的文本内容在此处添加您的文本内容</a:t>
                </a:r>
                <a:endParaRPr kumimoji="0" lang="zh-CN" altLang="en-US" sz="1400" b="0" i="0" u="none" strike="noStrike" kern="0" cap="none" spc="0" normalizeH="0" baseline="0" noProof="0" dirty="0">
                  <a:ln>
                    <a:noFill/>
                  </a:ln>
                  <a:solidFill>
                    <a:schemeClr val="tx1"/>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cxnSp>
            <p:nvCxnSpPr>
              <p:cNvPr id="56" name="图形"/>
              <p:cNvCxnSpPr/>
              <p:nvPr>
                <p:custDataLst>
                  <p:tags r:id="rId34"/>
                </p:custDataLst>
              </p:nvPr>
            </p:nvCxnSpPr>
            <p:spPr>
              <a:xfrm>
                <a:off x="6226" y="6341"/>
                <a:ext cx="2601" cy="0"/>
              </a:xfrm>
              <a:prstGeom prst="line">
                <a:avLst/>
              </a:prstGeom>
              <a:noFill/>
              <a:ln w="28575" cap="rnd" cmpd="sng" algn="ctr">
                <a:solidFill>
                  <a:srgbClr val="D52F25"/>
                </a:solidFill>
                <a:prstDash val="solid"/>
                <a:miter lim="800000"/>
              </a:ln>
              <a:effectLst/>
            </p:spPr>
          </p:cxnSp>
          <p:sp>
            <p:nvSpPr>
              <p:cNvPr id="57" name="图形"/>
              <p:cNvSpPr/>
              <p:nvPr>
                <p:custDataLst>
                  <p:tags r:id="rId35"/>
                </p:custDataLst>
              </p:nvPr>
            </p:nvSpPr>
            <p:spPr>
              <a:xfrm>
                <a:off x="6796" y="8777"/>
                <a:ext cx="1461" cy="98"/>
              </a:xfrm>
              <a:prstGeom prst="trapezoid">
                <a:avLst>
                  <a:gd name="adj" fmla="val 67927"/>
                </a:avLst>
              </a:prstGeom>
              <a:gradFill>
                <a:gsLst>
                  <a:gs pos="0">
                    <a:srgbClr val="B90010"/>
                  </a:gs>
                  <a:gs pos="100000">
                    <a:srgbClr val="EC5435"/>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319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58" name="图形"/>
              <p:cNvSpPr/>
              <p:nvPr>
                <p:custDataLst>
                  <p:tags r:id="rId36"/>
                </p:custDataLst>
              </p:nvPr>
            </p:nvSpPr>
            <p:spPr>
              <a:xfrm>
                <a:off x="7306" y="3758"/>
                <a:ext cx="408" cy="408"/>
              </a:xfrm>
              <a:custGeom>
                <a:avLst/>
                <a:gdLst>
                  <a:gd name="connsiteX0" fmla="*/ 0 w 259161"/>
                  <a:gd name="connsiteY0" fmla="*/ 129586 h 259166"/>
                  <a:gd name="connsiteX1" fmla="*/ 129581 w 259161"/>
                  <a:gd name="connsiteY1" fmla="*/ 259166 h 259166"/>
                  <a:gd name="connsiteX2" fmla="*/ 259161 w 259161"/>
                  <a:gd name="connsiteY2" fmla="*/ 129586 h 259166"/>
                  <a:gd name="connsiteX3" fmla="*/ 129581 w 259161"/>
                  <a:gd name="connsiteY3" fmla="*/ 5 h 259166"/>
                  <a:gd name="connsiteX4" fmla="*/ 0 w 259161"/>
                  <a:gd name="connsiteY4" fmla="*/ 129586 h 259166"/>
                  <a:gd name="connsiteX5" fmla="*/ 220043 w 259161"/>
                  <a:gd name="connsiteY5" fmla="*/ 121639 h 259166"/>
                  <a:gd name="connsiteX6" fmla="*/ 137527 w 259161"/>
                  <a:gd name="connsiteY6" fmla="*/ 220048 h 259166"/>
                  <a:gd name="connsiteX7" fmla="*/ 39119 w 259161"/>
                  <a:gd name="connsiteY7" fmla="*/ 137531 h 259166"/>
                  <a:gd name="connsiteX8" fmla="*/ 121635 w 259161"/>
                  <a:gd name="connsiteY8" fmla="*/ 39123 h 259166"/>
                  <a:gd name="connsiteX9" fmla="*/ 220043 w 259161"/>
                  <a:gd name="connsiteY9" fmla="*/ 121639 h 259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9161" h="259166">
                    <a:moveTo>
                      <a:pt x="0" y="129586"/>
                    </a:moveTo>
                    <a:cubicBezTo>
                      <a:pt x="0" y="201099"/>
                      <a:pt x="58067" y="259166"/>
                      <a:pt x="129581" y="259166"/>
                    </a:cubicBezTo>
                    <a:cubicBezTo>
                      <a:pt x="201095" y="259166"/>
                      <a:pt x="259161" y="201099"/>
                      <a:pt x="259161" y="129586"/>
                    </a:cubicBezTo>
                    <a:cubicBezTo>
                      <a:pt x="259161" y="58072"/>
                      <a:pt x="201095" y="5"/>
                      <a:pt x="129581" y="5"/>
                    </a:cubicBezTo>
                    <a:cubicBezTo>
                      <a:pt x="58067" y="-607"/>
                      <a:pt x="0" y="58072"/>
                      <a:pt x="0" y="129586"/>
                    </a:cubicBezTo>
                    <a:close/>
                    <a:moveTo>
                      <a:pt x="220043" y="121639"/>
                    </a:moveTo>
                    <a:cubicBezTo>
                      <a:pt x="224321" y="171760"/>
                      <a:pt x="187647" y="215769"/>
                      <a:pt x="137527" y="220048"/>
                    </a:cubicBezTo>
                    <a:cubicBezTo>
                      <a:pt x="87406" y="224326"/>
                      <a:pt x="43397" y="187652"/>
                      <a:pt x="39119" y="137531"/>
                    </a:cubicBezTo>
                    <a:cubicBezTo>
                      <a:pt x="34840" y="87411"/>
                      <a:pt x="71514" y="43402"/>
                      <a:pt x="121635" y="39123"/>
                    </a:cubicBezTo>
                    <a:cubicBezTo>
                      <a:pt x="171755" y="34845"/>
                      <a:pt x="215764" y="71519"/>
                      <a:pt x="220043" y="121639"/>
                    </a:cubicBezTo>
                    <a:close/>
                  </a:path>
                </a:pathLst>
              </a:custGeom>
              <a:solidFill>
                <a:srgbClr val="FFFFFF"/>
              </a:solidFill>
              <a:ln w="610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59" name="图形"/>
              <p:cNvSpPr/>
              <p:nvPr>
                <p:custDataLst>
                  <p:tags r:id="rId37"/>
                </p:custDataLst>
              </p:nvPr>
            </p:nvSpPr>
            <p:spPr>
              <a:xfrm>
                <a:off x="7167" y="3619"/>
                <a:ext cx="687" cy="687"/>
              </a:xfrm>
              <a:custGeom>
                <a:avLst/>
                <a:gdLst>
                  <a:gd name="connsiteX0" fmla="*/ 395544 w 435962"/>
                  <a:gd name="connsiteY0" fmla="*/ 289190 h 435962"/>
                  <a:gd name="connsiteX1" fmla="*/ 416937 w 435962"/>
                  <a:gd name="connsiteY1" fmla="*/ 288578 h 435962"/>
                  <a:gd name="connsiteX2" fmla="*/ 428550 w 435962"/>
                  <a:gd name="connsiteY2" fmla="*/ 279410 h 435962"/>
                  <a:gd name="connsiteX3" fmla="*/ 435885 w 435962"/>
                  <a:gd name="connsiteY3" fmla="*/ 245181 h 435962"/>
                  <a:gd name="connsiteX4" fmla="*/ 429161 w 435962"/>
                  <a:gd name="connsiteY4" fmla="*/ 232345 h 435962"/>
                  <a:gd name="connsiteX5" fmla="*/ 409602 w 435962"/>
                  <a:gd name="connsiteY5" fmla="*/ 223177 h 435962"/>
                  <a:gd name="connsiteX6" fmla="*/ 401045 w 435962"/>
                  <a:gd name="connsiteY6" fmla="*/ 210341 h 435962"/>
                  <a:gd name="connsiteX7" fmla="*/ 400433 w 435962"/>
                  <a:gd name="connsiteY7" fmla="*/ 201784 h 435962"/>
                  <a:gd name="connsiteX8" fmla="*/ 400433 w 435962"/>
                  <a:gd name="connsiteY8" fmla="*/ 199950 h 435962"/>
                  <a:gd name="connsiteX9" fmla="*/ 407768 w 435962"/>
                  <a:gd name="connsiteY9" fmla="*/ 191393 h 435962"/>
                  <a:gd name="connsiteX10" fmla="*/ 426105 w 435962"/>
                  <a:gd name="connsiteY10" fmla="*/ 179780 h 435962"/>
                  <a:gd name="connsiteX11" fmla="*/ 431606 w 435962"/>
                  <a:gd name="connsiteY11" fmla="*/ 166332 h 435962"/>
                  <a:gd name="connsiteX12" fmla="*/ 420604 w 435962"/>
                  <a:gd name="connsiteY12" fmla="*/ 133326 h 435962"/>
                  <a:gd name="connsiteX13" fmla="*/ 408379 w 435962"/>
                  <a:gd name="connsiteY13" fmla="*/ 125380 h 435962"/>
                  <a:gd name="connsiteX14" fmla="*/ 386987 w 435962"/>
                  <a:gd name="connsiteY14" fmla="*/ 127214 h 435962"/>
                  <a:gd name="connsiteX15" fmla="*/ 373539 w 435962"/>
                  <a:gd name="connsiteY15" fmla="*/ 121101 h 435962"/>
                  <a:gd name="connsiteX16" fmla="*/ 369261 w 435962"/>
                  <a:gd name="connsiteY16" fmla="*/ 100320 h 435962"/>
                  <a:gd name="connsiteX17" fmla="*/ 379040 w 435962"/>
                  <a:gd name="connsiteY17" fmla="*/ 81371 h 435962"/>
                  <a:gd name="connsiteX18" fmla="*/ 376596 w 435962"/>
                  <a:gd name="connsiteY18" fmla="*/ 66702 h 435962"/>
                  <a:gd name="connsiteX19" fmla="*/ 350924 w 435962"/>
                  <a:gd name="connsiteY19" fmla="*/ 43475 h 435962"/>
                  <a:gd name="connsiteX20" fmla="*/ 336254 w 435962"/>
                  <a:gd name="connsiteY20" fmla="*/ 42864 h 435962"/>
                  <a:gd name="connsiteX21" fmla="*/ 318529 w 435962"/>
                  <a:gd name="connsiteY21" fmla="*/ 55089 h 435962"/>
                  <a:gd name="connsiteX22" fmla="*/ 303859 w 435962"/>
                  <a:gd name="connsiteY22" fmla="*/ 56311 h 435962"/>
                  <a:gd name="connsiteX23" fmla="*/ 289190 w 435962"/>
                  <a:gd name="connsiteY23" fmla="*/ 40419 h 435962"/>
                  <a:gd name="connsiteX24" fmla="*/ 288578 w 435962"/>
                  <a:gd name="connsiteY24" fmla="*/ 19026 h 435962"/>
                  <a:gd name="connsiteX25" fmla="*/ 279410 w 435962"/>
                  <a:gd name="connsiteY25" fmla="*/ 7413 h 435962"/>
                  <a:gd name="connsiteX26" fmla="*/ 245181 w 435962"/>
                  <a:gd name="connsiteY26" fmla="*/ 78 h 435962"/>
                  <a:gd name="connsiteX27" fmla="*/ 232345 w 435962"/>
                  <a:gd name="connsiteY27" fmla="*/ 6802 h 435962"/>
                  <a:gd name="connsiteX28" fmla="*/ 223177 w 435962"/>
                  <a:gd name="connsiteY28" fmla="*/ 26361 h 435962"/>
                  <a:gd name="connsiteX29" fmla="*/ 210341 w 435962"/>
                  <a:gd name="connsiteY29" fmla="*/ 34918 h 435962"/>
                  <a:gd name="connsiteX30" fmla="*/ 201784 w 435962"/>
                  <a:gd name="connsiteY30" fmla="*/ 35529 h 435962"/>
                  <a:gd name="connsiteX31" fmla="*/ 199950 w 435962"/>
                  <a:gd name="connsiteY31" fmla="*/ 35529 h 435962"/>
                  <a:gd name="connsiteX32" fmla="*/ 191393 w 435962"/>
                  <a:gd name="connsiteY32" fmla="*/ 28195 h 435962"/>
                  <a:gd name="connsiteX33" fmla="*/ 179780 w 435962"/>
                  <a:gd name="connsiteY33" fmla="*/ 9858 h 435962"/>
                  <a:gd name="connsiteX34" fmla="*/ 166332 w 435962"/>
                  <a:gd name="connsiteY34" fmla="*/ 4357 h 435962"/>
                  <a:gd name="connsiteX35" fmla="*/ 133326 w 435962"/>
                  <a:gd name="connsiteY35" fmla="*/ 15359 h 435962"/>
                  <a:gd name="connsiteX36" fmla="*/ 125380 w 435962"/>
                  <a:gd name="connsiteY36" fmla="*/ 27583 h 435962"/>
                  <a:gd name="connsiteX37" fmla="*/ 127214 w 435962"/>
                  <a:gd name="connsiteY37" fmla="*/ 48976 h 435962"/>
                  <a:gd name="connsiteX38" fmla="*/ 121101 w 435962"/>
                  <a:gd name="connsiteY38" fmla="*/ 62423 h 435962"/>
                  <a:gd name="connsiteX39" fmla="*/ 100320 w 435962"/>
                  <a:gd name="connsiteY39" fmla="*/ 66702 h 435962"/>
                  <a:gd name="connsiteX40" fmla="*/ 81372 w 435962"/>
                  <a:gd name="connsiteY40" fmla="*/ 56922 h 435962"/>
                  <a:gd name="connsiteX41" fmla="*/ 66702 w 435962"/>
                  <a:gd name="connsiteY41" fmla="*/ 59367 h 435962"/>
                  <a:gd name="connsiteX42" fmla="*/ 43475 w 435962"/>
                  <a:gd name="connsiteY42" fmla="*/ 85039 h 435962"/>
                  <a:gd name="connsiteX43" fmla="*/ 42864 w 435962"/>
                  <a:gd name="connsiteY43" fmla="*/ 99708 h 435962"/>
                  <a:gd name="connsiteX44" fmla="*/ 55089 w 435962"/>
                  <a:gd name="connsiteY44" fmla="*/ 117434 h 435962"/>
                  <a:gd name="connsiteX45" fmla="*/ 56311 w 435962"/>
                  <a:gd name="connsiteY45" fmla="*/ 132104 h 435962"/>
                  <a:gd name="connsiteX46" fmla="*/ 40419 w 435962"/>
                  <a:gd name="connsiteY46" fmla="*/ 146773 h 435962"/>
                  <a:gd name="connsiteX47" fmla="*/ 19026 w 435962"/>
                  <a:gd name="connsiteY47" fmla="*/ 147384 h 435962"/>
                  <a:gd name="connsiteX48" fmla="*/ 7413 w 435962"/>
                  <a:gd name="connsiteY48" fmla="*/ 156553 h 435962"/>
                  <a:gd name="connsiteX49" fmla="*/ 78 w 435962"/>
                  <a:gd name="connsiteY49" fmla="*/ 190782 h 435962"/>
                  <a:gd name="connsiteX50" fmla="*/ 6801 w 435962"/>
                  <a:gd name="connsiteY50" fmla="*/ 203617 h 435962"/>
                  <a:gd name="connsiteX51" fmla="*/ 26361 w 435962"/>
                  <a:gd name="connsiteY51" fmla="*/ 212786 h 435962"/>
                  <a:gd name="connsiteX52" fmla="*/ 34918 w 435962"/>
                  <a:gd name="connsiteY52" fmla="*/ 225622 h 435962"/>
                  <a:gd name="connsiteX53" fmla="*/ 35529 w 435962"/>
                  <a:gd name="connsiteY53" fmla="*/ 234179 h 435962"/>
                  <a:gd name="connsiteX54" fmla="*/ 35529 w 435962"/>
                  <a:gd name="connsiteY54" fmla="*/ 236013 h 435962"/>
                  <a:gd name="connsiteX55" fmla="*/ 28194 w 435962"/>
                  <a:gd name="connsiteY55" fmla="*/ 244570 h 435962"/>
                  <a:gd name="connsiteX56" fmla="*/ 9858 w 435962"/>
                  <a:gd name="connsiteY56" fmla="*/ 256183 h 435962"/>
                  <a:gd name="connsiteX57" fmla="*/ 4357 w 435962"/>
                  <a:gd name="connsiteY57" fmla="*/ 269630 h 435962"/>
                  <a:gd name="connsiteX58" fmla="*/ 15359 w 435962"/>
                  <a:gd name="connsiteY58" fmla="*/ 302637 h 435962"/>
                  <a:gd name="connsiteX59" fmla="*/ 27583 w 435962"/>
                  <a:gd name="connsiteY59" fmla="*/ 310583 h 435962"/>
                  <a:gd name="connsiteX60" fmla="*/ 48976 w 435962"/>
                  <a:gd name="connsiteY60" fmla="*/ 308749 h 435962"/>
                  <a:gd name="connsiteX61" fmla="*/ 62423 w 435962"/>
                  <a:gd name="connsiteY61" fmla="*/ 314861 h 435962"/>
                  <a:gd name="connsiteX62" fmla="*/ 66702 w 435962"/>
                  <a:gd name="connsiteY62" fmla="*/ 335643 h 435962"/>
                  <a:gd name="connsiteX63" fmla="*/ 56922 w 435962"/>
                  <a:gd name="connsiteY63" fmla="*/ 354591 h 435962"/>
                  <a:gd name="connsiteX64" fmla="*/ 59367 w 435962"/>
                  <a:gd name="connsiteY64" fmla="*/ 369261 h 435962"/>
                  <a:gd name="connsiteX65" fmla="*/ 85039 w 435962"/>
                  <a:gd name="connsiteY65" fmla="*/ 392488 h 435962"/>
                  <a:gd name="connsiteX66" fmla="*/ 99708 w 435962"/>
                  <a:gd name="connsiteY66" fmla="*/ 393099 h 435962"/>
                  <a:gd name="connsiteX67" fmla="*/ 117434 w 435962"/>
                  <a:gd name="connsiteY67" fmla="*/ 380874 h 435962"/>
                  <a:gd name="connsiteX68" fmla="*/ 132104 w 435962"/>
                  <a:gd name="connsiteY68" fmla="*/ 379652 h 435962"/>
                  <a:gd name="connsiteX69" fmla="*/ 146773 w 435962"/>
                  <a:gd name="connsiteY69" fmla="*/ 395544 h 435962"/>
                  <a:gd name="connsiteX70" fmla="*/ 147384 w 435962"/>
                  <a:gd name="connsiteY70" fmla="*/ 416937 h 435962"/>
                  <a:gd name="connsiteX71" fmla="*/ 156553 w 435962"/>
                  <a:gd name="connsiteY71" fmla="*/ 428550 h 435962"/>
                  <a:gd name="connsiteX72" fmla="*/ 190782 w 435962"/>
                  <a:gd name="connsiteY72" fmla="*/ 435885 h 435962"/>
                  <a:gd name="connsiteX73" fmla="*/ 203618 w 435962"/>
                  <a:gd name="connsiteY73" fmla="*/ 429161 h 435962"/>
                  <a:gd name="connsiteX74" fmla="*/ 212786 w 435962"/>
                  <a:gd name="connsiteY74" fmla="*/ 409602 h 435962"/>
                  <a:gd name="connsiteX75" fmla="*/ 225622 w 435962"/>
                  <a:gd name="connsiteY75" fmla="*/ 401045 h 435962"/>
                  <a:gd name="connsiteX76" fmla="*/ 234179 w 435962"/>
                  <a:gd name="connsiteY76" fmla="*/ 400433 h 435962"/>
                  <a:gd name="connsiteX77" fmla="*/ 236013 w 435962"/>
                  <a:gd name="connsiteY77" fmla="*/ 400433 h 435962"/>
                  <a:gd name="connsiteX78" fmla="*/ 244570 w 435962"/>
                  <a:gd name="connsiteY78" fmla="*/ 407768 h 435962"/>
                  <a:gd name="connsiteX79" fmla="*/ 256183 w 435962"/>
                  <a:gd name="connsiteY79" fmla="*/ 426105 h 435962"/>
                  <a:gd name="connsiteX80" fmla="*/ 269630 w 435962"/>
                  <a:gd name="connsiteY80" fmla="*/ 431606 h 435962"/>
                  <a:gd name="connsiteX81" fmla="*/ 302637 w 435962"/>
                  <a:gd name="connsiteY81" fmla="*/ 420604 h 435962"/>
                  <a:gd name="connsiteX82" fmla="*/ 310583 w 435962"/>
                  <a:gd name="connsiteY82" fmla="*/ 408379 h 435962"/>
                  <a:gd name="connsiteX83" fmla="*/ 308749 w 435962"/>
                  <a:gd name="connsiteY83" fmla="*/ 386986 h 435962"/>
                  <a:gd name="connsiteX84" fmla="*/ 314861 w 435962"/>
                  <a:gd name="connsiteY84" fmla="*/ 373540 h 435962"/>
                  <a:gd name="connsiteX85" fmla="*/ 335643 w 435962"/>
                  <a:gd name="connsiteY85" fmla="*/ 369261 h 435962"/>
                  <a:gd name="connsiteX86" fmla="*/ 354591 w 435962"/>
                  <a:gd name="connsiteY86" fmla="*/ 379040 h 435962"/>
                  <a:gd name="connsiteX87" fmla="*/ 369261 w 435962"/>
                  <a:gd name="connsiteY87" fmla="*/ 376596 h 435962"/>
                  <a:gd name="connsiteX88" fmla="*/ 392488 w 435962"/>
                  <a:gd name="connsiteY88" fmla="*/ 350924 h 435962"/>
                  <a:gd name="connsiteX89" fmla="*/ 393099 w 435962"/>
                  <a:gd name="connsiteY89" fmla="*/ 336254 h 435962"/>
                  <a:gd name="connsiteX90" fmla="*/ 380874 w 435962"/>
                  <a:gd name="connsiteY90" fmla="*/ 318529 h 435962"/>
                  <a:gd name="connsiteX91" fmla="*/ 379652 w 435962"/>
                  <a:gd name="connsiteY91" fmla="*/ 303859 h 435962"/>
                  <a:gd name="connsiteX92" fmla="*/ 395544 w 435962"/>
                  <a:gd name="connsiteY92" fmla="*/ 289190 h 435962"/>
                  <a:gd name="connsiteX93" fmla="*/ 217676 w 435962"/>
                  <a:gd name="connsiteY93" fmla="*/ 365593 h 435962"/>
                  <a:gd name="connsiteX94" fmla="*/ 69758 w 435962"/>
                  <a:gd name="connsiteY94" fmla="*/ 217676 h 435962"/>
                  <a:gd name="connsiteX95" fmla="*/ 217676 w 435962"/>
                  <a:gd name="connsiteY95" fmla="*/ 69758 h 435962"/>
                  <a:gd name="connsiteX96" fmla="*/ 365593 w 435962"/>
                  <a:gd name="connsiteY96" fmla="*/ 217676 h 435962"/>
                  <a:gd name="connsiteX97" fmla="*/ 217676 w 435962"/>
                  <a:gd name="connsiteY97" fmla="*/ 365593 h 435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435962" h="435962">
                    <a:moveTo>
                      <a:pt x="395544" y="289190"/>
                    </a:moveTo>
                    <a:lnTo>
                      <a:pt x="416937" y="288578"/>
                    </a:lnTo>
                    <a:cubicBezTo>
                      <a:pt x="421827" y="288578"/>
                      <a:pt x="427328" y="284300"/>
                      <a:pt x="428550" y="279410"/>
                    </a:cubicBezTo>
                    <a:lnTo>
                      <a:pt x="435885" y="245181"/>
                    </a:lnTo>
                    <a:cubicBezTo>
                      <a:pt x="436496" y="240291"/>
                      <a:pt x="433440" y="234179"/>
                      <a:pt x="429161" y="232345"/>
                    </a:cubicBezTo>
                    <a:lnTo>
                      <a:pt x="409602" y="223177"/>
                    </a:lnTo>
                    <a:cubicBezTo>
                      <a:pt x="405323" y="220732"/>
                      <a:pt x="401656" y="215231"/>
                      <a:pt x="401045" y="210341"/>
                    </a:cubicBezTo>
                    <a:cubicBezTo>
                      <a:pt x="401045" y="210341"/>
                      <a:pt x="401045" y="207896"/>
                      <a:pt x="400433" y="201784"/>
                    </a:cubicBezTo>
                    <a:cubicBezTo>
                      <a:pt x="400433" y="199950"/>
                      <a:pt x="400433" y="199950"/>
                      <a:pt x="400433" y="199950"/>
                    </a:cubicBezTo>
                    <a:cubicBezTo>
                      <a:pt x="400433" y="197505"/>
                      <a:pt x="403490" y="193838"/>
                      <a:pt x="407768" y="191393"/>
                    </a:cubicBezTo>
                    <a:lnTo>
                      <a:pt x="426105" y="179780"/>
                    </a:lnTo>
                    <a:cubicBezTo>
                      <a:pt x="430384" y="177335"/>
                      <a:pt x="432829" y="171222"/>
                      <a:pt x="431606" y="166332"/>
                    </a:cubicBezTo>
                    <a:lnTo>
                      <a:pt x="420604" y="133326"/>
                    </a:lnTo>
                    <a:cubicBezTo>
                      <a:pt x="418770" y="128436"/>
                      <a:pt x="413270" y="125380"/>
                      <a:pt x="408379" y="125380"/>
                    </a:cubicBezTo>
                    <a:lnTo>
                      <a:pt x="386987" y="127214"/>
                    </a:lnTo>
                    <a:cubicBezTo>
                      <a:pt x="382097" y="127825"/>
                      <a:pt x="375984" y="124769"/>
                      <a:pt x="373539" y="121101"/>
                    </a:cubicBezTo>
                    <a:cubicBezTo>
                      <a:pt x="371095" y="117434"/>
                      <a:pt x="366816" y="104598"/>
                      <a:pt x="369261" y="100320"/>
                    </a:cubicBezTo>
                    <a:lnTo>
                      <a:pt x="379040" y="81371"/>
                    </a:lnTo>
                    <a:cubicBezTo>
                      <a:pt x="381485" y="77093"/>
                      <a:pt x="380263" y="70369"/>
                      <a:pt x="376596" y="66702"/>
                    </a:cubicBezTo>
                    <a:lnTo>
                      <a:pt x="350924" y="43475"/>
                    </a:lnTo>
                    <a:cubicBezTo>
                      <a:pt x="347257" y="40419"/>
                      <a:pt x="340533" y="40419"/>
                      <a:pt x="336254" y="42864"/>
                    </a:cubicBezTo>
                    <a:lnTo>
                      <a:pt x="318529" y="55089"/>
                    </a:lnTo>
                    <a:cubicBezTo>
                      <a:pt x="314250" y="58145"/>
                      <a:pt x="308138" y="58756"/>
                      <a:pt x="303859" y="56311"/>
                    </a:cubicBezTo>
                    <a:cubicBezTo>
                      <a:pt x="300192" y="54477"/>
                      <a:pt x="289801" y="45309"/>
                      <a:pt x="289190" y="40419"/>
                    </a:cubicBezTo>
                    <a:lnTo>
                      <a:pt x="288578" y="19026"/>
                    </a:lnTo>
                    <a:cubicBezTo>
                      <a:pt x="288578" y="14136"/>
                      <a:pt x="284300" y="8635"/>
                      <a:pt x="279410" y="7413"/>
                    </a:cubicBezTo>
                    <a:lnTo>
                      <a:pt x="245181" y="78"/>
                    </a:lnTo>
                    <a:cubicBezTo>
                      <a:pt x="240291" y="-533"/>
                      <a:pt x="234179" y="2523"/>
                      <a:pt x="232345" y="6802"/>
                    </a:cubicBezTo>
                    <a:lnTo>
                      <a:pt x="223177" y="26361"/>
                    </a:lnTo>
                    <a:cubicBezTo>
                      <a:pt x="220732" y="30639"/>
                      <a:pt x="215231" y="34307"/>
                      <a:pt x="210341" y="34918"/>
                    </a:cubicBezTo>
                    <a:cubicBezTo>
                      <a:pt x="210341" y="34918"/>
                      <a:pt x="207896" y="34918"/>
                      <a:pt x="201784" y="35529"/>
                    </a:cubicBezTo>
                    <a:cubicBezTo>
                      <a:pt x="199950" y="35529"/>
                      <a:pt x="199950" y="35529"/>
                      <a:pt x="199950" y="35529"/>
                    </a:cubicBezTo>
                    <a:cubicBezTo>
                      <a:pt x="197505" y="35529"/>
                      <a:pt x="193838" y="32473"/>
                      <a:pt x="191393" y="28195"/>
                    </a:cubicBezTo>
                    <a:lnTo>
                      <a:pt x="179780" y="9858"/>
                    </a:lnTo>
                    <a:cubicBezTo>
                      <a:pt x="177335" y="5579"/>
                      <a:pt x="171222" y="3134"/>
                      <a:pt x="166332" y="4357"/>
                    </a:cubicBezTo>
                    <a:lnTo>
                      <a:pt x="133326" y="15359"/>
                    </a:lnTo>
                    <a:cubicBezTo>
                      <a:pt x="128436" y="17192"/>
                      <a:pt x="125380" y="22693"/>
                      <a:pt x="125380" y="27583"/>
                    </a:cubicBezTo>
                    <a:lnTo>
                      <a:pt x="127214" y="48976"/>
                    </a:lnTo>
                    <a:cubicBezTo>
                      <a:pt x="127825" y="53866"/>
                      <a:pt x="124769" y="59978"/>
                      <a:pt x="121101" y="62423"/>
                    </a:cubicBezTo>
                    <a:cubicBezTo>
                      <a:pt x="117434" y="64868"/>
                      <a:pt x="104598" y="69147"/>
                      <a:pt x="100320" y="66702"/>
                    </a:cubicBezTo>
                    <a:lnTo>
                      <a:pt x="81372" y="56922"/>
                    </a:lnTo>
                    <a:cubicBezTo>
                      <a:pt x="77093" y="54477"/>
                      <a:pt x="70369" y="55700"/>
                      <a:pt x="66702" y="59367"/>
                    </a:cubicBezTo>
                    <a:lnTo>
                      <a:pt x="43475" y="85039"/>
                    </a:lnTo>
                    <a:cubicBezTo>
                      <a:pt x="40419" y="88706"/>
                      <a:pt x="40419" y="95430"/>
                      <a:pt x="42864" y="99708"/>
                    </a:cubicBezTo>
                    <a:lnTo>
                      <a:pt x="55089" y="117434"/>
                    </a:lnTo>
                    <a:cubicBezTo>
                      <a:pt x="58145" y="121713"/>
                      <a:pt x="58756" y="127825"/>
                      <a:pt x="56311" y="132104"/>
                    </a:cubicBezTo>
                    <a:cubicBezTo>
                      <a:pt x="54477" y="135771"/>
                      <a:pt x="45309" y="146162"/>
                      <a:pt x="40419" y="146773"/>
                    </a:cubicBezTo>
                    <a:lnTo>
                      <a:pt x="19026" y="147384"/>
                    </a:lnTo>
                    <a:cubicBezTo>
                      <a:pt x="14136" y="147384"/>
                      <a:pt x="8635" y="151663"/>
                      <a:pt x="7413" y="156553"/>
                    </a:cubicBezTo>
                    <a:lnTo>
                      <a:pt x="78" y="190782"/>
                    </a:lnTo>
                    <a:cubicBezTo>
                      <a:pt x="-533" y="195671"/>
                      <a:pt x="2523" y="201784"/>
                      <a:pt x="6801" y="203617"/>
                    </a:cubicBezTo>
                    <a:lnTo>
                      <a:pt x="26361" y="212786"/>
                    </a:lnTo>
                    <a:cubicBezTo>
                      <a:pt x="30639" y="215231"/>
                      <a:pt x="34307" y="220732"/>
                      <a:pt x="34918" y="225622"/>
                    </a:cubicBezTo>
                    <a:cubicBezTo>
                      <a:pt x="34918" y="225622"/>
                      <a:pt x="34918" y="228067"/>
                      <a:pt x="35529" y="234179"/>
                    </a:cubicBezTo>
                    <a:cubicBezTo>
                      <a:pt x="35529" y="236013"/>
                      <a:pt x="35529" y="236013"/>
                      <a:pt x="35529" y="236013"/>
                    </a:cubicBezTo>
                    <a:cubicBezTo>
                      <a:pt x="35529" y="238458"/>
                      <a:pt x="32473" y="242125"/>
                      <a:pt x="28194" y="244570"/>
                    </a:cubicBezTo>
                    <a:lnTo>
                      <a:pt x="9858" y="256183"/>
                    </a:lnTo>
                    <a:cubicBezTo>
                      <a:pt x="5579" y="258628"/>
                      <a:pt x="3134" y="264740"/>
                      <a:pt x="4357" y="269630"/>
                    </a:cubicBezTo>
                    <a:lnTo>
                      <a:pt x="15359" y="302637"/>
                    </a:lnTo>
                    <a:cubicBezTo>
                      <a:pt x="17192" y="307526"/>
                      <a:pt x="22693" y="310583"/>
                      <a:pt x="27583" y="310583"/>
                    </a:cubicBezTo>
                    <a:lnTo>
                      <a:pt x="48976" y="308749"/>
                    </a:lnTo>
                    <a:cubicBezTo>
                      <a:pt x="53866" y="308138"/>
                      <a:pt x="59978" y="311194"/>
                      <a:pt x="62423" y="314861"/>
                    </a:cubicBezTo>
                    <a:cubicBezTo>
                      <a:pt x="64868" y="318529"/>
                      <a:pt x="69147" y="331365"/>
                      <a:pt x="66702" y="335643"/>
                    </a:cubicBezTo>
                    <a:lnTo>
                      <a:pt x="56922" y="354591"/>
                    </a:lnTo>
                    <a:cubicBezTo>
                      <a:pt x="54477" y="358870"/>
                      <a:pt x="55700" y="365593"/>
                      <a:pt x="59367" y="369261"/>
                    </a:cubicBezTo>
                    <a:lnTo>
                      <a:pt x="85039" y="392488"/>
                    </a:lnTo>
                    <a:cubicBezTo>
                      <a:pt x="88706" y="395544"/>
                      <a:pt x="95430" y="395544"/>
                      <a:pt x="99708" y="393099"/>
                    </a:cubicBezTo>
                    <a:lnTo>
                      <a:pt x="117434" y="380874"/>
                    </a:lnTo>
                    <a:cubicBezTo>
                      <a:pt x="121713" y="377818"/>
                      <a:pt x="127825" y="377207"/>
                      <a:pt x="132104" y="379652"/>
                    </a:cubicBezTo>
                    <a:cubicBezTo>
                      <a:pt x="135771" y="381485"/>
                      <a:pt x="146162" y="390654"/>
                      <a:pt x="146773" y="395544"/>
                    </a:cubicBezTo>
                    <a:lnTo>
                      <a:pt x="147384" y="416937"/>
                    </a:lnTo>
                    <a:cubicBezTo>
                      <a:pt x="147384" y="421827"/>
                      <a:pt x="151663" y="427328"/>
                      <a:pt x="156553" y="428550"/>
                    </a:cubicBezTo>
                    <a:lnTo>
                      <a:pt x="190782" y="435885"/>
                    </a:lnTo>
                    <a:cubicBezTo>
                      <a:pt x="195671" y="436496"/>
                      <a:pt x="201784" y="433440"/>
                      <a:pt x="203618" y="429161"/>
                    </a:cubicBezTo>
                    <a:lnTo>
                      <a:pt x="212786" y="409602"/>
                    </a:lnTo>
                    <a:cubicBezTo>
                      <a:pt x="215231" y="405323"/>
                      <a:pt x="220732" y="401656"/>
                      <a:pt x="225622" y="401045"/>
                    </a:cubicBezTo>
                    <a:cubicBezTo>
                      <a:pt x="225622" y="401045"/>
                      <a:pt x="228067" y="401045"/>
                      <a:pt x="234179" y="400433"/>
                    </a:cubicBezTo>
                    <a:cubicBezTo>
                      <a:pt x="236013" y="400433"/>
                      <a:pt x="236013" y="400433"/>
                      <a:pt x="236013" y="400433"/>
                    </a:cubicBezTo>
                    <a:cubicBezTo>
                      <a:pt x="238458" y="400433"/>
                      <a:pt x="242125" y="403490"/>
                      <a:pt x="244570" y="407768"/>
                    </a:cubicBezTo>
                    <a:lnTo>
                      <a:pt x="256183" y="426105"/>
                    </a:lnTo>
                    <a:cubicBezTo>
                      <a:pt x="258628" y="430384"/>
                      <a:pt x="264741" y="432829"/>
                      <a:pt x="269630" y="431606"/>
                    </a:cubicBezTo>
                    <a:lnTo>
                      <a:pt x="302637" y="420604"/>
                    </a:lnTo>
                    <a:cubicBezTo>
                      <a:pt x="307527" y="418770"/>
                      <a:pt x="310583" y="413270"/>
                      <a:pt x="310583" y="408379"/>
                    </a:cubicBezTo>
                    <a:lnTo>
                      <a:pt x="308749" y="386986"/>
                    </a:lnTo>
                    <a:cubicBezTo>
                      <a:pt x="308138" y="382097"/>
                      <a:pt x="311194" y="375984"/>
                      <a:pt x="314861" y="373540"/>
                    </a:cubicBezTo>
                    <a:cubicBezTo>
                      <a:pt x="318529" y="371095"/>
                      <a:pt x="331365" y="366816"/>
                      <a:pt x="335643" y="369261"/>
                    </a:cubicBezTo>
                    <a:lnTo>
                      <a:pt x="354591" y="379040"/>
                    </a:lnTo>
                    <a:cubicBezTo>
                      <a:pt x="358870" y="381485"/>
                      <a:pt x="365593" y="380263"/>
                      <a:pt x="369261" y="376596"/>
                    </a:cubicBezTo>
                    <a:lnTo>
                      <a:pt x="392488" y="350924"/>
                    </a:lnTo>
                    <a:cubicBezTo>
                      <a:pt x="395544" y="347256"/>
                      <a:pt x="395544" y="340533"/>
                      <a:pt x="393099" y="336254"/>
                    </a:cubicBezTo>
                    <a:lnTo>
                      <a:pt x="380874" y="318529"/>
                    </a:lnTo>
                    <a:cubicBezTo>
                      <a:pt x="377818" y="314250"/>
                      <a:pt x="377207" y="308138"/>
                      <a:pt x="379652" y="303859"/>
                    </a:cubicBezTo>
                    <a:cubicBezTo>
                      <a:pt x="381485" y="300192"/>
                      <a:pt x="390654" y="289190"/>
                      <a:pt x="395544" y="289190"/>
                    </a:cubicBezTo>
                    <a:close/>
                    <a:moveTo>
                      <a:pt x="217676" y="365593"/>
                    </a:moveTo>
                    <a:cubicBezTo>
                      <a:pt x="136382" y="365593"/>
                      <a:pt x="69758" y="298969"/>
                      <a:pt x="69758" y="217676"/>
                    </a:cubicBezTo>
                    <a:cubicBezTo>
                      <a:pt x="69758" y="136382"/>
                      <a:pt x="136382" y="69758"/>
                      <a:pt x="217676" y="69758"/>
                    </a:cubicBezTo>
                    <a:cubicBezTo>
                      <a:pt x="298969" y="69758"/>
                      <a:pt x="365593" y="136382"/>
                      <a:pt x="365593" y="217676"/>
                    </a:cubicBezTo>
                    <a:cubicBezTo>
                      <a:pt x="365593" y="298969"/>
                      <a:pt x="298969" y="365593"/>
                      <a:pt x="217676" y="365593"/>
                    </a:cubicBezTo>
                    <a:close/>
                  </a:path>
                </a:pathLst>
              </a:custGeom>
              <a:solidFill>
                <a:srgbClr val="FFFFFF"/>
              </a:solidFill>
              <a:ln w="6107"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0" presetClass="entr" presetSubtype="0" fill="hold" nodeType="afterEffect">
                                  <p:stCondLst>
                                    <p:cond delay="0"/>
                                  </p:stCondLst>
                                  <p:childTnLst>
                                    <p:set>
                                      <p:cBhvr>
                                        <p:cTn id="12" dur="500" fill="hold">
                                          <p:stCondLst>
                                            <p:cond delay="0"/>
                                          </p:stCondLst>
                                        </p:cTn>
                                        <p:tgtEl>
                                          <p:spTgt spid="46"/>
                                        </p:tgtEl>
                                        <p:attrNameLst>
                                          <p:attrName>style.visibility</p:attrName>
                                        </p:attrNameLst>
                                      </p:cBhvr>
                                      <p:to>
                                        <p:strVal val="visible"/>
                                      </p:to>
                                    </p:set>
                                    <p:animEffect transition="in" filter="wedge">
                                      <p:cBhvr>
                                        <p:cTn id="1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51384" y="476674"/>
            <a:ext cx="3816424" cy="680849"/>
            <a:chOff x="171451" y="243075"/>
            <a:chExt cx="3816424" cy="680849"/>
          </a:xfrm>
        </p:grpSpPr>
        <p:sp>
          <p:nvSpPr>
            <p:cNvPr id="6" name="文本框 5"/>
            <p:cNvSpPr txBox="1"/>
            <p:nvPr/>
          </p:nvSpPr>
          <p:spPr>
            <a:xfrm>
              <a:off x="895351" y="321889"/>
              <a:ext cx="3092524" cy="52322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未来工作计划汇报</a:t>
              </a:r>
              <a:endPar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p:txBody>
        </p:sp>
        <p:pic>
          <p:nvPicPr>
            <p:cNvPr id="7" name="图片 6"/>
            <p:cNvPicPr>
              <a:picLocks noChangeAspect="1"/>
            </p:cNvPicPr>
            <p:nvPr/>
          </p:nvPicPr>
          <p:blipFill>
            <a:blip r:embed="rId1" cstate="email"/>
            <a:stretch>
              <a:fillRect/>
            </a:stretch>
          </p:blipFill>
          <p:spPr>
            <a:xfrm>
              <a:off x="171451" y="243075"/>
              <a:ext cx="784652" cy="680849"/>
            </a:xfrm>
            <a:prstGeom prst="rect">
              <a:avLst/>
            </a:prstGeom>
          </p:spPr>
        </p:pic>
      </p:grpSp>
      <p:grpSp>
        <p:nvGrpSpPr>
          <p:cNvPr id="2" name="组合 1"/>
          <p:cNvGrpSpPr/>
          <p:nvPr/>
        </p:nvGrpSpPr>
        <p:grpSpPr>
          <a:xfrm>
            <a:off x="697054" y="1577766"/>
            <a:ext cx="5176268" cy="1981858"/>
            <a:chOff x="697053" y="1577766"/>
            <a:chExt cx="5176268" cy="1981858"/>
          </a:xfrm>
        </p:grpSpPr>
        <p:cxnSp>
          <p:nvCxnSpPr>
            <p:cNvPr id="3" name="Aitds6"/>
            <p:cNvCxnSpPr/>
            <p:nvPr/>
          </p:nvCxnSpPr>
          <p:spPr>
            <a:xfrm>
              <a:off x="698871" y="2191132"/>
              <a:ext cx="0" cy="77550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4" name="Aitds7"/>
            <p:cNvGrpSpPr/>
            <p:nvPr/>
          </p:nvGrpSpPr>
          <p:grpSpPr>
            <a:xfrm>
              <a:off x="697053" y="2115261"/>
              <a:ext cx="3230479" cy="173986"/>
              <a:chOff x="2977032" y="4682325"/>
              <a:chExt cx="3230479" cy="173986"/>
            </a:xfrm>
          </p:grpSpPr>
          <p:cxnSp>
            <p:nvCxnSpPr>
              <p:cNvPr id="15" name="Aitds7-1"/>
              <p:cNvCxnSpPr/>
              <p:nvPr/>
            </p:nvCxnSpPr>
            <p:spPr>
              <a:xfrm>
                <a:off x="2977032" y="4758196"/>
                <a:ext cx="309864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Aitds7-2"/>
              <p:cNvSpPr/>
              <p:nvPr/>
            </p:nvSpPr>
            <p:spPr>
              <a:xfrm>
                <a:off x="6033525" y="4682325"/>
                <a:ext cx="173986" cy="173986"/>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cxnSp>
          <p:nvCxnSpPr>
            <p:cNvPr id="8" name="Aitds8"/>
            <p:cNvCxnSpPr/>
            <p:nvPr/>
          </p:nvCxnSpPr>
          <p:spPr>
            <a:xfrm>
              <a:off x="5870813" y="2672252"/>
              <a:ext cx="0" cy="88737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Aitds9"/>
            <p:cNvCxnSpPr/>
            <p:nvPr/>
          </p:nvCxnSpPr>
          <p:spPr>
            <a:xfrm>
              <a:off x="1633771" y="3548049"/>
              <a:ext cx="423955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436821" y="1631353"/>
              <a:ext cx="150578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工作计划</a:t>
              </a:r>
              <a:endParaRPr kumimoji="0" lang="zh-CN" altLang="en-US" sz="2200" b="0" i="0" u="none" strike="noStrike" kern="0" cap="none" spc="0" normalizeH="0" baseline="0" noProof="0" dirty="0">
                <a:ln>
                  <a:noFill/>
                </a:ln>
                <a:gradFill>
                  <a:gsLst>
                    <a:gs pos="0">
                      <a:srgbClr val="B90010"/>
                    </a:gs>
                    <a:gs pos="100000">
                      <a:srgbClr val="EC5435"/>
                    </a:gs>
                  </a:gsLst>
                  <a:lin ang="5400000" scaled="1"/>
                </a:gra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11" name="文本框 10"/>
            <p:cNvSpPr txBox="1"/>
            <p:nvPr/>
          </p:nvSpPr>
          <p:spPr>
            <a:xfrm>
              <a:off x="770718" y="2289247"/>
              <a:ext cx="5028248" cy="1061829"/>
            </a:xfrm>
            <a:prstGeom prst="rect">
              <a:avLst/>
            </a:prstGeom>
            <a:noFill/>
          </p:spPr>
          <p:txBody>
            <a:bodyPr wrap="square" rtlCol="0">
              <a:spAutoFit/>
            </a:bodyPr>
            <a:lstStyle/>
            <a:p>
              <a:pPr>
                <a:lnSpc>
                  <a:spcPct val="150000"/>
                </a:lnSpc>
              </a:pPr>
              <a:r>
                <a:rPr lang="zh-CN" altLang="en-US" sz="1400" spc="400" dirty="0">
                  <a:solidFill>
                    <a:schemeClr val="tx1">
                      <a:lumMod val="85000"/>
                      <a:lumOff val="1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单击此处添加标题内容，内容要与标题一致，并主要字体大小及文本匹配程度。单击此处添加标题内容。</a:t>
              </a:r>
              <a:endParaRPr lang="zh-CN" altLang="en-US" sz="1400" spc="400" dirty="0">
                <a:solidFill>
                  <a:schemeClr val="tx1">
                    <a:lumMod val="85000"/>
                    <a:lumOff val="1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nvGrpSpPr>
            <p:cNvPr id="12" name="组合 11"/>
            <p:cNvGrpSpPr/>
            <p:nvPr/>
          </p:nvGrpSpPr>
          <p:grpSpPr>
            <a:xfrm>
              <a:off x="770718" y="1577766"/>
              <a:ext cx="559702" cy="559702"/>
              <a:chOff x="809068" y="1577766"/>
              <a:chExt cx="559702" cy="559702"/>
            </a:xfrm>
          </p:grpSpPr>
          <p:sp>
            <p:nvSpPr>
              <p:cNvPr id="13" name="椭圆 12"/>
              <p:cNvSpPr/>
              <p:nvPr/>
            </p:nvSpPr>
            <p:spPr>
              <a:xfrm>
                <a:off x="809068" y="1577766"/>
                <a:ext cx="559702" cy="5597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pic>
            <p:nvPicPr>
              <p:cNvPr id="14" name="图片 13"/>
              <p:cNvPicPr>
                <a:picLocks noChangeAspect="1"/>
              </p:cNvPicPr>
              <p:nvPr/>
            </p:nvPicPr>
            <p:blipFill rotWithShape="1">
              <a:blip r:embed="rId2" cstate="email">
                <a:duotone>
                  <a:prstClr val="black"/>
                  <a:schemeClr val="accent4">
                    <a:tint val="45000"/>
                    <a:satMod val="400000"/>
                  </a:schemeClr>
                </a:duotone>
              </a:blip>
              <a:srcRect/>
              <a:stretch>
                <a:fillRect/>
              </a:stretch>
            </p:blipFill>
            <p:spPr>
              <a:xfrm>
                <a:off x="893398" y="1709981"/>
                <a:ext cx="391042" cy="307166"/>
              </a:xfrm>
              <a:prstGeom prst="rect">
                <a:avLst/>
              </a:prstGeom>
              <a:effectLst>
                <a:outerShdw blurRad="63500" sx="101000" sy="101000" algn="ctr" rotWithShape="0">
                  <a:prstClr val="black">
                    <a:alpha val="40000"/>
                  </a:prstClr>
                </a:outerShdw>
              </a:effectLst>
            </p:spPr>
          </p:pic>
        </p:grpSp>
      </p:grpSp>
      <p:grpSp>
        <p:nvGrpSpPr>
          <p:cNvPr id="17" name="组合 16"/>
          <p:cNvGrpSpPr/>
          <p:nvPr/>
        </p:nvGrpSpPr>
        <p:grpSpPr>
          <a:xfrm>
            <a:off x="697054" y="3926847"/>
            <a:ext cx="5176268" cy="2045779"/>
            <a:chOff x="697053" y="3926845"/>
            <a:chExt cx="5176268" cy="2045779"/>
          </a:xfrm>
        </p:grpSpPr>
        <p:cxnSp>
          <p:nvCxnSpPr>
            <p:cNvPr id="18" name="Aitds6"/>
            <p:cNvCxnSpPr/>
            <p:nvPr/>
          </p:nvCxnSpPr>
          <p:spPr>
            <a:xfrm>
              <a:off x="698871" y="4604132"/>
              <a:ext cx="0" cy="77550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9" name="Aitds7"/>
            <p:cNvGrpSpPr/>
            <p:nvPr/>
          </p:nvGrpSpPr>
          <p:grpSpPr>
            <a:xfrm>
              <a:off x="697053" y="4528261"/>
              <a:ext cx="3230479" cy="173986"/>
              <a:chOff x="2977032" y="4682325"/>
              <a:chExt cx="3230479" cy="173986"/>
            </a:xfrm>
          </p:grpSpPr>
          <p:cxnSp>
            <p:nvCxnSpPr>
              <p:cNvPr id="27" name="Aitds7-1"/>
              <p:cNvCxnSpPr/>
              <p:nvPr/>
            </p:nvCxnSpPr>
            <p:spPr>
              <a:xfrm>
                <a:off x="2977032" y="4758196"/>
                <a:ext cx="3098648"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8" name="Aitds7-2"/>
              <p:cNvSpPr/>
              <p:nvPr/>
            </p:nvSpPr>
            <p:spPr>
              <a:xfrm>
                <a:off x="6033525" y="4682325"/>
                <a:ext cx="173986" cy="173986"/>
              </a:xfrm>
              <a:prstGeom prst="donu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cxnSp>
          <p:nvCxnSpPr>
            <p:cNvPr id="20" name="Aitds8"/>
            <p:cNvCxnSpPr/>
            <p:nvPr/>
          </p:nvCxnSpPr>
          <p:spPr>
            <a:xfrm>
              <a:off x="5870813" y="5085252"/>
              <a:ext cx="0" cy="88737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Aitds9"/>
            <p:cNvCxnSpPr/>
            <p:nvPr/>
          </p:nvCxnSpPr>
          <p:spPr>
            <a:xfrm>
              <a:off x="1633771" y="5961049"/>
              <a:ext cx="423955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436821" y="4044353"/>
              <a:ext cx="150578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工作计划</a:t>
              </a:r>
              <a:endParaRPr kumimoji="0" lang="zh-CN" altLang="en-US" sz="2200" b="0" i="0" u="none" strike="noStrike" kern="0" cap="none" spc="0" normalizeH="0" baseline="0" noProof="0" dirty="0">
                <a:ln>
                  <a:noFill/>
                </a:ln>
                <a:gradFill>
                  <a:gsLst>
                    <a:gs pos="0">
                      <a:srgbClr val="B90010"/>
                    </a:gs>
                    <a:gs pos="100000">
                      <a:srgbClr val="EC5435"/>
                    </a:gs>
                  </a:gsLst>
                  <a:lin ang="5400000" scaled="1"/>
                </a:gra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23" name="文本框 22"/>
            <p:cNvSpPr txBox="1"/>
            <p:nvPr/>
          </p:nvSpPr>
          <p:spPr>
            <a:xfrm>
              <a:off x="770718" y="4778118"/>
              <a:ext cx="5028248" cy="1061829"/>
            </a:xfrm>
            <a:prstGeom prst="rect">
              <a:avLst/>
            </a:prstGeom>
            <a:noFill/>
          </p:spPr>
          <p:txBody>
            <a:bodyPr wrap="square" rtlCol="0">
              <a:spAutoFit/>
            </a:bodyPr>
            <a:lstStyle/>
            <a:p>
              <a:pPr>
                <a:lnSpc>
                  <a:spcPct val="150000"/>
                </a:lnSpc>
              </a:pPr>
              <a:r>
                <a:rPr lang="zh-CN" altLang="en-US" sz="1400" spc="400" dirty="0">
                  <a:solidFill>
                    <a:schemeClr val="tx1">
                      <a:lumMod val="85000"/>
                      <a:lumOff val="1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单击此处添加标题内容，内容要与标题一致，并主要字体大小及文本匹配程度。单击此处添加标题内容。</a:t>
              </a:r>
              <a:endParaRPr lang="zh-CN" altLang="en-US" sz="1400" spc="400" dirty="0">
                <a:solidFill>
                  <a:schemeClr val="tx1">
                    <a:lumMod val="85000"/>
                    <a:lumOff val="1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nvGrpSpPr>
            <p:cNvPr id="24" name="组合 23"/>
            <p:cNvGrpSpPr/>
            <p:nvPr/>
          </p:nvGrpSpPr>
          <p:grpSpPr>
            <a:xfrm>
              <a:off x="770718" y="3926845"/>
              <a:ext cx="559702" cy="559702"/>
              <a:chOff x="809068" y="1577766"/>
              <a:chExt cx="559702" cy="559702"/>
            </a:xfrm>
          </p:grpSpPr>
          <p:sp>
            <p:nvSpPr>
              <p:cNvPr id="25" name="椭圆 24"/>
              <p:cNvSpPr/>
              <p:nvPr/>
            </p:nvSpPr>
            <p:spPr>
              <a:xfrm>
                <a:off x="809068" y="1577766"/>
                <a:ext cx="559702" cy="5597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pic>
            <p:nvPicPr>
              <p:cNvPr id="26" name="图片 25"/>
              <p:cNvPicPr>
                <a:picLocks noChangeAspect="1"/>
              </p:cNvPicPr>
              <p:nvPr/>
            </p:nvPicPr>
            <p:blipFill rotWithShape="1">
              <a:blip r:embed="rId2" cstate="email">
                <a:duotone>
                  <a:prstClr val="black"/>
                  <a:schemeClr val="accent4">
                    <a:tint val="45000"/>
                    <a:satMod val="400000"/>
                  </a:schemeClr>
                </a:duotone>
              </a:blip>
              <a:srcRect/>
              <a:stretch>
                <a:fillRect/>
              </a:stretch>
            </p:blipFill>
            <p:spPr>
              <a:xfrm>
                <a:off x="893398" y="1709981"/>
                <a:ext cx="391042" cy="307166"/>
              </a:xfrm>
              <a:prstGeom prst="rect">
                <a:avLst/>
              </a:prstGeom>
              <a:effectLst>
                <a:outerShdw blurRad="63500" sx="101000" sy="101000" algn="ctr" rotWithShape="0">
                  <a:prstClr val="black">
                    <a:alpha val="40000"/>
                  </a:prstClr>
                </a:outerShdw>
              </a:effectLst>
            </p:spPr>
          </p:pic>
        </p:grpSp>
      </p:grpSp>
      <p:pic>
        <p:nvPicPr>
          <p:cNvPr id="29" name="图片 28"/>
          <p:cNvPicPr>
            <a:picLocks noChangeAspect="1"/>
          </p:cNvPicPr>
          <p:nvPr/>
        </p:nvPicPr>
        <p:blipFill>
          <a:blip r:embed="rId3" cstate="email"/>
          <a:stretch>
            <a:fillRect/>
          </a:stretch>
        </p:blipFill>
        <p:spPr>
          <a:xfrm>
            <a:off x="6218828" y="1880068"/>
            <a:ext cx="5434709" cy="3623139"/>
          </a:xfrm>
          <a:prstGeom prst="roundRect">
            <a:avLst>
              <a:gd name="adj" fmla="val 8594"/>
            </a:avLst>
          </a:prstGeom>
          <a:solidFill>
            <a:srgbClr val="FFFFFF">
              <a:shade val="85000"/>
            </a:srgbClr>
          </a:solidFill>
          <a:ln>
            <a:noFill/>
          </a:ln>
          <a:effectLst>
            <a:outerShdw blurRad="63500" algn="ctr" rotWithShape="0">
              <a:prstClr val="black">
                <a:alpha val="40000"/>
              </a:prstClr>
            </a:outerShdw>
            <a:reflection blurRad="12700" stA="38000" endPos="28000" dist="5000" dir="5400000" sy="-100000" algn="bl" rotWithShape="0"/>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1250" fill="hold"/>
                                        <p:tgtEl>
                                          <p:spTgt spid="17"/>
                                        </p:tgtEl>
                                        <p:attrNameLst>
                                          <p:attrName>ppt_w</p:attrName>
                                        </p:attrNameLst>
                                      </p:cBhvr>
                                      <p:tavLst>
                                        <p:tav tm="0">
                                          <p:val>
                                            <p:fltVal val="0"/>
                                          </p:val>
                                        </p:tav>
                                        <p:tav tm="100000">
                                          <p:val>
                                            <p:strVal val="#ppt_w"/>
                                          </p:val>
                                        </p:tav>
                                      </p:tavLst>
                                    </p:anim>
                                    <p:anim calcmode="lin" valueType="num">
                                      <p:cBhvr>
                                        <p:cTn id="18" dur="1250" fill="hold"/>
                                        <p:tgtEl>
                                          <p:spTgt spid="17"/>
                                        </p:tgtEl>
                                        <p:attrNameLst>
                                          <p:attrName>ppt_h</p:attrName>
                                        </p:attrNameLst>
                                      </p:cBhvr>
                                      <p:tavLst>
                                        <p:tav tm="0">
                                          <p:val>
                                            <p:fltVal val="0"/>
                                          </p:val>
                                        </p:tav>
                                        <p:tav tm="100000">
                                          <p:val>
                                            <p:strVal val="#ppt_h"/>
                                          </p:val>
                                        </p:tav>
                                      </p:tavLst>
                                    </p:anim>
                                    <p:animEffect transition="in" filter="fade">
                                      <p:cBhvr>
                                        <p:cTn id="19" dur="125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Effect transition="in" filter="fade">
                                      <p:cBhvr>
                                        <p:cTn id="2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51384" y="476674"/>
            <a:ext cx="3816424" cy="680849"/>
            <a:chOff x="171451" y="243075"/>
            <a:chExt cx="3816424" cy="680849"/>
          </a:xfrm>
        </p:grpSpPr>
        <p:sp>
          <p:nvSpPr>
            <p:cNvPr id="6" name="文本框 5"/>
            <p:cNvSpPr txBox="1"/>
            <p:nvPr/>
          </p:nvSpPr>
          <p:spPr>
            <a:xfrm>
              <a:off x="895351" y="321889"/>
              <a:ext cx="3092524" cy="52322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未来工作计划汇报</a:t>
              </a:r>
              <a:endPar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p:txBody>
        </p:sp>
        <p:pic>
          <p:nvPicPr>
            <p:cNvPr id="7" name="图片 6"/>
            <p:cNvPicPr>
              <a:picLocks noChangeAspect="1"/>
            </p:cNvPicPr>
            <p:nvPr/>
          </p:nvPicPr>
          <p:blipFill>
            <a:blip r:embed="rId1" cstate="email"/>
            <a:stretch>
              <a:fillRect/>
            </a:stretch>
          </p:blipFill>
          <p:spPr>
            <a:xfrm>
              <a:off x="171451" y="243075"/>
              <a:ext cx="784652" cy="680849"/>
            </a:xfrm>
            <a:prstGeom prst="rect">
              <a:avLst/>
            </a:prstGeom>
          </p:spPr>
        </p:pic>
      </p:grpSp>
      <p:grpSp>
        <p:nvGrpSpPr>
          <p:cNvPr id="45" name="图形"/>
          <p:cNvGrpSpPr/>
          <p:nvPr/>
        </p:nvGrpSpPr>
        <p:grpSpPr>
          <a:xfrm>
            <a:off x="525780" y="1586200"/>
            <a:ext cx="11165840" cy="4003040"/>
            <a:chOff x="828" y="2271"/>
            <a:chExt cx="17584" cy="6304"/>
          </a:xfrm>
        </p:grpSpPr>
        <p:grpSp>
          <p:nvGrpSpPr>
            <p:cNvPr id="46" name="组合 45"/>
            <p:cNvGrpSpPr/>
            <p:nvPr/>
          </p:nvGrpSpPr>
          <p:grpSpPr>
            <a:xfrm>
              <a:off x="828" y="4439"/>
              <a:ext cx="17584" cy="4136"/>
              <a:chOff x="526406" y="3025561"/>
              <a:chExt cx="11165651" cy="2626547"/>
            </a:xfrm>
          </p:grpSpPr>
          <p:grpSp>
            <p:nvGrpSpPr>
              <p:cNvPr id="48" name="组合 47"/>
              <p:cNvGrpSpPr/>
              <p:nvPr/>
            </p:nvGrpSpPr>
            <p:grpSpPr>
              <a:xfrm>
                <a:off x="526406" y="3025561"/>
                <a:ext cx="2616172" cy="2626547"/>
                <a:chOff x="526406" y="2290873"/>
                <a:chExt cx="2616172" cy="2626547"/>
              </a:xfrm>
            </p:grpSpPr>
            <p:sp>
              <p:nvSpPr>
                <p:cNvPr id="79" name="图形"/>
                <p:cNvSpPr/>
                <p:nvPr>
                  <p:custDataLst>
                    <p:tags r:id="rId2"/>
                  </p:custDataLst>
                </p:nvPr>
              </p:nvSpPr>
              <p:spPr>
                <a:xfrm>
                  <a:off x="614878" y="2527881"/>
                  <a:ext cx="2527700" cy="2389539"/>
                </a:xfrm>
                <a:prstGeom prst="roundRect">
                  <a:avLst>
                    <a:gd name="adj" fmla="val 0"/>
                  </a:avLst>
                </a:prstGeom>
                <a:solidFill>
                  <a:srgbClr val="FFFFFF"/>
                </a:solidFill>
                <a:ln w="12700" cap="flat" cmpd="sng" algn="ctr">
                  <a:gradFill>
                    <a:gsLst>
                      <a:gs pos="6000">
                        <a:srgbClr val="FFFFFF"/>
                      </a:gs>
                      <a:gs pos="100000">
                        <a:srgbClr val="D62730">
                          <a:alpha val="70000"/>
                        </a:srgbClr>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nvGrpSpPr>
                <p:cNvPr id="80" name="组合 79"/>
                <p:cNvGrpSpPr/>
                <p:nvPr/>
              </p:nvGrpSpPr>
              <p:grpSpPr>
                <a:xfrm>
                  <a:off x="526406" y="2290873"/>
                  <a:ext cx="2432038" cy="533385"/>
                  <a:chOff x="687482" y="2319895"/>
                  <a:chExt cx="2432038" cy="533385"/>
                </a:xfrm>
              </p:grpSpPr>
              <p:sp>
                <p:nvSpPr>
                  <p:cNvPr id="83" name="图形"/>
                  <p:cNvSpPr/>
                  <p:nvPr>
                    <p:custDataLst>
                      <p:tags r:id="rId3"/>
                    </p:custDataLst>
                  </p:nvPr>
                </p:nvSpPr>
                <p:spPr>
                  <a:xfrm rot="16200000" flipH="1">
                    <a:off x="692851" y="2756467"/>
                    <a:ext cx="91444" cy="102182"/>
                  </a:xfrm>
                  <a:prstGeom prst="rtTriangle">
                    <a:avLst/>
                  </a:prstGeom>
                  <a:gradFill>
                    <a:gsLst>
                      <a:gs pos="0">
                        <a:srgbClr val="990302"/>
                      </a:gs>
                      <a:gs pos="40000">
                        <a:srgbClr val="990302"/>
                      </a:gs>
                      <a:gs pos="100000">
                        <a:srgbClr val="D5111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gradFill>
                        <a:gsLst>
                          <a:gs pos="0">
                            <a:srgbClr val="990302"/>
                          </a:gs>
                          <a:gs pos="40000">
                            <a:srgbClr val="990302"/>
                          </a:gs>
                          <a:gs pos="100000">
                            <a:srgbClr val="D51111"/>
                          </a:gs>
                        </a:gsLst>
                        <a:lin ang="2700000" scaled="0"/>
                      </a:gra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84" name="图形"/>
                  <p:cNvSpPr/>
                  <p:nvPr>
                    <p:custDataLst>
                      <p:tags r:id="rId4"/>
                    </p:custDataLst>
                  </p:nvPr>
                </p:nvSpPr>
                <p:spPr>
                  <a:xfrm>
                    <a:off x="688960" y="2319895"/>
                    <a:ext cx="2430560" cy="448165"/>
                  </a:xfrm>
                  <a:custGeom>
                    <a:avLst/>
                    <a:gdLst>
                      <a:gd name="connsiteX0" fmla="*/ 24875 w 1785969"/>
                      <a:gd name="connsiteY0" fmla="*/ 0 h 444710"/>
                      <a:gd name="connsiteX1" fmla="*/ 1563614 w 1785969"/>
                      <a:gd name="connsiteY1" fmla="*/ 0 h 444710"/>
                      <a:gd name="connsiteX2" fmla="*/ 1785969 w 1785969"/>
                      <a:gd name="connsiteY2" fmla="*/ 222355 h 444710"/>
                      <a:gd name="connsiteX3" fmla="*/ 1785968 w 1785969"/>
                      <a:gd name="connsiteY3" fmla="*/ 222355 h 444710"/>
                      <a:gd name="connsiteX4" fmla="*/ 1563613 w 1785969"/>
                      <a:gd name="connsiteY4" fmla="*/ 444710 h 444710"/>
                      <a:gd name="connsiteX5" fmla="*/ 24875 w 1785969"/>
                      <a:gd name="connsiteY5" fmla="*/ 444709 h 444710"/>
                      <a:gd name="connsiteX6" fmla="*/ 0 w 1785969"/>
                      <a:gd name="connsiteY6" fmla="*/ 442201 h 444710"/>
                      <a:gd name="connsiteX7" fmla="*/ 0 w 1785969"/>
                      <a:gd name="connsiteY7" fmla="*/ 2508 h 44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5969" h="444710">
                        <a:moveTo>
                          <a:pt x="24875" y="0"/>
                        </a:moveTo>
                        <a:lnTo>
                          <a:pt x="1563614" y="0"/>
                        </a:lnTo>
                        <a:cubicBezTo>
                          <a:pt x="1686417" y="0"/>
                          <a:pt x="1785969" y="99552"/>
                          <a:pt x="1785969" y="222355"/>
                        </a:cubicBezTo>
                        <a:lnTo>
                          <a:pt x="1785968" y="222355"/>
                        </a:lnTo>
                        <a:cubicBezTo>
                          <a:pt x="1785968" y="345158"/>
                          <a:pt x="1686416" y="444710"/>
                          <a:pt x="1563613" y="444710"/>
                        </a:cubicBezTo>
                        <a:lnTo>
                          <a:pt x="24875" y="444709"/>
                        </a:lnTo>
                        <a:lnTo>
                          <a:pt x="0" y="442201"/>
                        </a:lnTo>
                        <a:lnTo>
                          <a:pt x="0" y="2508"/>
                        </a:lnTo>
                        <a:close/>
                      </a:path>
                    </a:pathLst>
                  </a:custGeom>
                  <a:gradFill>
                    <a:gsLst>
                      <a:gs pos="0">
                        <a:srgbClr val="D62730"/>
                      </a:gs>
                      <a:gs pos="100000">
                        <a:srgbClr val="E9381C"/>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gradFill>
                        <a:gsLst>
                          <a:gs pos="0">
                            <a:srgbClr val="990302"/>
                          </a:gs>
                          <a:gs pos="40000">
                            <a:srgbClr val="990302"/>
                          </a:gs>
                          <a:gs pos="100000">
                            <a:srgbClr val="D51111"/>
                          </a:gs>
                        </a:gsLst>
                        <a:lin ang="2700000" scaled="0"/>
                      </a:gra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sp>
              <p:nvSpPr>
                <p:cNvPr id="81" name="图形"/>
                <p:cNvSpPr txBox="1"/>
                <p:nvPr>
                  <p:custDataLst>
                    <p:tags r:id="rId5"/>
                  </p:custDataLst>
                </p:nvPr>
              </p:nvSpPr>
              <p:spPr>
                <a:xfrm>
                  <a:off x="692520" y="2355874"/>
                  <a:ext cx="2430560" cy="369317"/>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schemeClr val="bg1"/>
                      </a:soli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工作计划</a:t>
                  </a:r>
                  <a:endParaRPr kumimoji="0" lang="zh-CN" altLang="en-US" sz="2400" b="0" i="0" u="none" strike="noStrike" kern="0" cap="none" spc="0" normalizeH="0" baseline="0" noProof="0" dirty="0">
                    <a:ln>
                      <a:noFill/>
                    </a:ln>
                    <a:solidFill>
                      <a:schemeClr val="bg1"/>
                    </a:soli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82" name="图形"/>
                <p:cNvSpPr txBox="1"/>
                <p:nvPr>
                  <p:custDataLst>
                    <p:tags r:id="rId6"/>
                  </p:custDataLst>
                </p:nvPr>
              </p:nvSpPr>
              <p:spPr>
                <a:xfrm>
                  <a:off x="776596" y="3031740"/>
                  <a:ext cx="2085975" cy="1597025"/>
                </a:xfrm>
                <a:prstGeom prst="rect">
                  <a:avLst/>
                </a:prstGeom>
                <a:noFill/>
              </p:spPr>
              <p:txBody>
                <a:bodyPr wrap="square" lIns="0" tIns="0" rIns="0" bIns="0" rtlCol="0">
                  <a:no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000000">
                          <a:lumMod val="85000"/>
                          <a:lumOff val="15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在此处添加您的文本内容在此处添加您的文本内容在此处添加您的文本内容在此处添加您的文本内容在此处添加您的文本内容</a:t>
                  </a:r>
                  <a:endParaRPr kumimoji="0" lang="zh-CN" altLang="en-US" sz="1400" b="0" i="0" u="none" strike="noStrike" kern="0" cap="none" spc="0" normalizeH="0" baseline="0" noProof="0" dirty="0">
                    <a:ln>
                      <a:noFill/>
                    </a:ln>
                    <a:solidFill>
                      <a:prstClr val="black">
                        <a:lumMod val="75000"/>
                        <a:lumOff val="25000"/>
                      </a:prst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49" name="组合 48"/>
              <p:cNvGrpSpPr/>
              <p:nvPr/>
            </p:nvGrpSpPr>
            <p:grpSpPr>
              <a:xfrm>
                <a:off x="3246120" y="4222460"/>
                <a:ext cx="175360" cy="213360"/>
                <a:chOff x="3429000" y="3408680"/>
                <a:chExt cx="175360" cy="213360"/>
              </a:xfrm>
            </p:grpSpPr>
            <p:sp>
              <p:nvSpPr>
                <p:cNvPr id="77" name="图形"/>
                <p:cNvSpPr/>
                <p:nvPr>
                  <p:custDataLst>
                    <p:tags r:id="rId7"/>
                  </p:custDataLst>
                </p:nvPr>
              </p:nvSpPr>
              <p:spPr>
                <a:xfrm>
                  <a:off x="3429000" y="3408680"/>
                  <a:ext cx="108000" cy="213360"/>
                </a:xfrm>
                <a:prstGeom prst="chevron">
                  <a:avLst/>
                </a:prstGeom>
                <a:gradFill>
                  <a:gsLst>
                    <a:gs pos="0">
                      <a:srgbClr val="D62730"/>
                    </a:gs>
                    <a:gs pos="100000">
                      <a:srgbClr val="D5111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gradFill>
                      <a:gsLst>
                        <a:gs pos="0">
                          <a:srgbClr val="990302"/>
                        </a:gs>
                        <a:gs pos="40000">
                          <a:srgbClr val="990302"/>
                        </a:gs>
                        <a:gs pos="100000">
                          <a:srgbClr val="D51111"/>
                        </a:gs>
                      </a:gsLst>
                      <a:lin ang="2700000" scaled="0"/>
                    </a:gra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78" name="图形"/>
                <p:cNvSpPr/>
                <p:nvPr>
                  <p:custDataLst>
                    <p:tags r:id="rId8"/>
                  </p:custDataLst>
                </p:nvPr>
              </p:nvSpPr>
              <p:spPr>
                <a:xfrm>
                  <a:off x="3496360" y="3408680"/>
                  <a:ext cx="108000" cy="213360"/>
                </a:xfrm>
                <a:prstGeom prst="chevron">
                  <a:avLst/>
                </a:prstGeom>
                <a:gradFill>
                  <a:gsLst>
                    <a:gs pos="0">
                      <a:srgbClr val="D62730"/>
                    </a:gs>
                    <a:gs pos="100000">
                      <a:srgbClr val="D5111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gradFill>
                      <a:gsLst>
                        <a:gs pos="0">
                          <a:srgbClr val="990302"/>
                        </a:gs>
                        <a:gs pos="40000">
                          <a:srgbClr val="990302"/>
                        </a:gs>
                        <a:gs pos="100000">
                          <a:srgbClr val="D51111"/>
                        </a:gs>
                      </a:gsLst>
                      <a:lin ang="2700000" scaled="0"/>
                    </a:gra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50" name="组合 49"/>
              <p:cNvGrpSpPr/>
              <p:nvPr/>
            </p:nvGrpSpPr>
            <p:grpSpPr>
              <a:xfrm>
                <a:off x="3368398" y="3025561"/>
                <a:ext cx="2626208" cy="2626547"/>
                <a:chOff x="526406" y="2290873"/>
                <a:chExt cx="2626208" cy="2626547"/>
              </a:xfrm>
            </p:grpSpPr>
            <p:sp>
              <p:nvSpPr>
                <p:cNvPr id="71" name="图形"/>
                <p:cNvSpPr/>
                <p:nvPr>
                  <p:custDataLst>
                    <p:tags r:id="rId9"/>
                  </p:custDataLst>
                </p:nvPr>
              </p:nvSpPr>
              <p:spPr>
                <a:xfrm>
                  <a:off x="614878" y="2527881"/>
                  <a:ext cx="2527700" cy="2389539"/>
                </a:xfrm>
                <a:prstGeom prst="roundRect">
                  <a:avLst>
                    <a:gd name="adj" fmla="val 0"/>
                  </a:avLst>
                </a:prstGeom>
                <a:solidFill>
                  <a:srgbClr val="FFFFFF"/>
                </a:solidFill>
                <a:ln w="12700" cap="flat" cmpd="sng" algn="ctr">
                  <a:gradFill>
                    <a:gsLst>
                      <a:gs pos="6000">
                        <a:srgbClr val="FFFFFF"/>
                      </a:gs>
                      <a:gs pos="100000">
                        <a:srgbClr val="D62730">
                          <a:alpha val="70000"/>
                        </a:srgbClr>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nvGrpSpPr>
                <p:cNvPr id="72" name="组合 71"/>
                <p:cNvGrpSpPr/>
                <p:nvPr/>
              </p:nvGrpSpPr>
              <p:grpSpPr>
                <a:xfrm>
                  <a:off x="526406" y="2290873"/>
                  <a:ext cx="2432038" cy="533385"/>
                  <a:chOff x="687482" y="2319895"/>
                  <a:chExt cx="2432038" cy="533385"/>
                </a:xfrm>
              </p:grpSpPr>
              <p:sp>
                <p:nvSpPr>
                  <p:cNvPr id="75" name="图形"/>
                  <p:cNvSpPr/>
                  <p:nvPr>
                    <p:custDataLst>
                      <p:tags r:id="rId10"/>
                    </p:custDataLst>
                  </p:nvPr>
                </p:nvSpPr>
                <p:spPr>
                  <a:xfrm rot="16200000" flipH="1">
                    <a:off x="692851" y="2756467"/>
                    <a:ext cx="91444" cy="102182"/>
                  </a:xfrm>
                  <a:prstGeom prst="rtTriangle">
                    <a:avLst/>
                  </a:prstGeom>
                  <a:gradFill>
                    <a:gsLst>
                      <a:gs pos="0">
                        <a:srgbClr val="990302"/>
                      </a:gs>
                      <a:gs pos="40000">
                        <a:srgbClr val="990302"/>
                      </a:gs>
                      <a:gs pos="100000">
                        <a:srgbClr val="D5111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gradFill>
                        <a:gsLst>
                          <a:gs pos="0">
                            <a:srgbClr val="990302"/>
                          </a:gs>
                          <a:gs pos="40000">
                            <a:srgbClr val="990302"/>
                          </a:gs>
                          <a:gs pos="100000">
                            <a:srgbClr val="D51111"/>
                          </a:gs>
                        </a:gsLst>
                        <a:lin ang="2700000" scaled="0"/>
                      </a:gra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76" name="图形"/>
                  <p:cNvSpPr/>
                  <p:nvPr>
                    <p:custDataLst>
                      <p:tags r:id="rId11"/>
                    </p:custDataLst>
                  </p:nvPr>
                </p:nvSpPr>
                <p:spPr>
                  <a:xfrm>
                    <a:off x="688960" y="2319895"/>
                    <a:ext cx="2430560" cy="448165"/>
                  </a:xfrm>
                  <a:custGeom>
                    <a:avLst/>
                    <a:gdLst>
                      <a:gd name="connsiteX0" fmla="*/ 24875 w 1785969"/>
                      <a:gd name="connsiteY0" fmla="*/ 0 h 444710"/>
                      <a:gd name="connsiteX1" fmla="*/ 1563614 w 1785969"/>
                      <a:gd name="connsiteY1" fmla="*/ 0 h 444710"/>
                      <a:gd name="connsiteX2" fmla="*/ 1785969 w 1785969"/>
                      <a:gd name="connsiteY2" fmla="*/ 222355 h 444710"/>
                      <a:gd name="connsiteX3" fmla="*/ 1785968 w 1785969"/>
                      <a:gd name="connsiteY3" fmla="*/ 222355 h 444710"/>
                      <a:gd name="connsiteX4" fmla="*/ 1563613 w 1785969"/>
                      <a:gd name="connsiteY4" fmla="*/ 444710 h 444710"/>
                      <a:gd name="connsiteX5" fmla="*/ 24875 w 1785969"/>
                      <a:gd name="connsiteY5" fmla="*/ 444709 h 444710"/>
                      <a:gd name="connsiteX6" fmla="*/ 0 w 1785969"/>
                      <a:gd name="connsiteY6" fmla="*/ 442201 h 444710"/>
                      <a:gd name="connsiteX7" fmla="*/ 0 w 1785969"/>
                      <a:gd name="connsiteY7" fmla="*/ 2508 h 44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5969" h="444710">
                        <a:moveTo>
                          <a:pt x="24875" y="0"/>
                        </a:moveTo>
                        <a:lnTo>
                          <a:pt x="1563614" y="0"/>
                        </a:lnTo>
                        <a:cubicBezTo>
                          <a:pt x="1686417" y="0"/>
                          <a:pt x="1785969" y="99552"/>
                          <a:pt x="1785969" y="222355"/>
                        </a:cubicBezTo>
                        <a:lnTo>
                          <a:pt x="1785968" y="222355"/>
                        </a:lnTo>
                        <a:cubicBezTo>
                          <a:pt x="1785968" y="345158"/>
                          <a:pt x="1686416" y="444710"/>
                          <a:pt x="1563613" y="444710"/>
                        </a:cubicBezTo>
                        <a:lnTo>
                          <a:pt x="24875" y="444709"/>
                        </a:lnTo>
                        <a:lnTo>
                          <a:pt x="0" y="442201"/>
                        </a:lnTo>
                        <a:lnTo>
                          <a:pt x="0" y="2508"/>
                        </a:lnTo>
                        <a:close/>
                      </a:path>
                    </a:pathLst>
                  </a:custGeom>
                  <a:gradFill>
                    <a:gsLst>
                      <a:gs pos="0">
                        <a:srgbClr val="D62730"/>
                      </a:gs>
                      <a:gs pos="100000">
                        <a:srgbClr val="E9381C"/>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gradFill>
                        <a:gsLst>
                          <a:gs pos="0">
                            <a:srgbClr val="990302"/>
                          </a:gs>
                          <a:gs pos="40000">
                            <a:srgbClr val="990302"/>
                          </a:gs>
                          <a:gs pos="100000">
                            <a:srgbClr val="D51111"/>
                          </a:gs>
                        </a:gsLst>
                        <a:lin ang="2700000" scaled="0"/>
                      </a:gra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sp>
              <p:nvSpPr>
                <p:cNvPr id="73" name="图形"/>
                <p:cNvSpPr txBox="1"/>
                <p:nvPr>
                  <p:custDataLst>
                    <p:tags r:id="rId12"/>
                  </p:custDataLst>
                </p:nvPr>
              </p:nvSpPr>
              <p:spPr>
                <a:xfrm>
                  <a:off x="722054" y="2330297"/>
                  <a:ext cx="2430560" cy="36931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prstClr val="white"/>
                      </a:soli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工作计划</a:t>
                  </a:r>
                  <a:endParaRPr kumimoji="0" lang="zh-CN" altLang="en-US" sz="2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74" name="图形"/>
                <p:cNvSpPr txBox="1"/>
                <p:nvPr>
                  <p:custDataLst>
                    <p:tags r:id="rId13"/>
                  </p:custDataLst>
                </p:nvPr>
              </p:nvSpPr>
              <p:spPr>
                <a:xfrm>
                  <a:off x="776596" y="3031740"/>
                  <a:ext cx="2112010" cy="1597025"/>
                </a:xfrm>
                <a:prstGeom prst="rect">
                  <a:avLst/>
                </a:prstGeom>
                <a:noFill/>
              </p:spPr>
              <p:txBody>
                <a:bodyPr wrap="square" lIns="0" tIns="0" rIns="0" bIns="0" rtlCol="0">
                  <a:no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a:ln>
                        <a:noFill/>
                      </a:ln>
                      <a:solidFill>
                        <a:srgbClr val="000000">
                          <a:lumMod val="85000"/>
                          <a:lumOff val="15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在此处添加您的文本内容在此处添加您的文本内容在此处添加您的文本内容在此处添加您的文本内容在此处添加您的文本内容</a:t>
                  </a:r>
                  <a:endParaRPr kumimoji="0" lang="zh-CN" altLang="en-US" sz="1400" b="0" i="0" u="none" strike="noStrike" kern="0" cap="none" spc="0" normalizeH="0" baseline="0" noProof="0" dirty="0">
                    <a:ln>
                      <a:noFill/>
                    </a:ln>
                    <a:solidFill>
                      <a:prstClr val="black">
                        <a:lumMod val="75000"/>
                        <a:lumOff val="25000"/>
                      </a:prst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51" name="组合 50"/>
              <p:cNvGrpSpPr/>
              <p:nvPr/>
            </p:nvGrpSpPr>
            <p:grpSpPr>
              <a:xfrm>
                <a:off x="6057632" y="4222460"/>
                <a:ext cx="175360" cy="213360"/>
                <a:chOff x="3429000" y="3408680"/>
                <a:chExt cx="175360" cy="213360"/>
              </a:xfrm>
            </p:grpSpPr>
            <p:sp>
              <p:nvSpPr>
                <p:cNvPr id="69" name="图形"/>
                <p:cNvSpPr/>
                <p:nvPr>
                  <p:custDataLst>
                    <p:tags r:id="rId14"/>
                  </p:custDataLst>
                </p:nvPr>
              </p:nvSpPr>
              <p:spPr>
                <a:xfrm>
                  <a:off x="3429000" y="3408680"/>
                  <a:ext cx="108000" cy="213360"/>
                </a:xfrm>
                <a:prstGeom prst="chevron">
                  <a:avLst/>
                </a:prstGeom>
                <a:gradFill>
                  <a:gsLst>
                    <a:gs pos="0">
                      <a:srgbClr val="D62730"/>
                    </a:gs>
                    <a:gs pos="100000">
                      <a:srgbClr val="D5111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gradFill>
                      <a:gsLst>
                        <a:gs pos="0">
                          <a:srgbClr val="990302"/>
                        </a:gs>
                        <a:gs pos="40000">
                          <a:srgbClr val="990302"/>
                        </a:gs>
                        <a:gs pos="100000">
                          <a:srgbClr val="D51111"/>
                        </a:gs>
                      </a:gsLst>
                      <a:lin ang="2700000" scaled="0"/>
                    </a:gra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70" name="图形"/>
                <p:cNvSpPr/>
                <p:nvPr>
                  <p:custDataLst>
                    <p:tags r:id="rId15"/>
                  </p:custDataLst>
                </p:nvPr>
              </p:nvSpPr>
              <p:spPr>
                <a:xfrm>
                  <a:off x="3496360" y="3408680"/>
                  <a:ext cx="108000" cy="213360"/>
                </a:xfrm>
                <a:prstGeom prst="chevron">
                  <a:avLst/>
                </a:prstGeom>
                <a:gradFill>
                  <a:gsLst>
                    <a:gs pos="0">
                      <a:srgbClr val="D62730"/>
                    </a:gs>
                    <a:gs pos="100000">
                      <a:srgbClr val="D5111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gradFill>
                      <a:gsLst>
                        <a:gs pos="0">
                          <a:srgbClr val="990302"/>
                        </a:gs>
                        <a:gs pos="40000">
                          <a:srgbClr val="990302"/>
                        </a:gs>
                        <a:gs pos="100000">
                          <a:srgbClr val="D51111"/>
                        </a:gs>
                      </a:gsLst>
                      <a:lin ang="2700000" scaled="0"/>
                    </a:gra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52" name="组合 51"/>
              <p:cNvGrpSpPr/>
              <p:nvPr/>
            </p:nvGrpSpPr>
            <p:grpSpPr>
              <a:xfrm>
                <a:off x="6210390" y="3025561"/>
                <a:ext cx="2616172" cy="2626547"/>
                <a:chOff x="526406" y="2290873"/>
                <a:chExt cx="2616172" cy="2626547"/>
              </a:xfrm>
            </p:grpSpPr>
            <p:sp>
              <p:nvSpPr>
                <p:cNvPr id="63" name="图形"/>
                <p:cNvSpPr/>
                <p:nvPr>
                  <p:custDataLst>
                    <p:tags r:id="rId16"/>
                  </p:custDataLst>
                </p:nvPr>
              </p:nvSpPr>
              <p:spPr>
                <a:xfrm>
                  <a:off x="614878" y="2527881"/>
                  <a:ext cx="2527700" cy="2389539"/>
                </a:xfrm>
                <a:prstGeom prst="roundRect">
                  <a:avLst>
                    <a:gd name="adj" fmla="val 0"/>
                  </a:avLst>
                </a:prstGeom>
                <a:solidFill>
                  <a:srgbClr val="FFFFFF"/>
                </a:solidFill>
                <a:ln w="12700" cap="flat" cmpd="sng" algn="ctr">
                  <a:gradFill>
                    <a:gsLst>
                      <a:gs pos="6000">
                        <a:srgbClr val="FFFFFF"/>
                      </a:gs>
                      <a:gs pos="100000">
                        <a:srgbClr val="D62730">
                          <a:alpha val="70000"/>
                        </a:srgbClr>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nvGrpSpPr>
                <p:cNvPr id="64" name="组合 63"/>
                <p:cNvGrpSpPr/>
                <p:nvPr/>
              </p:nvGrpSpPr>
              <p:grpSpPr>
                <a:xfrm>
                  <a:off x="526406" y="2290873"/>
                  <a:ext cx="2432038" cy="533385"/>
                  <a:chOff x="687482" y="2319895"/>
                  <a:chExt cx="2432038" cy="533385"/>
                </a:xfrm>
              </p:grpSpPr>
              <p:sp>
                <p:nvSpPr>
                  <p:cNvPr id="67" name="图形"/>
                  <p:cNvSpPr/>
                  <p:nvPr>
                    <p:custDataLst>
                      <p:tags r:id="rId17"/>
                    </p:custDataLst>
                  </p:nvPr>
                </p:nvSpPr>
                <p:spPr>
                  <a:xfrm rot="16200000" flipH="1">
                    <a:off x="692851" y="2756467"/>
                    <a:ext cx="91444" cy="102182"/>
                  </a:xfrm>
                  <a:prstGeom prst="rtTriangle">
                    <a:avLst/>
                  </a:prstGeom>
                  <a:gradFill>
                    <a:gsLst>
                      <a:gs pos="0">
                        <a:srgbClr val="990302"/>
                      </a:gs>
                      <a:gs pos="40000">
                        <a:srgbClr val="990302"/>
                      </a:gs>
                      <a:gs pos="100000">
                        <a:srgbClr val="D5111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gradFill>
                        <a:gsLst>
                          <a:gs pos="0">
                            <a:srgbClr val="990302"/>
                          </a:gs>
                          <a:gs pos="40000">
                            <a:srgbClr val="990302"/>
                          </a:gs>
                          <a:gs pos="100000">
                            <a:srgbClr val="D51111"/>
                          </a:gs>
                        </a:gsLst>
                        <a:lin ang="2700000" scaled="0"/>
                      </a:gra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68" name="图形"/>
                  <p:cNvSpPr/>
                  <p:nvPr>
                    <p:custDataLst>
                      <p:tags r:id="rId18"/>
                    </p:custDataLst>
                  </p:nvPr>
                </p:nvSpPr>
                <p:spPr>
                  <a:xfrm>
                    <a:off x="688960" y="2319895"/>
                    <a:ext cx="2430560" cy="448165"/>
                  </a:xfrm>
                  <a:custGeom>
                    <a:avLst/>
                    <a:gdLst>
                      <a:gd name="connsiteX0" fmla="*/ 24875 w 1785969"/>
                      <a:gd name="connsiteY0" fmla="*/ 0 h 444710"/>
                      <a:gd name="connsiteX1" fmla="*/ 1563614 w 1785969"/>
                      <a:gd name="connsiteY1" fmla="*/ 0 h 444710"/>
                      <a:gd name="connsiteX2" fmla="*/ 1785969 w 1785969"/>
                      <a:gd name="connsiteY2" fmla="*/ 222355 h 444710"/>
                      <a:gd name="connsiteX3" fmla="*/ 1785968 w 1785969"/>
                      <a:gd name="connsiteY3" fmla="*/ 222355 h 444710"/>
                      <a:gd name="connsiteX4" fmla="*/ 1563613 w 1785969"/>
                      <a:gd name="connsiteY4" fmla="*/ 444710 h 444710"/>
                      <a:gd name="connsiteX5" fmla="*/ 24875 w 1785969"/>
                      <a:gd name="connsiteY5" fmla="*/ 444709 h 444710"/>
                      <a:gd name="connsiteX6" fmla="*/ 0 w 1785969"/>
                      <a:gd name="connsiteY6" fmla="*/ 442201 h 444710"/>
                      <a:gd name="connsiteX7" fmla="*/ 0 w 1785969"/>
                      <a:gd name="connsiteY7" fmla="*/ 2508 h 44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5969" h="444710">
                        <a:moveTo>
                          <a:pt x="24875" y="0"/>
                        </a:moveTo>
                        <a:lnTo>
                          <a:pt x="1563614" y="0"/>
                        </a:lnTo>
                        <a:cubicBezTo>
                          <a:pt x="1686417" y="0"/>
                          <a:pt x="1785969" y="99552"/>
                          <a:pt x="1785969" y="222355"/>
                        </a:cubicBezTo>
                        <a:lnTo>
                          <a:pt x="1785968" y="222355"/>
                        </a:lnTo>
                        <a:cubicBezTo>
                          <a:pt x="1785968" y="345158"/>
                          <a:pt x="1686416" y="444710"/>
                          <a:pt x="1563613" y="444710"/>
                        </a:cubicBezTo>
                        <a:lnTo>
                          <a:pt x="24875" y="444709"/>
                        </a:lnTo>
                        <a:lnTo>
                          <a:pt x="0" y="442201"/>
                        </a:lnTo>
                        <a:lnTo>
                          <a:pt x="0" y="2508"/>
                        </a:lnTo>
                        <a:close/>
                      </a:path>
                    </a:pathLst>
                  </a:custGeom>
                  <a:gradFill>
                    <a:gsLst>
                      <a:gs pos="0">
                        <a:srgbClr val="D62730"/>
                      </a:gs>
                      <a:gs pos="100000">
                        <a:srgbClr val="E9381C"/>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gradFill>
                        <a:gsLst>
                          <a:gs pos="0">
                            <a:srgbClr val="990302"/>
                          </a:gs>
                          <a:gs pos="40000">
                            <a:srgbClr val="990302"/>
                          </a:gs>
                          <a:gs pos="100000">
                            <a:srgbClr val="D51111"/>
                          </a:gs>
                        </a:gsLst>
                        <a:lin ang="2700000" scaled="0"/>
                      </a:gra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sp>
              <p:nvSpPr>
                <p:cNvPr id="65" name="图形"/>
                <p:cNvSpPr txBox="1"/>
                <p:nvPr>
                  <p:custDataLst>
                    <p:tags r:id="rId19"/>
                  </p:custDataLst>
                </p:nvPr>
              </p:nvSpPr>
              <p:spPr>
                <a:xfrm>
                  <a:off x="687174" y="2322379"/>
                  <a:ext cx="2430560" cy="36931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prstClr val="white"/>
                      </a:soli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工作计划</a:t>
                  </a:r>
                  <a:endParaRPr kumimoji="0" lang="zh-CN" altLang="en-US" sz="2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66" name="图形"/>
                <p:cNvSpPr txBox="1"/>
                <p:nvPr>
                  <p:custDataLst>
                    <p:tags r:id="rId20"/>
                  </p:custDataLst>
                </p:nvPr>
              </p:nvSpPr>
              <p:spPr>
                <a:xfrm>
                  <a:off x="776596" y="3031740"/>
                  <a:ext cx="2085975" cy="1597025"/>
                </a:xfrm>
                <a:prstGeom prst="rect">
                  <a:avLst/>
                </a:prstGeom>
                <a:noFill/>
              </p:spPr>
              <p:txBody>
                <a:bodyPr wrap="square" lIns="0" tIns="0" rIns="0" bIns="0" rtlCol="0">
                  <a:no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a:ln>
                        <a:noFill/>
                      </a:ln>
                      <a:solidFill>
                        <a:srgbClr val="000000">
                          <a:lumMod val="85000"/>
                          <a:lumOff val="15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在此处添加您的文本内容在此处添加您的文本内容在此处添加您的文本内容在此处添加您的文本内容在此处添加您的文本内容</a:t>
                  </a:r>
                  <a:endParaRPr kumimoji="0" lang="zh-CN" altLang="en-US" sz="1400" b="0" i="0" u="none" strike="noStrike" kern="0" cap="none" spc="0" normalizeH="0" baseline="0" noProof="0" dirty="0">
                    <a:ln>
                      <a:noFill/>
                    </a:ln>
                    <a:solidFill>
                      <a:prstClr val="black">
                        <a:lumMod val="75000"/>
                        <a:lumOff val="25000"/>
                      </a:prst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53" name="组合 52"/>
              <p:cNvGrpSpPr/>
              <p:nvPr/>
            </p:nvGrpSpPr>
            <p:grpSpPr>
              <a:xfrm>
                <a:off x="8931582" y="4222460"/>
                <a:ext cx="175260" cy="213360"/>
                <a:chOff x="3429000" y="3408680"/>
                <a:chExt cx="175260" cy="213360"/>
              </a:xfrm>
            </p:grpSpPr>
            <p:sp>
              <p:nvSpPr>
                <p:cNvPr id="61" name="图形"/>
                <p:cNvSpPr/>
                <p:nvPr>
                  <p:custDataLst>
                    <p:tags r:id="rId21"/>
                  </p:custDataLst>
                </p:nvPr>
              </p:nvSpPr>
              <p:spPr>
                <a:xfrm>
                  <a:off x="3429000" y="3408680"/>
                  <a:ext cx="108000" cy="213360"/>
                </a:xfrm>
                <a:prstGeom prst="chevron">
                  <a:avLst/>
                </a:prstGeom>
                <a:gradFill>
                  <a:gsLst>
                    <a:gs pos="0">
                      <a:srgbClr val="D62730"/>
                    </a:gs>
                    <a:gs pos="100000">
                      <a:srgbClr val="D5111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gradFill>
                      <a:gsLst>
                        <a:gs pos="0">
                          <a:srgbClr val="990302"/>
                        </a:gs>
                        <a:gs pos="40000">
                          <a:srgbClr val="990302"/>
                        </a:gs>
                        <a:gs pos="100000">
                          <a:srgbClr val="D51111"/>
                        </a:gs>
                      </a:gsLst>
                      <a:lin ang="2700000" scaled="0"/>
                    </a:gra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62" name="图形"/>
                <p:cNvSpPr/>
                <p:nvPr>
                  <p:custDataLst>
                    <p:tags r:id="rId22"/>
                  </p:custDataLst>
                </p:nvPr>
              </p:nvSpPr>
              <p:spPr>
                <a:xfrm>
                  <a:off x="3496945" y="3408680"/>
                  <a:ext cx="107315" cy="213360"/>
                </a:xfrm>
                <a:prstGeom prst="chevron">
                  <a:avLst/>
                </a:prstGeom>
                <a:gradFill>
                  <a:gsLst>
                    <a:gs pos="0">
                      <a:srgbClr val="D62730"/>
                    </a:gs>
                    <a:gs pos="100000">
                      <a:srgbClr val="D5111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gradFill>
                      <a:gsLst>
                        <a:gs pos="0">
                          <a:srgbClr val="990302"/>
                        </a:gs>
                        <a:gs pos="40000">
                          <a:srgbClr val="990302"/>
                        </a:gs>
                        <a:gs pos="100000">
                          <a:srgbClr val="D51111"/>
                        </a:gs>
                      </a:gsLst>
                      <a:lin ang="2700000" scaled="0"/>
                    </a:gra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54" name="组合 53"/>
              <p:cNvGrpSpPr/>
              <p:nvPr/>
            </p:nvGrpSpPr>
            <p:grpSpPr>
              <a:xfrm>
                <a:off x="9052382" y="3025561"/>
                <a:ext cx="2639675" cy="2626547"/>
                <a:chOff x="526406" y="2290873"/>
                <a:chExt cx="2639675" cy="2626547"/>
              </a:xfrm>
            </p:grpSpPr>
            <p:sp>
              <p:nvSpPr>
                <p:cNvPr id="55" name="图形"/>
                <p:cNvSpPr/>
                <p:nvPr>
                  <p:custDataLst>
                    <p:tags r:id="rId23"/>
                  </p:custDataLst>
                </p:nvPr>
              </p:nvSpPr>
              <p:spPr>
                <a:xfrm>
                  <a:off x="614878" y="2527881"/>
                  <a:ext cx="2527700" cy="2389539"/>
                </a:xfrm>
                <a:prstGeom prst="roundRect">
                  <a:avLst>
                    <a:gd name="adj" fmla="val 0"/>
                  </a:avLst>
                </a:prstGeom>
                <a:solidFill>
                  <a:srgbClr val="FFFFFF"/>
                </a:solidFill>
                <a:ln w="12700" cap="flat" cmpd="sng" algn="ctr">
                  <a:gradFill>
                    <a:gsLst>
                      <a:gs pos="6000">
                        <a:srgbClr val="FFFFFF"/>
                      </a:gs>
                      <a:gs pos="100000">
                        <a:srgbClr val="D62730">
                          <a:alpha val="70000"/>
                        </a:srgbClr>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nvGrpSpPr>
                <p:cNvPr id="56" name="组合 55"/>
                <p:cNvGrpSpPr/>
                <p:nvPr/>
              </p:nvGrpSpPr>
              <p:grpSpPr>
                <a:xfrm>
                  <a:off x="526406" y="2290873"/>
                  <a:ext cx="2432038" cy="533385"/>
                  <a:chOff x="687482" y="2319895"/>
                  <a:chExt cx="2432038" cy="533385"/>
                </a:xfrm>
              </p:grpSpPr>
              <p:sp>
                <p:nvSpPr>
                  <p:cNvPr id="59" name="图形"/>
                  <p:cNvSpPr/>
                  <p:nvPr>
                    <p:custDataLst>
                      <p:tags r:id="rId24"/>
                    </p:custDataLst>
                  </p:nvPr>
                </p:nvSpPr>
                <p:spPr>
                  <a:xfrm rot="16200000" flipH="1">
                    <a:off x="692851" y="2756467"/>
                    <a:ext cx="91444" cy="102182"/>
                  </a:xfrm>
                  <a:prstGeom prst="rtTriangle">
                    <a:avLst/>
                  </a:prstGeom>
                  <a:gradFill>
                    <a:gsLst>
                      <a:gs pos="0">
                        <a:srgbClr val="990302"/>
                      </a:gs>
                      <a:gs pos="40000">
                        <a:srgbClr val="990302"/>
                      </a:gs>
                      <a:gs pos="100000">
                        <a:srgbClr val="D51111"/>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gradFill>
                        <a:gsLst>
                          <a:gs pos="0">
                            <a:srgbClr val="990302"/>
                          </a:gs>
                          <a:gs pos="40000">
                            <a:srgbClr val="990302"/>
                          </a:gs>
                          <a:gs pos="100000">
                            <a:srgbClr val="D51111"/>
                          </a:gs>
                        </a:gsLst>
                        <a:lin ang="2700000" scaled="0"/>
                      </a:gra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60" name="图形"/>
                  <p:cNvSpPr/>
                  <p:nvPr>
                    <p:custDataLst>
                      <p:tags r:id="rId25"/>
                    </p:custDataLst>
                  </p:nvPr>
                </p:nvSpPr>
                <p:spPr>
                  <a:xfrm>
                    <a:off x="688960" y="2319895"/>
                    <a:ext cx="2430560" cy="448165"/>
                  </a:xfrm>
                  <a:custGeom>
                    <a:avLst/>
                    <a:gdLst>
                      <a:gd name="connsiteX0" fmla="*/ 24875 w 1785969"/>
                      <a:gd name="connsiteY0" fmla="*/ 0 h 444710"/>
                      <a:gd name="connsiteX1" fmla="*/ 1563614 w 1785969"/>
                      <a:gd name="connsiteY1" fmla="*/ 0 h 444710"/>
                      <a:gd name="connsiteX2" fmla="*/ 1785969 w 1785969"/>
                      <a:gd name="connsiteY2" fmla="*/ 222355 h 444710"/>
                      <a:gd name="connsiteX3" fmla="*/ 1785968 w 1785969"/>
                      <a:gd name="connsiteY3" fmla="*/ 222355 h 444710"/>
                      <a:gd name="connsiteX4" fmla="*/ 1563613 w 1785969"/>
                      <a:gd name="connsiteY4" fmla="*/ 444710 h 444710"/>
                      <a:gd name="connsiteX5" fmla="*/ 24875 w 1785969"/>
                      <a:gd name="connsiteY5" fmla="*/ 444709 h 444710"/>
                      <a:gd name="connsiteX6" fmla="*/ 0 w 1785969"/>
                      <a:gd name="connsiteY6" fmla="*/ 442201 h 444710"/>
                      <a:gd name="connsiteX7" fmla="*/ 0 w 1785969"/>
                      <a:gd name="connsiteY7" fmla="*/ 2508 h 44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5969" h="444710">
                        <a:moveTo>
                          <a:pt x="24875" y="0"/>
                        </a:moveTo>
                        <a:lnTo>
                          <a:pt x="1563614" y="0"/>
                        </a:lnTo>
                        <a:cubicBezTo>
                          <a:pt x="1686417" y="0"/>
                          <a:pt x="1785969" y="99552"/>
                          <a:pt x="1785969" y="222355"/>
                        </a:cubicBezTo>
                        <a:lnTo>
                          <a:pt x="1785968" y="222355"/>
                        </a:lnTo>
                        <a:cubicBezTo>
                          <a:pt x="1785968" y="345158"/>
                          <a:pt x="1686416" y="444710"/>
                          <a:pt x="1563613" y="444710"/>
                        </a:cubicBezTo>
                        <a:lnTo>
                          <a:pt x="24875" y="444709"/>
                        </a:lnTo>
                        <a:lnTo>
                          <a:pt x="0" y="442201"/>
                        </a:lnTo>
                        <a:lnTo>
                          <a:pt x="0" y="2508"/>
                        </a:lnTo>
                        <a:close/>
                      </a:path>
                    </a:pathLst>
                  </a:custGeom>
                  <a:gradFill>
                    <a:gsLst>
                      <a:gs pos="0">
                        <a:srgbClr val="D62730"/>
                      </a:gs>
                      <a:gs pos="100000">
                        <a:srgbClr val="E9381C"/>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gradFill>
                        <a:gsLst>
                          <a:gs pos="0">
                            <a:srgbClr val="990302"/>
                          </a:gs>
                          <a:gs pos="40000">
                            <a:srgbClr val="990302"/>
                          </a:gs>
                          <a:gs pos="100000">
                            <a:srgbClr val="D51111"/>
                          </a:gs>
                        </a:gsLst>
                        <a:lin ang="2700000" scaled="0"/>
                      </a:gra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sp>
              <p:nvSpPr>
                <p:cNvPr id="57" name="图形"/>
                <p:cNvSpPr txBox="1"/>
                <p:nvPr>
                  <p:custDataLst>
                    <p:tags r:id="rId26"/>
                  </p:custDataLst>
                </p:nvPr>
              </p:nvSpPr>
              <p:spPr>
                <a:xfrm>
                  <a:off x="735521" y="2341118"/>
                  <a:ext cx="2430560" cy="36931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prstClr val="white"/>
                      </a:soli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工作计划</a:t>
                  </a:r>
                  <a:endParaRPr kumimoji="0" lang="zh-CN" altLang="en-US" sz="2400" b="0" i="0" u="none" strike="noStrike" kern="0" cap="none" spc="0" normalizeH="0" baseline="0" noProof="0" dirty="0">
                    <a:ln>
                      <a:noFill/>
                    </a:ln>
                    <a:solidFill>
                      <a:prstClr val="white"/>
                    </a:solidFill>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58" name="图形"/>
                <p:cNvSpPr txBox="1"/>
                <p:nvPr>
                  <p:custDataLst>
                    <p:tags r:id="rId27"/>
                  </p:custDataLst>
                </p:nvPr>
              </p:nvSpPr>
              <p:spPr>
                <a:xfrm>
                  <a:off x="776596" y="3031740"/>
                  <a:ext cx="2108200" cy="1597025"/>
                </a:xfrm>
                <a:prstGeom prst="rect">
                  <a:avLst/>
                </a:prstGeom>
                <a:noFill/>
              </p:spPr>
              <p:txBody>
                <a:bodyPr wrap="square" lIns="0" tIns="0" rIns="0" bIns="0" rtlCol="0">
                  <a:no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a:ln>
                        <a:noFill/>
                      </a:ln>
                      <a:solidFill>
                        <a:srgbClr val="000000">
                          <a:lumMod val="85000"/>
                          <a:lumOff val="15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在此处添加您的文本内容在此处添加您的文本内容在此处添加您的文本内容在此处添加您的文本内容在此处添加您的文本内容</a:t>
                  </a:r>
                  <a:endParaRPr kumimoji="0" lang="zh-CN" altLang="en-US" sz="1400" b="0" i="0" u="none" strike="noStrike" kern="0" cap="none" spc="0" normalizeH="0" baseline="0" noProof="0" dirty="0">
                    <a:ln>
                      <a:noFill/>
                    </a:ln>
                    <a:solidFill>
                      <a:prstClr val="black">
                        <a:lumMod val="75000"/>
                        <a:lumOff val="25000"/>
                      </a:prst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sp>
          <p:nvSpPr>
            <p:cNvPr id="47" name="图形"/>
            <p:cNvSpPr txBox="1"/>
            <p:nvPr>
              <p:custDataLst>
                <p:tags r:id="rId28"/>
              </p:custDataLst>
            </p:nvPr>
          </p:nvSpPr>
          <p:spPr>
            <a:xfrm>
              <a:off x="1235" y="2271"/>
              <a:ext cx="16754" cy="1018"/>
            </a:xfrm>
            <a:prstGeom prst="rect">
              <a:avLst/>
            </a:prstGeom>
            <a:noFill/>
          </p:spPr>
          <p:txBody>
            <a:bodyPr wrap="square" lIns="0" tIns="0" rIns="0" bIns="0" rtlCol="0">
              <a:spAutoFit/>
            </a:bodyP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solidFill>
                    <a:srgbClr val="000000">
                      <a:lumMod val="85000"/>
                      <a:lumOff val="15000"/>
                    </a:srgb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在此处添加您的文本内容在此处添加您的文本内容在此处添加您的文本内容在此处添加您的文本内容在此处添加您的文本内容在此处添加您的文本内容在此处添加您的文本内容在此处添加您的文本内容在此处添加您的文本内容</a:t>
              </a:r>
              <a:endParaRPr kumimoji="0" lang="zh-CN" altLang="en-US" sz="1400" b="0" i="0" u="none" strike="noStrike" kern="0" cap="none" spc="0" normalizeH="0" baseline="0" noProof="0" dirty="0">
                <a:ln>
                  <a:noFill/>
                </a:ln>
                <a:solidFill>
                  <a:prstClr val="black">
                    <a:lumMod val="75000"/>
                    <a:lumOff val="25000"/>
                  </a:prstClr>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wipe(left)">
                                      <p:cBhvr>
                                        <p:cTn id="1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0" y="0"/>
            <a:ext cx="12192000" cy="6858000"/>
          </a:xfrm>
          <a:prstGeom prst="rect">
            <a:avLst/>
          </a:prstGeom>
        </p:spPr>
      </p:pic>
      <p:grpSp>
        <p:nvGrpSpPr>
          <p:cNvPr id="15" name="组合 14"/>
          <p:cNvGrpSpPr/>
          <p:nvPr/>
        </p:nvGrpSpPr>
        <p:grpSpPr>
          <a:xfrm>
            <a:off x="4799856" y="257036"/>
            <a:ext cx="2448272" cy="1626114"/>
            <a:chOff x="4871864" y="-45621"/>
            <a:chExt cx="2448272" cy="1626114"/>
          </a:xfrm>
        </p:grpSpPr>
        <p:sp>
          <p:nvSpPr>
            <p:cNvPr id="16" name="文本框 15"/>
            <p:cNvSpPr txBox="1"/>
            <p:nvPr/>
          </p:nvSpPr>
          <p:spPr>
            <a:xfrm>
              <a:off x="4871864" y="-45621"/>
              <a:ext cx="2448272" cy="1446550"/>
            </a:xfrm>
            <a:prstGeom prst="rect">
              <a:avLst/>
            </a:prstGeom>
            <a:noFill/>
          </p:spPr>
          <p:txBody>
            <a:bodyPr wrap="square" rtlCol="0">
              <a:spAutoFit/>
            </a:bodyPr>
            <a:lstStyle/>
            <a:p>
              <a:pPr algn="dist"/>
              <a:r>
                <a:rPr lang="zh-CN" altLang="en-US" sz="8800" b="1" dirty="0">
                  <a:solidFill>
                    <a:srgbClr val="FEE6AE"/>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目录</a:t>
              </a:r>
              <a:endParaRPr lang="zh-CN" altLang="en-US" sz="8800" b="1" dirty="0">
                <a:solidFill>
                  <a:srgbClr val="FEE6AE"/>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17" name="文本框 16"/>
            <p:cNvSpPr txBox="1"/>
            <p:nvPr/>
          </p:nvSpPr>
          <p:spPr>
            <a:xfrm>
              <a:off x="5020129" y="1211161"/>
              <a:ext cx="2151743" cy="369332"/>
            </a:xfrm>
            <a:prstGeom prst="rect">
              <a:avLst/>
            </a:prstGeom>
            <a:noFill/>
          </p:spPr>
          <p:txBody>
            <a:bodyPr wrap="square" rtlCol="0">
              <a:spAutoFit/>
            </a:bodyPr>
            <a:lstStyle/>
            <a:p>
              <a:pPr algn="dist"/>
              <a:r>
                <a:rPr lang="en-US" altLang="zh-CN" dirty="0">
                  <a:solidFill>
                    <a:srgbClr val="FEE6AE"/>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CONTENTES</a:t>
              </a:r>
              <a:endParaRPr lang="zh-CN" altLang="en-US" dirty="0">
                <a:solidFill>
                  <a:srgbClr val="FEE6AE"/>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grpSp>
      <p:grpSp>
        <p:nvGrpSpPr>
          <p:cNvPr id="39" name="组合 38"/>
          <p:cNvGrpSpPr/>
          <p:nvPr/>
        </p:nvGrpSpPr>
        <p:grpSpPr>
          <a:xfrm>
            <a:off x="1293419" y="1980079"/>
            <a:ext cx="9605163" cy="830997"/>
            <a:chOff x="1199456" y="1980078"/>
            <a:chExt cx="9605162" cy="830997"/>
          </a:xfrm>
        </p:grpSpPr>
        <p:grpSp>
          <p:nvGrpSpPr>
            <p:cNvPr id="10" name="组合 9"/>
            <p:cNvGrpSpPr/>
            <p:nvPr/>
          </p:nvGrpSpPr>
          <p:grpSpPr>
            <a:xfrm>
              <a:off x="1199456" y="1980078"/>
              <a:ext cx="4348578" cy="830997"/>
              <a:chOff x="3252190" y="1769517"/>
              <a:chExt cx="4348578" cy="830997"/>
            </a:xfrm>
          </p:grpSpPr>
          <p:sp>
            <p:nvSpPr>
              <p:cNvPr id="11" name="文本框 10"/>
              <p:cNvSpPr txBox="1"/>
              <p:nvPr/>
            </p:nvSpPr>
            <p:spPr>
              <a:xfrm>
                <a:off x="3252190" y="1769517"/>
                <a:ext cx="978012" cy="830997"/>
              </a:xfrm>
              <a:prstGeom prst="rect">
                <a:avLst/>
              </a:prstGeom>
              <a:noFill/>
            </p:spPr>
            <p:txBody>
              <a:bodyPr wrap="square" rtlCol="0">
                <a:spAutoFit/>
              </a:bodyPr>
              <a:lstStyle/>
              <a:p>
                <a:pPr algn="ctr"/>
                <a:r>
                  <a:rPr lang="en-US" altLang="zh-CN" sz="4800" b="1" dirty="0">
                    <a:solidFill>
                      <a:srgbClr val="FEE6AE"/>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01.</a:t>
                </a:r>
                <a:endParaRPr lang="zh-CN" altLang="en-US" sz="4800" b="1" dirty="0">
                  <a:solidFill>
                    <a:srgbClr val="FEE6AE"/>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grpSp>
            <p:nvGrpSpPr>
              <p:cNvPr id="12" name="组合 11"/>
              <p:cNvGrpSpPr/>
              <p:nvPr/>
            </p:nvGrpSpPr>
            <p:grpSpPr>
              <a:xfrm>
                <a:off x="4188294" y="1874532"/>
                <a:ext cx="3412474" cy="584776"/>
                <a:chOff x="4150194" y="1877161"/>
                <a:chExt cx="3412474" cy="584776"/>
              </a:xfrm>
            </p:grpSpPr>
            <p:sp>
              <p:nvSpPr>
                <p:cNvPr id="13" name="文本框 12"/>
                <p:cNvSpPr txBox="1"/>
                <p:nvPr/>
              </p:nvSpPr>
              <p:spPr>
                <a:xfrm>
                  <a:off x="4150194" y="1877161"/>
                  <a:ext cx="3050053" cy="461665"/>
                </a:xfrm>
                <a:prstGeom prst="rect">
                  <a:avLst/>
                </a:prstGeom>
                <a:noFill/>
              </p:spPr>
              <p:txBody>
                <a:bodyPr wrap="square" rtlCol="0">
                  <a:spAutoFit/>
                </a:bodyPr>
                <a:lstStyle/>
                <a:p>
                  <a:pPr algn="dist"/>
                  <a:r>
                    <a:rPr lang="zh-CN" altLang="en-US" sz="24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近期党政工作汇报</a:t>
                  </a:r>
                  <a:endParaRPr lang="zh-CN" altLang="en-US" sz="24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14" name="文本框 13"/>
                <p:cNvSpPr txBox="1"/>
                <p:nvPr/>
              </p:nvSpPr>
              <p:spPr>
                <a:xfrm>
                  <a:off x="4150194" y="2215716"/>
                  <a:ext cx="3412474" cy="246221"/>
                </a:xfrm>
                <a:prstGeom prst="rect">
                  <a:avLst/>
                </a:prstGeom>
                <a:noFill/>
              </p:spPr>
              <p:txBody>
                <a:bodyPr wrap="square" rtlCol="0">
                  <a:spAutoFit/>
                </a:bodyPr>
                <a:lstStyle/>
                <a:p>
                  <a:pPr algn="dist"/>
                  <a:r>
                    <a:rPr lang="en-US" altLang="zh-CN" sz="1000" dirty="0">
                      <a:solidFill>
                        <a:schemeClr val="bg1"/>
                      </a:solidFill>
                      <a:latin typeface="Arial" panose="020B0604020202020204"/>
                      <a:ea typeface="微软雅黑" panose="020B0503020204020204" pitchFamily="34" charset="-122"/>
                      <a:cs typeface="阿里巴巴普惠体 2.0 45 Light" panose="00020600040101010101" pitchFamily="18" charset="-122"/>
                      <a:sym typeface="Arial" panose="020B0604020202020204"/>
                    </a:rPr>
                    <a:t>RECENT PARTY AND GOVERNMENT WORK REPORT</a:t>
                  </a:r>
                  <a:endParaRPr lang="zh-CN" altLang="en-US" sz="1000" dirty="0">
                    <a:solidFill>
                      <a:schemeClr val="bg1"/>
                    </a:solidFill>
                    <a:latin typeface="Arial" panose="020B0604020202020204"/>
                    <a:ea typeface="微软雅黑" panose="020B0503020204020204" pitchFamily="34" charset="-122"/>
                    <a:cs typeface="阿里巴巴普惠体 2.0 45 Light" panose="00020600040101010101" pitchFamily="18" charset="-122"/>
                    <a:sym typeface="Arial" panose="020B0604020202020204"/>
                  </a:endParaRPr>
                </a:p>
              </p:txBody>
            </p:sp>
          </p:grpSp>
        </p:grpSp>
        <p:grpSp>
          <p:nvGrpSpPr>
            <p:cNvPr id="33" name="组合 32"/>
            <p:cNvGrpSpPr/>
            <p:nvPr/>
          </p:nvGrpSpPr>
          <p:grpSpPr>
            <a:xfrm>
              <a:off x="6456040" y="1980078"/>
              <a:ext cx="4348578" cy="830997"/>
              <a:chOff x="3252190" y="1769517"/>
              <a:chExt cx="4348578" cy="830997"/>
            </a:xfrm>
          </p:grpSpPr>
          <p:sp>
            <p:nvSpPr>
              <p:cNvPr id="34" name="文本框 33"/>
              <p:cNvSpPr txBox="1"/>
              <p:nvPr/>
            </p:nvSpPr>
            <p:spPr>
              <a:xfrm>
                <a:off x="3252190" y="1769517"/>
                <a:ext cx="978012" cy="830997"/>
              </a:xfrm>
              <a:prstGeom prst="rect">
                <a:avLst/>
              </a:prstGeom>
              <a:noFill/>
            </p:spPr>
            <p:txBody>
              <a:bodyPr wrap="square" rtlCol="0">
                <a:spAutoFit/>
              </a:bodyPr>
              <a:lstStyle/>
              <a:p>
                <a:pPr algn="ctr"/>
                <a:r>
                  <a:rPr lang="en-US" altLang="zh-CN" sz="4800" b="1" dirty="0">
                    <a:solidFill>
                      <a:srgbClr val="FEE6AE"/>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02.</a:t>
                </a:r>
                <a:endParaRPr lang="zh-CN" altLang="en-US" sz="4800" b="1" dirty="0">
                  <a:solidFill>
                    <a:srgbClr val="FEE6AE"/>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grpSp>
            <p:nvGrpSpPr>
              <p:cNvPr id="35" name="组合 34"/>
              <p:cNvGrpSpPr/>
              <p:nvPr/>
            </p:nvGrpSpPr>
            <p:grpSpPr>
              <a:xfrm>
                <a:off x="4188294" y="1874532"/>
                <a:ext cx="3412474" cy="584776"/>
                <a:chOff x="4150194" y="1877161"/>
                <a:chExt cx="3412474" cy="584776"/>
              </a:xfrm>
            </p:grpSpPr>
            <p:sp>
              <p:nvSpPr>
                <p:cNvPr id="36" name="文本框 35"/>
                <p:cNvSpPr txBox="1"/>
                <p:nvPr/>
              </p:nvSpPr>
              <p:spPr>
                <a:xfrm>
                  <a:off x="4150194" y="1877161"/>
                  <a:ext cx="3050053" cy="461665"/>
                </a:xfrm>
                <a:prstGeom prst="rect">
                  <a:avLst/>
                </a:prstGeom>
                <a:noFill/>
              </p:spPr>
              <p:txBody>
                <a:bodyPr wrap="square" rtlCol="0">
                  <a:spAutoFit/>
                </a:bodyPr>
                <a:lstStyle/>
                <a:p>
                  <a:pPr algn="dist"/>
                  <a:r>
                    <a:rPr lang="zh-CN" altLang="en-US" sz="24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党务工作进展汇报</a:t>
                  </a:r>
                  <a:endParaRPr lang="zh-CN" altLang="en-US" sz="24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37" name="文本框 36"/>
                <p:cNvSpPr txBox="1"/>
                <p:nvPr/>
              </p:nvSpPr>
              <p:spPr>
                <a:xfrm>
                  <a:off x="4150194" y="2215716"/>
                  <a:ext cx="3412474" cy="246221"/>
                </a:xfrm>
                <a:prstGeom prst="rect">
                  <a:avLst/>
                </a:prstGeom>
                <a:noFill/>
              </p:spPr>
              <p:txBody>
                <a:bodyPr wrap="square" rtlCol="0">
                  <a:spAutoFit/>
                </a:bodyPr>
                <a:lstStyle/>
                <a:p>
                  <a:pPr algn="dist"/>
                  <a:r>
                    <a:rPr lang="en-US" altLang="zh-CN" sz="1000" dirty="0">
                      <a:solidFill>
                        <a:schemeClr val="bg1"/>
                      </a:solidFill>
                      <a:latin typeface="Arial" panose="020B0604020202020204"/>
                      <a:ea typeface="微软雅黑" panose="020B0503020204020204" pitchFamily="34" charset="-122"/>
                      <a:cs typeface="阿里巴巴普惠体 2.0 45 Light" panose="00020600040101010101" pitchFamily="18" charset="-122"/>
                      <a:sym typeface="Arial" panose="020B0604020202020204"/>
                    </a:rPr>
                    <a:t>RECENT PARTY AND GOVERNMENT WORK REPORT</a:t>
                  </a:r>
                  <a:endParaRPr lang="zh-CN" altLang="en-US" sz="1000" dirty="0">
                    <a:solidFill>
                      <a:schemeClr val="bg1"/>
                    </a:solidFill>
                    <a:latin typeface="Arial" panose="020B0604020202020204"/>
                    <a:ea typeface="微软雅黑" panose="020B0503020204020204" pitchFamily="34" charset="-122"/>
                    <a:cs typeface="阿里巴巴普惠体 2.0 45 Light" panose="00020600040101010101" pitchFamily="18" charset="-122"/>
                    <a:sym typeface="Arial" panose="020B0604020202020204"/>
                  </a:endParaRPr>
                </a:p>
              </p:txBody>
            </p:sp>
          </p:grpSp>
        </p:grpSp>
      </p:grpSp>
      <p:grpSp>
        <p:nvGrpSpPr>
          <p:cNvPr id="40" name="组合 39"/>
          <p:cNvGrpSpPr/>
          <p:nvPr/>
        </p:nvGrpSpPr>
        <p:grpSpPr>
          <a:xfrm>
            <a:off x="1293419" y="3013502"/>
            <a:ext cx="9605163" cy="830997"/>
            <a:chOff x="1199456" y="1980078"/>
            <a:chExt cx="9605162" cy="830997"/>
          </a:xfrm>
        </p:grpSpPr>
        <p:grpSp>
          <p:nvGrpSpPr>
            <p:cNvPr id="41" name="组合 40"/>
            <p:cNvGrpSpPr/>
            <p:nvPr/>
          </p:nvGrpSpPr>
          <p:grpSpPr>
            <a:xfrm>
              <a:off x="1199456" y="1980078"/>
              <a:ext cx="4348578" cy="830997"/>
              <a:chOff x="3252190" y="1769517"/>
              <a:chExt cx="4348578" cy="830997"/>
            </a:xfrm>
          </p:grpSpPr>
          <p:sp>
            <p:nvSpPr>
              <p:cNvPr id="47" name="文本框 46"/>
              <p:cNvSpPr txBox="1"/>
              <p:nvPr/>
            </p:nvSpPr>
            <p:spPr>
              <a:xfrm>
                <a:off x="3252190" y="1769517"/>
                <a:ext cx="978012" cy="830997"/>
              </a:xfrm>
              <a:prstGeom prst="rect">
                <a:avLst/>
              </a:prstGeom>
              <a:noFill/>
            </p:spPr>
            <p:txBody>
              <a:bodyPr wrap="square" rtlCol="0">
                <a:spAutoFit/>
              </a:bodyPr>
              <a:lstStyle/>
              <a:p>
                <a:pPr algn="ctr"/>
                <a:r>
                  <a:rPr lang="en-US" altLang="zh-CN" sz="4800" b="1" dirty="0">
                    <a:solidFill>
                      <a:srgbClr val="FEE6AE"/>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03.</a:t>
                </a:r>
                <a:endParaRPr lang="zh-CN" altLang="en-US" sz="4800" b="1" dirty="0">
                  <a:solidFill>
                    <a:srgbClr val="FEE6AE"/>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grpSp>
            <p:nvGrpSpPr>
              <p:cNvPr id="48" name="组合 47"/>
              <p:cNvGrpSpPr/>
              <p:nvPr/>
            </p:nvGrpSpPr>
            <p:grpSpPr>
              <a:xfrm>
                <a:off x="4188294" y="1874532"/>
                <a:ext cx="3412474" cy="584776"/>
                <a:chOff x="4150194" y="1877161"/>
                <a:chExt cx="3412474" cy="584776"/>
              </a:xfrm>
            </p:grpSpPr>
            <p:sp>
              <p:nvSpPr>
                <p:cNvPr id="49" name="文本框 48"/>
                <p:cNvSpPr txBox="1"/>
                <p:nvPr/>
              </p:nvSpPr>
              <p:spPr>
                <a:xfrm>
                  <a:off x="4150194" y="1877161"/>
                  <a:ext cx="3050053" cy="461665"/>
                </a:xfrm>
                <a:prstGeom prst="rect">
                  <a:avLst/>
                </a:prstGeom>
                <a:noFill/>
              </p:spPr>
              <p:txBody>
                <a:bodyPr wrap="square" rtlCol="0">
                  <a:spAutoFit/>
                </a:bodyPr>
                <a:lstStyle/>
                <a:p>
                  <a:pPr algn="dist"/>
                  <a:r>
                    <a:rPr lang="zh-CN" altLang="en-US" sz="24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获得成果展示总结</a:t>
                  </a:r>
                  <a:endParaRPr lang="zh-CN" altLang="en-US" sz="24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50" name="文本框 49"/>
                <p:cNvSpPr txBox="1"/>
                <p:nvPr/>
              </p:nvSpPr>
              <p:spPr>
                <a:xfrm>
                  <a:off x="4150194" y="2215716"/>
                  <a:ext cx="3412474" cy="246221"/>
                </a:xfrm>
                <a:prstGeom prst="rect">
                  <a:avLst/>
                </a:prstGeom>
                <a:noFill/>
              </p:spPr>
              <p:txBody>
                <a:bodyPr wrap="square" rtlCol="0">
                  <a:spAutoFit/>
                </a:bodyPr>
                <a:lstStyle/>
                <a:p>
                  <a:pPr algn="dist"/>
                  <a:r>
                    <a:rPr lang="en-US" altLang="zh-CN" sz="1000" dirty="0">
                      <a:solidFill>
                        <a:schemeClr val="bg1"/>
                      </a:solidFill>
                      <a:latin typeface="Arial" panose="020B0604020202020204"/>
                      <a:ea typeface="微软雅黑" panose="020B0503020204020204" pitchFamily="34" charset="-122"/>
                      <a:cs typeface="阿里巴巴普惠体 2.0 45 Light" panose="00020600040101010101" pitchFamily="18" charset="-122"/>
                      <a:sym typeface="Arial" panose="020B0604020202020204"/>
                    </a:rPr>
                    <a:t>RECENT PARTY AND GOVERNMENT WORK REPORT</a:t>
                  </a:r>
                  <a:endParaRPr lang="zh-CN" altLang="en-US" sz="1000" dirty="0">
                    <a:solidFill>
                      <a:schemeClr val="bg1"/>
                    </a:solidFill>
                    <a:latin typeface="Arial" panose="020B0604020202020204"/>
                    <a:ea typeface="微软雅黑" panose="020B0503020204020204" pitchFamily="34" charset="-122"/>
                    <a:cs typeface="阿里巴巴普惠体 2.0 45 Light" panose="00020600040101010101" pitchFamily="18" charset="-122"/>
                    <a:sym typeface="Arial" panose="020B0604020202020204"/>
                  </a:endParaRPr>
                </a:p>
              </p:txBody>
            </p:sp>
          </p:grpSp>
        </p:grpSp>
        <p:grpSp>
          <p:nvGrpSpPr>
            <p:cNvPr id="42" name="组合 41"/>
            <p:cNvGrpSpPr/>
            <p:nvPr/>
          </p:nvGrpSpPr>
          <p:grpSpPr>
            <a:xfrm>
              <a:off x="6456040" y="1980078"/>
              <a:ext cx="4348578" cy="830997"/>
              <a:chOff x="3252190" y="1769517"/>
              <a:chExt cx="4348578" cy="830997"/>
            </a:xfrm>
          </p:grpSpPr>
          <p:sp>
            <p:nvSpPr>
              <p:cNvPr id="43" name="文本框 42"/>
              <p:cNvSpPr txBox="1"/>
              <p:nvPr/>
            </p:nvSpPr>
            <p:spPr>
              <a:xfrm>
                <a:off x="3252190" y="1769517"/>
                <a:ext cx="978012" cy="830997"/>
              </a:xfrm>
              <a:prstGeom prst="rect">
                <a:avLst/>
              </a:prstGeom>
              <a:noFill/>
            </p:spPr>
            <p:txBody>
              <a:bodyPr wrap="square" rtlCol="0">
                <a:spAutoFit/>
              </a:bodyPr>
              <a:lstStyle/>
              <a:p>
                <a:pPr algn="ctr"/>
                <a:r>
                  <a:rPr lang="en-US" altLang="zh-CN" sz="4800" b="1" dirty="0">
                    <a:solidFill>
                      <a:srgbClr val="FEE6AE"/>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04.</a:t>
                </a:r>
                <a:endParaRPr lang="zh-CN" altLang="en-US" sz="4800" b="1" dirty="0">
                  <a:solidFill>
                    <a:srgbClr val="FEE6AE"/>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grpSp>
            <p:nvGrpSpPr>
              <p:cNvPr id="44" name="组合 43"/>
              <p:cNvGrpSpPr/>
              <p:nvPr/>
            </p:nvGrpSpPr>
            <p:grpSpPr>
              <a:xfrm>
                <a:off x="4188294" y="1874532"/>
                <a:ext cx="3412474" cy="584776"/>
                <a:chOff x="4150194" y="1877161"/>
                <a:chExt cx="3412474" cy="584776"/>
              </a:xfrm>
            </p:grpSpPr>
            <p:sp>
              <p:nvSpPr>
                <p:cNvPr id="45" name="文本框 44"/>
                <p:cNvSpPr txBox="1"/>
                <p:nvPr/>
              </p:nvSpPr>
              <p:spPr>
                <a:xfrm>
                  <a:off x="4150194" y="1877161"/>
                  <a:ext cx="3050053" cy="461665"/>
                </a:xfrm>
                <a:prstGeom prst="rect">
                  <a:avLst/>
                </a:prstGeom>
                <a:noFill/>
              </p:spPr>
              <p:txBody>
                <a:bodyPr wrap="square" rtlCol="0">
                  <a:spAutoFit/>
                </a:bodyPr>
                <a:lstStyle/>
                <a:p>
                  <a:pPr algn="dist"/>
                  <a:r>
                    <a:rPr lang="zh-CN" altLang="en-US" sz="24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未来工作计划汇报</a:t>
                  </a:r>
                  <a:endParaRPr lang="zh-CN" altLang="en-US" sz="24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46" name="文本框 45"/>
                <p:cNvSpPr txBox="1"/>
                <p:nvPr/>
              </p:nvSpPr>
              <p:spPr>
                <a:xfrm>
                  <a:off x="4150194" y="2215716"/>
                  <a:ext cx="3412474" cy="246221"/>
                </a:xfrm>
                <a:prstGeom prst="rect">
                  <a:avLst/>
                </a:prstGeom>
                <a:noFill/>
              </p:spPr>
              <p:txBody>
                <a:bodyPr wrap="square" rtlCol="0">
                  <a:spAutoFit/>
                </a:bodyPr>
                <a:lstStyle/>
                <a:p>
                  <a:pPr algn="dist"/>
                  <a:r>
                    <a:rPr lang="en-US" altLang="zh-CN" sz="1000" dirty="0">
                      <a:solidFill>
                        <a:schemeClr val="bg1"/>
                      </a:solidFill>
                      <a:latin typeface="Arial" panose="020B0604020202020204"/>
                      <a:ea typeface="微软雅黑" panose="020B0503020204020204" pitchFamily="34" charset="-122"/>
                      <a:cs typeface="阿里巴巴普惠体 2.0 45 Light" panose="00020600040101010101" pitchFamily="18" charset="-122"/>
                      <a:sym typeface="Arial" panose="020B0604020202020204"/>
                    </a:rPr>
                    <a:t>RECENT PARTY AND GOVERNMENT WORK REPORT</a:t>
                  </a:r>
                  <a:endParaRPr lang="zh-CN" altLang="en-US" sz="1000" dirty="0">
                    <a:solidFill>
                      <a:schemeClr val="bg1"/>
                    </a:solidFill>
                    <a:latin typeface="Arial" panose="020B0604020202020204"/>
                    <a:ea typeface="微软雅黑" panose="020B0503020204020204" pitchFamily="34" charset="-122"/>
                    <a:cs typeface="阿里巴巴普惠体 2.0 45 Light" panose="00020600040101010101" pitchFamily="18" charset="-122"/>
                    <a:sym typeface="Arial" panose="020B0604020202020204"/>
                  </a:endParaRPr>
                </a:p>
              </p:txBody>
            </p:sp>
          </p:grpSp>
        </p:grpSp>
      </p:grpSp>
      <p:grpSp>
        <p:nvGrpSpPr>
          <p:cNvPr id="38" name="组合 37"/>
          <p:cNvGrpSpPr/>
          <p:nvPr/>
        </p:nvGrpSpPr>
        <p:grpSpPr>
          <a:xfrm>
            <a:off x="11424602" y="260648"/>
            <a:ext cx="613232" cy="5040560"/>
            <a:chOff x="11445643" y="433731"/>
            <a:chExt cx="613231" cy="5040560"/>
          </a:xfrm>
        </p:grpSpPr>
        <p:sp>
          <p:nvSpPr>
            <p:cNvPr id="51" name="文本框 7"/>
            <p:cNvSpPr txBox="1"/>
            <p:nvPr/>
          </p:nvSpPr>
          <p:spPr>
            <a:xfrm>
              <a:off x="11445643" y="433731"/>
              <a:ext cx="400109" cy="3974313"/>
            </a:xfrm>
            <a:prstGeom prst="rect">
              <a:avLst/>
            </a:prstGeom>
            <a:noFill/>
          </p:spPr>
          <p:txBody>
            <a:bodyPr vert="eaVert" wrap="square" rtlCol="0">
              <a:spAutoFit/>
            </a:bodyPr>
            <a:lstStyle/>
            <a:p>
              <a:pPr algn="dist"/>
              <a:r>
                <a:rPr lang="zh-CN" altLang="en-US" sz="1400" dirty="0">
                  <a:solidFill>
                    <a:schemeClr val="bg1"/>
                  </a:solidFill>
                  <a:latin typeface="Arial" panose="020B0604020202020204"/>
                  <a:ea typeface="微软雅黑" panose="020B0503020204020204" pitchFamily="34" charset="-122"/>
                  <a:sym typeface="Arial" panose="020B0604020202020204"/>
                </a:rPr>
                <a:t>奋斗百年路 启航新征程</a:t>
              </a:r>
              <a:endParaRPr lang="zh-CN" altLang="en-US" sz="1400" dirty="0">
                <a:solidFill>
                  <a:schemeClr val="bg1"/>
                </a:solidFill>
                <a:latin typeface="Arial" panose="020B0604020202020204"/>
                <a:ea typeface="微软雅黑" panose="020B0503020204020204" pitchFamily="34" charset="-122"/>
                <a:sym typeface="Arial" panose="020B0604020202020204"/>
              </a:endParaRPr>
            </a:p>
          </p:txBody>
        </p:sp>
        <p:sp>
          <p:nvSpPr>
            <p:cNvPr id="52" name="文本框 8"/>
            <p:cNvSpPr txBox="1"/>
            <p:nvPr/>
          </p:nvSpPr>
          <p:spPr>
            <a:xfrm>
              <a:off x="11720321" y="692696"/>
              <a:ext cx="338553" cy="4781595"/>
            </a:xfrm>
            <a:prstGeom prst="rect">
              <a:avLst/>
            </a:prstGeom>
            <a:noFill/>
          </p:spPr>
          <p:txBody>
            <a:bodyPr vert="eaVert" wrap="square" rtlCol="0">
              <a:spAutoFit/>
            </a:bodyPr>
            <a:lstStyle/>
            <a:p>
              <a:pPr algn="dist"/>
              <a:r>
                <a:rPr lang="en-US" altLang="zh-CN" sz="1000" dirty="0">
                  <a:solidFill>
                    <a:schemeClr val="bg1"/>
                  </a:solidFill>
                  <a:latin typeface="Arial" panose="020B0604020202020204"/>
                  <a:ea typeface="微软雅黑" panose="020B0503020204020204" pitchFamily="34" charset="-122"/>
                  <a:sym typeface="Arial" panose="020B0604020202020204"/>
                </a:rPr>
                <a:t>STRIVING FOR A HUNDRED YEARS AND EMBARKING ON A NEW JOURNEY</a:t>
              </a:r>
              <a:endParaRPr lang="zh-CN" altLang="en-US" sz="1000"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53" name="组合 52"/>
          <p:cNvGrpSpPr/>
          <p:nvPr/>
        </p:nvGrpSpPr>
        <p:grpSpPr>
          <a:xfrm>
            <a:off x="97917" y="1748864"/>
            <a:ext cx="605537" cy="5109136"/>
            <a:chOff x="11280211" y="304905"/>
            <a:chExt cx="605537" cy="5109136"/>
          </a:xfrm>
        </p:grpSpPr>
        <p:sp>
          <p:nvSpPr>
            <p:cNvPr id="54" name="文本框 10"/>
            <p:cNvSpPr txBox="1"/>
            <p:nvPr/>
          </p:nvSpPr>
          <p:spPr>
            <a:xfrm>
              <a:off x="11485638" y="304905"/>
              <a:ext cx="400110" cy="3974313"/>
            </a:xfrm>
            <a:prstGeom prst="rect">
              <a:avLst/>
            </a:prstGeom>
            <a:noFill/>
          </p:spPr>
          <p:txBody>
            <a:bodyPr vert="eaVert" wrap="square" rtlCol="0">
              <a:spAutoFit/>
            </a:bodyPr>
            <a:lstStyle/>
            <a:p>
              <a:pPr algn="dist"/>
              <a:r>
                <a:rPr lang="zh-CN" altLang="en-US" sz="1400" dirty="0">
                  <a:solidFill>
                    <a:schemeClr val="bg1"/>
                  </a:solidFill>
                  <a:latin typeface="Arial" panose="020B0604020202020204"/>
                  <a:ea typeface="微软雅黑" panose="020B0503020204020204" pitchFamily="34" charset="-122"/>
                  <a:sym typeface="Arial" panose="020B0604020202020204"/>
                </a:rPr>
                <a:t>发扬奋斗精神  同人民血脉联系</a:t>
              </a:r>
              <a:endParaRPr lang="zh-CN" altLang="en-US" sz="1400" dirty="0">
                <a:solidFill>
                  <a:schemeClr val="bg1"/>
                </a:solidFill>
                <a:latin typeface="Arial" panose="020B0604020202020204"/>
                <a:ea typeface="微软雅黑" panose="020B0503020204020204" pitchFamily="34" charset="-122"/>
                <a:sym typeface="Arial" panose="020B0604020202020204"/>
              </a:endParaRPr>
            </a:p>
          </p:txBody>
        </p:sp>
        <p:sp>
          <p:nvSpPr>
            <p:cNvPr id="55" name="文本框 11"/>
            <p:cNvSpPr txBox="1"/>
            <p:nvPr/>
          </p:nvSpPr>
          <p:spPr>
            <a:xfrm>
              <a:off x="11280211" y="696309"/>
              <a:ext cx="338554" cy="4717732"/>
            </a:xfrm>
            <a:prstGeom prst="rect">
              <a:avLst/>
            </a:prstGeom>
            <a:noFill/>
          </p:spPr>
          <p:txBody>
            <a:bodyPr vert="eaVert" wrap="square" rtlCol="0">
              <a:spAutoFit/>
            </a:bodyPr>
            <a:lstStyle/>
            <a:p>
              <a:pPr algn="dist"/>
              <a:r>
                <a:rPr lang="en-US" altLang="zh-CN" sz="1000" dirty="0">
                  <a:solidFill>
                    <a:schemeClr val="bg1"/>
                  </a:solidFill>
                  <a:latin typeface="Arial" panose="020B0604020202020204"/>
                  <a:ea typeface="微软雅黑" panose="020B0503020204020204" pitchFamily="34" charset="-122"/>
                  <a:sym typeface="Arial" panose="020B0604020202020204"/>
                </a:rPr>
                <a:t>STRIVING FOR A HUNDRED YEARS AND EMBARKING ON A NEW JOURNEY</a:t>
              </a:r>
              <a:endParaRPr lang="zh-CN" altLang="en-US" sz="1000" dirty="0">
                <a:solidFill>
                  <a:schemeClr val="bg1"/>
                </a:solidFill>
                <a:latin typeface="Arial" panose="020B0604020202020204"/>
                <a:ea typeface="微软雅黑" panose="020B0503020204020204" pitchFamily="34" charset="-122"/>
                <a:sym typeface="Arial" panose="020B0604020202020204"/>
              </a:endParaRPr>
            </a:p>
          </p:txBody>
        </p:sp>
      </p:grpSp>
      <p:sp>
        <p:nvSpPr>
          <p:cNvPr id="56" name="TextBox 4"/>
          <p:cNvSpPr txBox="1"/>
          <p:nvPr/>
        </p:nvSpPr>
        <p:spPr>
          <a:xfrm>
            <a:off x="-17179" y="0"/>
            <a:ext cx="453650" cy="118430"/>
          </a:xfrm>
          <a:prstGeom prst="rect">
            <a:avLst/>
          </a:prstGeom>
          <a:noFill/>
        </p:spPr>
        <p:txBody>
          <a:bodyPr wrap="square" rtlCol="0">
            <a:spAutoFit/>
          </a:bodyPr>
          <a:lstStyle/>
          <a:p>
            <a:pPr>
              <a:lnSpc>
                <a:spcPct val="200000"/>
              </a:lnSpc>
            </a:pPr>
            <a:r>
              <a:rPr lang="zh-CN" altLang="en-US" sz="100" dirty="0">
                <a:noFill/>
                <a:latin typeface="微软雅黑" panose="020B0503020204020204" pitchFamily="34" charset="-122"/>
                <a:ea typeface="微软雅黑" panose="020B0503020204020204" pitchFamily="34" charset="-122"/>
              </a:rPr>
              <a:t>行业</a:t>
            </a:r>
            <a:r>
              <a:rPr lang="en-US" altLang="zh-CN" sz="100" dirty="0">
                <a:noFill/>
                <a:latin typeface="微软雅黑" panose="020B0503020204020204" pitchFamily="34" charset="-122"/>
                <a:ea typeface="微软雅黑" panose="020B0503020204020204" pitchFamily="34" charset="-122"/>
              </a:rPr>
              <a:t>PPT</a:t>
            </a:r>
            <a:r>
              <a:rPr lang="zh-CN" altLang="en-US" sz="100" dirty="0">
                <a:noFill/>
                <a:latin typeface="微软雅黑" panose="020B0503020204020204" pitchFamily="34" charset="-122"/>
                <a:ea typeface="微软雅黑" panose="020B0503020204020204" pitchFamily="34" charset="-122"/>
              </a:rPr>
              <a:t>模板</a:t>
            </a:r>
            <a:r>
              <a:rPr lang="en-US" altLang="zh-CN" sz="100" dirty="0">
                <a:noFill/>
                <a:latin typeface="微软雅黑" panose="020B0503020204020204" pitchFamily="34" charset="-122"/>
                <a:ea typeface="微软雅黑" panose="020B0503020204020204" pitchFamily="34" charset="-122"/>
              </a:rPr>
              <a:t>http://www.1ppt.com/hangye/</a:t>
            </a:r>
            <a:endParaRPr lang="en-US" altLang="zh-CN" sz="100" dirty="0">
              <a:no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14" presetClass="entr" presetSubtype="10" fill="hold" nodeType="with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randombar(horizontal)">
                                      <p:cBhvr>
                                        <p:cTn id="12" dur="500"/>
                                        <p:tgtEl>
                                          <p:spTgt spid="53"/>
                                        </p:tgtEl>
                                      </p:cBhvr>
                                    </p:animEffect>
                                  </p:childTnLst>
                                </p:cTn>
                              </p:par>
                              <p:par>
                                <p:cTn id="13" presetID="14" presetClass="entr" presetSubtype="1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randombar(horizontal)">
                                      <p:cBhvr>
                                        <p:cTn id="1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email"/>
          <a:srcRect/>
          <a:stretch>
            <a:fillRect/>
          </a:stretch>
        </p:blipFill>
        <p:spPr>
          <a:xfrm>
            <a:off x="0" y="0"/>
            <a:ext cx="12192000" cy="6858000"/>
          </a:xfrm>
          <a:prstGeom prst="rect">
            <a:avLst/>
          </a:prstGeom>
        </p:spPr>
      </p:pic>
      <p:grpSp>
        <p:nvGrpSpPr>
          <p:cNvPr id="20" name="组合 19"/>
          <p:cNvGrpSpPr/>
          <p:nvPr/>
        </p:nvGrpSpPr>
        <p:grpSpPr>
          <a:xfrm>
            <a:off x="2099556" y="1146891"/>
            <a:ext cx="7992888" cy="3100978"/>
            <a:chOff x="2099556" y="1146890"/>
            <a:chExt cx="7992888" cy="3100978"/>
          </a:xfrm>
        </p:grpSpPr>
        <p:sp>
          <p:nvSpPr>
            <p:cNvPr id="14" name="文本框 13"/>
            <p:cNvSpPr txBox="1"/>
            <p:nvPr/>
          </p:nvSpPr>
          <p:spPr>
            <a:xfrm>
              <a:off x="2099556" y="1748864"/>
              <a:ext cx="7992888" cy="1200329"/>
            </a:xfrm>
            <a:prstGeom prst="rect">
              <a:avLst/>
            </a:prstGeom>
            <a:noFill/>
          </p:spPr>
          <p:txBody>
            <a:bodyPr wrap="square" rtlCol="0">
              <a:spAutoFit/>
            </a:bodyPr>
            <a:lstStyle/>
            <a:p>
              <a:pPr algn="dist"/>
              <a:r>
                <a:rPr lang="zh-CN" altLang="en-US" sz="7200" dirty="0">
                  <a:solidFill>
                    <a:srgbClr val="FCD16E"/>
                  </a:solidFill>
                  <a:effectLst>
                    <a:outerShdw blurRad="38100" dist="38100" dir="2700000" algn="tl">
                      <a:srgbClr val="000000">
                        <a:alpha val="43137"/>
                      </a:srgbClr>
                    </a:outerShdw>
                  </a:effectLst>
                  <a:latin typeface="思源宋体 CN Heavy" pitchFamily="18" charset="-122"/>
                  <a:ea typeface="思源宋体 CN Heavy" pitchFamily="18" charset="-122"/>
                  <a:sym typeface="Arial" panose="020B0604020202020204"/>
                </a:rPr>
                <a:t>谢谢观看</a:t>
              </a:r>
              <a:endParaRPr lang="zh-CN" altLang="en-US" sz="7200" dirty="0">
                <a:solidFill>
                  <a:srgbClr val="FCD16E"/>
                </a:solidFill>
                <a:effectLst>
                  <a:outerShdw blurRad="38100" dist="38100" dir="2700000" algn="tl">
                    <a:srgbClr val="000000">
                      <a:alpha val="43137"/>
                    </a:srgbClr>
                  </a:outerShdw>
                </a:effectLst>
                <a:latin typeface="思源宋体 CN Heavy" pitchFamily="18" charset="-122"/>
                <a:ea typeface="思源宋体 CN Heavy" pitchFamily="18" charset="-122"/>
                <a:sym typeface="Arial" panose="020B0604020202020204"/>
              </a:endParaRPr>
            </a:p>
          </p:txBody>
        </p:sp>
        <p:pic>
          <p:nvPicPr>
            <p:cNvPr id="15" name="图片 14"/>
            <p:cNvPicPr>
              <a:picLocks noChangeAspect="1"/>
            </p:cNvPicPr>
            <p:nvPr/>
          </p:nvPicPr>
          <p:blipFill rotWithShape="1">
            <a:blip r:embed="rId2" cstate="email"/>
            <a:srcRect/>
            <a:stretch>
              <a:fillRect/>
            </a:stretch>
          </p:blipFill>
          <p:spPr>
            <a:xfrm>
              <a:off x="3917616" y="1146890"/>
              <a:ext cx="4356768" cy="408447"/>
            </a:xfrm>
            <a:prstGeom prst="rect">
              <a:avLst/>
            </a:prstGeom>
          </p:spPr>
        </p:pic>
        <p:sp>
          <p:nvSpPr>
            <p:cNvPr id="16" name="文本框 15"/>
            <p:cNvSpPr txBox="1"/>
            <p:nvPr/>
          </p:nvSpPr>
          <p:spPr>
            <a:xfrm>
              <a:off x="2528491" y="3043820"/>
              <a:ext cx="7056784" cy="600164"/>
            </a:xfrm>
            <a:prstGeom prst="rect">
              <a:avLst/>
            </a:prstGeom>
            <a:noFill/>
          </p:spPr>
          <p:txBody>
            <a:bodyPr wrap="square" rtlCol="0">
              <a:spAutoFit/>
            </a:bodyPr>
            <a:lstStyle/>
            <a:p>
              <a:pPr algn="ctr">
                <a:lnSpc>
                  <a:spcPct val="150000"/>
                </a:lnSpc>
              </a:pPr>
              <a:r>
                <a:rPr lang="en-US" altLang="zh-CN" sz="1100" spc="100" dirty="0">
                  <a:latin typeface="Arial" panose="020B0604020202020204"/>
                  <a:ea typeface="微软雅黑" panose="020B0503020204020204" pitchFamily="34" charset="-122"/>
                  <a:cs typeface="阿里巴巴普惠体 2.0 45 Light" panose="00020600040101010101" pitchFamily="18" charset="-122"/>
                  <a:sym typeface="Arial" panose="020B0604020202020204"/>
                </a:rPr>
                <a:t>PARTY AND GOVERNMENT REPORTING PARTY AND GOVERNMENT POLICY INTERPRETATION POLICY GOVERNMENT ECONOMIC POLICY REPORTING PARTY</a:t>
              </a:r>
              <a:endParaRPr lang="zh-CN" altLang="en-US" sz="1100" spc="100" dirty="0">
                <a:latin typeface="Arial" panose="020B0604020202020204"/>
                <a:ea typeface="微软雅黑" panose="020B0503020204020204" pitchFamily="34" charset="-122"/>
                <a:cs typeface="阿里巴巴普惠体 2.0 45 Light" panose="00020600040101010101" pitchFamily="18" charset="-122"/>
                <a:sym typeface="Arial" panose="020B0604020202020204"/>
              </a:endParaRPr>
            </a:p>
          </p:txBody>
        </p:sp>
        <p:grpSp>
          <p:nvGrpSpPr>
            <p:cNvPr id="19" name="组合 18"/>
            <p:cNvGrpSpPr/>
            <p:nvPr/>
          </p:nvGrpSpPr>
          <p:grpSpPr>
            <a:xfrm>
              <a:off x="4378332" y="3878536"/>
              <a:ext cx="3435335" cy="369332"/>
              <a:chOff x="4491991" y="3865629"/>
              <a:chExt cx="3435335" cy="369332"/>
            </a:xfrm>
          </p:grpSpPr>
          <p:sp>
            <p:nvSpPr>
              <p:cNvPr id="17" name="文本框 16"/>
              <p:cNvSpPr txBox="1"/>
              <p:nvPr/>
            </p:nvSpPr>
            <p:spPr>
              <a:xfrm>
                <a:off x="4491991" y="3865629"/>
                <a:ext cx="1717668" cy="369332"/>
              </a:xfrm>
              <a:prstGeom prst="rect">
                <a:avLst/>
              </a:prstGeom>
              <a:noFill/>
            </p:spPr>
            <p:txBody>
              <a:bodyPr wrap="square" rtlCol="0">
                <a:spAutoFit/>
              </a:bodyPr>
              <a:lstStyle/>
              <a:p>
                <a:r>
                  <a:rPr lang="zh-CN" altLang="en-US" dirty="0">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汇报人：</a:t>
                </a:r>
                <a:r>
                  <a:rPr lang="en-US" altLang="zh-CN" dirty="0">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XXX</a:t>
                </a:r>
                <a:endParaRPr lang="zh-CN" altLang="en-US" dirty="0">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18" name="文本框 17"/>
              <p:cNvSpPr txBox="1"/>
              <p:nvPr/>
            </p:nvSpPr>
            <p:spPr>
              <a:xfrm>
                <a:off x="6343150" y="3865629"/>
                <a:ext cx="1584176" cy="369332"/>
              </a:xfrm>
              <a:prstGeom prst="rect">
                <a:avLst/>
              </a:prstGeom>
              <a:noFill/>
            </p:spPr>
            <p:txBody>
              <a:bodyPr wrap="square" rtlCol="0">
                <a:spAutoFit/>
              </a:bodyPr>
              <a:lstStyle/>
              <a:p>
                <a:r>
                  <a:rPr lang="zh-CN" altLang="en-US" dirty="0">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时间：</a:t>
                </a:r>
                <a:r>
                  <a:rPr lang="en-US" altLang="zh-CN" dirty="0">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XXX</a:t>
                </a:r>
                <a:endParaRPr lang="zh-CN" altLang="en-US" dirty="0">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grpSp>
      </p:grpSp>
      <p:grpSp>
        <p:nvGrpSpPr>
          <p:cNvPr id="21" name="组合 20"/>
          <p:cNvGrpSpPr/>
          <p:nvPr/>
        </p:nvGrpSpPr>
        <p:grpSpPr>
          <a:xfrm>
            <a:off x="11424602" y="260648"/>
            <a:ext cx="613232" cy="5040560"/>
            <a:chOff x="11445643" y="433731"/>
            <a:chExt cx="613231" cy="5040560"/>
          </a:xfrm>
        </p:grpSpPr>
        <p:sp>
          <p:nvSpPr>
            <p:cNvPr id="22" name="文本框 7"/>
            <p:cNvSpPr txBox="1"/>
            <p:nvPr/>
          </p:nvSpPr>
          <p:spPr>
            <a:xfrm>
              <a:off x="11445643" y="433731"/>
              <a:ext cx="400109" cy="3974313"/>
            </a:xfrm>
            <a:prstGeom prst="rect">
              <a:avLst/>
            </a:prstGeom>
            <a:noFill/>
          </p:spPr>
          <p:txBody>
            <a:bodyPr vert="eaVert" wrap="square" rtlCol="0">
              <a:spAutoFit/>
            </a:bodyPr>
            <a:lstStyle/>
            <a:p>
              <a:pPr algn="dist"/>
              <a:r>
                <a:rPr lang="zh-CN" altLang="en-US" sz="1400" dirty="0">
                  <a:solidFill>
                    <a:schemeClr val="bg1"/>
                  </a:solidFill>
                  <a:latin typeface="Arial" panose="020B0604020202020204"/>
                  <a:ea typeface="微软雅黑" panose="020B0503020204020204" pitchFamily="34" charset="-122"/>
                  <a:sym typeface="Arial" panose="020B0604020202020204"/>
                </a:rPr>
                <a:t>奋斗百年路 启航新征程</a:t>
              </a:r>
              <a:endParaRPr lang="zh-CN" altLang="en-US" sz="1400" dirty="0">
                <a:solidFill>
                  <a:schemeClr val="bg1"/>
                </a:solidFill>
                <a:latin typeface="Arial" panose="020B0604020202020204"/>
                <a:ea typeface="微软雅黑" panose="020B0503020204020204" pitchFamily="34" charset="-122"/>
                <a:sym typeface="Arial" panose="020B0604020202020204"/>
              </a:endParaRPr>
            </a:p>
          </p:txBody>
        </p:sp>
        <p:sp>
          <p:nvSpPr>
            <p:cNvPr id="23" name="文本框 8"/>
            <p:cNvSpPr txBox="1"/>
            <p:nvPr/>
          </p:nvSpPr>
          <p:spPr>
            <a:xfrm>
              <a:off x="11720321" y="692696"/>
              <a:ext cx="338553" cy="4781595"/>
            </a:xfrm>
            <a:prstGeom prst="rect">
              <a:avLst/>
            </a:prstGeom>
            <a:noFill/>
          </p:spPr>
          <p:txBody>
            <a:bodyPr vert="eaVert" wrap="square" rtlCol="0">
              <a:spAutoFit/>
            </a:bodyPr>
            <a:lstStyle/>
            <a:p>
              <a:pPr algn="dist"/>
              <a:r>
                <a:rPr lang="en-US" altLang="zh-CN" sz="1000" dirty="0">
                  <a:solidFill>
                    <a:schemeClr val="bg1"/>
                  </a:solidFill>
                  <a:latin typeface="Arial" panose="020B0604020202020204"/>
                  <a:ea typeface="微软雅黑" panose="020B0503020204020204" pitchFamily="34" charset="-122"/>
                  <a:sym typeface="Arial" panose="020B0604020202020204"/>
                </a:rPr>
                <a:t>STRIVING FOR A HUNDRED YEARS AND EMBARKING ON A NEW JOURNEY</a:t>
              </a:r>
              <a:endParaRPr lang="zh-CN" altLang="en-US" sz="1000"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24" name="组合 23"/>
          <p:cNvGrpSpPr/>
          <p:nvPr/>
        </p:nvGrpSpPr>
        <p:grpSpPr>
          <a:xfrm>
            <a:off x="97917" y="1748864"/>
            <a:ext cx="605537" cy="5109136"/>
            <a:chOff x="11280211" y="304905"/>
            <a:chExt cx="605537" cy="5109136"/>
          </a:xfrm>
        </p:grpSpPr>
        <p:sp>
          <p:nvSpPr>
            <p:cNvPr id="25" name="文本框 10"/>
            <p:cNvSpPr txBox="1"/>
            <p:nvPr/>
          </p:nvSpPr>
          <p:spPr>
            <a:xfrm>
              <a:off x="11485638" y="304905"/>
              <a:ext cx="400110" cy="3974313"/>
            </a:xfrm>
            <a:prstGeom prst="rect">
              <a:avLst/>
            </a:prstGeom>
            <a:noFill/>
          </p:spPr>
          <p:txBody>
            <a:bodyPr vert="eaVert" wrap="square" rtlCol="0">
              <a:spAutoFit/>
            </a:bodyPr>
            <a:lstStyle/>
            <a:p>
              <a:pPr algn="dist"/>
              <a:r>
                <a:rPr lang="zh-CN" altLang="en-US" sz="1400" dirty="0">
                  <a:solidFill>
                    <a:schemeClr val="bg1"/>
                  </a:solidFill>
                  <a:latin typeface="Arial" panose="020B0604020202020204"/>
                  <a:ea typeface="微软雅黑" panose="020B0503020204020204" pitchFamily="34" charset="-122"/>
                  <a:sym typeface="Arial" panose="020B0604020202020204"/>
                </a:rPr>
                <a:t>发扬奋斗精神  同人民血脉联系</a:t>
              </a:r>
              <a:endParaRPr lang="zh-CN" altLang="en-US" sz="1400" dirty="0">
                <a:solidFill>
                  <a:schemeClr val="bg1"/>
                </a:solidFill>
                <a:latin typeface="Arial" panose="020B0604020202020204"/>
                <a:ea typeface="微软雅黑" panose="020B0503020204020204" pitchFamily="34" charset="-122"/>
                <a:sym typeface="Arial" panose="020B0604020202020204"/>
              </a:endParaRPr>
            </a:p>
          </p:txBody>
        </p:sp>
        <p:sp>
          <p:nvSpPr>
            <p:cNvPr id="26" name="文本框 11"/>
            <p:cNvSpPr txBox="1"/>
            <p:nvPr/>
          </p:nvSpPr>
          <p:spPr>
            <a:xfrm>
              <a:off x="11280211" y="696309"/>
              <a:ext cx="338554" cy="4717732"/>
            </a:xfrm>
            <a:prstGeom prst="rect">
              <a:avLst/>
            </a:prstGeom>
            <a:noFill/>
          </p:spPr>
          <p:txBody>
            <a:bodyPr vert="eaVert" wrap="square" rtlCol="0">
              <a:spAutoFit/>
            </a:bodyPr>
            <a:lstStyle/>
            <a:p>
              <a:pPr algn="dist"/>
              <a:r>
                <a:rPr lang="en-US" altLang="zh-CN" sz="1000" dirty="0">
                  <a:solidFill>
                    <a:schemeClr val="bg1"/>
                  </a:solidFill>
                  <a:latin typeface="Arial" panose="020B0604020202020204"/>
                  <a:ea typeface="微软雅黑" panose="020B0503020204020204" pitchFamily="34" charset="-122"/>
                  <a:sym typeface="Arial" panose="020B0604020202020204"/>
                </a:rPr>
                <a:t>STRIVING FOR A HUNDRED YEARS AND EMBARKING ON A NEW JOURNEY</a:t>
              </a:r>
              <a:endParaRPr lang="zh-CN" altLang="en-US" sz="1000" dirty="0">
                <a:solidFill>
                  <a:schemeClr val="bg1"/>
                </a:solidFill>
                <a:latin typeface="Arial" panose="020B0604020202020204"/>
                <a:ea typeface="微软雅黑" panose="020B0503020204020204" pitchFamily="34" charset="-122"/>
                <a:sym typeface="Arial" panose="020B0604020202020204"/>
              </a:endParaRPr>
            </a:p>
          </p:txBody>
        </p:sp>
      </p:grpSp>
      <p:sp>
        <p:nvSpPr>
          <p:cNvPr id="2" name="文本框 1"/>
          <p:cNvSpPr txBox="1"/>
          <p:nvPr/>
        </p:nvSpPr>
        <p:spPr>
          <a:xfrm>
            <a:off x="4725035" y="5981065"/>
            <a:ext cx="4083685" cy="368300"/>
          </a:xfrm>
          <a:prstGeom prst="rect">
            <a:avLst/>
          </a:prstGeom>
          <a:noFill/>
        </p:spPr>
        <p:txBody>
          <a:bodyPr wrap="none" rtlCol="0" anchor="t">
            <a:spAutoFit/>
            <a:scene3d>
              <a:camera prst="orthographicFront"/>
              <a:lightRig rig="threePt" dir="t"/>
            </a:scene3d>
          </a:bodyPr>
          <a:p>
            <a:r>
              <a:rPr lang="zh-CN" altLang="en-US" noProof="1" dirty="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rPr>
              <a:t>更多资源，请访问</a:t>
            </a:r>
            <a:r>
              <a:rPr lang="en-US" altLang="zh-CN" noProof="1" dirty="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hlinkClick r:id="rId3"/>
              </a:rPr>
              <a:t>http://www.92ppt.net</a:t>
            </a:r>
            <a:endParaRPr lang="en-US" altLang="zh-CN" noProof="1" dirty="0">
              <a:solidFill>
                <a:schemeClr val="tx1"/>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sym typeface="+mn-ea"/>
              <a:hlinkClick r:id="rId3"/>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14" presetClass="entr" presetSubtype="10"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randombar(horizontal)">
                                      <p:cBhvr>
                                        <p:cTn id="12" dur="500"/>
                                        <p:tgtEl>
                                          <p:spTgt spid="24"/>
                                        </p:tgtEl>
                                      </p:cBhvr>
                                    </p:animEffect>
                                  </p:childTnLst>
                                </p:cTn>
                              </p:par>
                              <p:par>
                                <p:cTn id="13" presetID="14" presetClass="entr" presetSubtype="1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randombar(horizontal)">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0" y="0"/>
            <a:ext cx="12192000" cy="6858000"/>
          </a:xfrm>
          <a:prstGeom prst="rect">
            <a:avLst/>
          </a:prstGeom>
        </p:spPr>
      </p:pic>
      <p:grpSp>
        <p:nvGrpSpPr>
          <p:cNvPr id="15" name="组合 14"/>
          <p:cNvGrpSpPr/>
          <p:nvPr/>
        </p:nvGrpSpPr>
        <p:grpSpPr>
          <a:xfrm>
            <a:off x="2333469" y="1257597"/>
            <a:ext cx="7461112" cy="2450973"/>
            <a:chOff x="2333469" y="1257596"/>
            <a:chExt cx="7461112" cy="2450973"/>
          </a:xfrm>
        </p:grpSpPr>
        <p:grpSp>
          <p:nvGrpSpPr>
            <p:cNvPr id="11" name="组合 10"/>
            <p:cNvGrpSpPr/>
            <p:nvPr/>
          </p:nvGrpSpPr>
          <p:grpSpPr>
            <a:xfrm>
              <a:off x="2333469" y="2565948"/>
              <a:ext cx="7461112" cy="1142621"/>
              <a:chOff x="3245317" y="1698543"/>
              <a:chExt cx="7461112" cy="1142621"/>
            </a:xfrm>
          </p:grpSpPr>
          <p:sp>
            <p:nvSpPr>
              <p:cNvPr id="12" name="文本框 11"/>
              <p:cNvSpPr txBox="1"/>
              <p:nvPr/>
            </p:nvSpPr>
            <p:spPr>
              <a:xfrm>
                <a:off x="3332733" y="1698543"/>
                <a:ext cx="7236141" cy="1015663"/>
              </a:xfrm>
              <a:prstGeom prst="rect">
                <a:avLst/>
              </a:prstGeom>
              <a:noFill/>
            </p:spPr>
            <p:txBody>
              <a:bodyPr wrap="square" rtlCol="0">
                <a:spAutoFit/>
              </a:bodyPr>
              <a:lstStyle/>
              <a:p>
                <a:pPr algn="ctr"/>
                <a:r>
                  <a:rPr lang="zh-CN" altLang="en-US" sz="6000" b="1" dirty="0">
                    <a:solidFill>
                      <a:srgbClr val="FDDF80"/>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近期党政工作汇报</a:t>
                </a:r>
                <a:endParaRPr lang="zh-CN" altLang="en-US" sz="6000" b="1" dirty="0">
                  <a:solidFill>
                    <a:srgbClr val="FDDF80"/>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13" name="文本框 12"/>
              <p:cNvSpPr txBox="1"/>
              <p:nvPr/>
            </p:nvSpPr>
            <p:spPr>
              <a:xfrm>
                <a:off x="3245317" y="2587248"/>
                <a:ext cx="7461112" cy="253916"/>
              </a:xfrm>
              <a:prstGeom prst="rect">
                <a:avLst/>
              </a:prstGeom>
              <a:noFill/>
            </p:spPr>
            <p:txBody>
              <a:bodyPr wrap="square" rtlCol="0">
                <a:spAutoFit/>
              </a:bodyPr>
              <a:lstStyle/>
              <a:p>
                <a:pPr algn="dist"/>
                <a:r>
                  <a:rPr lang="en-US" altLang="zh-CN" sz="1050" dirty="0">
                    <a:solidFill>
                      <a:schemeClr val="bg1"/>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RELIVE THE GLORIOUS HISTORY OF THE PARTY AND DEEPLY UNDERSTAND THE ORIGINAL MISSION</a:t>
                </a:r>
                <a:endParaRPr lang="zh-CN" altLang="en-US" sz="1050" dirty="0">
                  <a:solidFill>
                    <a:schemeClr val="bg1"/>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grpSp>
        <p:sp>
          <p:nvSpPr>
            <p:cNvPr id="14" name="文本框 13"/>
            <p:cNvSpPr txBox="1"/>
            <p:nvPr/>
          </p:nvSpPr>
          <p:spPr>
            <a:xfrm>
              <a:off x="2530980" y="1257596"/>
              <a:ext cx="7130041" cy="1446550"/>
            </a:xfrm>
            <a:prstGeom prst="rect">
              <a:avLst/>
            </a:prstGeom>
            <a:noFill/>
          </p:spPr>
          <p:txBody>
            <a:bodyPr wrap="square" rtlCol="0">
              <a:spAutoFit/>
            </a:bodyPr>
            <a:lstStyle/>
            <a:p>
              <a:pPr algn="ctr"/>
              <a:r>
                <a:rPr lang="en-US" altLang="zh-CN" sz="88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PART 01</a:t>
              </a:r>
              <a:endParaRPr lang="zh-CN" altLang="en-US" sz="88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p:txBody>
        </p:sp>
      </p:grpSp>
      <p:grpSp>
        <p:nvGrpSpPr>
          <p:cNvPr id="16" name="组合 15"/>
          <p:cNvGrpSpPr/>
          <p:nvPr/>
        </p:nvGrpSpPr>
        <p:grpSpPr>
          <a:xfrm>
            <a:off x="11424602" y="260648"/>
            <a:ext cx="613232" cy="5040560"/>
            <a:chOff x="11445643" y="433731"/>
            <a:chExt cx="613231" cy="5040560"/>
          </a:xfrm>
        </p:grpSpPr>
        <p:sp>
          <p:nvSpPr>
            <p:cNvPr id="17" name="文本框 7"/>
            <p:cNvSpPr txBox="1"/>
            <p:nvPr/>
          </p:nvSpPr>
          <p:spPr>
            <a:xfrm>
              <a:off x="11445643" y="433731"/>
              <a:ext cx="400109" cy="3974313"/>
            </a:xfrm>
            <a:prstGeom prst="rect">
              <a:avLst/>
            </a:prstGeom>
            <a:noFill/>
          </p:spPr>
          <p:txBody>
            <a:bodyPr vert="eaVert" wrap="square" rtlCol="0">
              <a:spAutoFit/>
            </a:bodyPr>
            <a:lstStyle/>
            <a:p>
              <a:pPr algn="dist"/>
              <a:r>
                <a:rPr lang="zh-CN" altLang="en-US" sz="1400" dirty="0">
                  <a:solidFill>
                    <a:schemeClr val="bg1"/>
                  </a:solidFill>
                  <a:latin typeface="Arial" panose="020B0604020202020204"/>
                  <a:ea typeface="微软雅黑" panose="020B0503020204020204" pitchFamily="34" charset="-122"/>
                  <a:sym typeface="Arial" panose="020B0604020202020204"/>
                </a:rPr>
                <a:t>奋斗百年路 启航新征程</a:t>
              </a:r>
              <a:endParaRPr lang="zh-CN" altLang="en-US" sz="1400" dirty="0">
                <a:solidFill>
                  <a:schemeClr val="bg1"/>
                </a:solidFill>
                <a:latin typeface="Arial" panose="020B0604020202020204"/>
                <a:ea typeface="微软雅黑" panose="020B0503020204020204" pitchFamily="34" charset="-122"/>
                <a:sym typeface="Arial" panose="020B0604020202020204"/>
              </a:endParaRPr>
            </a:p>
          </p:txBody>
        </p:sp>
        <p:sp>
          <p:nvSpPr>
            <p:cNvPr id="18" name="文本框 8"/>
            <p:cNvSpPr txBox="1"/>
            <p:nvPr/>
          </p:nvSpPr>
          <p:spPr>
            <a:xfrm>
              <a:off x="11720321" y="692696"/>
              <a:ext cx="338553" cy="4781595"/>
            </a:xfrm>
            <a:prstGeom prst="rect">
              <a:avLst/>
            </a:prstGeom>
            <a:noFill/>
          </p:spPr>
          <p:txBody>
            <a:bodyPr vert="eaVert" wrap="square" rtlCol="0">
              <a:spAutoFit/>
            </a:bodyPr>
            <a:lstStyle/>
            <a:p>
              <a:pPr algn="dist"/>
              <a:r>
                <a:rPr lang="en-US" altLang="zh-CN" sz="1000" dirty="0">
                  <a:solidFill>
                    <a:schemeClr val="bg1"/>
                  </a:solidFill>
                  <a:latin typeface="Arial" panose="020B0604020202020204"/>
                  <a:ea typeface="微软雅黑" panose="020B0503020204020204" pitchFamily="34" charset="-122"/>
                  <a:sym typeface="Arial" panose="020B0604020202020204"/>
                </a:rPr>
                <a:t>STRIVING FOR A HUNDRED YEARS AND EMBARKING ON A NEW JOURNEY</a:t>
              </a:r>
              <a:endParaRPr lang="zh-CN" altLang="en-US" sz="1000"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19" name="组合 18"/>
          <p:cNvGrpSpPr/>
          <p:nvPr/>
        </p:nvGrpSpPr>
        <p:grpSpPr>
          <a:xfrm>
            <a:off x="97917" y="1748864"/>
            <a:ext cx="605537" cy="5109136"/>
            <a:chOff x="11280211" y="304905"/>
            <a:chExt cx="605537" cy="5109136"/>
          </a:xfrm>
        </p:grpSpPr>
        <p:sp>
          <p:nvSpPr>
            <p:cNvPr id="20" name="文本框 10"/>
            <p:cNvSpPr txBox="1"/>
            <p:nvPr/>
          </p:nvSpPr>
          <p:spPr>
            <a:xfrm>
              <a:off x="11485638" y="304905"/>
              <a:ext cx="400110" cy="3974313"/>
            </a:xfrm>
            <a:prstGeom prst="rect">
              <a:avLst/>
            </a:prstGeom>
            <a:noFill/>
          </p:spPr>
          <p:txBody>
            <a:bodyPr vert="eaVert" wrap="square" rtlCol="0">
              <a:spAutoFit/>
            </a:bodyPr>
            <a:lstStyle/>
            <a:p>
              <a:pPr algn="dist"/>
              <a:r>
                <a:rPr lang="zh-CN" altLang="en-US" sz="1400" dirty="0">
                  <a:solidFill>
                    <a:schemeClr val="bg1"/>
                  </a:solidFill>
                  <a:latin typeface="Arial" panose="020B0604020202020204"/>
                  <a:ea typeface="微软雅黑" panose="020B0503020204020204" pitchFamily="34" charset="-122"/>
                  <a:sym typeface="Arial" panose="020B0604020202020204"/>
                </a:rPr>
                <a:t>发扬奋斗精神  同人民血脉联系</a:t>
              </a:r>
              <a:endParaRPr lang="zh-CN" altLang="en-US" sz="1400" dirty="0">
                <a:solidFill>
                  <a:schemeClr val="bg1"/>
                </a:solidFill>
                <a:latin typeface="Arial" panose="020B0604020202020204"/>
                <a:ea typeface="微软雅黑" panose="020B0503020204020204" pitchFamily="34" charset="-122"/>
                <a:sym typeface="Arial" panose="020B0604020202020204"/>
              </a:endParaRPr>
            </a:p>
          </p:txBody>
        </p:sp>
        <p:sp>
          <p:nvSpPr>
            <p:cNvPr id="21" name="文本框 11"/>
            <p:cNvSpPr txBox="1"/>
            <p:nvPr/>
          </p:nvSpPr>
          <p:spPr>
            <a:xfrm>
              <a:off x="11280211" y="696309"/>
              <a:ext cx="338554" cy="4717732"/>
            </a:xfrm>
            <a:prstGeom prst="rect">
              <a:avLst/>
            </a:prstGeom>
            <a:noFill/>
          </p:spPr>
          <p:txBody>
            <a:bodyPr vert="eaVert" wrap="square" rtlCol="0">
              <a:spAutoFit/>
            </a:bodyPr>
            <a:lstStyle/>
            <a:p>
              <a:pPr algn="dist"/>
              <a:r>
                <a:rPr lang="en-US" altLang="zh-CN" sz="1000" dirty="0">
                  <a:solidFill>
                    <a:schemeClr val="bg1"/>
                  </a:solidFill>
                  <a:latin typeface="Arial" panose="020B0604020202020204"/>
                  <a:ea typeface="微软雅黑" panose="020B0503020204020204" pitchFamily="34" charset="-122"/>
                  <a:sym typeface="Arial" panose="020B0604020202020204"/>
                </a:rPr>
                <a:t>STRIVING FOR A HUNDRED YEARS AND EMBARKING ON A NEW JOURNEY</a:t>
              </a:r>
              <a:endParaRPr lang="zh-CN" altLang="en-US" sz="1000"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14" presetClass="entr" presetSubtype="1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randombar(horizontal)">
                                      <p:cBhvr>
                                        <p:cTn id="12" dur="500"/>
                                        <p:tgtEl>
                                          <p:spTgt spid="19"/>
                                        </p:tgtEl>
                                      </p:cBhvr>
                                    </p:animEffect>
                                  </p:childTnLst>
                                </p:cTn>
                              </p:par>
                              <p:par>
                                <p:cTn id="13" presetID="14" presetClass="entr" presetSubtype="1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51384" y="476674"/>
            <a:ext cx="3888432" cy="680849"/>
            <a:chOff x="171451" y="243075"/>
            <a:chExt cx="3888432" cy="680849"/>
          </a:xfrm>
        </p:grpSpPr>
        <p:sp>
          <p:nvSpPr>
            <p:cNvPr id="6" name="文本框 5"/>
            <p:cNvSpPr txBox="1"/>
            <p:nvPr/>
          </p:nvSpPr>
          <p:spPr>
            <a:xfrm>
              <a:off x="895351" y="321889"/>
              <a:ext cx="3164532" cy="52322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近期党政工作汇报</a:t>
              </a:r>
              <a:endPar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p:txBody>
        </p:sp>
        <p:pic>
          <p:nvPicPr>
            <p:cNvPr id="7" name="图片 6"/>
            <p:cNvPicPr>
              <a:picLocks noChangeAspect="1"/>
            </p:cNvPicPr>
            <p:nvPr/>
          </p:nvPicPr>
          <p:blipFill>
            <a:blip r:embed="rId1" cstate="email"/>
            <a:stretch>
              <a:fillRect/>
            </a:stretch>
          </p:blipFill>
          <p:spPr>
            <a:xfrm>
              <a:off x="171451" y="243075"/>
              <a:ext cx="784652" cy="680849"/>
            </a:xfrm>
            <a:prstGeom prst="rect">
              <a:avLst/>
            </a:prstGeom>
          </p:spPr>
        </p:pic>
      </p:grpSp>
      <p:pic>
        <p:nvPicPr>
          <p:cNvPr id="2" name="图片 1"/>
          <p:cNvPicPr>
            <a:picLocks noChangeAspect="1"/>
          </p:cNvPicPr>
          <p:nvPr/>
        </p:nvPicPr>
        <p:blipFill rotWithShape="1">
          <a:blip r:embed="rId2" cstate="email"/>
          <a:srcRect t="-977"/>
          <a:stretch>
            <a:fillRect/>
          </a:stretch>
        </p:blipFill>
        <p:spPr>
          <a:xfrm>
            <a:off x="647701" y="631495"/>
            <a:ext cx="4108369" cy="6308400"/>
          </a:xfrm>
          <a:prstGeom prst="rect">
            <a:avLst/>
          </a:prstGeom>
        </p:spPr>
      </p:pic>
      <p:grpSp>
        <p:nvGrpSpPr>
          <p:cNvPr id="3" name="组合 2"/>
          <p:cNvGrpSpPr/>
          <p:nvPr/>
        </p:nvGrpSpPr>
        <p:grpSpPr>
          <a:xfrm>
            <a:off x="4583832" y="2348881"/>
            <a:ext cx="1773736" cy="3274728"/>
            <a:chOff x="2427832" y="1969742"/>
            <a:chExt cx="1773736" cy="3274728"/>
          </a:xfrm>
        </p:grpSpPr>
        <p:sp>
          <p:nvSpPr>
            <p:cNvPr id="4" name="椭圆 3"/>
            <p:cNvSpPr/>
            <p:nvPr/>
          </p:nvSpPr>
          <p:spPr>
            <a:xfrm>
              <a:off x="2947207" y="1969742"/>
              <a:ext cx="734986" cy="73498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壹</a:t>
              </a:r>
              <a:endParaRPr lang="zh-CN" altLang="en-US" sz="28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8" name="文本框 7"/>
            <p:cNvSpPr txBox="1"/>
            <p:nvPr/>
          </p:nvSpPr>
          <p:spPr>
            <a:xfrm>
              <a:off x="2427832" y="2895109"/>
              <a:ext cx="1773736" cy="2349361"/>
            </a:xfrm>
            <a:prstGeom prst="rect">
              <a:avLst/>
            </a:prstGeom>
            <a:noFill/>
          </p:spPr>
          <p:txBody>
            <a:bodyPr wrap="square" rtlCol="0">
              <a:spAutoFit/>
            </a:bodyPr>
            <a:lstStyle/>
            <a:p>
              <a:pPr algn="ctr">
                <a:lnSpc>
                  <a:spcPts val="2200"/>
                </a:lnSpc>
              </a:pPr>
              <a:r>
                <a:rPr lang="zh-CN" altLang="en-US" sz="1400" spc="400"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请您单击此处添加合适文字加以说明，可适当地调整文字大小或者颜色等属性，可以直接复制粘贴你的文本。</a:t>
              </a:r>
              <a:endParaRPr lang="zh-CN" altLang="en-US" sz="1400" spc="400"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9" name="组合 8"/>
          <p:cNvGrpSpPr/>
          <p:nvPr/>
        </p:nvGrpSpPr>
        <p:grpSpPr>
          <a:xfrm>
            <a:off x="7186679" y="2348881"/>
            <a:ext cx="1773736" cy="3274728"/>
            <a:chOff x="5232946" y="1969742"/>
            <a:chExt cx="1773736" cy="3274728"/>
          </a:xfrm>
        </p:grpSpPr>
        <p:sp>
          <p:nvSpPr>
            <p:cNvPr id="10" name="椭圆 9"/>
            <p:cNvSpPr/>
            <p:nvPr/>
          </p:nvSpPr>
          <p:spPr>
            <a:xfrm>
              <a:off x="5728507" y="1969742"/>
              <a:ext cx="734986" cy="73498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55 Regular" panose="00020600040101010101" pitchFamily="18" charset="-122"/>
                  <a:sym typeface="Arial" panose="020B0604020202020204"/>
                </a:rPr>
                <a:t>贰</a:t>
              </a:r>
              <a:endParaRPr lang="zh-CN" altLang="en-US" sz="28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1" name="文本框 10"/>
            <p:cNvSpPr txBox="1"/>
            <p:nvPr/>
          </p:nvSpPr>
          <p:spPr>
            <a:xfrm>
              <a:off x="5232946" y="2895109"/>
              <a:ext cx="1773736" cy="2349361"/>
            </a:xfrm>
            <a:prstGeom prst="rect">
              <a:avLst/>
            </a:prstGeom>
            <a:noFill/>
          </p:spPr>
          <p:txBody>
            <a:bodyPr wrap="square" rtlCol="0">
              <a:spAutoFit/>
            </a:bodyPr>
            <a:lstStyle/>
            <a:p>
              <a:pPr algn="ctr">
                <a:lnSpc>
                  <a:spcPts val="2200"/>
                </a:lnSpc>
              </a:pPr>
              <a:r>
                <a:rPr lang="zh-CN" altLang="en-US" sz="1400" spc="400"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请您单击此处添加合适文字加以说明，可适当地调整文字大小或者颜色等属性，可以直接复制粘贴你的文本。</a:t>
              </a:r>
              <a:endParaRPr lang="zh-CN" altLang="en-US" sz="1400" spc="400"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12" name="组合 11"/>
          <p:cNvGrpSpPr/>
          <p:nvPr/>
        </p:nvGrpSpPr>
        <p:grpSpPr>
          <a:xfrm>
            <a:off x="9789525" y="2348881"/>
            <a:ext cx="1773736" cy="3274728"/>
            <a:chOff x="7990432" y="1969742"/>
            <a:chExt cx="1773736" cy="3274728"/>
          </a:xfrm>
        </p:grpSpPr>
        <p:sp>
          <p:nvSpPr>
            <p:cNvPr id="13" name="椭圆 12"/>
            <p:cNvSpPr/>
            <p:nvPr/>
          </p:nvSpPr>
          <p:spPr>
            <a:xfrm>
              <a:off x="8509807" y="1969742"/>
              <a:ext cx="734986" cy="73498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叁</a:t>
              </a:r>
              <a:endParaRPr lang="zh-CN" altLang="en-US" sz="28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4" name="文本框 13"/>
            <p:cNvSpPr txBox="1"/>
            <p:nvPr/>
          </p:nvSpPr>
          <p:spPr>
            <a:xfrm>
              <a:off x="7990432" y="2895109"/>
              <a:ext cx="1773736" cy="2349361"/>
            </a:xfrm>
            <a:prstGeom prst="rect">
              <a:avLst/>
            </a:prstGeom>
            <a:noFill/>
          </p:spPr>
          <p:txBody>
            <a:bodyPr wrap="square" rtlCol="0">
              <a:spAutoFit/>
            </a:bodyPr>
            <a:lstStyle/>
            <a:p>
              <a:pPr algn="ctr">
                <a:lnSpc>
                  <a:spcPts val="2200"/>
                </a:lnSpc>
              </a:pPr>
              <a:r>
                <a:rPr lang="zh-CN" altLang="en-US" sz="1400" spc="400"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请您单击此处添加合适文字加以说明，可适当地调整文字大小或者颜色等属性，可以直接复制粘贴你的文本。</a:t>
              </a:r>
              <a:endParaRPr lang="zh-CN" altLang="en-US" sz="1400" spc="400"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cxnSp>
        <p:nvCxnSpPr>
          <p:cNvPr id="15" name="直接连接符 14"/>
          <p:cNvCxnSpPr/>
          <p:nvPr/>
        </p:nvCxnSpPr>
        <p:spPr>
          <a:xfrm>
            <a:off x="6681651" y="1510922"/>
            <a:ext cx="0" cy="4394200"/>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9424851" y="1510922"/>
            <a:ext cx="0" cy="4394200"/>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down)">
                                      <p:cBhvr>
                                        <p:cTn id="36" dur="500"/>
                                        <p:tgtEl>
                                          <p:spTgt spid="16"/>
                                        </p:tgtEl>
                                      </p:cBhvr>
                                    </p:animEffect>
                                  </p:childTnLst>
                                </p:cTn>
                              </p:par>
                              <p:par>
                                <p:cTn id="37" presetID="22" presetClass="entr" presetSubtype="4"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51384" y="476674"/>
            <a:ext cx="4104456" cy="680849"/>
            <a:chOff x="171451" y="243075"/>
            <a:chExt cx="4104456" cy="680849"/>
          </a:xfrm>
        </p:grpSpPr>
        <p:sp>
          <p:nvSpPr>
            <p:cNvPr id="6" name="文本框 5"/>
            <p:cNvSpPr txBox="1"/>
            <p:nvPr/>
          </p:nvSpPr>
          <p:spPr>
            <a:xfrm>
              <a:off x="895351" y="321889"/>
              <a:ext cx="3380556" cy="52322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近期党政工作汇报</a:t>
              </a:r>
              <a:endPar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p:txBody>
        </p:sp>
        <p:pic>
          <p:nvPicPr>
            <p:cNvPr id="7" name="图片 6"/>
            <p:cNvPicPr>
              <a:picLocks noChangeAspect="1"/>
            </p:cNvPicPr>
            <p:nvPr/>
          </p:nvPicPr>
          <p:blipFill>
            <a:blip r:embed="rId1" cstate="email"/>
            <a:stretch>
              <a:fillRect/>
            </a:stretch>
          </p:blipFill>
          <p:spPr>
            <a:xfrm>
              <a:off x="171451" y="243075"/>
              <a:ext cx="784652" cy="680849"/>
            </a:xfrm>
            <a:prstGeom prst="rect">
              <a:avLst/>
            </a:prstGeom>
          </p:spPr>
        </p:pic>
      </p:grpSp>
      <p:grpSp>
        <p:nvGrpSpPr>
          <p:cNvPr id="8" name="组合 7"/>
          <p:cNvGrpSpPr/>
          <p:nvPr/>
        </p:nvGrpSpPr>
        <p:grpSpPr>
          <a:xfrm>
            <a:off x="765579" y="1713878"/>
            <a:ext cx="5165428" cy="4020482"/>
            <a:chOff x="765578" y="1713878"/>
            <a:chExt cx="5165428" cy="4020482"/>
          </a:xfrm>
        </p:grpSpPr>
        <p:grpSp>
          <p:nvGrpSpPr>
            <p:cNvPr id="9" name="组合 8"/>
            <p:cNvGrpSpPr/>
            <p:nvPr/>
          </p:nvGrpSpPr>
          <p:grpSpPr>
            <a:xfrm>
              <a:off x="765578" y="1713878"/>
              <a:ext cx="5165428" cy="4020482"/>
              <a:chOff x="765578" y="1713878"/>
              <a:chExt cx="5165428" cy="4020482"/>
            </a:xfrm>
          </p:grpSpPr>
          <p:sp>
            <p:nvSpPr>
              <p:cNvPr id="11" name="图层1"/>
              <p:cNvSpPr/>
              <p:nvPr/>
            </p:nvSpPr>
            <p:spPr>
              <a:xfrm>
                <a:off x="765578" y="1792212"/>
                <a:ext cx="5054684" cy="674946"/>
              </a:xfrm>
              <a:prstGeom prst="roundRect">
                <a:avLst>
                  <a:gd name="adj" fmla="val 50000"/>
                </a:avLst>
              </a:prstGeom>
              <a:solidFill>
                <a:srgbClr val="C00000"/>
              </a:solidFill>
              <a:ln w="12700" cap="flat" cmpd="sng" algn="ctr">
                <a:noFill/>
                <a:prstDash val="solid"/>
                <a:miter lim="800000"/>
              </a:ln>
              <a:effectLst>
                <a:outerShdw blurRad="762000" sx="90000" sy="90000" algn="ctr" rotWithShape="0">
                  <a:srgbClr val="C80000">
                    <a:alpha val="10000"/>
                  </a:srgbClr>
                </a:outerShdw>
              </a:effectLst>
            </p:spPr>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2" name="图层2"/>
              <p:cNvSpPr/>
              <p:nvPr/>
            </p:nvSpPr>
            <p:spPr>
              <a:xfrm>
                <a:off x="776758" y="1713878"/>
                <a:ext cx="5154248" cy="4020482"/>
              </a:xfrm>
              <a:custGeom>
                <a:avLst/>
                <a:gdLst>
                  <a:gd name="connsiteX0" fmla="*/ 2911548 w 5304310"/>
                  <a:gd name="connsiteY0" fmla="*/ 0 h 4137535"/>
                  <a:gd name="connsiteX1" fmla="*/ 4944310 w 5304310"/>
                  <a:gd name="connsiteY1" fmla="*/ 0 h 4137535"/>
                  <a:gd name="connsiteX2" fmla="*/ 5304310 w 5304310"/>
                  <a:gd name="connsiteY2" fmla="*/ 360000 h 4137535"/>
                  <a:gd name="connsiteX3" fmla="*/ 5304310 w 5304310"/>
                  <a:gd name="connsiteY3" fmla="*/ 3777535 h 4137535"/>
                  <a:gd name="connsiteX4" fmla="*/ 4944310 w 5304310"/>
                  <a:gd name="connsiteY4" fmla="*/ 4137535 h 4137535"/>
                  <a:gd name="connsiteX5" fmla="*/ 360000 w 5304310"/>
                  <a:gd name="connsiteY5" fmla="*/ 4137535 h 4137535"/>
                  <a:gd name="connsiteX6" fmla="*/ 0 w 5304310"/>
                  <a:gd name="connsiteY6" fmla="*/ 3777535 h 4137535"/>
                  <a:gd name="connsiteX7" fmla="*/ 0 w 5304310"/>
                  <a:gd name="connsiteY7" fmla="*/ 1277877 h 4137535"/>
                  <a:gd name="connsiteX8" fmla="*/ 360000 w 5304310"/>
                  <a:gd name="connsiteY8" fmla="*/ 917877 h 4137535"/>
                  <a:gd name="connsiteX9" fmla="*/ 2147385 w 5304310"/>
                  <a:gd name="connsiteY9" fmla="*/ 917877 h 4137535"/>
                  <a:gd name="connsiteX10" fmla="*/ 2502257 w 5304310"/>
                  <a:gd name="connsiteY10" fmla="*/ 618422 h 4137535"/>
                  <a:gd name="connsiteX11" fmla="*/ 2556676 w 5304310"/>
                  <a:gd name="connsiteY11" fmla="*/ 299455 h 4137535"/>
                  <a:gd name="connsiteX12" fmla="*/ 2911548 w 5304310"/>
                  <a:gd name="connsiteY12" fmla="*/ 0 h 413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04310" h="4137535">
                    <a:moveTo>
                      <a:pt x="2911548" y="0"/>
                    </a:moveTo>
                    <a:lnTo>
                      <a:pt x="4944310" y="0"/>
                    </a:lnTo>
                    <a:cubicBezTo>
                      <a:pt x="5143030" y="0"/>
                      <a:pt x="5304310" y="161280"/>
                      <a:pt x="5304310" y="360000"/>
                    </a:cubicBezTo>
                    <a:lnTo>
                      <a:pt x="5304310" y="3777535"/>
                    </a:lnTo>
                    <a:cubicBezTo>
                      <a:pt x="5304310" y="3976255"/>
                      <a:pt x="5143030" y="4137535"/>
                      <a:pt x="4944310" y="4137535"/>
                    </a:cubicBezTo>
                    <a:lnTo>
                      <a:pt x="360000" y="4137535"/>
                    </a:lnTo>
                    <a:cubicBezTo>
                      <a:pt x="161280" y="4137535"/>
                      <a:pt x="0" y="3976255"/>
                      <a:pt x="0" y="3777535"/>
                    </a:cubicBezTo>
                    <a:lnTo>
                      <a:pt x="0" y="1277877"/>
                    </a:lnTo>
                    <a:cubicBezTo>
                      <a:pt x="0" y="1079157"/>
                      <a:pt x="161280" y="917877"/>
                      <a:pt x="360000" y="917877"/>
                    </a:cubicBezTo>
                    <a:lnTo>
                      <a:pt x="2147385" y="917877"/>
                    </a:lnTo>
                    <a:cubicBezTo>
                      <a:pt x="2322971" y="917877"/>
                      <a:pt x="2472727" y="791507"/>
                      <a:pt x="2502257" y="618422"/>
                    </a:cubicBezTo>
                    <a:lnTo>
                      <a:pt x="2556676" y="299455"/>
                    </a:lnTo>
                    <a:cubicBezTo>
                      <a:pt x="2586206" y="126370"/>
                      <a:pt x="2735962" y="0"/>
                      <a:pt x="2911548" y="0"/>
                    </a:cubicBezTo>
                  </a:path>
                </a:pathLst>
              </a:custGeom>
              <a:solidFill>
                <a:sysClr val="window" lastClr="FFFFFF"/>
              </a:solidFill>
              <a:ln w="12700" cap="flat" cmpd="sng" algn="ctr">
                <a:noFill/>
                <a:prstDash val="solid"/>
                <a:miter lim="800000"/>
              </a:ln>
              <a:effectLst>
                <a:outerShdw blurRad="762000" sx="90000" sy="90000" algn="ctr" rotWithShape="0">
                  <a:srgbClr val="C80000">
                    <a:alpha val="1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3" name="图层3"/>
              <p:cNvSpPr txBox="1"/>
              <p:nvPr/>
            </p:nvSpPr>
            <p:spPr>
              <a:xfrm>
                <a:off x="975127" y="1929630"/>
                <a:ext cx="2207870" cy="46166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schemeClr val="bg1"/>
                    </a:solidFill>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党政工作</a:t>
                </a:r>
                <a:endParaRPr kumimoji="0" lang="zh-CN" altLang="en-US" sz="2400" b="1"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4" name="文本框 13"/>
              <p:cNvSpPr txBox="1"/>
              <p:nvPr/>
            </p:nvSpPr>
            <p:spPr>
              <a:xfrm>
                <a:off x="1129950" y="2917183"/>
                <a:ext cx="4447865" cy="1061829"/>
              </a:xfrm>
              <a:prstGeom prst="rect">
                <a:avLst/>
              </a:prstGeom>
              <a:noFill/>
            </p:spPr>
            <p:txBody>
              <a:bodyPr wrap="square" rtlCol="0">
                <a:spAutoFit/>
              </a:bodyPr>
              <a:lstStyle/>
              <a:p>
                <a:pPr marL="0" marR="0" lvl="0" indent="0" algn="just" defTabSz="914400" eaLnBrk="1" fontAlgn="auto" latinLnBrk="0" hangingPunct="0">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请您单击此处添加合适文字加以说明，可适当地调整文字大小或者颜色等属性，可以直接复制粘贴你的文本内容，严禁搬运抄袭。</a:t>
                </a:r>
                <a:endParaRPr kumimoji="0" lang="zh-CN" altLang="en-US" sz="1400" b="0" i="0" u="none" strike="noStrike" kern="0" cap="none" spc="0" normalizeH="0" baseline="0" noProof="0" dirty="0">
                  <a:ln>
                    <a:noFill/>
                  </a:ln>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5" name="文本框 14"/>
              <p:cNvSpPr txBox="1"/>
              <p:nvPr/>
            </p:nvSpPr>
            <p:spPr>
              <a:xfrm>
                <a:off x="1129950" y="4259521"/>
                <a:ext cx="4447865" cy="1061829"/>
              </a:xfrm>
              <a:prstGeom prst="rect">
                <a:avLst/>
              </a:prstGeom>
              <a:noFill/>
            </p:spPr>
            <p:txBody>
              <a:bodyPr wrap="square" rtlCol="0">
                <a:spAutoFit/>
              </a:bodyPr>
              <a:lstStyle/>
              <a:p>
                <a:pPr marL="0" marR="0" lvl="0" indent="0" algn="just" defTabSz="914400" eaLnBrk="1" fontAlgn="auto" latinLnBrk="0" hangingPunct="0">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请您单击此处添加合适文字加以说明，可适当地调整文字大小或者颜色等属性，可以直接复制粘贴你的文本内容，严禁搬运抄袭。</a:t>
                </a:r>
                <a:endParaRPr kumimoji="0" lang="zh-CN" altLang="en-US" sz="1400" b="0" i="0" u="none" strike="noStrike" kern="0" cap="none" spc="0" normalizeH="0" baseline="0" noProof="0" dirty="0">
                  <a:ln>
                    <a:noFill/>
                  </a:ln>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pic>
          <p:nvPicPr>
            <p:cNvPr id="10" name="图片 9"/>
            <p:cNvPicPr>
              <a:picLocks noChangeAspect="1"/>
            </p:cNvPicPr>
            <p:nvPr/>
          </p:nvPicPr>
          <p:blipFill>
            <a:blip r:embed="rId2" cstate="email"/>
            <a:stretch>
              <a:fillRect/>
            </a:stretch>
          </p:blipFill>
          <p:spPr>
            <a:xfrm>
              <a:off x="4899972" y="1869712"/>
              <a:ext cx="839876" cy="728767"/>
            </a:xfrm>
            <a:prstGeom prst="rect">
              <a:avLst/>
            </a:prstGeom>
          </p:spPr>
        </p:pic>
      </p:grpSp>
      <p:grpSp>
        <p:nvGrpSpPr>
          <p:cNvPr id="16" name="组合 15"/>
          <p:cNvGrpSpPr/>
          <p:nvPr/>
        </p:nvGrpSpPr>
        <p:grpSpPr>
          <a:xfrm>
            <a:off x="6260995" y="1713878"/>
            <a:ext cx="5165428" cy="4020482"/>
            <a:chOff x="6260994" y="1713878"/>
            <a:chExt cx="5165428" cy="4020482"/>
          </a:xfrm>
        </p:grpSpPr>
        <p:grpSp>
          <p:nvGrpSpPr>
            <p:cNvPr id="17" name="组合 16"/>
            <p:cNvGrpSpPr/>
            <p:nvPr/>
          </p:nvGrpSpPr>
          <p:grpSpPr>
            <a:xfrm>
              <a:off x="6260994" y="1713878"/>
              <a:ext cx="5165428" cy="4020482"/>
              <a:chOff x="6260994" y="1713878"/>
              <a:chExt cx="5165428" cy="4020482"/>
            </a:xfrm>
          </p:grpSpPr>
          <p:sp>
            <p:nvSpPr>
              <p:cNvPr id="19" name="图层8-1"/>
              <p:cNvSpPr/>
              <p:nvPr/>
            </p:nvSpPr>
            <p:spPr>
              <a:xfrm flipH="1">
                <a:off x="6371738" y="1792212"/>
                <a:ext cx="5054684" cy="674946"/>
              </a:xfrm>
              <a:prstGeom prst="roundRect">
                <a:avLst>
                  <a:gd name="adj" fmla="val 50000"/>
                </a:avLst>
              </a:prstGeom>
              <a:solidFill>
                <a:srgbClr val="C00000"/>
              </a:solidFill>
              <a:ln w="12700" cap="flat" cmpd="sng" algn="ctr">
                <a:noFill/>
                <a:prstDash val="solid"/>
                <a:miter lim="800000"/>
              </a:ln>
              <a:effectLst>
                <a:outerShdw blurRad="762000" sx="90000" sy="90000" algn="ctr" rotWithShape="0">
                  <a:srgbClr val="C80000">
                    <a:alpha val="10000"/>
                  </a:srgbClr>
                </a:outerShdw>
              </a:effectLst>
            </p:spPr>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0" name="图层8-2"/>
              <p:cNvSpPr/>
              <p:nvPr/>
            </p:nvSpPr>
            <p:spPr>
              <a:xfrm flipH="1">
                <a:off x="6260994" y="1713878"/>
                <a:ext cx="5154248" cy="4020482"/>
              </a:xfrm>
              <a:custGeom>
                <a:avLst/>
                <a:gdLst>
                  <a:gd name="connsiteX0" fmla="*/ 2911548 w 5304310"/>
                  <a:gd name="connsiteY0" fmla="*/ 0 h 4137535"/>
                  <a:gd name="connsiteX1" fmla="*/ 4944310 w 5304310"/>
                  <a:gd name="connsiteY1" fmla="*/ 0 h 4137535"/>
                  <a:gd name="connsiteX2" fmla="*/ 5304310 w 5304310"/>
                  <a:gd name="connsiteY2" fmla="*/ 360000 h 4137535"/>
                  <a:gd name="connsiteX3" fmla="*/ 5304310 w 5304310"/>
                  <a:gd name="connsiteY3" fmla="*/ 3777535 h 4137535"/>
                  <a:gd name="connsiteX4" fmla="*/ 4944310 w 5304310"/>
                  <a:gd name="connsiteY4" fmla="*/ 4137535 h 4137535"/>
                  <a:gd name="connsiteX5" fmla="*/ 360000 w 5304310"/>
                  <a:gd name="connsiteY5" fmla="*/ 4137535 h 4137535"/>
                  <a:gd name="connsiteX6" fmla="*/ 0 w 5304310"/>
                  <a:gd name="connsiteY6" fmla="*/ 3777535 h 4137535"/>
                  <a:gd name="connsiteX7" fmla="*/ 0 w 5304310"/>
                  <a:gd name="connsiteY7" fmla="*/ 1277877 h 4137535"/>
                  <a:gd name="connsiteX8" fmla="*/ 360000 w 5304310"/>
                  <a:gd name="connsiteY8" fmla="*/ 917877 h 4137535"/>
                  <a:gd name="connsiteX9" fmla="*/ 2147385 w 5304310"/>
                  <a:gd name="connsiteY9" fmla="*/ 917877 h 4137535"/>
                  <a:gd name="connsiteX10" fmla="*/ 2502257 w 5304310"/>
                  <a:gd name="connsiteY10" fmla="*/ 618422 h 4137535"/>
                  <a:gd name="connsiteX11" fmla="*/ 2556676 w 5304310"/>
                  <a:gd name="connsiteY11" fmla="*/ 299455 h 4137535"/>
                  <a:gd name="connsiteX12" fmla="*/ 2911548 w 5304310"/>
                  <a:gd name="connsiteY12" fmla="*/ 0 h 413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04310" h="4137535">
                    <a:moveTo>
                      <a:pt x="2911548" y="0"/>
                    </a:moveTo>
                    <a:lnTo>
                      <a:pt x="4944310" y="0"/>
                    </a:lnTo>
                    <a:cubicBezTo>
                      <a:pt x="5143030" y="0"/>
                      <a:pt x="5304310" y="161280"/>
                      <a:pt x="5304310" y="360000"/>
                    </a:cubicBezTo>
                    <a:lnTo>
                      <a:pt x="5304310" y="3777535"/>
                    </a:lnTo>
                    <a:cubicBezTo>
                      <a:pt x="5304310" y="3976255"/>
                      <a:pt x="5143030" y="4137535"/>
                      <a:pt x="4944310" y="4137535"/>
                    </a:cubicBezTo>
                    <a:lnTo>
                      <a:pt x="360000" y="4137535"/>
                    </a:lnTo>
                    <a:cubicBezTo>
                      <a:pt x="161280" y="4137535"/>
                      <a:pt x="0" y="3976255"/>
                      <a:pt x="0" y="3777535"/>
                    </a:cubicBezTo>
                    <a:lnTo>
                      <a:pt x="0" y="1277877"/>
                    </a:lnTo>
                    <a:cubicBezTo>
                      <a:pt x="0" y="1079157"/>
                      <a:pt x="161280" y="917877"/>
                      <a:pt x="360000" y="917877"/>
                    </a:cubicBezTo>
                    <a:lnTo>
                      <a:pt x="2147385" y="917877"/>
                    </a:lnTo>
                    <a:cubicBezTo>
                      <a:pt x="2322971" y="917877"/>
                      <a:pt x="2472727" y="791507"/>
                      <a:pt x="2502257" y="618422"/>
                    </a:cubicBezTo>
                    <a:lnTo>
                      <a:pt x="2556676" y="299455"/>
                    </a:lnTo>
                    <a:cubicBezTo>
                      <a:pt x="2586206" y="126370"/>
                      <a:pt x="2735962" y="0"/>
                      <a:pt x="2911548" y="0"/>
                    </a:cubicBezTo>
                  </a:path>
                </a:pathLst>
              </a:custGeom>
              <a:solidFill>
                <a:sysClr val="window" lastClr="FFFFFF"/>
              </a:solidFill>
              <a:ln w="12700" cap="flat" cmpd="sng" algn="ctr">
                <a:noFill/>
                <a:prstDash val="solid"/>
                <a:miter lim="800000"/>
              </a:ln>
              <a:effectLst>
                <a:outerShdw blurRad="762000" sx="90000" sy="90000" algn="ctr" rotWithShape="0">
                  <a:srgbClr val="C80000">
                    <a:alpha val="10000"/>
                  </a:srgbClr>
                </a:outerShdw>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1" name="图层8-3"/>
              <p:cNvSpPr txBox="1"/>
              <p:nvPr/>
            </p:nvSpPr>
            <p:spPr>
              <a:xfrm flipH="1">
                <a:off x="9009003" y="1929630"/>
                <a:ext cx="2207870" cy="46166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prstClr val="white"/>
                    </a:solidFill>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党政工作</a:t>
                </a:r>
                <a:endParaRPr kumimoji="0" lang="zh-CN" altLang="en-US" sz="24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2" name="文本框 21"/>
              <p:cNvSpPr txBox="1"/>
              <p:nvPr/>
            </p:nvSpPr>
            <p:spPr>
              <a:xfrm>
                <a:off x="6614186" y="2917183"/>
                <a:ext cx="4447865" cy="1061829"/>
              </a:xfrm>
              <a:prstGeom prst="rect">
                <a:avLst/>
              </a:prstGeom>
              <a:noFill/>
            </p:spPr>
            <p:txBody>
              <a:bodyPr wrap="square" rtlCol="0">
                <a:spAutoFit/>
              </a:bodyPr>
              <a:lstStyle/>
              <a:p>
                <a:pPr marL="0" marR="0" lvl="0" indent="0" algn="r" defTabSz="914400" eaLnBrk="1" fontAlgn="auto" latinLnBrk="0" hangingPunct="0">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请您单击此处添加合适文字加以说明，可适当地调整文字大小或者颜色等属性，可以直接复制粘贴你的文本内容，严禁搬运抄袭。</a:t>
                </a:r>
                <a:endParaRPr kumimoji="0" lang="zh-CN" altLang="en-US" sz="1400" b="0" i="0" u="none" strike="noStrike" kern="0" cap="none" spc="0" normalizeH="0" baseline="0" noProof="0" dirty="0">
                  <a:ln>
                    <a:noFill/>
                  </a:ln>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3" name="文本框 22"/>
              <p:cNvSpPr txBox="1"/>
              <p:nvPr/>
            </p:nvSpPr>
            <p:spPr>
              <a:xfrm>
                <a:off x="6614186" y="4259521"/>
                <a:ext cx="4447865" cy="1061829"/>
              </a:xfrm>
              <a:prstGeom prst="rect">
                <a:avLst/>
              </a:prstGeom>
              <a:noFill/>
            </p:spPr>
            <p:txBody>
              <a:bodyPr wrap="square" rtlCol="0">
                <a:spAutoFit/>
              </a:bodyPr>
              <a:lstStyle/>
              <a:p>
                <a:pPr marL="0" marR="0" lvl="0" indent="0" algn="r" defTabSz="914400" eaLnBrk="1" fontAlgn="auto" latinLnBrk="0" hangingPunct="0">
                  <a:lnSpc>
                    <a:spcPct val="150000"/>
                  </a:lnSpc>
                  <a:spcBef>
                    <a:spcPts val="0"/>
                  </a:spcBef>
                  <a:spcAft>
                    <a:spcPts val="0"/>
                  </a:spcAft>
                  <a:buClrTx/>
                  <a:buSzTx/>
                  <a:buFontTx/>
                  <a:buNone/>
                  <a:defRPr/>
                </a:pPr>
                <a:r>
                  <a:rPr kumimoji="0" lang="zh-CN" altLang="en-US" sz="1400" b="0" i="0" u="none" strike="noStrike" kern="0" cap="none" spc="0" normalizeH="0" baseline="0" noProof="0" dirty="0">
                    <a:ln>
                      <a:noFill/>
                    </a:ln>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rPr>
                  <a:t>请您单击此处添加合适文字加以说明，可适当地调整文字大小或者颜色等属性，可以直接复制粘贴你的文本内容，严禁搬运抄袭。</a:t>
                </a:r>
                <a:endParaRPr kumimoji="0" lang="zh-CN" altLang="en-US" sz="1400" b="0" i="0" u="none" strike="noStrike" kern="0" cap="none" spc="0" normalizeH="0" baseline="0" noProof="0" dirty="0">
                  <a:ln>
                    <a:noFill/>
                  </a:ln>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pic>
          <p:nvPicPr>
            <p:cNvPr id="18" name="图片 17"/>
            <p:cNvPicPr>
              <a:picLocks noChangeAspect="1"/>
            </p:cNvPicPr>
            <p:nvPr/>
          </p:nvPicPr>
          <p:blipFill>
            <a:blip r:embed="rId2" cstate="email"/>
            <a:stretch>
              <a:fillRect/>
            </a:stretch>
          </p:blipFill>
          <p:spPr>
            <a:xfrm>
              <a:off x="6482892" y="1869712"/>
              <a:ext cx="839876" cy="72876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2" presetClass="entr" presetSubtype="4" decel="10000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250" fill="hold"/>
                                        <p:tgtEl>
                                          <p:spTgt spid="8"/>
                                        </p:tgtEl>
                                        <p:attrNameLst>
                                          <p:attrName>ppt_x</p:attrName>
                                        </p:attrNameLst>
                                      </p:cBhvr>
                                      <p:tavLst>
                                        <p:tav tm="0">
                                          <p:val>
                                            <p:strVal val="#ppt_x"/>
                                          </p:val>
                                        </p:tav>
                                        <p:tav tm="100000">
                                          <p:val>
                                            <p:strVal val="#ppt_x"/>
                                          </p:val>
                                        </p:tav>
                                      </p:tavLst>
                                    </p:anim>
                                    <p:anim calcmode="lin" valueType="num">
                                      <p:cBhvr additive="base">
                                        <p:cTn id="13" dur="125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decel="10000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1250" fill="hold"/>
                                        <p:tgtEl>
                                          <p:spTgt spid="16"/>
                                        </p:tgtEl>
                                        <p:attrNameLst>
                                          <p:attrName>ppt_x</p:attrName>
                                        </p:attrNameLst>
                                      </p:cBhvr>
                                      <p:tavLst>
                                        <p:tav tm="0">
                                          <p:val>
                                            <p:strVal val="#ppt_x"/>
                                          </p:val>
                                        </p:tav>
                                        <p:tav tm="100000">
                                          <p:val>
                                            <p:strVal val="#ppt_x"/>
                                          </p:val>
                                        </p:tav>
                                      </p:tavLst>
                                    </p:anim>
                                    <p:anim calcmode="lin" valueType="num">
                                      <p:cBhvr additive="base">
                                        <p:cTn id="17" dur="125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51384" y="476674"/>
            <a:ext cx="3816424" cy="680849"/>
            <a:chOff x="171451" y="243075"/>
            <a:chExt cx="3816424" cy="680849"/>
          </a:xfrm>
        </p:grpSpPr>
        <p:sp>
          <p:nvSpPr>
            <p:cNvPr id="6" name="文本框 5"/>
            <p:cNvSpPr txBox="1"/>
            <p:nvPr/>
          </p:nvSpPr>
          <p:spPr>
            <a:xfrm>
              <a:off x="895351" y="321889"/>
              <a:ext cx="3092524" cy="52322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近期党政工作汇报</a:t>
              </a:r>
              <a:endPar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p:txBody>
        </p:sp>
        <p:pic>
          <p:nvPicPr>
            <p:cNvPr id="7" name="图片 6"/>
            <p:cNvPicPr>
              <a:picLocks noChangeAspect="1"/>
            </p:cNvPicPr>
            <p:nvPr/>
          </p:nvPicPr>
          <p:blipFill>
            <a:blip r:embed="rId1" cstate="email"/>
            <a:stretch>
              <a:fillRect/>
            </a:stretch>
          </p:blipFill>
          <p:spPr>
            <a:xfrm>
              <a:off x="171451" y="243075"/>
              <a:ext cx="784652" cy="680849"/>
            </a:xfrm>
            <a:prstGeom prst="rect">
              <a:avLst/>
            </a:prstGeom>
          </p:spPr>
        </p:pic>
      </p:grpSp>
      <p:grpSp>
        <p:nvGrpSpPr>
          <p:cNvPr id="2" name="组合 1"/>
          <p:cNvGrpSpPr/>
          <p:nvPr/>
        </p:nvGrpSpPr>
        <p:grpSpPr>
          <a:xfrm>
            <a:off x="1813235" y="1734773"/>
            <a:ext cx="8214111" cy="956949"/>
            <a:chOff x="432254" y="2834324"/>
            <a:chExt cx="8214111" cy="956949"/>
          </a:xfrm>
        </p:grpSpPr>
        <p:sp>
          <p:nvSpPr>
            <p:cNvPr id="3" name="矩形: 圆角 2"/>
            <p:cNvSpPr/>
            <p:nvPr/>
          </p:nvSpPr>
          <p:spPr>
            <a:xfrm>
              <a:off x="1039005" y="2834324"/>
              <a:ext cx="7607360" cy="956949"/>
            </a:xfrm>
            <a:prstGeom prst="roundRect">
              <a:avLst>
                <a:gd name="adj" fmla="val 11521"/>
              </a:avLst>
            </a:prstGeom>
            <a:noFill/>
            <a:ln>
              <a:solidFill>
                <a:srgbClr val="C00000">
                  <a:alpha val="7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nvGrpSpPr>
            <p:cNvPr id="4" name="组合 3"/>
            <p:cNvGrpSpPr/>
            <p:nvPr/>
          </p:nvGrpSpPr>
          <p:grpSpPr>
            <a:xfrm>
              <a:off x="432254" y="3022879"/>
              <a:ext cx="1181100" cy="581433"/>
              <a:chOff x="432254" y="3017341"/>
              <a:chExt cx="1181100" cy="581433"/>
            </a:xfrm>
          </p:grpSpPr>
          <p:sp>
            <p:nvSpPr>
              <p:cNvPr id="9" name="椭圆 8"/>
              <p:cNvSpPr/>
              <p:nvPr/>
            </p:nvSpPr>
            <p:spPr>
              <a:xfrm>
                <a:off x="748288" y="3017341"/>
                <a:ext cx="581433" cy="58143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0" name="文本框 9"/>
              <p:cNvSpPr txBox="1"/>
              <p:nvPr/>
            </p:nvSpPr>
            <p:spPr>
              <a:xfrm>
                <a:off x="432254" y="3032248"/>
                <a:ext cx="1181100" cy="523220"/>
              </a:xfrm>
              <a:prstGeom prst="rect">
                <a:avLst/>
              </a:prstGeom>
              <a:noFill/>
            </p:spPr>
            <p:txBody>
              <a:bodyPr wrap="square" rtlCol="0">
                <a:spAutoFit/>
              </a:bodyPr>
              <a:lstStyle/>
              <a:p>
                <a:pPr algn="ctr"/>
                <a:r>
                  <a:rPr lang="en-US" altLang="zh-CN" sz="2800" dirty="0">
                    <a:solidFill>
                      <a:schemeClr val="bg1"/>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01</a:t>
                </a:r>
                <a:endParaRPr lang="zh-CN" altLang="en-US" sz="2800" dirty="0">
                  <a:solidFill>
                    <a:schemeClr val="bg1"/>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sp>
          <p:nvSpPr>
            <p:cNvPr id="8" name="文本框 7"/>
            <p:cNvSpPr txBox="1"/>
            <p:nvPr/>
          </p:nvSpPr>
          <p:spPr>
            <a:xfrm>
              <a:off x="1560395" y="2984935"/>
              <a:ext cx="7013700" cy="738664"/>
            </a:xfrm>
            <a:prstGeom prst="rect">
              <a:avLst/>
            </a:prstGeom>
            <a:noFill/>
          </p:spPr>
          <p:txBody>
            <a:bodyPr wrap="square" rtlCol="0">
              <a:spAutoFit/>
            </a:bodyPr>
            <a:lstStyle/>
            <a:p>
              <a:r>
                <a:rPr lang="zh-CN" altLang="en-US" sz="1400" spc="400"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请您单击此处添加合适文字加以说明，可适当地调整文字大小或者颜色等属性，可以直接复制粘贴你的文本内容，严禁搬运抄袭。请您单击此处添加合适文字加以说明。</a:t>
              </a:r>
              <a:endParaRPr lang="zh-CN" altLang="en-US" sz="1400" spc="400"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11" name="组合 10"/>
          <p:cNvGrpSpPr/>
          <p:nvPr/>
        </p:nvGrpSpPr>
        <p:grpSpPr>
          <a:xfrm>
            <a:off x="1813235" y="3217282"/>
            <a:ext cx="8214111" cy="956949"/>
            <a:chOff x="432254" y="2834324"/>
            <a:chExt cx="8214111" cy="956949"/>
          </a:xfrm>
        </p:grpSpPr>
        <p:sp>
          <p:nvSpPr>
            <p:cNvPr id="12" name="矩形: 圆角 11"/>
            <p:cNvSpPr/>
            <p:nvPr/>
          </p:nvSpPr>
          <p:spPr>
            <a:xfrm>
              <a:off x="1039005" y="2834324"/>
              <a:ext cx="7607360" cy="956949"/>
            </a:xfrm>
            <a:prstGeom prst="roundRect">
              <a:avLst>
                <a:gd name="adj" fmla="val 11521"/>
              </a:avLst>
            </a:prstGeom>
            <a:noFill/>
            <a:ln>
              <a:solidFill>
                <a:srgbClr val="C00000">
                  <a:alpha val="7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nvGrpSpPr>
            <p:cNvPr id="13" name="组合 12"/>
            <p:cNvGrpSpPr/>
            <p:nvPr/>
          </p:nvGrpSpPr>
          <p:grpSpPr>
            <a:xfrm>
              <a:off x="432254" y="3022879"/>
              <a:ext cx="1181100" cy="581433"/>
              <a:chOff x="432254" y="3017341"/>
              <a:chExt cx="1181100" cy="581433"/>
            </a:xfrm>
          </p:grpSpPr>
          <p:sp>
            <p:nvSpPr>
              <p:cNvPr id="15" name="椭圆 14"/>
              <p:cNvSpPr/>
              <p:nvPr/>
            </p:nvSpPr>
            <p:spPr>
              <a:xfrm>
                <a:off x="748288" y="3017341"/>
                <a:ext cx="581433" cy="58143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6" name="文本框 15"/>
              <p:cNvSpPr txBox="1"/>
              <p:nvPr/>
            </p:nvSpPr>
            <p:spPr>
              <a:xfrm>
                <a:off x="432254" y="3032248"/>
                <a:ext cx="1181100" cy="523220"/>
              </a:xfrm>
              <a:prstGeom prst="rect">
                <a:avLst/>
              </a:prstGeom>
              <a:noFill/>
            </p:spPr>
            <p:txBody>
              <a:bodyPr wrap="square" rtlCol="0">
                <a:spAutoFit/>
              </a:bodyPr>
              <a:lstStyle/>
              <a:p>
                <a:pPr algn="ctr"/>
                <a:r>
                  <a:rPr lang="en-US" altLang="zh-CN" sz="2800" dirty="0">
                    <a:solidFill>
                      <a:schemeClr val="bg1"/>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02</a:t>
                </a:r>
                <a:endParaRPr lang="zh-CN" altLang="en-US" sz="2800" dirty="0">
                  <a:solidFill>
                    <a:schemeClr val="bg1"/>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sp>
          <p:nvSpPr>
            <p:cNvPr id="14" name="文本框 13"/>
            <p:cNvSpPr txBox="1"/>
            <p:nvPr/>
          </p:nvSpPr>
          <p:spPr>
            <a:xfrm>
              <a:off x="1560395" y="2926237"/>
              <a:ext cx="7013700" cy="738664"/>
            </a:xfrm>
            <a:prstGeom prst="rect">
              <a:avLst/>
            </a:prstGeom>
            <a:noFill/>
          </p:spPr>
          <p:txBody>
            <a:bodyPr wrap="square" rtlCol="0">
              <a:spAutoFit/>
            </a:bodyPr>
            <a:lstStyle/>
            <a:p>
              <a:r>
                <a:rPr lang="zh-CN" altLang="en-US" sz="1400" spc="400"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请您单击此处添加合适文字加以说明，可适当地调整文字大小或者颜色等属性，可以直接复制粘贴你的文本内容，严禁搬运抄袭。请您单击此处添加合适文字加以说明。</a:t>
              </a:r>
              <a:endParaRPr lang="zh-CN" altLang="en-US" sz="1400" spc="400"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17" name="组合 16"/>
          <p:cNvGrpSpPr/>
          <p:nvPr/>
        </p:nvGrpSpPr>
        <p:grpSpPr>
          <a:xfrm>
            <a:off x="1813235" y="4699792"/>
            <a:ext cx="8214111" cy="956949"/>
            <a:chOff x="432254" y="2834324"/>
            <a:chExt cx="8214111" cy="956949"/>
          </a:xfrm>
        </p:grpSpPr>
        <p:sp>
          <p:nvSpPr>
            <p:cNvPr id="18" name="矩形: 圆角 17"/>
            <p:cNvSpPr/>
            <p:nvPr/>
          </p:nvSpPr>
          <p:spPr>
            <a:xfrm>
              <a:off x="1039005" y="2834324"/>
              <a:ext cx="7607360" cy="956949"/>
            </a:xfrm>
            <a:prstGeom prst="roundRect">
              <a:avLst>
                <a:gd name="adj" fmla="val 11521"/>
              </a:avLst>
            </a:prstGeom>
            <a:noFill/>
            <a:ln>
              <a:solidFill>
                <a:srgbClr val="C00000">
                  <a:alpha val="7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nvGrpSpPr>
            <p:cNvPr id="19" name="组合 18"/>
            <p:cNvGrpSpPr/>
            <p:nvPr/>
          </p:nvGrpSpPr>
          <p:grpSpPr>
            <a:xfrm>
              <a:off x="432254" y="3022879"/>
              <a:ext cx="1181100" cy="581433"/>
              <a:chOff x="432254" y="3017341"/>
              <a:chExt cx="1181100" cy="581433"/>
            </a:xfrm>
          </p:grpSpPr>
          <p:sp>
            <p:nvSpPr>
              <p:cNvPr id="21" name="椭圆 20"/>
              <p:cNvSpPr/>
              <p:nvPr/>
            </p:nvSpPr>
            <p:spPr>
              <a:xfrm>
                <a:off x="748288" y="3017341"/>
                <a:ext cx="581433" cy="58143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2" name="文本框 21"/>
              <p:cNvSpPr txBox="1"/>
              <p:nvPr/>
            </p:nvSpPr>
            <p:spPr>
              <a:xfrm>
                <a:off x="432254" y="3032248"/>
                <a:ext cx="1181100" cy="523220"/>
              </a:xfrm>
              <a:prstGeom prst="rect">
                <a:avLst/>
              </a:prstGeom>
              <a:noFill/>
            </p:spPr>
            <p:txBody>
              <a:bodyPr wrap="square" rtlCol="0">
                <a:spAutoFit/>
              </a:bodyPr>
              <a:lstStyle/>
              <a:p>
                <a:pPr algn="ctr"/>
                <a:r>
                  <a:rPr lang="en-US" altLang="zh-CN" sz="2800" dirty="0">
                    <a:solidFill>
                      <a:schemeClr val="bg1"/>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03</a:t>
                </a:r>
                <a:endParaRPr lang="zh-CN" altLang="en-US" sz="2800" dirty="0">
                  <a:solidFill>
                    <a:schemeClr val="bg1"/>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sp>
          <p:nvSpPr>
            <p:cNvPr id="20" name="文本框 19"/>
            <p:cNvSpPr txBox="1"/>
            <p:nvPr/>
          </p:nvSpPr>
          <p:spPr>
            <a:xfrm>
              <a:off x="1560395" y="2943466"/>
              <a:ext cx="7013700" cy="738664"/>
            </a:xfrm>
            <a:prstGeom prst="rect">
              <a:avLst/>
            </a:prstGeom>
            <a:noFill/>
          </p:spPr>
          <p:txBody>
            <a:bodyPr wrap="square" rtlCol="0">
              <a:spAutoFit/>
            </a:bodyPr>
            <a:lstStyle/>
            <a:p>
              <a:r>
                <a:rPr lang="zh-CN" altLang="en-US" sz="1400" spc="400"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请您单击此处添加合适文字加以说明，可适当地调整文字大小或者颜色等属性，可以直接复制粘贴你的文本内容，严禁搬运抄袭。请您单击此处添加合适文字加以说明。</a:t>
              </a:r>
              <a:endParaRPr lang="zh-CN" altLang="en-US" sz="1400" spc="400" dirty="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51384" y="476674"/>
            <a:ext cx="3816424" cy="680849"/>
            <a:chOff x="171451" y="243075"/>
            <a:chExt cx="3816424" cy="680849"/>
          </a:xfrm>
        </p:grpSpPr>
        <p:sp>
          <p:nvSpPr>
            <p:cNvPr id="6" name="文本框 5"/>
            <p:cNvSpPr txBox="1"/>
            <p:nvPr/>
          </p:nvSpPr>
          <p:spPr>
            <a:xfrm>
              <a:off x="895351" y="321889"/>
              <a:ext cx="3092524" cy="52322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近期党政工作汇报</a:t>
              </a:r>
              <a:endPar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p:txBody>
        </p:sp>
        <p:pic>
          <p:nvPicPr>
            <p:cNvPr id="7" name="图片 6"/>
            <p:cNvPicPr>
              <a:picLocks noChangeAspect="1"/>
            </p:cNvPicPr>
            <p:nvPr/>
          </p:nvPicPr>
          <p:blipFill>
            <a:blip r:embed="rId1" cstate="email"/>
            <a:stretch>
              <a:fillRect/>
            </a:stretch>
          </p:blipFill>
          <p:spPr>
            <a:xfrm>
              <a:off x="171451" y="243075"/>
              <a:ext cx="784652" cy="680849"/>
            </a:xfrm>
            <a:prstGeom prst="rect">
              <a:avLst/>
            </a:prstGeom>
          </p:spPr>
        </p:pic>
      </p:grpSp>
      <p:grpSp>
        <p:nvGrpSpPr>
          <p:cNvPr id="2" name="图形"/>
          <p:cNvGrpSpPr/>
          <p:nvPr/>
        </p:nvGrpSpPr>
        <p:grpSpPr>
          <a:xfrm>
            <a:off x="989014" y="1772817"/>
            <a:ext cx="10213975" cy="3834765"/>
            <a:chOff x="1588" y="2628"/>
            <a:chExt cx="16085" cy="6039"/>
          </a:xfrm>
        </p:grpSpPr>
        <p:sp>
          <p:nvSpPr>
            <p:cNvPr id="3" name="图形"/>
            <p:cNvSpPr/>
            <p:nvPr>
              <p:custDataLst>
                <p:tags r:id="rId2"/>
              </p:custDataLst>
            </p:nvPr>
          </p:nvSpPr>
          <p:spPr>
            <a:xfrm>
              <a:off x="2790" y="2825"/>
              <a:ext cx="2085" cy="2085"/>
            </a:xfrm>
            <a:prstGeom prst="ellipse">
              <a:avLst/>
            </a:prstGeom>
            <a:gradFill>
              <a:gsLst>
                <a:gs pos="0">
                  <a:srgbClr val="B31D24"/>
                </a:gs>
                <a:gs pos="100000">
                  <a:srgbClr val="E8382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4" name="图形"/>
            <p:cNvSpPr/>
            <p:nvPr>
              <p:custDataLst>
                <p:tags r:id="rId3"/>
              </p:custDataLst>
            </p:nvPr>
          </p:nvSpPr>
          <p:spPr>
            <a:xfrm>
              <a:off x="6539" y="2825"/>
              <a:ext cx="2085" cy="2085"/>
            </a:xfrm>
            <a:prstGeom prst="ellipse">
              <a:avLst/>
            </a:prstGeom>
            <a:gradFill>
              <a:gsLst>
                <a:gs pos="0">
                  <a:srgbClr val="B31D24"/>
                </a:gs>
                <a:gs pos="100000">
                  <a:srgbClr val="E8382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8" name="图形"/>
            <p:cNvSpPr/>
            <p:nvPr>
              <p:custDataLst>
                <p:tags r:id="rId4"/>
              </p:custDataLst>
            </p:nvPr>
          </p:nvSpPr>
          <p:spPr>
            <a:xfrm>
              <a:off x="10302" y="2825"/>
              <a:ext cx="2085" cy="2085"/>
            </a:xfrm>
            <a:prstGeom prst="ellipse">
              <a:avLst/>
            </a:prstGeom>
            <a:gradFill>
              <a:gsLst>
                <a:gs pos="0">
                  <a:srgbClr val="B31D24"/>
                </a:gs>
                <a:gs pos="100000">
                  <a:srgbClr val="E8382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9" name="图形"/>
            <p:cNvSpPr/>
            <p:nvPr>
              <p:custDataLst>
                <p:tags r:id="rId5"/>
              </p:custDataLst>
            </p:nvPr>
          </p:nvSpPr>
          <p:spPr>
            <a:xfrm>
              <a:off x="14065" y="2825"/>
              <a:ext cx="2085" cy="2085"/>
            </a:xfrm>
            <a:prstGeom prst="ellipse">
              <a:avLst/>
            </a:prstGeom>
            <a:gradFill>
              <a:gsLst>
                <a:gs pos="0">
                  <a:srgbClr val="B31D24"/>
                </a:gs>
                <a:gs pos="100000">
                  <a:srgbClr val="E8382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0" name="图形"/>
            <p:cNvSpPr/>
            <p:nvPr>
              <p:custDataLst>
                <p:tags r:id="rId6"/>
              </p:custDataLst>
            </p:nvPr>
          </p:nvSpPr>
          <p:spPr>
            <a:xfrm>
              <a:off x="2594" y="2628"/>
              <a:ext cx="2478" cy="2478"/>
            </a:xfrm>
            <a:prstGeom prst="ellipse">
              <a:avLst/>
            </a:prstGeom>
            <a:noFill/>
            <a:ln>
              <a:gradFill>
                <a:gsLst>
                  <a:gs pos="0">
                    <a:srgbClr val="E83822"/>
                  </a:gs>
                  <a:gs pos="100000">
                    <a:srgbClr val="B31D2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1" name="图形"/>
            <p:cNvSpPr/>
            <p:nvPr>
              <p:custDataLst>
                <p:tags r:id="rId7"/>
              </p:custDataLst>
            </p:nvPr>
          </p:nvSpPr>
          <p:spPr>
            <a:xfrm>
              <a:off x="6342" y="2628"/>
              <a:ext cx="2478" cy="2478"/>
            </a:xfrm>
            <a:prstGeom prst="ellipse">
              <a:avLst/>
            </a:prstGeom>
            <a:noFill/>
            <a:ln>
              <a:gradFill>
                <a:gsLst>
                  <a:gs pos="0">
                    <a:srgbClr val="E83822"/>
                  </a:gs>
                  <a:gs pos="100000">
                    <a:srgbClr val="B31D2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2" name="图形"/>
            <p:cNvSpPr/>
            <p:nvPr>
              <p:custDataLst>
                <p:tags r:id="rId8"/>
              </p:custDataLst>
            </p:nvPr>
          </p:nvSpPr>
          <p:spPr>
            <a:xfrm>
              <a:off x="10105" y="2629"/>
              <a:ext cx="2478" cy="2478"/>
            </a:xfrm>
            <a:prstGeom prst="ellipse">
              <a:avLst/>
            </a:prstGeom>
            <a:noFill/>
            <a:ln>
              <a:gradFill>
                <a:gsLst>
                  <a:gs pos="0">
                    <a:srgbClr val="E83822"/>
                  </a:gs>
                  <a:gs pos="100000">
                    <a:srgbClr val="B31D2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3" name="图形"/>
            <p:cNvSpPr/>
            <p:nvPr>
              <p:custDataLst>
                <p:tags r:id="rId9"/>
              </p:custDataLst>
            </p:nvPr>
          </p:nvSpPr>
          <p:spPr>
            <a:xfrm>
              <a:off x="13868" y="2628"/>
              <a:ext cx="2478" cy="2478"/>
            </a:xfrm>
            <a:prstGeom prst="ellipse">
              <a:avLst/>
            </a:prstGeom>
            <a:noFill/>
            <a:ln>
              <a:gradFill>
                <a:gsLst>
                  <a:gs pos="0">
                    <a:srgbClr val="E83822"/>
                  </a:gs>
                  <a:gs pos="100000">
                    <a:srgbClr val="B31D2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4" name="图形"/>
            <p:cNvSpPr txBox="1"/>
            <p:nvPr>
              <p:custDataLst>
                <p:tags r:id="rId10"/>
              </p:custDataLst>
            </p:nvPr>
          </p:nvSpPr>
          <p:spPr>
            <a:xfrm>
              <a:off x="1588" y="3262"/>
              <a:ext cx="4489" cy="1309"/>
            </a:xfrm>
            <a:prstGeom prst="rect">
              <a:avLst/>
            </a:prstGeom>
            <a:noFill/>
          </p:spPr>
          <p:txBody>
            <a:bodyPr wrap="square" rtlCol="0" anchor="t">
              <a:spAutoFit/>
            </a:bodyPr>
            <a:lstStyle>
              <a:defPPr>
                <a:defRPr lang="zh-CN"/>
              </a:defPPr>
              <a:lvl1pPr algn="ctr" defTabSz="914400">
                <a:defRPr sz="13800">
                  <a:gradFill>
                    <a:gsLst>
                      <a:gs pos="92000">
                        <a:srgbClr val="E9080B"/>
                      </a:gs>
                      <a:gs pos="75000">
                        <a:srgbClr val="DE0000"/>
                      </a:gs>
                      <a:gs pos="0">
                        <a:srgbClr val="581C1C"/>
                      </a:gs>
                    </a:gsLst>
                    <a:lin ang="16200000" scaled="1"/>
                  </a:gradFill>
                  <a:latin typeface="汉仪许静行楷简" panose="00020600040101010101" charset="-122"/>
                  <a:ea typeface="汉仪许静行楷简" panose="00020600040101010101" charset="-122"/>
                  <a:cs typeface="汉仪旗黑-55简" panose="00020600040101010101" charset="-128"/>
                </a:defRPr>
              </a:lvl1pPr>
              <a:lvl2pPr defTabSz="914400"/>
              <a:lvl3pPr defTabSz="914400"/>
              <a:lvl4pPr defTabSz="914400"/>
              <a:lvl5pPr defTabSz="914400"/>
              <a:lvl6pPr defTabSz="914400"/>
              <a:lvl7pPr defTabSz="914400"/>
              <a:lvl8pPr defTabSz="914400"/>
              <a:lvl9pPr defTabSz="914400"/>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schemeClr val="bg1"/>
                  </a:solidFill>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党政</a:t>
              </a:r>
              <a:endParaRPr kumimoji="0" lang="en-US" altLang="zh-CN" sz="2400" b="1" i="0" u="none" strike="noStrike" kern="0" cap="none" spc="0" normalizeH="0" baseline="0" noProof="0" dirty="0">
                <a:ln w="0">
                  <a:noFill/>
                </a:ln>
                <a:solidFill>
                  <a:schemeClr val="bg1"/>
                </a:solidFill>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schemeClr val="bg1"/>
                  </a:solidFill>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工作</a:t>
              </a:r>
              <a:endParaRPr kumimoji="0" lang="zh-CN" altLang="en-US" sz="2400" b="1" i="0" u="none" strike="noStrike" kern="1200" cap="none" spc="0" normalizeH="0" baseline="0" noProof="0" dirty="0">
                <a:ln>
                  <a:noFill/>
                </a:ln>
                <a:solidFill>
                  <a:schemeClr val="bg1"/>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5" name="图形"/>
            <p:cNvSpPr txBox="1"/>
            <p:nvPr>
              <p:custDataLst>
                <p:tags r:id="rId11"/>
              </p:custDataLst>
            </p:nvPr>
          </p:nvSpPr>
          <p:spPr>
            <a:xfrm>
              <a:off x="5336" y="3262"/>
              <a:ext cx="4489" cy="1309"/>
            </a:xfrm>
            <a:prstGeom prst="rect">
              <a:avLst/>
            </a:prstGeom>
            <a:noFill/>
          </p:spPr>
          <p:txBody>
            <a:bodyPr wrap="square" rtlCol="0" anchor="t">
              <a:spAutoFit/>
            </a:bodyPr>
            <a:lstStyle>
              <a:defPPr>
                <a:defRPr lang="zh-CN"/>
              </a:defPPr>
              <a:lvl1pPr algn="ctr" defTabSz="914400">
                <a:defRPr sz="13800">
                  <a:gradFill>
                    <a:gsLst>
                      <a:gs pos="92000">
                        <a:srgbClr val="E9080B"/>
                      </a:gs>
                      <a:gs pos="75000">
                        <a:srgbClr val="DE0000"/>
                      </a:gs>
                      <a:gs pos="0">
                        <a:srgbClr val="581C1C"/>
                      </a:gs>
                    </a:gsLst>
                    <a:lin ang="16200000" scaled="1"/>
                  </a:gradFill>
                  <a:latin typeface="汉仪许静行楷简" panose="00020600040101010101" charset="-122"/>
                  <a:ea typeface="汉仪许静行楷简" panose="00020600040101010101" charset="-122"/>
                  <a:cs typeface="汉仪旗黑-55简" panose="00020600040101010101" charset="-128"/>
                </a:defRPr>
              </a:lvl1pPr>
              <a:lvl2pPr defTabSz="914400"/>
              <a:lvl3pPr defTabSz="914400"/>
              <a:lvl4pPr defTabSz="914400"/>
              <a:lvl5pPr defTabSz="914400"/>
              <a:lvl6pPr defTabSz="914400"/>
              <a:lvl7pPr defTabSz="914400"/>
              <a:lvl8pPr defTabSz="914400"/>
              <a:lvl9pPr defTabSz="914400"/>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prstClr val="white"/>
                  </a:solidFill>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党政</a:t>
              </a:r>
              <a:endParaRPr kumimoji="0" lang="en-US" altLang="zh-CN" sz="2400" b="1" i="0" u="none" strike="noStrike" kern="0" cap="none" spc="0" normalizeH="0" baseline="0" noProof="0" dirty="0">
                <a:ln w="0">
                  <a:noFill/>
                </a:ln>
                <a:solidFill>
                  <a:prstClr val="white"/>
                </a:solidFill>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prstClr val="white"/>
                  </a:solidFill>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工作</a:t>
              </a:r>
              <a:endParaRPr kumimoji="0" lang="zh-CN" altLang="en-US" sz="24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6" name="图形"/>
            <p:cNvSpPr txBox="1"/>
            <p:nvPr>
              <p:custDataLst>
                <p:tags r:id="rId12"/>
              </p:custDataLst>
            </p:nvPr>
          </p:nvSpPr>
          <p:spPr>
            <a:xfrm>
              <a:off x="9100" y="3263"/>
              <a:ext cx="4489" cy="1309"/>
            </a:xfrm>
            <a:prstGeom prst="rect">
              <a:avLst/>
            </a:prstGeom>
            <a:noFill/>
          </p:spPr>
          <p:txBody>
            <a:bodyPr wrap="square" rtlCol="0" anchor="t">
              <a:spAutoFit/>
            </a:bodyPr>
            <a:lstStyle>
              <a:defPPr>
                <a:defRPr lang="zh-CN"/>
              </a:defPPr>
              <a:lvl1pPr algn="ctr" defTabSz="914400">
                <a:defRPr sz="13800">
                  <a:gradFill>
                    <a:gsLst>
                      <a:gs pos="92000">
                        <a:srgbClr val="E9080B"/>
                      </a:gs>
                      <a:gs pos="75000">
                        <a:srgbClr val="DE0000"/>
                      </a:gs>
                      <a:gs pos="0">
                        <a:srgbClr val="581C1C"/>
                      </a:gs>
                    </a:gsLst>
                    <a:lin ang="16200000" scaled="1"/>
                  </a:gradFill>
                  <a:latin typeface="汉仪许静行楷简" panose="00020600040101010101" charset="-122"/>
                  <a:ea typeface="汉仪许静行楷简" panose="00020600040101010101" charset="-122"/>
                  <a:cs typeface="汉仪旗黑-55简" panose="00020600040101010101" charset="-128"/>
                </a:defRPr>
              </a:lvl1pPr>
              <a:lvl2pPr defTabSz="914400"/>
              <a:lvl3pPr defTabSz="914400"/>
              <a:lvl4pPr defTabSz="914400"/>
              <a:lvl5pPr defTabSz="914400"/>
              <a:lvl6pPr defTabSz="914400"/>
              <a:lvl7pPr defTabSz="914400"/>
              <a:lvl8pPr defTabSz="914400"/>
              <a:lvl9pPr defTabSz="914400"/>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prstClr val="white"/>
                  </a:solidFill>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党政</a:t>
              </a:r>
              <a:endParaRPr kumimoji="0" lang="en-US" altLang="zh-CN" sz="2400" b="1" i="0" u="none" strike="noStrike" kern="0" cap="none" spc="0" normalizeH="0" baseline="0" noProof="0" dirty="0">
                <a:ln w="0">
                  <a:noFill/>
                </a:ln>
                <a:solidFill>
                  <a:prstClr val="white"/>
                </a:solidFill>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prstClr val="white"/>
                  </a:solidFill>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工作</a:t>
              </a:r>
              <a:endParaRPr kumimoji="0" lang="zh-CN" altLang="en-US" sz="24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7" name="图形"/>
            <p:cNvSpPr txBox="1"/>
            <p:nvPr>
              <p:custDataLst>
                <p:tags r:id="rId13"/>
              </p:custDataLst>
            </p:nvPr>
          </p:nvSpPr>
          <p:spPr>
            <a:xfrm>
              <a:off x="12863" y="3263"/>
              <a:ext cx="4489" cy="1842"/>
            </a:xfrm>
            <a:prstGeom prst="rect">
              <a:avLst/>
            </a:prstGeom>
            <a:noFill/>
          </p:spPr>
          <p:txBody>
            <a:bodyPr wrap="square" rtlCol="0" anchor="t">
              <a:spAutoFit/>
            </a:bodyPr>
            <a:lstStyle>
              <a:defPPr>
                <a:defRPr lang="zh-CN"/>
              </a:defPPr>
              <a:lvl1pPr algn="ctr" defTabSz="914400">
                <a:defRPr sz="13800">
                  <a:gradFill>
                    <a:gsLst>
                      <a:gs pos="92000">
                        <a:srgbClr val="E9080B"/>
                      </a:gs>
                      <a:gs pos="75000">
                        <a:srgbClr val="DE0000"/>
                      </a:gs>
                      <a:gs pos="0">
                        <a:srgbClr val="581C1C"/>
                      </a:gs>
                    </a:gsLst>
                    <a:lin ang="16200000" scaled="1"/>
                  </a:gradFill>
                  <a:latin typeface="汉仪许静行楷简" panose="00020600040101010101" charset="-122"/>
                  <a:ea typeface="汉仪许静行楷简" panose="00020600040101010101" charset="-122"/>
                  <a:cs typeface="汉仪旗黑-55简" panose="00020600040101010101" charset="-128"/>
                </a:defRPr>
              </a:lvl1pPr>
              <a:lvl2pPr defTabSz="914400"/>
              <a:lvl3pPr defTabSz="914400"/>
              <a:lvl4pPr defTabSz="914400"/>
              <a:lvl5pPr defTabSz="914400"/>
              <a:lvl6pPr defTabSz="914400"/>
              <a:lvl7pPr defTabSz="914400"/>
              <a:lvl8pPr defTabSz="914400"/>
              <a:lvl9pPr defTabSz="914400"/>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prstClr val="white"/>
                  </a:solidFill>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党政</a:t>
              </a:r>
              <a:endParaRPr kumimoji="0" lang="en-US" altLang="zh-CN" sz="2400" b="1" i="0" u="none" strike="noStrike" kern="0" cap="none" spc="0" normalizeH="0" baseline="0" noProof="0" dirty="0">
                <a:ln w="0">
                  <a:noFill/>
                </a:ln>
                <a:solidFill>
                  <a:prstClr val="white"/>
                </a:solidFill>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w="0">
                    <a:noFill/>
                  </a:ln>
                  <a:solidFill>
                    <a:prstClr val="white"/>
                  </a:solidFill>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工作</a:t>
              </a:r>
              <a:endParaRPr kumimoji="0" lang="zh-CN" altLang="en-US" sz="24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a:p>
              <a:pPr lvl="0" algn="ctr">
                <a:buClrTx/>
                <a:buSzTx/>
                <a:buFontTx/>
              </a:pPr>
              <a:endParaRPr lang="zh-CN" altLang="en-US" sz="2200" dirty="0">
                <a:solidFill>
                  <a:schemeClr val="bg1"/>
                </a:solidFill>
                <a:effectLst/>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8" name="图形"/>
            <p:cNvSpPr txBox="1"/>
            <p:nvPr>
              <p:custDataLst>
                <p:tags r:id="rId14"/>
              </p:custDataLst>
            </p:nvPr>
          </p:nvSpPr>
          <p:spPr>
            <a:xfrm>
              <a:off x="1588" y="7504"/>
              <a:ext cx="16085" cy="1163"/>
            </a:xfrm>
            <a:prstGeom prst="rect">
              <a:avLst/>
            </a:prstGeom>
            <a:noFill/>
          </p:spPr>
          <p:txBody>
            <a:bodyPr wrap="square" rtlCol="0" anchor="t">
              <a:spAutoFit/>
            </a:bodyPr>
            <a:lstStyle/>
            <a:p>
              <a:pPr lvl="0" algn="ctr">
                <a:lnSpc>
                  <a:spcPct val="150000"/>
                </a:lnSpc>
                <a:spcBef>
                  <a:spcPts val="0"/>
                </a:spcBef>
                <a:spcAft>
                  <a:spcPts val="0"/>
                </a:spcAft>
                <a:buClrTx/>
                <a:buSzTx/>
                <a:buFontTx/>
              </a:pPr>
              <a:r>
                <a:rPr lang="zh-CN" altLang="en-US" sz="1400">
                  <a:solidFill>
                    <a:schemeClr val="tx1">
                      <a:lumMod val="75000"/>
                      <a:lumOff val="25000"/>
                    </a:schemeClr>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在此处添加您的文本内容在此处添加您的文本内容在此处添加您的文本内容在此处添加您的文本内容在此处添加您的文本内容在此处添加您的文本内容添加您的文本内容添加您的文本内容添加您的文本内容添加您的文本内容</a:t>
              </a:r>
              <a:endParaRPr lang="en-US" altLang="zh-CN" sz="1400" kern="0" dirty="0">
                <a:solidFill>
                  <a:schemeClr val="tx1"/>
                </a:solidFill>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nvGrpSpPr>
            <p:cNvPr id="19" name="组合 18"/>
            <p:cNvGrpSpPr/>
            <p:nvPr/>
          </p:nvGrpSpPr>
          <p:grpSpPr>
            <a:xfrm>
              <a:off x="1589" y="5744"/>
              <a:ext cx="4488" cy="794"/>
              <a:chOff x="1688" y="6624"/>
              <a:chExt cx="4488" cy="794"/>
            </a:xfrm>
          </p:grpSpPr>
          <p:sp>
            <p:nvSpPr>
              <p:cNvPr id="29" name="图形"/>
              <p:cNvSpPr/>
              <p:nvPr>
                <p:custDataLst>
                  <p:tags r:id="rId15"/>
                </p:custDataLst>
              </p:nvPr>
            </p:nvSpPr>
            <p:spPr>
              <a:xfrm>
                <a:off x="2692" y="6624"/>
                <a:ext cx="2479" cy="794"/>
              </a:xfrm>
              <a:prstGeom prst="roundRect">
                <a:avLst>
                  <a:gd name="adj" fmla="val 50000"/>
                </a:avLst>
              </a:prstGeom>
              <a:gradFill>
                <a:gsLst>
                  <a:gs pos="0">
                    <a:srgbClr val="B31D24"/>
                  </a:gs>
                  <a:gs pos="100000">
                    <a:srgbClr val="E8382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30" name="图形"/>
              <p:cNvSpPr txBox="1"/>
              <p:nvPr>
                <p:custDataLst>
                  <p:tags r:id="rId16"/>
                </p:custDataLst>
              </p:nvPr>
            </p:nvSpPr>
            <p:spPr>
              <a:xfrm>
                <a:off x="1688" y="6683"/>
                <a:ext cx="4489" cy="677"/>
              </a:xfrm>
              <a:prstGeom prst="rect">
                <a:avLst/>
              </a:prstGeom>
              <a:noFill/>
            </p:spPr>
            <p:txBody>
              <a:bodyPr wrap="square" rtlCol="0" anchor="t">
                <a:spAutoFit/>
              </a:bodyPr>
              <a:lstStyle>
                <a:defPPr>
                  <a:defRPr lang="zh-CN"/>
                </a:defPPr>
                <a:lvl1pPr algn="ctr" defTabSz="914400">
                  <a:defRPr sz="13800">
                    <a:gradFill>
                      <a:gsLst>
                        <a:gs pos="92000">
                          <a:srgbClr val="E9080B"/>
                        </a:gs>
                        <a:gs pos="75000">
                          <a:srgbClr val="DE0000"/>
                        </a:gs>
                        <a:gs pos="0">
                          <a:srgbClr val="581C1C"/>
                        </a:gs>
                      </a:gsLst>
                      <a:lin ang="16200000" scaled="1"/>
                    </a:gradFill>
                    <a:latin typeface="汉仪许静行楷简" panose="00020600040101010101" charset="-122"/>
                    <a:ea typeface="汉仪许静行楷简" panose="00020600040101010101" charset="-122"/>
                    <a:cs typeface="汉仪旗黑-55简" panose="00020600040101010101" charset="-128"/>
                  </a:defRPr>
                </a:lvl1pPr>
                <a:lvl2pPr defTabSz="914400"/>
                <a:lvl3pPr defTabSz="914400"/>
                <a:lvl4pPr defTabSz="914400"/>
                <a:lvl5pPr defTabSz="914400"/>
                <a:lvl6pPr defTabSz="914400"/>
                <a:lvl7pPr defTabSz="914400"/>
                <a:lvl8pPr defTabSz="914400"/>
                <a:lvl9pPr defTabSz="914400"/>
              </a:lstStyle>
              <a:p>
                <a:pPr lvl="0" algn="ctr">
                  <a:buClrTx/>
                  <a:buSzTx/>
                  <a:buFontTx/>
                </a:pPr>
                <a:r>
                  <a:rPr lang="zh-CN" altLang="en-US" sz="2200" b="1">
                    <a:solidFill>
                      <a:schemeClr val="bg1"/>
                    </a:solidFill>
                    <a:effectLst/>
                    <a:latin typeface="Arial" panose="020B0604020202020204"/>
                    <a:ea typeface="微软雅黑" panose="020B0503020204020204" pitchFamily="34" charset="-122"/>
                    <a:cs typeface="阿里巴巴普惠体 2.0 55 Regular" panose="00020600040101010101" pitchFamily="18" charset="-122"/>
                    <a:sym typeface="Arial" panose="020B0604020202020204"/>
                  </a:rPr>
                  <a:t>第一部分</a:t>
                </a:r>
                <a:endParaRPr lang="zh-CN" altLang="en-US" sz="2200" b="1">
                  <a:solidFill>
                    <a:schemeClr val="bg1"/>
                  </a:solidFill>
                  <a:effectLst/>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20" name="组合 19"/>
            <p:cNvGrpSpPr/>
            <p:nvPr/>
          </p:nvGrpSpPr>
          <p:grpSpPr>
            <a:xfrm>
              <a:off x="5336" y="5745"/>
              <a:ext cx="4489" cy="794"/>
              <a:chOff x="1688" y="6624"/>
              <a:chExt cx="4489" cy="794"/>
            </a:xfrm>
          </p:grpSpPr>
          <p:sp>
            <p:nvSpPr>
              <p:cNvPr id="27" name="图形"/>
              <p:cNvSpPr/>
              <p:nvPr>
                <p:custDataLst>
                  <p:tags r:id="rId17"/>
                </p:custDataLst>
              </p:nvPr>
            </p:nvSpPr>
            <p:spPr>
              <a:xfrm>
                <a:off x="2692" y="6624"/>
                <a:ext cx="2479" cy="794"/>
              </a:xfrm>
              <a:prstGeom prst="roundRect">
                <a:avLst>
                  <a:gd name="adj" fmla="val 50000"/>
                </a:avLst>
              </a:prstGeom>
              <a:gradFill>
                <a:gsLst>
                  <a:gs pos="0">
                    <a:srgbClr val="B31D24"/>
                  </a:gs>
                  <a:gs pos="100000">
                    <a:srgbClr val="E8382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8" name="图形"/>
              <p:cNvSpPr txBox="1"/>
              <p:nvPr>
                <p:custDataLst>
                  <p:tags r:id="rId18"/>
                </p:custDataLst>
              </p:nvPr>
            </p:nvSpPr>
            <p:spPr>
              <a:xfrm>
                <a:off x="1688" y="6683"/>
                <a:ext cx="4489" cy="677"/>
              </a:xfrm>
              <a:prstGeom prst="rect">
                <a:avLst/>
              </a:prstGeom>
              <a:noFill/>
            </p:spPr>
            <p:txBody>
              <a:bodyPr wrap="square" rtlCol="0" anchor="t">
                <a:spAutoFit/>
              </a:bodyPr>
              <a:lstStyle>
                <a:defPPr>
                  <a:defRPr lang="zh-CN"/>
                </a:defPPr>
                <a:lvl1pPr algn="ctr" defTabSz="914400">
                  <a:defRPr sz="13800">
                    <a:gradFill>
                      <a:gsLst>
                        <a:gs pos="92000">
                          <a:srgbClr val="E9080B"/>
                        </a:gs>
                        <a:gs pos="75000">
                          <a:srgbClr val="DE0000"/>
                        </a:gs>
                        <a:gs pos="0">
                          <a:srgbClr val="581C1C"/>
                        </a:gs>
                      </a:gsLst>
                      <a:lin ang="16200000" scaled="1"/>
                    </a:gradFill>
                    <a:latin typeface="汉仪许静行楷简" panose="00020600040101010101" charset="-122"/>
                    <a:ea typeface="汉仪许静行楷简" panose="00020600040101010101" charset="-122"/>
                    <a:cs typeface="汉仪旗黑-55简" panose="00020600040101010101" charset="-128"/>
                  </a:defRPr>
                </a:lvl1pPr>
                <a:lvl2pPr defTabSz="914400"/>
                <a:lvl3pPr defTabSz="914400"/>
                <a:lvl4pPr defTabSz="914400"/>
                <a:lvl5pPr defTabSz="914400"/>
                <a:lvl6pPr defTabSz="914400"/>
                <a:lvl7pPr defTabSz="914400"/>
                <a:lvl8pPr defTabSz="914400"/>
                <a:lvl9pPr defTabSz="914400"/>
              </a:lstStyle>
              <a:p>
                <a:pPr lvl="0" algn="ctr">
                  <a:buClrTx/>
                  <a:buSzTx/>
                  <a:buFontTx/>
                </a:pPr>
                <a:r>
                  <a:rPr lang="zh-CN" altLang="en-US" sz="2200" b="1">
                    <a:solidFill>
                      <a:schemeClr val="bg1"/>
                    </a:solidFill>
                    <a:effectLst/>
                    <a:latin typeface="Arial" panose="020B0604020202020204"/>
                    <a:ea typeface="微软雅黑" panose="020B0503020204020204" pitchFamily="34" charset="-122"/>
                    <a:cs typeface="阿里巴巴普惠体 2.0 55 Regular" panose="00020600040101010101" pitchFamily="18" charset="-122"/>
                    <a:sym typeface="Arial" panose="020B0604020202020204"/>
                  </a:rPr>
                  <a:t>第二部分</a:t>
                </a:r>
                <a:endParaRPr lang="zh-CN" altLang="en-US" sz="2200" b="1">
                  <a:solidFill>
                    <a:schemeClr val="bg1"/>
                  </a:solidFill>
                  <a:effectLst/>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21" name="组合 20"/>
            <p:cNvGrpSpPr/>
            <p:nvPr/>
          </p:nvGrpSpPr>
          <p:grpSpPr>
            <a:xfrm>
              <a:off x="9100" y="5745"/>
              <a:ext cx="4489" cy="794"/>
              <a:chOff x="1688" y="6624"/>
              <a:chExt cx="4489" cy="794"/>
            </a:xfrm>
          </p:grpSpPr>
          <p:sp>
            <p:nvSpPr>
              <p:cNvPr id="25" name="图形"/>
              <p:cNvSpPr/>
              <p:nvPr>
                <p:custDataLst>
                  <p:tags r:id="rId19"/>
                </p:custDataLst>
              </p:nvPr>
            </p:nvSpPr>
            <p:spPr>
              <a:xfrm>
                <a:off x="2692" y="6624"/>
                <a:ext cx="2479" cy="794"/>
              </a:xfrm>
              <a:prstGeom prst="roundRect">
                <a:avLst>
                  <a:gd name="adj" fmla="val 50000"/>
                </a:avLst>
              </a:prstGeom>
              <a:gradFill>
                <a:gsLst>
                  <a:gs pos="0">
                    <a:srgbClr val="B31D24"/>
                  </a:gs>
                  <a:gs pos="100000">
                    <a:srgbClr val="E8382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6" name="图形"/>
              <p:cNvSpPr txBox="1"/>
              <p:nvPr>
                <p:custDataLst>
                  <p:tags r:id="rId20"/>
                </p:custDataLst>
              </p:nvPr>
            </p:nvSpPr>
            <p:spPr>
              <a:xfrm>
                <a:off x="1688" y="6683"/>
                <a:ext cx="4489" cy="677"/>
              </a:xfrm>
              <a:prstGeom prst="rect">
                <a:avLst/>
              </a:prstGeom>
              <a:noFill/>
            </p:spPr>
            <p:txBody>
              <a:bodyPr wrap="square" rtlCol="0" anchor="t">
                <a:spAutoFit/>
              </a:bodyPr>
              <a:lstStyle>
                <a:defPPr>
                  <a:defRPr lang="zh-CN"/>
                </a:defPPr>
                <a:lvl1pPr algn="ctr" defTabSz="914400">
                  <a:defRPr sz="13800">
                    <a:gradFill>
                      <a:gsLst>
                        <a:gs pos="92000">
                          <a:srgbClr val="E9080B"/>
                        </a:gs>
                        <a:gs pos="75000">
                          <a:srgbClr val="DE0000"/>
                        </a:gs>
                        <a:gs pos="0">
                          <a:srgbClr val="581C1C"/>
                        </a:gs>
                      </a:gsLst>
                      <a:lin ang="16200000" scaled="1"/>
                    </a:gradFill>
                    <a:latin typeface="汉仪许静行楷简" panose="00020600040101010101" charset="-122"/>
                    <a:ea typeface="汉仪许静行楷简" panose="00020600040101010101" charset="-122"/>
                    <a:cs typeface="汉仪旗黑-55简" panose="00020600040101010101" charset="-128"/>
                  </a:defRPr>
                </a:lvl1pPr>
                <a:lvl2pPr defTabSz="914400"/>
                <a:lvl3pPr defTabSz="914400"/>
                <a:lvl4pPr defTabSz="914400"/>
                <a:lvl5pPr defTabSz="914400"/>
                <a:lvl6pPr defTabSz="914400"/>
                <a:lvl7pPr defTabSz="914400"/>
                <a:lvl8pPr defTabSz="914400"/>
                <a:lvl9pPr defTabSz="914400"/>
              </a:lstStyle>
              <a:p>
                <a:pPr lvl="0" algn="ctr">
                  <a:buClrTx/>
                  <a:buSzTx/>
                  <a:buFontTx/>
                </a:pPr>
                <a:r>
                  <a:rPr lang="zh-CN" altLang="en-US" sz="2200" b="1">
                    <a:solidFill>
                      <a:schemeClr val="bg1"/>
                    </a:solidFill>
                    <a:effectLst/>
                    <a:latin typeface="Arial" panose="020B0604020202020204"/>
                    <a:ea typeface="微软雅黑" panose="020B0503020204020204" pitchFamily="34" charset="-122"/>
                    <a:cs typeface="阿里巴巴普惠体 2.0 55 Regular" panose="00020600040101010101" pitchFamily="18" charset="-122"/>
                    <a:sym typeface="Arial" panose="020B0604020202020204"/>
                  </a:rPr>
                  <a:t>第三部分</a:t>
                </a:r>
                <a:endParaRPr lang="zh-CN" altLang="en-US" sz="2200" b="1">
                  <a:solidFill>
                    <a:schemeClr val="bg1"/>
                  </a:solidFill>
                  <a:effectLst/>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22" name="组合 21"/>
            <p:cNvGrpSpPr/>
            <p:nvPr/>
          </p:nvGrpSpPr>
          <p:grpSpPr>
            <a:xfrm>
              <a:off x="12864" y="5687"/>
              <a:ext cx="4489" cy="794"/>
              <a:chOff x="1688" y="6624"/>
              <a:chExt cx="4489" cy="794"/>
            </a:xfrm>
          </p:grpSpPr>
          <p:sp>
            <p:nvSpPr>
              <p:cNvPr id="23" name="图形"/>
              <p:cNvSpPr/>
              <p:nvPr>
                <p:custDataLst>
                  <p:tags r:id="rId21"/>
                </p:custDataLst>
              </p:nvPr>
            </p:nvSpPr>
            <p:spPr>
              <a:xfrm>
                <a:off x="2692" y="6624"/>
                <a:ext cx="2479" cy="794"/>
              </a:xfrm>
              <a:prstGeom prst="roundRect">
                <a:avLst>
                  <a:gd name="adj" fmla="val 50000"/>
                </a:avLst>
              </a:prstGeom>
              <a:gradFill>
                <a:gsLst>
                  <a:gs pos="0">
                    <a:srgbClr val="B31D24"/>
                  </a:gs>
                  <a:gs pos="100000">
                    <a:srgbClr val="E8382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4" name="图形"/>
              <p:cNvSpPr txBox="1"/>
              <p:nvPr>
                <p:custDataLst>
                  <p:tags r:id="rId22"/>
                </p:custDataLst>
              </p:nvPr>
            </p:nvSpPr>
            <p:spPr>
              <a:xfrm>
                <a:off x="1688" y="6683"/>
                <a:ext cx="4489" cy="677"/>
              </a:xfrm>
              <a:prstGeom prst="rect">
                <a:avLst/>
              </a:prstGeom>
              <a:noFill/>
            </p:spPr>
            <p:txBody>
              <a:bodyPr wrap="square" rtlCol="0" anchor="t">
                <a:spAutoFit/>
              </a:bodyPr>
              <a:lstStyle>
                <a:defPPr>
                  <a:defRPr lang="zh-CN"/>
                </a:defPPr>
                <a:lvl1pPr algn="ctr" defTabSz="914400">
                  <a:defRPr sz="13800">
                    <a:gradFill>
                      <a:gsLst>
                        <a:gs pos="92000">
                          <a:srgbClr val="E9080B"/>
                        </a:gs>
                        <a:gs pos="75000">
                          <a:srgbClr val="DE0000"/>
                        </a:gs>
                        <a:gs pos="0">
                          <a:srgbClr val="581C1C"/>
                        </a:gs>
                      </a:gsLst>
                      <a:lin ang="16200000" scaled="1"/>
                    </a:gradFill>
                    <a:latin typeface="汉仪许静行楷简" panose="00020600040101010101" charset="-122"/>
                    <a:ea typeface="汉仪许静行楷简" panose="00020600040101010101" charset="-122"/>
                    <a:cs typeface="汉仪旗黑-55简" panose="00020600040101010101" charset="-128"/>
                  </a:defRPr>
                </a:lvl1pPr>
                <a:lvl2pPr defTabSz="914400"/>
                <a:lvl3pPr defTabSz="914400"/>
                <a:lvl4pPr defTabSz="914400"/>
                <a:lvl5pPr defTabSz="914400"/>
                <a:lvl6pPr defTabSz="914400"/>
                <a:lvl7pPr defTabSz="914400"/>
                <a:lvl8pPr defTabSz="914400"/>
                <a:lvl9pPr defTabSz="914400"/>
              </a:lstStyle>
              <a:p>
                <a:pPr lvl="0" algn="ctr">
                  <a:buClrTx/>
                  <a:buSzTx/>
                  <a:buFontTx/>
                </a:pPr>
                <a:r>
                  <a:rPr lang="zh-CN" altLang="en-US" sz="2200" b="1">
                    <a:solidFill>
                      <a:schemeClr val="bg1"/>
                    </a:solidFill>
                    <a:effectLst/>
                    <a:latin typeface="Arial" panose="020B0604020202020204"/>
                    <a:ea typeface="微软雅黑" panose="020B0503020204020204" pitchFamily="34" charset="-122"/>
                    <a:cs typeface="阿里巴巴普惠体 2.0 55 Regular" panose="00020600040101010101" pitchFamily="18" charset="-122"/>
                    <a:sym typeface="Arial" panose="020B0604020202020204"/>
                  </a:rPr>
                  <a:t>第四部分</a:t>
                </a:r>
                <a:endParaRPr lang="zh-CN" altLang="en-US" sz="2200" b="1">
                  <a:solidFill>
                    <a:schemeClr val="bg1"/>
                  </a:solidFill>
                  <a:effectLst/>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1" presetClass="entr" presetSubtype="2" fill="hold" nodeType="afterEffect">
                                  <p:stCondLst>
                                    <p:cond delay="0"/>
                                  </p:stCondLst>
                                  <p:childTnLst>
                                    <p:set>
                                      <p:cBhvr>
                                        <p:cTn id="12" dur="500" fill="hold">
                                          <p:stCondLst>
                                            <p:cond delay="0"/>
                                          </p:stCondLst>
                                        </p:cTn>
                                        <p:tgtEl>
                                          <p:spTgt spid="2"/>
                                        </p:tgtEl>
                                        <p:attrNameLst>
                                          <p:attrName>style.visibility</p:attrName>
                                        </p:attrNameLst>
                                      </p:cBhvr>
                                      <p:to>
                                        <p:strVal val="visible"/>
                                      </p:to>
                                    </p:set>
                                    <p:animEffect transition="in" filter="wheel(2)">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email"/>
          <a:srcRect/>
          <a:stretch>
            <a:fillRect/>
          </a:stretch>
        </p:blipFill>
        <p:spPr>
          <a:xfrm>
            <a:off x="0" y="0"/>
            <a:ext cx="12192000" cy="6858000"/>
          </a:xfrm>
          <a:prstGeom prst="rect">
            <a:avLst/>
          </a:prstGeom>
        </p:spPr>
      </p:pic>
      <p:grpSp>
        <p:nvGrpSpPr>
          <p:cNvPr id="15" name="组合 14"/>
          <p:cNvGrpSpPr/>
          <p:nvPr/>
        </p:nvGrpSpPr>
        <p:grpSpPr>
          <a:xfrm>
            <a:off x="2333469" y="1257597"/>
            <a:ext cx="7461112" cy="2450973"/>
            <a:chOff x="2333469" y="1257596"/>
            <a:chExt cx="7461112" cy="2450973"/>
          </a:xfrm>
        </p:grpSpPr>
        <p:grpSp>
          <p:nvGrpSpPr>
            <p:cNvPr id="11" name="组合 10"/>
            <p:cNvGrpSpPr/>
            <p:nvPr/>
          </p:nvGrpSpPr>
          <p:grpSpPr>
            <a:xfrm>
              <a:off x="2333469" y="2565948"/>
              <a:ext cx="7461112" cy="1142621"/>
              <a:chOff x="3245317" y="1698543"/>
              <a:chExt cx="7461112" cy="1142621"/>
            </a:xfrm>
          </p:grpSpPr>
          <p:sp>
            <p:nvSpPr>
              <p:cNvPr id="12" name="文本框 11"/>
              <p:cNvSpPr txBox="1"/>
              <p:nvPr/>
            </p:nvSpPr>
            <p:spPr>
              <a:xfrm>
                <a:off x="3332733" y="1698543"/>
                <a:ext cx="7236141" cy="1015663"/>
              </a:xfrm>
              <a:prstGeom prst="rect">
                <a:avLst/>
              </a:prstGeom>
              <a:noFill/>
            </p:spPr>
            <p:txBody>
              <a:bodyPr wrap="square" rtlCol="0">
                <a:spAutoFit/>
              </a:bodyPr>
              <a:lstStyle/>
              <a:p>
                <a:pPr algn="ctr"/>
                <a:r>
                  <a:rPr lang="zh-CN" altLang="en-US" sz="6000" b="1" dirty="0">
                    <a:solidFill>
                      <a:srgbClr val="FDDF80"/>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党务工作进展汇报</a:t>
                </a:r>
                <a:endParaRPr lang="zh-CN" altLang="en-US" sz="6000" b="1" dirty="0">
                  <a:solidFill>
                    <a:srgbClr val="FDDF80"/>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13" name="文本框 12"/>
              <p:cNvSpPr txBox="1"/>
              <p:nvPr/>
            </p:nvSpPr>
            <p:spPr>
              <a:xfrm>
                <a:off x="3245317" y="2587248"/>
                <a:ext cx="7461112" cy="253916"/>
              </a:xfrm>
              <a:prstGeom prst="rect">
                <a:avLst/>
              </a:prstGeom>
              <a:noFill/>
            </p:spPr>
            <p:txBody>
              <a:bodyPr wrap="square" rtlCol="0">
                <a:spAutoFit/>
              </a:bodyPr>
              <a:lstStyle/>
              <a:p>
                <a:pPr algn="dist"/>
                <a:r>
                  <a:rPr lang="en-US" altLang="zh-CN" sz="1050" dirty="0">
                    <a:solidFill>
                      <a:schemeClr val="bg1"/>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RELIVE THE GLORIOUS HISTORY OF THE PARTY AND DEEPLY UNDERSTAND THE ORIGINAL MISSION</a:t>
                </a:r>
                <a:endParaRPr lang="zh-CN" altLang="en-US" sz="1050" dirty="0">
                  <a:solidFill>
                    <a:schemeClr val="bg1"/>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grpSp>
        <p:sp>
          <p:nvSpPr>
            <p:cNvPr id="14" name="文本框 13"/>
            <p:cNvSpPr txBox="1"/>
            <p:nvPr/>
          </p:nvSpPr>
          <p:spPr>
            <a:xfrm>
              <a:off x="2530980" y="1257596"/>
              <a:ext cx="7130041" cy="1446550"/>
            </a:xfrm>
            <a:prstGeom prst="rect">
              <a:avLst/>
            </a:prstGeom>
            <a:noFill/>
          </p:spPr>
          <p:txBody>
            <a:bodyPr wrap="square" rtlCol="0">
              <a:spAutoFit/>
            </a:bodyPr>
            <a:lstStyle/>
            <a:p>
              <a:pPr algn="ctr"/>
              <a:r>
                <a:rPr lang="en-US" altLang="zh-CN" sz="88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PART 02</a:t>
              </a:r>
              <a:endParaRPr lang="zh-CN" altLang="en-US" sz="8800" b="1" dirty="0">
                <a:solidFill>
                  <a:schemeClr val="bg1"/>
                </a:solidFill>
                <a:effectLst>
                  <a:outerShdw blurRad="38100" dist="38100" dir="2700000" algn="tl">
                    <a:srgbClr val="000000">
                      <a:alpha val="43137"/>
                    </a:srgbClr>
                  </a:outerShdw>
                </a:effectLst>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p:txBody>
        </p:sp>
      </p:grpSp>
      <p:grpSp>
        <p:nvGrpSpPr>
          <p:cNvPr id="16" name="组合 15"/>
          <p:cNvGrpSpPr/>
          <p:nvPr/>
        </p:nvGrpSpPr>
        <p:grpSpPr>
          <a:xfrm>
            <a:off x="11424602" y="260648"/>
            <a:ext cx="613232" cy="5040560"/>
            <a:chOff x="11445643" y="433731"/>
            <a:chExt cx="613231" cy="5040560"/>
          </a:xfrm>
        </p:grpSpPr>
        <p:sp>
          <p:nvSpPr>
            <p:cNvPr id="17" name="文本框 7"/>
            <p:cNvSpPr txBox="1"/>
            <p:nvPr/>
          </p:nvSpPr>
          <p:spPr>
            <a:xfrm>
              <a:off x="11445643" y="433731"/>
              <a:ext cx="400109" cy="3974313"/>
            </a:xfrm>
            <a:prstGeom prst="rect">
              <a:avLst/>
            </a:prstGeom>
            <a:noFill/>
          </p:spPr>
          <p:txBody>
            <a:bodyPr vert="eaVert" wrap="square" rtlCol="0">
              <a:spAutoFit/>
            </a:bodyPr>
            <a:lstStyle/>
            <a:p>
              <a:pPr algn="dist"/>
              <a:r>
                <a:rPr lang="zh-CN" altLang="en-US" sz="1400" dirty="0">
                  <a:solidFill>
                    <a:schemeClr val="bg1"/>
                  </a:solidFill>
                  <a:latin typeface="Arial" panose="020B0604020202020204"/>
                  <a:ea typeface="微软雅黑" panose="020B0503020204020204" pitchFamily="34" charset="-122"/>
                  <a:sym typeface="Arial" panose="020B0604020202020204"/>
                </a:rPr>
                <a:t>奋斗百年路 启航新征程</a:t>
              </a:r>
              <a:endParaRPr lang="zh-CN" altLang="en-US" sz="1400" dirty="0">
                <a:solidFill>
                  <a:schemeClr val="bg1"/>
                </a:solidFill>
                <a:latin typeface="Arial" panose="020B0604020202020204"/>
                <a:ea typeface="微软雅黑" panose="020B0503020204020204" pitchFamily="34" charset="-122"/>
                <a:sym typeface="Arial" panose="020B0604020202020204"/>
              </a:endParaRPr>
            </a:p>
          </p:txBody>
        </p:sp>
        <p:sp>
          <p:nvSpPr>
            <p:cNvPr id="18" name="文本框 8"/>
            <p:cNvSpPr txBox="1"/>
            <p:nvPr/>
          </p:nvSpPr>
          <p:spPr>
            <a:xfrm>
              <a:off x="11720321" y="692696"/>
              <a:ext cx="338553" cy="4781595"/>
            </a:xfrm>
            <a:prstGeom prst="rect">
              <a:avLst/>
            </a:prstGeom>
            <a:noFill/>
          </p:spPr>
          <p:txBody>
            <a:bodyPr vert="eaVert" wrap="square" rtlCol="0">
              <a:spAutoFit/>
            </a:bodyPr>
            <a:lstStyle/>
            <a:p>
              <a:pPr algn="dist"/>
              <a:r>
                <a:rPr lang="en-US" altLang="zh-CN" sz="1000" dirty="0">
                  <a:solidFill>
                    <a:schemeClr val="bg1"/>
                  </a:solidFill>
                  <a:latin typeface="Arial" panose="020B0604020202020204"/>
                  <a:ea typeface="微软雅黑" panose="020B0503020204020204" pitchFamily="34" charset="-122"/>
                  <a:sym typeface="Arial" panose="020B0604020202020204"/>
                </a:rPr>
                <a:t>STRIVING FOR A HUNDRED YEARS AND EMBARKING ON A NEW JOURNEY</a:t>
              </a:r>
              <a:endParaRPr lang="zh-CN" altLang="en-US" sz="1000" dirty="0">
                <a:solidFill>
                  <a:schemeClr val="bg1"/>
                </a:solidFill>
                <a:latin typeface="Arial" panose="020B0604020202020204"/>
                <a:ea typeface="微软雅黑" panose="020B0503020204020204" pitchFamily="34" charset="-122"/>
                <a:sym typeface="Arial" panose="020B0604020202020204"/>
              </a:endParaRPr>
            </a:p>
          </p:txBody>
        </p:sp>
      </p:grpSp>
      <p:grpSp>
        <p:nvGrpSpPr>
          <p:cNvPr id="19" name="组合 18"/>
          <p:cNvGrpSpPr/>
          <p:nvPr/>
        </p:nvGrpSpPr>
        <p:grpSpPr>
          <a:xfrm>
            <a:off x="97917" y="1748864"/>
            <a:ext cx="605537" cy="5109136"/>
            <a:chOff x="11280211" y="304905"/>
            <a:chExt cx="605537" cy="5109136"/>
          </a:xfrm>
        </p:grpSpPr>
        <p:sp>
          <p:nvSpPr>
            <p:cNvPr id="20" name="文本框 10"/>
            <p:cNvSpPr txBox="1"/>
            <p:nvPr/>
          </p:nvSpPr>
          <p:spPr>
            <a:xfrm>
              <a:off x="11485638" y="304905"/>
              <a:ext cx="400110" cy="3974313"/>
            </a:xfrm>
            <a:prstGeom prst="rect">
              <a:avLst/>
            </a:prstGeom>
            <a:noFill/>
          </p:spPr>
          <p:txBody>
            <a:bodyPr vert="eaVert" wrap="square" rtlCol="0">
              <a:spAutoFit/>
            </a:bodyPr>
            <a:lstStyle/>
            <a:p>
              <a:pPr algn="dist"/>
              <a:r>
                <a:rPr lang="zh-CN" altLang="en-US" sz="1400" dirty="0">
                  <a:solidFill>
                    <a:schemeClr val="bg1"/>
                  </a:solidFill>
                  <a:latin typeface="Arial" panose="020B0604020202020204"/>
                  <a:ea typeface="微软雅黑" panose="020B0503020204020204" pitchFamily="34" charset="-122"/>
                  <a:sym typeface="Arial" panose="020B0604020202020204"/>
                </a:rPr>
                <a:t>发扬奋斗精神  同人民血脉联系</a:t>
              </a:r>
              <a:endParaRPr lang="zh-CN" altLang="en-US" sz="1400" dirty="0">
                <a:solidFill>
                  <a:schemeClr val="bg1"/>
                </a:solidFill>
                <a:latin typeface="Arial" panose="020B0604020202020204"/>
                <a:ea typeface="微软雅黑" panose="020B0503020204020204" pitchFamily="34" charset="-122"/>
                <a:sym typeface="Arial" panose="020B0604020202020204"/>
              </a:endParaRPr>
            </a:p>
          </p:txBody>
        </p:sp>
        <p:sp>
          <p:nvSpPr>
            <p:cNvPr id="21" name="文本框 11"/>
            <p:cNvSpPr txBox="1"/>
            <p:nvPr/>
          </p:nvSpPr>
          <p:spPr>
            <a:xfrm>
              <a:off x="11280211" y="696309"/>
              <a:ext cx="338554" cy="4717732"/>
            </a:xfrm>
            <a:prstGeom prst="rect">
              <a:avLst/>
            </a:prstGeom>
            <a:noFill/>
          </p:spPr>
          <p:txBody>
            <a:bodyPr vert="eaVert" wrap="square" rtlCol="0">
              <a:spAutoFit/>
            </a:bodyPr>
            <a:lstStyle/>
            <a:p>
              <a:pPr algn="dist"/>
              <a:r>
                <a:rPr lang="en-US" altLang="zh-CN" sz="1000" dirty="0">
                  <a:solidFill>
                    <a:schemeClr val="bg1"/>
                  </a:solidFill>
                  <a:latin typeface="Arial" panose="020B0604020202020204"/>
                  <a:ea typeface="微软雅黑" panose="020B0503020204020204" pitchFamily="34" charset="-122"/>
                  <a:sym typeface="Arial" panose="020B0604020202020204"/>
                </a:rPr>
                <a:t>STRIVING FOR A HUNDRED YEARS AND EMBARKING ON A NEW JOURNEY</a:t>
              </a:r>
              <a:endParaRPr lang="zh-CN" altLang="en-US" sz="1000" dirty="0">
                <a:solidFill>
                  <a:schemeClr val="bg1"/>
                </a:solidFill>
                <a:latin typeface="Arial" panose="020B0604020202020204"/>
                <a:ea typeface="微软雅黑" panose="020B0503020204020204" pitchFamily="34"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14" presetClass="entr" presetSubtype="1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randombar(horizontal)">
                                      <p:cBhvr>
                                        <p:cTn id="12" dur="500"/>
                                        <p:tgtEl>
                                          <p:spTgt spid="19"/>
                                        </p:tgtEl>
                                      </p:cBhvr>
                                    </p:animEffect>
                                  </p:childTnLst>
                                </p:cTn>
                              </p:par>
                              <p:par>
                                <p:cTn id="13" presetID="14" presetClass="entr" presetSubtype="1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551384" y="476674"/>
            <a:ext cx="3816424" cy="680849"/>
            <a:chOff x="171451" y="243075"/>
            <a:chExt cx="3816424" cy="680849"/>
          </a:xfrm>
        </p:grpSpPr>
        <p:sp>
          <p:nvSpPr>
            <p:cNvPr id="6" name="文本框 5"/>
            <p:cNvSpPr txBox="1"/>
            <p:nvPr/>
          </p:nvSpPr>
          <p:spPr>
            <a:xfrm>
              <a:off x="895351" y="321889"/>
              <a:ext cx="3092524" cy="523220"/>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rPr>
                <a:t>党务工作进展汇报</a:t>
              </a:r>
              <a:endParaRPr kumimoji="0" lang="zh-CN" altLang="en-US" sz="28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95 ExtraBold" panose="00020600040101010101" pitchFamily="18" charset="-122"/>
                <a:sym typeface="Arial" panose="020B0604020202020204"/>
              </a:endParaRPr>
            </a:p>
          </p:txBody>
        </p:sp>
        <p:pic>
          <p:nvPicPr>
            <p:cNvPr id="7" name="图片 6"/>
            <p:cNvPicPr>
              <a:picLocks noChangeAspect="1"/>
            </p:cNvPicPr>
            <p:nvPr/>
          </p:nvPicPr>
          <p:blipFill>
            <a:blip r:embed="rId1" cstate="email"/>
            <a:stretch>
              <a:fillRect/>
            </a:stretch>
          </p:blipFill>
          <p:spPr>
            <a:xfrm>
              <a:off x="171451" y="243075"/>
              <a:ext cx="784652" cy="680849"/>
            </a:xfrm>
            <a:prstGeom prst="rect">
              <a:avLst/>
            </a:prstGeom>
          </p:spPr>
        </p:pic>
      </p:grpSp>
      <p:sp>
        <p:nvSpPr>
          <p:cNvPr id="2" name="矩形 1"/>
          <p:cNvSpPr/>
          <p:nvPr/>
        </p:nvSpPr>
        <p:spPr>
          <a:xfrm>
            <a:off x="407368" y="3587038"/>
            <a:ext cx="11377264" cy="286704"/>
          </a:xfrm>
          <a:prstGeom prst="rect">
            <a:avLst/>
          </a:prstGeom>
          <a:solidFill>
            <a:schemeClr val="bg1">
              <a:lumMod val="8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nvGrpSpPr>
          <p:cNvPr id="3" name="组合 2"/>
          <p:cNvGrpSpPr/>
          <p:nvPr/>
        </p:nvGrpSpPr>
        <p:grpSpPr>
          <a:xfrm>
            <a:off x="1160741" y="1988842"/>
            <a:ext cx="1168400" cy="1887665"/>
            <a:chOff x="1160741" y="1818332"/>
            <a:chExt cx="1168400" cy="1887665"/>
          </a:xfrm>
        </p:grpSpPr>
        <p:grpSp>
          <p:nvGrpSpPr>
            <p:cNvPr id="4" name="组合 3"/>
            <p:cNvGrpSpPr/>
            <p:nvPr/>
          </p:nvGrpSpPr>
          <p:grpSpPr>
            <a:xfrm>
              <a:off x="1160741" y="1818332"/>
              <a:ext cx="1168400" cy="1887665"/>
              <a:chOff x="1568760" y="1818332"/>
              <a:chExt cx="1168400" cy="1887665"/>
            </a:xfrm>
          </p:grpSpPr>
          <p:sp>
            <p:nvSpPr>
              <p:cNvPr id="10" name="矩形 9"/>
              <p:cNvSpPr/>
              <p:nvPr/>
            </p:nvSpPr>
            <p:spPr>
              <a:xfrm>
                <a:off x="1568760" y="3428998"/>
                <a:ext cx="1168400" cy="27699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1" name="矩形: 圆角 10"/>
              <p:cNvSpPr/>
              <p:nvPr/>
            </p:nvSpPr>
            <p:spPr>
              <a:xfrm>
                <a:off x="1701800" y="1818332"/>
                <a:ext cx="901700" cy="1887665"/>
              </a:xfrm>
              <a:prstGeom prst="roundRect">
                <a:avLst>
                  <a:gd name="adj" fmla="val 1103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2" name="椭圆 11"/>
              <p:cNvSpPr/>
              <p:nvPr/>
            </p:nvSpPr>
            <p:spPr>
              <a:xfrm>
                <a:off x="1851430" y="1984982"/>
                <a:ext cx="609711" cy="6097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sp>
          <p:nvSpPr>
            <p:cNvPr id="8" name="文本框 7"/>
            <p:cNvSpPr txBox="1"/>
            <p:nvPr/>
          </p:nvSpPr>
          <p:spPr>
            <a:xfrm>
              <a:off x="1344070" y="1969642"/>
              <a:ext cx="801123" cy="584775"/>
            </a:xfrm>
            <a:prstGeom prst="rect">
              <a:avLst/>
            </a:prstGeom>
            <a:noFill/>
          </p:spPr>
          <p:txBody>
            <a:bodyPr wrap="square" rtlCol="0">
              <a:spAutoFit/>
            </a:bodyPr>
            <a:lstStyle/>
            <a:p>
              <a:pPr algn="ctr"/>
              <a:r>
                <a:rPr lang="en-US" altLang="zh-CN" sz="32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rPr>
                <a:t>01</a:t>
              </a:r>
              <a:endParaRPr lang="zh-CN" altLang="en-US" sz="32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pic>
          <p:nvPicPr>
            <p:cNvPr id="9" name="图片 8"/>
            <p:cNvPicPr>
              <a:picLocks noChangeAspect="1"/>
            </p:cNvPicPr>
            <p:nvPr/>
          </p:nvPicPr>
          <p:blipFill>
            <a:blip r:embed="rId2" cstate="email"/>
            <a:stretch>
              <a:fillRect/>
            </a:stretch>
          </p:blipFill>
          <p:spPr>
            <a:xfrm>
              <a:off x="1558742" y="2824163"/>
              <a:ext cx="372396" cy="360938"/>
            </a:xfrm>
            <a:prstGeom prst="rect">
              <a:avLst/>
            </a:prstGeom>
          </p:spPr>
        </p:pic>
      </p:grpSp>
      <p:grpSp>
        <p:nvGrpSpPr>
          <p:cNvPr id="13" name="组合 12"/>
          <p:cNvGrpSpPr/>
          <p:nvPr/>
        </p:nvGrpSpPr>
        <p:grpSpPr>
          <a:xfrm>
            <a:off x="3336271" y="3599507"/>
            <a:ext cx="1168400" cy="1887665"/>
            <a:chOff x="3336270" y="3428998"/>
            <a:chExt cx="1168400" cy="1887665"/>
          </a:xfrm>
        </p:grpSpPr>
        <p:grpSp>
          <p:nvGrpSpPr>
            <p:cNvPr id="14" name="组合 13"/>
            <p:cNvGrpSpPr/>
            <p:nvPr/>
          </p:nvGrpSpPr>
          <p:grpSpPr>
            <a:xfrm>
              <a:off x="3336270" y="3428998"/>
              <a:ext cx="1168400" cy="1887665"/>
              <a:chOff x="4197453" y="3428998"/>
              <a:chExt cx="1168400" cy="1887665"/>
            </a:xfrm>
          </p:grpSpPr>
          <p:sp>
            <p:nvSpPr>
              <p:cNvPr id="17" name="矩形 16"/>
              <p:cNvSpPr/>
              <p:nvPr/>
            </p:nvSpPr>
            <p:spPr>
              <a:xfrm>
                <a:off x="4197453" y="3428998"/>
                <a:ext cx="1168400" cy="27699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8" name="矩形: 圆角 17"/>
              <p:cNvSpPr/>
              <p:nvPr/>
            </p:nvSpPr>
            <p:spPr>
              <a:xfrm>
                <a:off x="4330803" y="3428998"/>
                <a:ext cx="901700" cy="1887665"/>
              </a:xfrm>
              <a:prstGeom prst="roundRect">
                <a:avLst>
                  <a:gd name="adj" fmla="val 1103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19" name="椭圆 18"/>
              <p:cNvSpPr/>
              <p:nvPr/>
            </p:nvSpPr>
            <p:spPr>
              <a:xfrm>
                <a:off x="4476797" y="4499930"/>
                <a:ext cx="609711" cy="6097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sp>
          <p:nvSpPr>
            <p:cNvPr id="15" name="文本框 14"/>
            <p:cNvSpPr txBox="1"/>
            <p:nvPr/>
          </p:nvSpPr>
          <p:spPr>
            <a:xfrm>
              <a:off x="3519909" y="4522102"/>
              <a:ext cx="801123" cy="584775"/>
            </a:xfrm>
            <a:prstGeom prst="rect">
              <a:avLst/>
            </a:prstGeom>
            <a:noFill/>
          </p:spPr>
          <p:txBody>
            <a:bodyPr wrap="square" rtlCol="0">
              <a:spAutoFit/>
            </a:bodyPr>
            <a:lstStyle/>
            <a:p>
              <a:pPr algn="ctr"/>
              <a:r>
                <a:rPr lang="en-US" altLang="zh-CN" sz="32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rPr>
                <a:t>02</a:t>
              </a:r>
              <a:endParaRPr lang="zh-CN" altLang="en-US" sz="32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pic>
          <p:nvPicPr>
            <p:cNvPr id="16" name="图片 15"/>
            <p:cNvPicPr>
              <a:picLocks noChangeAspect="1"/>
            </p:cNvPicPr>
            <p:nvPr/>
          </p:nvPicPr>
          <p:blipFill>
            <a:blip r:embed="rId3" cstate="email"/>
            <a:stretch>
              <a:fillRect/>
            </a:stretch>
          </p:blipFill>
          <p:spPr>
            <a:xfrm>
              <a:off x="3739985" y="3912778"/>
              <a:ext cx="405755" cy="436967"/>
            </a:xfrm>
            <a:prstGeom prst="rect">
              <a:avLst/>
            </a:prstGeom>
          </p:spPr>
        </p:pic>
      </p:grpSp>
      <p:grpSp>
        <p:nvGrpSpPr>
          <p:cNvPr id="20" name="组合 19"/>
          <p:cNvGrpSpPr/>
          <p:nvPr/>
        </p:nvGrpSpPr>
        <p:grpSpPr>
          <a:xfrm>
            <a:off x="5511799" y="1988842"/>
            <a:ext cx="1168400" cy="1887665"/>
            <a:chOff x="5511799" y="1818332"/>
            <a:chExt cx="1168400" cy="1887665"/>
          </a:xfrm>
        </p:grpSpPr>
        <p:grpSp>
          <p:nvGrpSpPr>
            <p:cNvPr id="21" name="组合 20"/>
            <p:cNvGrpSpPr/>
            <p:nvPr/>
          </p:nvGrpSpPr>
          <p:grpSpPr>
            <a:xfrm>
              <a:off x="5511799" y="1818332"/>
              <a:ext cx="1168400" cy="1887665"/>
              <a:chOff x="6826146" y="1818332"/>
              <a:chExt cx="1168400" cy="1887665"/>
            </a:xfrm>
          </p:grpSpPr>
          <p:sp>
            <p:nvSpPr>
              <p:cNvPr id="24" name="矩形 23"/>
              <p:cNvSpPr/>
              <p:nvPr/>
            </p:nvSpPr>
            <p:spPr>
              <a:xfrm>
                <a:off x="6826146" y="3428998"/>
                <a:ext cx="1168400" cy="27699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5" name="矩形: 圆角 24"/>
              <p:cNvSpPr/>
              <p:nvPr/>
            </p:nvSpPr>
            <p:spPr>
              <a:xfrm>
                <a:off x="6959496" y="1818332"/>
                <a:ext cx="901700" cy="1887665"/>
              </a:xfrm>
              <a:prstGeom prst="roundRect">
                <a:avLst>
                  <a:gd name="adj" fmla="val 1103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26" name="椭圆 25"/>
              <p:cNvSpPr/>
              <p:nvPr/>
            </p:nvSpPr>
            <p:spPr>
              <a:xfrm>
                <a:off x="7105490" y="1984982"/>
                <a:ext cx="609711" cy="6097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sp>
          <p:nvSpPr>
            <p:cNvPr id="22" name="文本框 21"/>
            <p:cNvSpPr txBox="1"/>
            <p:nvPr/>
          </p:nvSpPr>
          <p:spPr>
            <a:xfrm>
              <a:off x="5695439" y="1999586"/>
              <a:ext cx="801123" cy="584775"/>
            </a:xfrm>
            <a:prstGeom prst="rect">
              <a:avLst/>
            </a:prstGeom>
            <a:noFill/>
          </p:spPr>
          <p:txBody>
            <a:bodyPr wrap="square" rtlCol="0">
              <a:spAutoFit/>
            </a:bodyPr>
            <a:lstStyle/>
            <a:p>
              <a:pPr algn="ctr"/>
              <a:r>
                <a:rPr lang="en-US" altLang="zh-CN" sz="32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rPr>
                <a:t>03</a:t>
              </a:r>
              <a:endParaRPr lang="zh-CN" altLang="en-US" sz="32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pic>
          <p:nvPicPr>
            <p:cNvPr id="23" name="图片 22"/>
            <p:cNvPicPr>
              <a:picLocks noChangeAspect="1"/>
            </p:cNvPicPr>
            <p:nvPr/>
          </p:nvPicPr>
          <p:blipFill>
            <a:blip r:embed="rId4" cstate="email"/>
            <a:stretch>
              <a:fillRect/>
            </a:stretch>
          </p:blipFill>
          <p:spPr>
            <a:xfrm>
              <a:off x="5905143" y="2824163"/>
              <a:ext cx="381714" cy="425243"/>
            </a:xfrm>
            <a:prstGeom prst="rect">
              <a:avLst/>
            </a:prstGeom>
          </p:spPr>
        </p:pic>
      </p:grpSp>
      <p:grpSp>
        <p:nvGrpSpPr>
          <p:cNvPr id="27" name="组合 26"/>
          <p:cNvGrpSpPr/>
          <p:nvPr/>
        </p:nvGrpSpPr>
        <p:grpSpPr>
          <a:xfrm>
            <a:off x="7687328" y="3599507"/>
            <a:ext cx="1168400" cy="1887667"/>
            <a:chOff x="7687328" y="3428998"/>
            <a:chExt cx="1168400" cy="1887667"/>
          </a:xfrm>
        </p:grpSpPr>
        <p:grpSp>
          <p:nvGrpSpPr>
            <p:cNvPr id="28" name="组合 27"/>
            <p:cNvGrpSpPr/>
            <p:nvPr/>
          </p:nvGrpSpPr>
          <p:grpSpPr>
            <a:xfrm>
              <a:off x="7687328" y="3428998"/>
              <a:ext cx="1168400" cy="1887667"/>
              <a:chOff x="9454840" y="3428998"/>
              <a:chExt cx="1168400" cy="1887667"/>
            </a:xfrm>
          </p:grpSpPr>
          <p:sp>
            <p:nvSpPr>
              <p:cNvPr id="31" name="矩形 30"/>
              <p:cNvSpPr/>
              <p:nvPr/>
            </p:nvSpPr>
            <p:spPr>
              <a:xfrm>
                <a:off x="9454840" y="3428998"/>
                <a:ext cx="1168400" cy="27699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32" name="矩形: 圆角 31"/>
              <p:cNvSpPr/>
              <p:nvPr/>
            </p:nvSpPr>
            <p:spPr>
              <a:xfrm>
                <a:off x="9588500" y="3429000"/>
                <a:ext cx="901700" cy="1887665"/>
              </a:xfrm>
              <a:prstGeom prst="roundRect">
                <a:avLst>
                  <a:gd name="adj" fmla="val 1103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33" name="椭圆 32"/>
              <p:cNvSpPr/>
              <p:nvPr/>
            </p:nvSpPr>
            <p:spPr>
              <a:xfrm>
                <a:off x="9734184" y="4499929"/>
                <a:ext cx="609711" cy="6097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sp>
          <p:nvSpPr>
            <p:cNvPr id="29" name="文本框 28"/>
            <p:cNvSpPr txBox="1"/>
            <p:nvPr/>
          </p:nvSpPr>
          <p:spPr>
            <a:xfrm>
              <a:off x="7870967" y="4512396"/>
              <a:ext cx="801123" cy="584775"/>
            </a:xfrm>
            <a:prstGeom prst="rect">
              <a:avLst/>
            </a:prstGeom>
            <a:noFill/>
          </p:spPr>
          <p:txBody>
            <a:bodyPr wrap="square" rtlCol="0">
              <a:spAutoFit/>
            </a:bodyPr>
            <a:lstStyle/>
            <a:p>
              <a:pPr algn="ctr"/>
              <a:r>
                <a:rPr lang="en-US" altLang="zh-CN" sz="32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rPr>
                <a:t>04</a:t>
              </a:r>
              <a:endParaRPr lang="zh-CN" altLang="en-US" sz="32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pic>
          <p:nvPicPr>
            <p:cNvPr id="30" name="图片 29"/>
            <p:cNvPicPr>
              <a:picLocks noChangeAspect="1"/>
            </p:cNvPicPr>
            <p:nvPr/>
          </p:nvPicPr>
          <p:blipFill>
            <a:blip r:embed="rId5" cstate="email"/>
            <a:stretch>
              <a:fillRect/>
            </a:stretch>
          </p:blipFill>
          <p:spPr>
            <a:xfrm>
              <a:off x="8050628" y="3912778"/>
              <a:ext cx="442421" cy="422311"/>
            </a:xfrm>
            <a:prstGeom prst="rect">
              <a:avLst/>
            </a:prstGeom>
          </p:spPr>
        </p:pic>
      </p:grpSp>
      <p:grpSp>
        <p:nvGrpSpPr>
          <p:cNvPr id="34" name="组合 33"/>
          <p:cNvGrpSpPr/>
          <p:nvPr/>
        </p:nvGrpSpPr>
        <p:grpSpPr>
          <a:xfrm>
            <a:off x="9862859" y="1988842"/>
            <a:ext cx="1168400" cy="1887665"/>
            <a:chOff x="9862859" y="1818332"/>
            <a:chExt cx="1168400" cy="1887665"/>
          </a:xfrm>
        </p:grpSpPr>
        <p:grpSp>
          <p:nvGrpSpPr>
            <p:cNvPr id="35" name="组合 34"/>
            <p:cNvGrpSpPr/>
            <p:nvPr/>
          </p:nvGrpSpPr>
          <p:grpSpPr>
            <a:xfrm>
              <a:off x="9862859" y="1818332"/>
              <a:ext cx="1168400" cy="1887665"/>
              <a:chOff x="6826146" y="1818332"/>
              <a:chExt cx="1168400" cy="1887665"/>
            </a:xfrm>
          </p:grpSpPr>
          <p:sp>
            <p:nvSpPr>
              <p:cNvPr id="38" name="矩形 37"/>
              <p:cNvSpPr/>
              <p:nvPr/>
            </p:nvSpPr>
            <p:spPr>
              <a:xfrm>
                <a:off x="6826146" y="3428998"/>
                <a:ext cx="1168400" cy="27699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39" name="矩形: 圆角 38"/>
              <p:cNvSpPr/>
              <p:nvPr/>
            </p:nvSpPr>
            <p:spPr>
              <a:xfrm>
                <a:off x="6959496" y="1818332"/>
                <a:ext cx="901700" cy="1887665"/>
              </a:xfrm>
              <a:prstGeom prst="roundRect">
                <a:avLst>
                  <a:gd name="adj" fmla="val 11033"/>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sp>
            <p:nvSpPr>
              <p:cNvPr id="40" name="椭圆 39"/>
              <p:cNvSpPr/>
              <p:nvPr/>
            </p:nvSpPr>
            <p:spPr>
              <a:xfrm>
                <a:off x="7105490" y="1984982"/>
                <a:ext cx="609711" cy="6097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sp>
          <p:nvSpPr>
            <p:cNvPr id="36" name="文本框 35"/>
            <p:cNvSpPr txBox="1"/>
            <p:nvPr/>
          </p:nvSpPr>
          <p:spPr>
            <a:xfrm>
              <a:off x="10046808" y="2011300"/>
              <a:ext cx="801123" cy="584775"/>
            </a:xfrm>
            <a:prstGeom prst="rect">
              <a:avLst/>
            </a:prstGeom>
            <a:noFill/>
          </p:spPr>
          <p:txBody>
            <a:bodyPr wrap="square" rtlCol="0">
              <a:spAutoFit/>
            </a:bodyPr>
            <a:lstStyle/>
            <a:p>
              <a:pPr algn="ctr"/>
              <a:r>
                <a:rPr lang="en-US" altLang="zh-CN" sz="32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rPr>
                <a:t>05</a:t>
              </a:r>
              <a:endParaRPr lang="zh-CN" altLang="en-US" sz="32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pic>
          <p:nvPicPr>
            <p:cNvPr id="37" name="图片 36"/>
            <p:cNvPicPr>
              <a:picLocks noChangeAspect="1"/>
            </p:cNvPicPr>
            <p:nvPr/>
          </p:nvPicPr>
          <p:blipFill>
            <a:blip r:embed="rId6" cstate="email"/>
            <a:stretch>
              <a:fillRect/>
            </a:stretch>
          </p:blipFill>
          <p:spPr>
            <a:xfrm>
              <a:off x="10317084" y="2864073"/>
              <a:ext cx="259947" cy="385333"/>
            </a:xfrm>
            <a:prstGeom prst="rect">
              <a:avLst/>
            </a:prstGeom>
          </p:spPr>
        </p:pic>
      </p:grpSp>
      <p:grpSp>
        <p:nvGrpSpPr>
          <p:cNvPr id="41" name="组合 40"/>
          <p:cNvGrpSpPr/>
          <p:nvPr/>
        </p:nvGrpSpPr>
        <p:grpSpPr>
          <a:xfrm>
            <a:off x="780884" y="4145394"/>
            <a:ext cx="2371489" cy="1200329"/>
            <a:chOff x="1284233" y="4377092"/>
            <a:chExt cx="2371489" cy="1200329"/>
          </a:xfrm>
        </p:grpSpPr>
        <p:sp>
          <p:nvSpPr>
            <p:cNvPr id="42" name="文本框 41"/>
            <p:cNvSpPr txBox="1"/>
            <p:nvPr/>
          </p:nvSpPr>
          <p:spPr>
            <a:xfrm>
              <a:off x="1710208" y="4377092"/>
              <a:ext cx="1519542" cy="461665"/>
            </a:xfrm>
            <a:prstGeom prst="rect">
              <a:avLst/>
            </a:prstGeom>
            <a:noFill/>
          </p:spPr>
          <p:txBody>
            <a:bodyPr wrap="square" rtlCol="0">
              <a:spAutoFit/>
            </a:bodyPr>
            <a:lstStyle/>
            <a:p>
              <a:pPr algn="ctr"/>
              <a:r>
                <a:rPr kumimoji="0" lang="zh-CN" altLang="en-US" sz="24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工作进展</a:t>
              </a:r>
              <a:endParaRPr lang="zh-CN" altLang="en-US" sz="2400" dirty="0">
                <a:solidFill>
                  <a:schemeClr val="tx1">
                    <a:lumMod val="85000"/>
                    <a:lumOff val="15000"/>
                  </a:schemeClr>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43" name="文本框 42"/>
            <p:cNvSpPr txBox="1"/>
            <p:nvPr/>
          </p:nvSpPr>
          <p:spPr>
            <a:xfrm>
              <a:off x="1284233" y="4838757"/>
              <a:ext cx="2371489" cy="738664"/>
            </a:xfrm>
            <a:prstGeom prst="rect">
              <a:avLst/>
            </a:prstGeom>
            <a:noFill/>
          </p:spPr>
          <p:txBody>
            <a:bodyPr wrap="square" rtlCol="0">
              <a:spAutoFit/>
            </a:bodyPr>
            <a:lstStyle/>
            <a:p>
              <a:pPr algn="ctr"/>
              <a:r>
                <a:rPr lang="zh-CN" altLang="en-US" sz="14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单击此处添加标题内容，标题要与内容相符，需要注意字体大小及文本匹配程度</a:t>
              </a:r>
              <a:endParaRPr lang="zh-CN" altLang="en-US" sz="14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44" name="组合 43"/>
          <p:cNvGrpSpPr/>
          <p:nvPr/>
        </p:nvGrpSpPr>
        <p:grpSpPr>
          <a:xfrm>
            <a:off x="2695500" y="2200374"/>
            <a:ext cx="2371489" cy="1200329"/>
            <a:chOff x="1284233" y="4377092"/>
            <a:chExt cx="2371489" cy="1200329"/>
          </a:xfrm>
        </p:grpSpPr>
        <p:sp>
          <p:nvSpPr>
            <p:cNvPr id="45" name="文本框 44"/>
            <p:cNvSpPr txBox="1"/>
            <p:nvPr/>
          </p:nvSpPr>
          <p:spPr>
            <a:xfrm>
              <a:off x="1710208" y="4377092"/>
              <a:ext cx="1519542" cy="461665"/>
            </a:xfrm>
            <a:prstGeom prst="rect">
              <a:avLst/>
            </a:prstGeom>
            <a:noFill/>
          </p:spPr>
          <p:txBody>
            <a:bodyPr wrap="square" rtlCol="0">
              <a:spAutoFit/>
            </a:bodyPr>
            <a:lstStyle/>
            <a:p>
              <a:pPr algn="ctr"/>
              <a:r>
                <a:rPr kumimoji="0" lang="zh-CN" altLang="en-US" sz="24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工作进展</a:t>
              </a:r>
              <a:endParaRPr lang="zh-CN" altLang="en-US" sz="2400" dirty="0">
                <a:solidFill>
                  <a:schemeClr val="tx1">
                    <a:lumMod val="85000"/>
                    <a:lumOff val="15000"/>
                  </a:schemeClr>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46" name="文本框 45"/>
            <p:cNvSpPr txBox="1"/>
            <p:nvPr/>
          </p:nvSpPr>
          <p:spPr>
            <a:xfrm>
              <a:off x="1284233" y="4838757"/>
              <a:ext cx="2371489" cy="738664"/>
            </a:xfrm>
            <a:prstGeom prst="rect">
              <a:avLst/>
            </a:prstGeom>
            <a:noFill/>
          </p:spPr>
          <p:txBody>
            <a:bodyPr wrap="square" rtlCol="0">
              <a:spAutoFit/>
            </a:bodyPr>
            <a:lstStyle/>
            <a:p>
              <a:pPr algn="ctr"/>
              <a:r>
                <a:rPr lang="zh-CN" altLang="en-US" sz="14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单击此处添加标题内容，标题要与内容相符，需要注意字体大小及文本匹配程度</a:t>
              </a:r>
              <a:endParaRPr lang="zh-CN" altLang="en-US" sz="14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47" name="组合 46"/>
          <p:cNvGrpSpPr/>
          <p:nvPr/>
        </p:nvGrpSpPr>
        <p:grpSpPr>
          <a:xfrm>
            <a:off x="4988673" y="4145394"/>
            <a:ext cx="2371489" cy="1200329"/>
            <a:chOff x="1284233" y="4377092"/>
            <a:chExt cx="2371489" cy="1200329"/>
          </a:xfrm>
        </p:grpSpPr>
        <p:sp>
          <p:nvSpPr>
            <p:cNvPr id="48" name="文本框 47"/>
            <p:cNvSpPr txBox="1"/>
            <p:nvPr/>
          </p:nvSpPr>
          <p:spPr>
            <a:xfrm>
              <a:off x="1710208" y="4377092"/>
              <a:ext cx="1519542" cy="461665"/>
            </a:xfrm>
            <a:prstGeom prst="rect">
              <a:avLst/>
            </a:prstGeom>
            <a:noFill/>
          </p:spPr>
          <p:txBody>
            <a:bodyPr wrap="square" rtlCol="0">
              <a:spAutoFit/>
            </a:bodyPr>
            <a:lstStyle/>
            <a:p>
              <a:pPr algn="ctr"/>
              <a:r>
                <a:rPr kumimoji="0" lang="zh-CN" altLang="en-US" sz="24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工作进展</a:t>
              </a:r>
              <a:endParaRPr lang="zh-CN" altLang="en-US" sz="2400" dirty="0">
                <a:solidFill>
                  <a:schemeClr val="tx1">
                    <a:lumMod val="85000"/>
                    <a:lumOff val="15000"/>
                  </a:schemeClr>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49" name="文本框 48"/>
            <p:cNvSpPr txBox="1"/>
            <p:nvPr/>
          </p:nvSpPr>
          <p:spPr>
            <a:xfrm>
              <a:off x="1284233" y="4838757"/>
              <a:ext cx="2371489" cy="738664"/>
            </a:xfrm>
            <a:prstGeom prst="rect">
              <a:avLst/>
            </a:prstGeom>
            <a:noFill/>
          </p:spPr>
          <p:txBody>
            <a:bodyPr wrap="square" rtlCol="0">
              <a:spAutoFit/>
            </a:bodyPr>
            <a:lstStyle/>
            <a:p>
              <a:pPr algn="ctr"/>
              <a:r>
                <a:rPr lang="zh-CN" altLang="en-US" sz="14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单击此处添加标题内容，标题要与内容相符，需要注意字体大小及文本匹配程度</a:t>
              </a:r>
              <a:endParaRPr lang="zh-CN" altLang="en-US" sz="14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50" name="组合 49"/>
          <p:cNvGrpSpPr/>
          <p:nvPr/>
        </p:nvGrpSpPr>
        <p:grpSpPr>
          <a:xfrm>
            <a:off x="7100137" y="2200374"/>
            <a:ext cx="2371489" cy="1200329"/>
            <a:chOff x="1284233" y="4377092"/>
            <a:chExt cx="2371489" cy="1200329"/>
          </a:xfrm>
        </p:grpSpPr>
        <p:sp>
          <p:nvSpPr>
            <p:cNvPr id="51" name="文本框 50"/>
            <p:cNvSpPr txBox="1"/>
            <p:nvPr/>
          </p:nvSpPr>
          <p:spPr>
            <a:xfrm>
              <a:off x="1710208" y="4377092"/>
              <a:ext cx="1519542" cy="461665"/>
            </a:xfrm>
            <a:prstGeom prst="rect">
              <a:avLst/>
            </a:prstGeom>
            <a:noFill/>
          </p:spPr>
          <p:txBody>
            <a:bodyPr wrap="square" rtlCol="0">
              <a:spAutoFit/>
            </a:bodyPr>
            <a:lstStyle/>
            <a:p>
              <a:pPr algn="ctr"/>
              <a:r>
                <a:rPr kumimoji="0" lang="zh-CN" altLang="en-US" sz="24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工作进展</a:t>
              </a:r>
              <a:endParaRPr lang="zh-CN" altLang="en-US" sz="2400" dirty="0">
                <a:solidFill>
                  <a:schemeClr val="tx1">
                    <a:lumMod val="85000"/>
                    <a:lumOff val="15000"/>
                  </a:schemeClr>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52" name="文本框 51"/>
            <p:cNvSpPr txBox="1"/>
            <p:nvPr/>
          </p:nvSpPr>
          <p:spPr>
            <a:xfrm>
              <a:off x="1284233" y="4838757"/>
              <a:ext cx="2371489" cy="738664"/>
            </a:xfrm>
            <a:prstGeom prst="rect">
              <a:avLst/>
            </a:prstGeom>
            <a:noFill/>
          </p:spPr>
          <p:txBody>
            <a:bodyPr wrap="square" rtlCol="0">
              <a:spAutoFit/>
            </a:bodyPr>
            <a:lstStyle/>
            <a:p>
              <a:pPr algn="ctr"/>
              <a:r>
                <a:rPr lang="zh-CN" altLang="en-US" sz="14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单击此处添加标题内容，标题要与内容相符，需要注意字体大小及文本匹配程度</a:t>
              </a:r>
              <a:endParaRPr lang="zh-CN" altLang="en-US" sz="14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grpSp>
        <p:nvGrpSpPr>
          <p:cNvPr id="53" name="组合 52"/>
          <p:cNvGrpSpPr/>
          <p:nvPr/>
        </p:nvGrpSpPr>
        <p:grpSpPr>
          <a:xfrm>
            <a:off x="9055997" y="4145394"/>
            <a:ext cx="2371489" cy="1200329"/>
            <a:chOff x="1284233" y="4377092"/>
            <a:chExt cx="2371489" cy="1200329"/>
          </a:xfrm>
        </p:grpSpPr>
        <p:sp>
          <p:nvSpPr>
            <p:cNvPr id="54" name="文本框 53"/>
            <p:cNvSpPr txBox="1"/>
            <p:nvPr/>
          </p:nvSpPr>
          <p:spPr>
            <a:xfrm>
              <a:off x="1710208" y="4377092"/>
              <a:ext cx="1519542" cy="461665"/>
            </a:xfrm>
            <a:prstGeom prst="rect">
              <a:avLst/>
            </a:prstGeom>
            <a:noFill/>
          </p:spPr>
          <p:txBody>
            <a:bodyPr wrap="square" rtlCol="0">
              <a:spAutoFit/>
            </a:bodyPr>
            <a:lstStyle/>
            <a:p>
              <a:pPr algn="ctr"/>
              <a:r>
                <a:rPr kumimoji="0" lang="zh-CN" altLang="en-US" sz="2400" b="1" i="0" u="none" strike="noStrike" kern="0" cap="none" spc="0" normalizeH="0" baseline="0" noProof="0" dirty="0">
                  <a:ln w="0">
                    <a:noFill/>
                  </a:ln>
                  <a:effectLst/>
                  <a:uLnTx/>
                  <a:uFillTx/>
                  <a:latin typeface="Arial" panose="020B0604020202020204"/>
                  <a:ea typeface="微软雅黑" panose="020B0503020204020204" pitchFamily="34" charset="-122"/>
                  <a:cs typeface="阿里巴巴普惠体 2.0 75 SemiBold" panose="00020600040101010101" pitchFamily="18" charset="-122"/>
                  <a:sym typeface="Arial" panose="020B0604020202020204"/>
                </a:rPr>
                <a:t>工作进展</a:t>
              </a:r>
              <a:endParaRPr lang="zh-CN" altLang="en-US" sz="2400" dirty="0">
                <a:solidFill>
                  <a:schemeClr val="tx1">
                    <a:lumMod val="85000"/>
                    <a:lumOff val="15000"/>
                  </a:schemeClr>
                </a:solidFill>
                <a:latin typeface="Arial" panose="020B0604020202020204"/>
                <a:ea typeface="微软雅黑" panose="020B0503020204020204" pitchFamily="34" charset="-122"/>
                <a:cs typeface="阿里巴巴普惠体 2.0 75 SemiBold" panose="00020600040101010101" pitchFamily="18" charset="-122"/>
                <a:sym typeface="Arial" panose="020B0604020202020204"/>
              </a:endParaRPr>
            </a:p>
          </p:txBody>
        </p:sp>
        <p:sp>
          <p:nvSpPr>
            <p:cNvPr id="55" name="文本框 54"/>
            <p:cNvSpPr txBox="1"/>
            <p:nvPr/>
          </p:nvSpPr>
          <p:spPr>
            <a:xfrm>
              <a:off x="1284233" y="4838757"/>
              <a:ext cx="2371489" cy="738664"/>
            </a:xfrm>
            <a:prstGeom prst="rect">
              <a:avLst/>
            </a:prstGeom>
            <a:noFill/>
          </p:spPr>
          <p:txBody>
            <a:bodyPr wrap="square" rtlCol="0">
              <a:spAutoFit/>
            </a:bodyPr>
            <a:lstStyle/>
            <a:p>
              <a:pPr algn="ctr"/>
              <a:r>
                <a:rPr lang="zh-CN" altLang="en-US" sz="14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rPr>
                <a:t>单击此处添加标题内容，标题要与内容相符，需要注意字体大小及文本匹配程度</a:t>
              </a:r>
              <a:endParaRPr lang="zh-CN" altLang="en-US" sz="1400" dirty="0">
                <a:latin typeface="Arial" panose="020B0604020202020204"/>
                <a:ea typeface="微软雅黑" panose="020B0503020204020204" pitchFamily="34" charset="-122"/>
                <a:cs typeface="阿里巴巴普惠体 2.0 55 Regular" panose="00020600040101010101" pitchFamily="18" charset="-122"/>
                <a:sym typeface="Arial" panose="020B0604020202020204"/>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1000"/>
                                        <p:tgtEl>
                                          <p:spTgt spid="20"/>
                                        </p:tgtEl>
                                      </p:cBhvr>
                                    </p:animEffect>
                                    <p:anim calcmode="lin" valueType="num">
                                      <p:cBhvr>
                                        <p:cTn id="25" dur="1000" fill="hold"/>
                                        <p:tgtEl>
                                          <p:spTgt spid="20"/>
                                        </p:tgtEl>
                                        <p:attrNameLst>
                                          <p:attrName>ppt_x</p:attrName>
                                        </p:attrNameLst>
                                      </p:cBhvr>
                                      <p:tavLst>
                                        <p:tav tm="0">
                                          <p:val>
                                            <p:strVal val="#ppt_x"/>
                                          </p:val>
                                        </p:tav>
                                        <p:tav tm="100000">
                                          <p:val>
                                            <p:strVal val="#ppt_x"/>
                                          </p:val>
                                        </p:tav>
                                      </p:tavLst>
                                    </p:anim>
                                    <p:anim calcmode="lin" valueType="num">
                                      <p:cBhvr>
                                        <p:cTn id="26" dur="1000" fill="hold"/>
                                        <p:tgtEl>
                                          <p:spTgt spid="20"/>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1000"/>
                                        <p:tgtEl>
                                          <p:spTgt spid="34"/>
                                        </p:tgtEl>
                                      </p:cBhvr>
                                    </p:animEffect>
                                    <p:anim calcmode="lin" valueType="num">
                                      <p:cBhvr>
                                        <p:cTn id="35" dur="1000" fill="hold"/>
                                        <p:tgtEl>
                                          <p:spTgt spid="34"/>
                                        </p:tgtEl>
                                        <p:attrNameLst>
                                          <p:attrName>ppt_x</p:attrName>
                                        </p:attrNameLst>
                                      </p:cBhvr>
                                      <p:tavLst>
                                        <p:tav tm="0">
                                          <p:val>
                                            <p:strVal val="#ppt_x"/>
                                          </p:val>
                                        </p:tav>
                                        <p:tav tm="100000">
                                          <p:val>
                                            <p:strVal val="#ppt_x"/>
                                          </p:val>
                                        </p:tav>
                                      </p:tavLst>
                                    </p:anim>
                                    <p:anim calcmode="lin" valueType="num">
                                      <p:cBhvr>
                                        <p:cTn id="36" dur="1000" fill="hold"/>
                                        <p:tgtEl>
                                          <p:spTgt spid="34"/>
                                        </p:tgtEl>
                                        <p:attrNameLst>
                                          <p:attrName>ppt_y</p:attrName>
                                        </p:attrNameLst>
                                      </p:cBhvr>
                                      <p:tavLst>
                                        <p:tav tm="0">
                                          <p:val>
                                            <p:strVal val="#ppt_y+.1"/>
                                          </p:val>
                                        </p:tav>
                                        <p:tav tm="100000">
                                          <p:val>
                                            <p:strVal val="#ppt_y"/>
                                          </p:val>
                                        </p:tav>
                                      </p:tavLst>
                                    </p:anim>
                                  </p:childTnLst>
                                </p:cTn>
                              </p:par>
                              <p:par>
                                <p:cTn id="37" presetID="16" presetClass="entr" presetSubtype="37"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barn(outVertical)">
                                      <p:cBhvr>
                                        <p:cTn id="39" dur="500"/>
                                        <p:tgtEl>
                                          <p:spTgt spid="2"/>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nodeType="click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randombar(horizontal)">
                                      <p:cBhvr>
                                        <p:cTn id="44" dur="500"/>
                                        <p:tgtEl>
                                          <p:spTgt spid="41"/>
                                        </p:tgtEl>
                                      </p:cBhvr>
                                    </p:animEffect>
                                  </p:childTnLst>
                                </p:cTn>
                              </p:par>
                              <p:par>
                                <p:cTn id="45" presetID="14" presetClass="entr" presetSubtype="10" fill="hold" nodeType="with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randombar(horizontal)">
                                      <p:cBhvr>
                                        <p:cTn id="47" dur="500"/>
                                        <p:tgtEl>
                                          <p:spTgt spid="44"/>
                                        </p:tgtEl>
                                      </p:cBhvr>
                                    </p:animEffect>
                                  </p:childTnLst>
                                </p:cTn>
                              </p:par>
                              <p:par>
                                <p:cTn id="48" presetID="14" presetClass="entr" presetSubtype="10" fill="hold"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randombar(horizontal)">
                                      <p:cBhvr>
                                        <p:cTn id="50" dur="500"/>
                                        <p:tgtEl>
                                          <p:spTgt spid="47"/>
                                        </p:tgtEl>
                                      </p:cBhvr>
                                    </p:animEffect>
                                  </p:childTnLst>
                                </p:cTn>
                              </p:par>
                              <p:par>
                                <p:cTn id="51" presetID="14" presetClass="entr" presetSubtype="10" fill="hold"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randombar(horizontal)">
                                      <p:cBhvr>
                                        <p:cTn id="53" dur="500"/>
                                        <p:tgtEl>
                                          <p:spTgt spid="50"/>
                                        </p:tgtEl>
                                      </p:cBhvr>
                                    </p:animEffect>
                                  </p:childTnLst>
                                </p:cTn>
                              </p:par>
                              <p:par>
                                <p:cTn id="54" presetID="14" presetClass="entr" presetSubtype="10" fill="hold" nodeType="with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randombar(horizontal)">
                                      <p:cBhvr>
                                        <p:cTn id="5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UNIT_TEXT_FILL_FORE_SCHEMECOLOR_INDEX_BRIGHTNESS" val="0.35"/>
  <p:tag name="KSO_WM_UNIT_TEXT_FILL_FORE_SCHEMECOLOR_INDEX" val="13"/>
  <p:tag name="KSO_WM_UNIT_TEXT_FILL_TYPE" val="1"/>
  <p:tag name="KSO_WM_BEAUTIFY_FLAG" val=""/>
</p:tagLst>
</file>

<file path=ppt/tags/tag33.xml><?xml version="1.0" encoding="utf-8"?>
<p:tagLst xmlns:p="http://schemas.openxmlformats.org/presentationml/2006/main">
  <p:tag name="KSO_WM_UNIT_TEXT_FILL_FORE_SCHEMECOLOR_INDEX_BRIGHTNESS" val="0.35"/>
  <p:tag name="KSO_WM_UNIT_TEXT_FILL_FORE_SCHEMECOLOR_INDEX" val="13"/>
  <p:tag name="KSO_WM_UNIT_TEXT_FILL_TYPE" val="1"/>
  <p:tag name="KSO_WM_BEAUTIFY_FLAG" val=""/>
</p:tagLst>
</file>

<file path=ppt/tags/tag34.xml><?xml version="1.0" encoding="utf-8"?>
<p:tagLst xmlns:p="http://schemas.openxmlformats.org/presentationml/2006/main">
  <p:tag name="KSO_WM_UNIT_TEXT_FILL_FORE_SCHEMECOLOR_INDEX_BRIGHTNESS" val="0.35"/>
  <p:tag name="KSO_WM_UNIT_TEXT_FILL_FORE_SCHEMECOLOR_INDEX" val="13"/>
  <p:tag name="KSO_WM_UNIT_TEXT_FILL_TYPE" val="1"/>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www.92ppt.ne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4498</Words>
  <Application>WPS 演示</Application>
  <PresentationFormat>自定义</PresentationFormat>
  <Paragraphs>380</Paragraphs>
  <Slides>20</Slides>
  <Notes>1</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20</vt:i4>
      </vt:variant>
    </vt:vector>
  </HeadingPairs>
  <TitlesOfParts>
    <vt:vector size="44" baseType="lpstr">
      <vt:lpstr>Arial</vt:lpstr>
      <vt:lpstr>宋体</vt:lpstr>
      <vt:lpstr>Wingdings</vt:lpstr>
      <vt:lpstr>微软雅黑</vt:lpstr>
      <vt:lpstr>Arial</vt:lpstr>
      <vt:lpstr>思源宋体 CN Heavy</vt:lpstr>
      <vt:lpstr>阿里巴巴普惠体 2.0 45 Light</vt:lpstr>
      <vt:lpstr>阿里巴巴普惠体 2.0 75 SemiBold</vt:lpstr>
      <vt:lpstr>阿里巴巴普惠体 2.0 95 ExtraBold</vt:lpstr>
      <vt:lpstr>阿里巴巴普惠体 2.0 55 Regular</vt:lpstr>
      <vt:lpstr>汉仪许静行楷简</vt:lpstr>
      <vt:lpstr>汉仪旗黑-55简</vt:lpstr>
      <vt:lpstr>Arial Unicode MS</vt:lpstr>
      <vt:lpstr>等线 Light</vt:lpstr>
      <vt:lpstr>等线</vt:lpstr>
      <vt:lpstr>Calibri</vt:lpstr>
      <vt:lpstr>思源黑体 CN Light</vt:lpstr>
      <vt:lpstr>字魂58号-创中黑</vt:lpstr>
      <vt:lpstr>微软雅黑 Light</vt:lpstr>
      <vt:lpstr>思源黑体 CN Regular</vt:lpstr>
      <vt:lpstr>汉仪中圆简</vt:lpstr>
      <vt:lpstr>黑体</vt:lpstr>
      <vt:lpstr>www.92ppt.net</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樊广庆</cp:lastModifiedBy>
  <cp:revision>1</cp:revision>
  <dcterms:created xsi:type="dcterms:W3CDTF">2024-09-05T06:34:07Z</dcterms:created>
  <dcterms:modified xsi:type="dcterms:W3CDTF">2024-09-05T06:34:07Z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