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3"/>
    <p:sldId id="284" r:id="rId4"/>
    <p:sldId id="259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6" r:id="rId21"/>
    <p:sldId id="277" r:id="rId22"/>
    <p:sldId id="278" r:id="rId23"/>
    <p:sldId id="28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-2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808320"/>
        <c:axId val="34058752"/>
      </c:barChart>
      <c:catAx>
        <c:axId val="4280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4058752"/>
        <c:crosses val="autoZero"/>
        <c:auto val="1"/>
        <c:lblAlgn val="ctr"/>
        <c:lblOffset val="100"/>
        <c:noMultiLvlLbl val="0"/>
      </c:catAx>
      <c:valAx>
        <c:axId val="3405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280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70" y="4178801"/>
            <a:ext cx="12277250" cy="2704917"/>
            <a:chOff x="-54770" y="4178801"/>
            <a:chExt cx="12277250" cy="2704917"/>
          </a:xfrm>
        </p:grpSpPr>
        <p:sp>
          <p:nvSpPr>
            <p:cNvPr id="7" name="等腰三角形 2"/>
            <p:cNvSpPr/>
            <p:nvPr/>
          </p:nvSpPr>
          <p:spPr>
            <a:xfrm>
              <a:off x="-38100" y="4724400"/>
              <a:ext cx="1143000" cy="2152650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43000" h="1790700">
                  <a:moveTo>
                    <a:pt x="0" y="1790700"/>
                  </a:moveTo>
                  <a:lnTo>
                    <a:pt x="0" y="0"/>
                  </a:lnTo>
                  <a:lnTo>
                    <a:pt x="1143000" y="628650"/>
                  </a:lnTo>
                  <a:lnTo>
                    <a:pt x="0" y="1790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2"/>
            <p:cNvSpPr/>
            <p:nvPr/>
          </p:nvSpPr>
          <p:spPr>
            <a:xfrm>
              <a:off x="-54770" y="5482592"/>
              <a:ext cx="2668429" cy="1401126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2668429"/>
                <a:gd name="connsiteY0-66" fmla="*/ 1165539 h 1165539"/>
                <a:gd name="connsiteX1-67" fmla="*/ 1155859 w 2668429"/>
                <a:gd name="connsiteY1-68" fmla="*/ 0 h 1165539"/>
                <a:gd name="connsiteX2-69" fmla="*/ 2668429 w 2668429"/>
                <a:gd name="connsiteY2-70" fmla="*/ 346575 h 1165539"/>
                <a:gd name="connsiteX3-71" fmla="*/ 0 w 2668429"/>
                <a:gd name="connsiteY3-72" fmla="*/ 1165539 h 1165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68429" h="1165539">
                  <a:moveTo>
                    <a:pt x="0" y="1165539"/>
                  </a:moveTo>
                  <a:lnTo>
                    <a:pt x="1155859" y="0"/>
                  </a:lnTo>
                  <a:lnTo>
                    <a:pt x="2668429" y="346575"/>
                  </a:lnTo>
                  <a:lnTo>
                    <a:pt x="0" y="116553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2"/>
            <p:cNvSpPr/>
            <p:nvPr/>
          </p:nvSpPr>
          <p:spPr>
            <a:xfrm>
              <a:off x="-30480" y="5669282"/>
              <a:ext cx="4472940" cy="1203960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472940" h="1001524">
                  <a:moveTo>
                    <a:pt x="0" y="1001524"/>
                  </a:moveTo>
                  <a:lnTo>
                    <a:pt x="3257550" y="0"/>
                  </a:lnTo>
                  <a:lnTo>
                    <a:pt x="4472940" y="993128"/>
                  </a:lnTo>
                  <a:lnTo>
                    <a:pt x="0" y="10015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2"/>
            <p:cNvSpPr/>
            <p:nvPr/>
          </p:nvSpPr>
          <p:spPr>
            <a:xfrm>
              <a:off x="3188970" y="5433060"/>
              <a:ext cx="3562350" cy="1422467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62350" h="1183291">
                  <a:moveTo>
                    <a:pt x="0" y="209179"/>
                  </a:moveTo>
                  <a:lnTo>
                    <a:pt x="3562350" y="0"/>
                  </a:lnTo>
                  <a:lnTo>
                    <a:pt x="1215390" y="1183291"/>
                  </a:lnTo>
                  <a:lnTo>
                    <a:pt x="0" y="2091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2"/>
            <p:cNvSpPr/>
            <p:nvPr/>
          </p:nvSpPr>
          <p:spPr>
            <a:xfrm rot="10800000">
              <a:off x="4392931" y="5233036"/>
              <a:ext cx="3633787" cy="1632017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  <a:gd name="connsiteX0-129" fmla="*/ 0 w 3867150"/>
                <a:gd name="connsiteY0-130" fmla="*/ 383495 h 1357607"/>
                <a:gd name="connsiteX1-131" fmla="*/ 3867150 w 3867150"/>
                <a:gd name="connsiteY1-132" fmla="*/ 0 h 1357607"/>
                <a:gd name="connsiteX2-133" fmla="*/ 1215390 w 3867150"/>
                <a:gd name="connsiteY2-134" fmla="*/ 1357607 h 1357607"/>
                <a:gd name="connsiteX3-135" fmla="*/ 0 w 3867150"/>
                <a:gd name="connsiteY3-136" fmla="*/ 383495 h 1357607"/>
                <a:gd name="connsiteX0-137" fmla="*/ 0 w 3619500"/>
                <a:gd name="connsiteY0-138" fmla="*/ 716280 h 1357607"/>
                <a:gd name="connsiteX1-139" fmla="*/ 3619500 w 3619500"/>
                <a:gd name="connsiteY1-140" fmla="*/ 0 h 1357607"/>
                <a:gd name="connsiteX2-141" fmla="*/ 967740 w 3619500"/>
                <a:gd name="connsiteY2-142" fmla="*/ 1357607 h 1357607"/>
                <a:gd name="connsiteX3-143" fmla="*/ 0 w 3619500"/>
                <a:gd name="connsiteY3-144" fmla="*/ 716280 h 1357607"/>
                <a:gd name="connsiteX0-145" fmla="*/ 0 w 3633787"/>
                <a:gd name="connsiteY0-146" fmla="*/ 716280 h 1357607"/>
                <a:gd name="connsiteX1-147" fmla="*/ 3633787 w 3633787"/>
                <a:gd name="connsiteY1-148" fmla="*/ 0 h 1357607"/>
                <a:gd name="connsiteX2-149" fmla="*/ 967740 w 3633787"/>
                <a:gd name="connsiteY2-150" fmla="*/ 1357607 h 1357607"/>
                <a:gd name="connsiteX3-151" fmla="*/ 0 w 3633787"/>
                <a:gd name="connsiteY3-152" fmla="*/ 716280 h 13576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33787" h="1357607">
                  <a:moveTo>
                    <a:pt x="0" y="716280"/>
                  </a:moveTo>
                  <a:lnTo>
                    <a:pt x="3633787" y="0"/>
                  </a:lnTo>
                  <a:lnTo>
                    <a:pt x="967740" y="1357607"/>
                  </a:lnTo>
                  <a:lnTo>
                    <a:pt x="0" y="7162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2"/>
            <p:cNvSpPr/>
            <p:nvPr/>
          </p:nvSpPr>
          <p:spPr>
            <a:xfrm rot="10800000">
              <a:off x="4441506" y="5997509"/>
              <a:ext cx="5529263" cy="866208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  <a:gd name="connsiteX0-129" fmla="*/ 0 w 3867150"/>
                <a:gd name="connsiteY0-130" fmla="*/ 383495 h 1357607"/>
                <a:gd name="connsiteX1-131" fmla="*/ 3867150 w 3867150"/>
                <a:gd name="connsiteY1-132" fmla="*/ 0 h 1357607"/>
                <a:gd name="connsiteX2-133" fmla="*/ 1215390 w 3867150"/>
                <a:gd name="connsiteY2-134" fmla="*/ 1357607 h 1357607"/>
                <a:gd name="connsiteX3-135" fmla="*/ 0 w 3867150"/>
                <a:gd name="connsiteY3-136" fmla="*/ 383495 h 1357607"/>
                <a:gd name="connsiteX0-137" fmla="*/ 0 w 3619500"/>
                <a:gd name="connsiteY0-138" fmla="*/ 716280 h 1357607"/>
                <a:gd name="connsiteX1-139" fmla="*/ 3619500 w 3619500"/>
                <a:gd name="connsiteY1-140" fmla="*/ 0 h 1357607"/>
                <a:gd name="connsiteX2-141" fmla="*/ 967740 w 3619500"/>
                <a:gd name="connsiteY2-142" fmla="*/ 1357607 h 1357607"/>
                <a:gd name="connsiteX3-143" fmla="*/ 0 w 3619500"/>
                <a:gd name="connsiteY3-144" fmla="*/ 716280 h 1357607"/>
                <a:gd name="connsiteX0-145" fmla="*/ 0 w 5886450"/>
                <a:gd name="connsiteY0-146" fmla="*/ 747974 h 1389301"/>
                <a:gd name="connsiteX1-147" fmla="*/ 5886450 w 5886450"/>
                <a:gd name="connsiteY1-148" fmla="*/ 0 h 1389301"/>
                <a:gd name="connsiteX2-149" fmla="*/ 967740 w 5886450"/>
                <a:gd name="connsiteY2-150" fmla="*/ 1389301 h 1389301"/>
                <a:gd name="connsiteX3-151" fmla="*/ 0 w 5886450"/>
                <a:gd name="connsiteY3-152" fmla="*/ 747974 h 1389301"/>
                <a:gd name="connsiteX0-153" fmla="*/ 0 w 5886450"/>
                <a:gd name="connsiteY0-154" fmla="*/ 747974 h 771272"/>
                <a:gd name="connsiteX1-155" fmla="*/ 5886450 w 5886450"/>
                <a:gd name="connsiteY1-156" fmla="*/ 0 h 771272"/>
                <a:gd name="connsiteX2-157" fmla="*/ 2586990 w 5886450"/>
                <a:gd name="connsiteY2-158" fmla="*/ 771272 h 771272"/>
                <a:gd name="connsiteX3-159" fmla="*/ 0 w 5886450"/>
                <a:gd name="connsiteY3-160" fmla="*/ 747974 h 771272"/>
                <a:gd name="connsiteX0-161" fmla="*/ 0 w 5486400"/>
                <a:gd name="connsiteY0-162" fmla="*/ 0 h 783950"/>
                <a:gd name="connsiteX1-163" fmla="*/ 5486400 w 5486400"/>
                <a:gd name="connsiteY1-164" fmla="*/ 12678 h 783950"/>
                <a:gd name="connsiteX2-165" fmla="*/ 2186940 w 5486400"/>
                <a:gd name="connsiteY2-166" fmla="*/ 783950 h 783950"/>
                <a:gd name="connsiteX3-167" fmla="*/ 0 w 5486400"/>
                <a:gd name="connsiteY3-168" fmla="*/ 0 h 783950"/>
                <a:gd name="connsiteX0-169" fmla="*/ 0 w 5486400"/>
                <a:gd name="connsiteY0-170" fmla="*/ 0 h 720562"/>
                <a:gd name="connsiteX1-171" fmla="*/ 5486400 w 5486400"/>
                <a:gd name="connsiteY1-172" fmla="*/ 12678 h 720562"/>
                <a:gd name="connsiteX2-173" fmla="*/ 1920240 w 5486400"/>
                <a:gd name="connsiteY2-174" fmla="*/ 720562 h 720562"/>
                <a:gd name="connsiteX3-175" fmla="*/ 0 w 5486400"/>
                <a:gd name="connsiteY3-176" fmla="*/ 0 h 720562"/>
                <a:gd name="connsiteX0-177" fmla="*/ 0 w 5529262"/>
                <a:gd name="connsiteY0-178" fmla="*/ 0 h 720562"/>
                <a:gd name="connsiteX1-179" fmla="*/ 5529262 w 5529262"/>
                <a:gd name="connsiteY1-180" fmla="*/ 12678 h 720562"/>
                <a:gd name="connsiteX2-181" fmla="*/ 1920240 w 5529262"/>
                <a:gd name="connsiteY2-182" fmla="*/ 720562 h 720562"/>
                <a:gd name="connsiteX3-183" fmla="*/ 0 w 5529262"/>
                <a:gd name="connsiteY3-184" fmla="*/ 0 h 720562"/>
                <a:gd name="connsiteX0-185" fmla="*/ 0 w 5524500"/>
                <a:gd name="connsiteY0-186" fmla="*/ 0 h 720562"/>
                <a:gd name="connsiteX1-187" fmla="*/ 5524500 w 5524500"/>
                <a:gd name="connsiteY1-188" fmla="*/ 8716 h 720562"/>
                <a:gd name="connsiteX2-189" fmla="*/ 1920240 w 5524500"/>
                <a:gd name="connsiteY2-190" fmla="*/ 720562 h 720562"/>
                <a:gd name="connsiteX3-191" fmla="*/ 0 w 5524500"/>
                <a:gd name="connsiteY3-192" fmla="*/ 0 h 720562"/>
                <a:gd name="connsiteX0-193" fmla="*/ 0 w 5529263"/>
                <a:gd name="connsiteY0-194" fmla="*/ 0 h 720562"/>
                <a:gd name="connsiteX1-195" fmla="*/ 5529263 w 5529263"/>
                <a:gd name="connsiteY1-196" fmla="*/ 8716 h 720562"/>
                <a:gd name="connsiteX2-197" fmla="*/ 1920240 w 5529263"/>
                <a:gd name="connsiteY2-198" fmla="*/ 720562 h 720562"/>
                <a:gd name="connsiteX3-199" fmla="*/ 0 w 5529263"/>
                <a:gd name="connsiteY3-200" fmla="*/ 0 h 7205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529263" h="720562">
                  <a:moveTo>
                    <a:pt x="0" y="0"/>
                  </a:moveTo>
                  <a:lnTo>
                    <a:pt x="5529263" y="8716"/>
                  </a:lnTo>
                  <a:lnTo>
                    <a:pt x="1920240" y="7205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2"/>
            <p:cNvSpPr/>
            <p:nvPr/>
          </p:nvSpPr>
          <p:spPr>
            <a:xfrm rot="10800000">
              <a:off x="8020049" y="4744302"/>
              <a:ext cx="3257550" cy="2104458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  <a:gd name="connsiteX0-129" fmla="*/ 0 w 3867150"/>
                <a:gd name="connsiteY0-130" fmla="*/ 383495 h 1357607"/>
                <a:gd name="connsiteX1-131" fmla="*/ 3867150 w 3867150"/>
                <a:gd name="connsiteY1-132" fmla="*/ 0 h 1357607"/>
                <a:gd name="connsiteX2-133" fmla="*/ 1215390 w 3867150"/>
                <a:gd name="connsiteY2-134" fmla="*/ 1357607 h 1357607"/>
                <a:gd name="connsiteX3-135" fmla="*/ 0 w 3867150"/>
                <a:gd name="connsiteY3-136" fmla="*/ 383495 h 1357607"/>
                <a:gd name="connsiteX0-137" fmla="*/ 0 w 3619500"/>
                <a:gd name="connsiteY0-138" fmla="*/ 716280 h 1357607"/>
                <a:gd name="connsiteX1-139" fmla="*/ 3619500 w 3619500"/>
                <a:gd name="connsiteY1-140" fmla="*/ 0 h 1357607"/>
                <a:gd name="connsiteX2-141" fmla="*/ 967740 w 3619500"/>
                <a:gd name="connsiteY2-142" fmla="*/ 1357607 h 1357607"/>
                <a:gd name="connsiteX3-143" fmla="*/ 0 w 3619500"/>
                <a:gd name="connsiteY3-144" fmla="*/ 716280 h 1357607"/>
                <a:gd name="connsiteX0-145" fmla="*/ 0 w 5886450"/>
                <a:gd name="connsiteY0-146" fmla="*/ 747974 h 1389301"/>
                <a:gd name="connsiteX1-147" fmla="*/ 5886450 w 5886450"/>
                <a:gd name="connsiteY1-148" fmla="*/ 0 h 1389301"/>
                <a:gd name="connsiteX2-149" fmla="*/ 967740 w 5886450"/>
                <a:gd name="connsiteY2-150" fmla="*/ 1389301 h 1389301"/>
                <a:gd name="connsiteX3-151" fmla="*/ 0 w 5886450"/>
                <a:gd name="connsiteY3-152" fmla="*/ 747974 h 1389301"/>
                <a:gd name="connsiteX0-153" fmla="*/ 0 w 5886450"/>
                <a:gd name="connsiteY0-154" fmla="*/ 747974 h 771272"/>
                <a:gd name="connsiteX1-155" fmla="*/ 5886450 w 5886450"/>
                <a:gd name="connsiteY1-156" fmla="*/ 0 h 771272"/>
                <a:gd name="connsiteX2-157" fmla="*/ 2586990 w 5886450"/>
                <a:gd name="connsiteY2-158" fmla="*/ 771272 h 771272"/>
                <a:gd name="connsiteX3-159" fmla="*/ 0 w 5886450"/>
                <a:gd name="connsiteY3-160" fmla="*/ 747974 h 771272"/>
                <a:gd name="connsiteX0-161" fmla="*/ 0 w 5486400"/>
                <a:gd name="connsiteY0-162" fmla="*/ 0 h 783950"/>
                <a:gd name="connsiteX1-163" fmla="*/ 5486400 w 5486400"/>
                <a:gd name="connsiteY1-164" fmla="*/ 12678 h 783950"/>
                <a:gd name="connsiteX2-165" fmla="*/ 2186940 w 5486400"/>
                <a:gd name="connsiteY2-166" fmla="*/ 783950 h 783950"/>
                <a:gd name="connsiteX3-167" fmla="*/ 0 w 5486400"/>
                <a:gd name="connsiteY3-168" fmla="*/ 0 h 783950"/>
                <a:gd name="connsiteX0-169" fmla="*/ 0 w 5486400"/>
                <a:gd name="connsiteY0-170" fmla="*/ 0 h 720562"/>
                <a:gd name="connsiteX1-171" fmla="*/ 5486400 w 5486400"/>
                <a:gd name="connsiteY1-172" fmla="*/ 12678 h 720562"/>
                <a:gd name="connsiteX2-173" fmla="*/ 1920240 w 5486400"/>
                <a:gd name="connsiteY2-174" fmla="*/ 720562 h 720562"/>
                <a:gd name="connsiteX3-175" fmla="*/ 0 w 5486400"/>
                <a:gd name="connsiteY3-176" fmla="*/ 0 h 720562"/>
                <a:gd name="connsiteX0-177" fmla="*/ 0 w 5276850"/>
                <a:gd name="connsiteY0-178" fmla="*/ 320106 h 1040668"/>
                <a:gd name="connsiteX1-179" fmla="*/ 5276850 w 5276850"/>
                <a:gd name="connsiteY1-180" fmla="*/ 0 h 1040668"/>
                <a:gd name="connsiteX2-181" fmla="*/ 1920240 w 5276850"/>
                <a:gd name="connsiteY2-182" fmla="*/ 1040668 h 1040668"/>
                <a:gd name="connsiteX3-183" fmla="*/ 0 w 5276850"/>
                <a:gd name="connsiteY3-184" fmla="*/ 320106 h 1040668"/>
                <a:gd name="connsiteX0-185" fmla="*/ 1356360 w 3356610"/>
                <a:gd name="connsiteY0-186" fmla="*/ 0 h 1750611"/>
                <a:gd name="connsiteX1-187" fmla="*/ 3356610 w 3356610"/>
                <a:gd name="connsiteY1-188" fmla="*/ 709943 h 1750611"/>
                <a:gd name="connsiteX2-189" fmla="*/ 0 w 3356610"/>
                <a:gd name="connsiteY2-190" fmla="*/ 1750611 h 1750611"/>
                <a:gd name="connsiteX3-191" fmla="*/ 1356360 w 3356610"/>
                <a:gd name="connsiteY3-192" fmla="*/ 0 h 1750611"/>
                <a:gd name="connsiteX0-193" fmla="*/ 1356360 w 3310890"/>
                <a:gd name="connsiteY0-194" fmla="*/ 0 h 1750611"/>
                <a:gd name="connsiteX1-195" fmla="*/ 3310890 w 3310890"/>
                <a:gd name="connsiteY1-196" fmla="*/ 728959 h 1750611"/>
                <a:gd name="connsiteX2-197" fmla="*/ 0 w 3310890"/>
                <a:gd name="connsiteY2-198" fmla="*/ 1750611 h 1750611"/>
                <a:gd name="connsiteX3-199" fmla="*/ 1356360 w 3310890"/>
                <a:gd name="connsiteY3-200" fmla="*/ 0 h 1750611"/>
                <a:gd name="connsiteX0-201" fmla="*/ 1356360 w 3257550"/>
                <a:gd name="connsiteY0-202" fmla="*/ 0 h 1750611"/>
                <a:gd name="connsiteX1-203" fmla="*/ 3257550 w 3257550"/>
                <a:gd name="connsiteY1-204" fmla="*/ 703604 h 1750611"/>
                <a:gd name="connsiteX2-205" fmla="*/ 0 w 3257550"/>
                <a:gd name="connsiteY2-206" fmla="*/ 1750611 h 1750611"/>
                <a:gd name="connsiteX3-207" fmla="*/ 1356360 w 3257550"/>
                <a:gd name="connsiteY3-208" fmla="*/ 0 h 17506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257550" h="1750611">
                  <a:moveTo>
                    <a:pt x="1356360" y="0"/>
                  </a:moveTo>
                  <a:lnTo>
                    <a:pt x="3257550" y="703604"/>
                  </a:lnTo>
                  <a:lnTo>
                    <a:pt x="0" y="1750611"/>
                  </a:lnTo>
                  <a:lnTo>
                    <a:pt x="135636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2"/>
            <p:cNvSpPr/>
            <p:nvPr/>
          </p:nvSpPr>
          <p:spPr>
            <a:xfrm rot="10800000">
              <a:off x="9898380" y="4186523"/>
              <a:ext cx="2324100" cy="2660716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  <a:gd name="connsiteX0-129" fmla="*/ 0 w 3867150"/>
                <a:gd name="connsiteY0-130" fmla="*/ 383495 h 1357607"/>
                <a:gd name="connsiteX1-131" fmla="*/ 3867150 w 3867150"/>
                <a:gd name="connsiteY1-132" fmla="*/ 0 h 1357607"/>
                <a:gd name="connsiteX2-133" fmla="*/ 1215390 w 3867150"/>
                <a:gd name="connsiteY2-134" fmla="*/ 1357607 h 1357607"/>
                <a:gd name="connsiteX3-135" fmla="*/ 0 w 3867150"/>
                <a:gd name="connsiteY3-136" fmla="*/ 383495 h 1357607"/>
                <a:gd name="connsiteX0-137" fmla="*/ 0 w 3619500"/>
                <a:gd name="connsiteY0-138" fmla="*/ 716280 h 1357607"/>
                <a:gd name="connsiteX1-139" fmla="*/ 3619500 w 3619500"/>
                <a:gd name="connsiteY1-140" fmla="*/ 0 h 1357607"/>
                <a:gd name="connsiteX2-141" fmla="*/ 967740 w 3619500"/>
                <a:gd name="connsiteY2-142" fmla="*/ 1357607 h 1357607"/>
                <a:gd name="connsiteX3-143" fmla="*/ 0 w 3619500"/>
                <a:gd name="connsiteY3-144" fmla="*/ 716280 h 1357607"/>
                <a:gd name="connsiteX0-145" fmla="*/ 0 w 5886450"/>
                <a:gd name="connsiteY0-146" fmla="*/ 747974 h 1389301"/>
                <a:gd name="connsiteX1-147" fmla="*/ 5886450 w 5886450"/>
                <a:gd name="connsiteY1-148" fmla="*/ 0 h 1389301"/>
                <a:gd name="connsiteX2-149" fmla="*/ 967740 w 5886450"/>
                <a:gd name="connsiteY2-150" fmla="*/ 1389301 h 1389301"/>
                <a:gd name="connsiteX3-151" fmla="*/ 0 w 5886450"/>
                <a:gd name="connsiteY3-152" fmla="*/ 747974 h 1389301"/>
                <a:gd name="connsiteX0-153" fmla="*/ 0 w 5886450"/>
                <a:gd name="connsiteY0-154" fmla="*/ 747974 h 771272"/>
                <a:gd name="connsiteX1-155" fmla="*/ 5886450 w 5886450"/>
                <a:gd name="connsiteY1-156" fmla="*/ 0 h 771272"/>
                <a:gd name="connsiteX2-157" fmla="*/ 2586990 w 5886450"/>
                <a:gd name="connsiteY2-158" fmla="*/ 771272 h 771272"/>
                <a:gd name="connsiteX3-159" fmla="*/ 0 w 5886450"/>
                <a:gd name="connsiteY3-160" fmla="*/ 747974 h 771272"/>
                <a:gd name="connsiteX0-161" fmla="*/ 0 w 5486400"/>
                <a:gd name="connsiteY0-162" fmla="*/ 0 h 783950"/>
                <a:gd name="connsiteX1-163" fmla="*/ 5486400 w 5486400"/>
                <a:gd name="connsiteY1-164" fmla="*/ 12678 h 783950"/>
                <a:gd name="connsiteX2-165" fmla="*/ 2186940 w 5486400"/>
                <a:gd name="connsiteY2-166" fmla="*/ 783950 h 783950"/>
                <a:gd name="connsiteX3-167" fmla="*/ 0 w 5486400"/>
                <a:gd name="connsiteY3-168" fmla="*/ 0 h 783950"/>
                <a:gd name="connsiteX0-169" fmla="*/ 0 w 5486400"/>
                <a:gd name="connsiteY0-170" fmla="*/ 0 h 720562"/>
                <a:gd name="connsiteX1-171" fmla="*/ 5486400 w 5486400"/>
                <a:gd name="connsiteY1-172" fmla="*/ 12678 h 720562"/>
                <a:gd name="connsiteX2-173" fmla="*/ 1920240 w 5486400"/>
                <a:gd name="connsiteY2-174" fmla="*/ 720562 h 720562"/>
                <a:gd name="connsiteX3-175" fmla="*/ 0 w 5486400"/>
                <a:gd name="connsiteY3-176" fmla="*/ 0 h 720562"/>
                <a:gd name="connsiteX0-177" fmla="*/ 0 w 5276850"/>
                <a:gd name="connsiteY0-178" fmla="*/ 320106 h 1040668"/>
                <a:gd name="connsiteX1-179" fmla="*/ 5276850 w 5276850"/>
                <a:gd name="connsiteY1-180" fmla="*/ 0 h 1040668"/>
                <a:gd name="connsiteX2-181" fmla="*/ 1920240 w 5276850"/>
                <a:gd name="connsiteY2-182" fmla="*/ 1040668 h 1040668"/>
                <a:gd name="connsiteX3-183" fmla="*/ 0 w 5276850"/>
                <a:gd name="connsiteY3-184" fmla="*/ 320106 h 1040668"/>
                <a:gd name="connsiteX0-185" fmla="*/ 1356360 w 3356610"/>
                <a:gd name="connsiteY0-186" fmla="*/ 0 h 1750611"/>
                <a:gd name="connsiteX1-187" fmla="*/ 3356610 w 3356610"/>
                <a:gd name="connsiteY1-188" fmla="*/ 709943 h 1750611"/>
                <a:gd name="connsiteX2-189" fmla="*/ 0 w 3356610"/>
                <a:gd name="connsiteY2-190" fmla="*/ 1750611 h 1750611"/>
                <a:gd name="connsiteX3-191" fmla="*/ 1356360 w 3356610"/>
                <a:gd name="connsiteY3-192" fmla="*/ 0 h 1750611"/>
                <a:gd name="connsiteX0-193" fmla="*/ 1356360 w 3737610"/>
                <a:gd name="connsiteY0-194" fmla="*/ 98249 h 1848860"/>
                <a:gd name="connsiteX1-195" fmla="*/ 3737610 w 3737610"/>
                <a:gd name="connsiteY1-196" fmla="*/ 0 h 1848860"/>
                <a:gd name="connsiteX2-197" fmla="*/ 0 w 3737610"/>
                <a:gd name="connsiteY2-198" fmla="*/ 1848860 h 1848860"/>
                <a:gd name="connsiteX3-199" fmla="*/ 1356360 w 3737610"/>
                <a:gd name="connsiteY3-200" fmla="*/ 98249 h 1848860"/>
                <a:gd name="connsiteX0-201" fmla="*/ 0 w 2381250"/>
                <a:gd name="connsiteY0-202" fmla="*/ 98249 h 2213339"/>
                <a:gd name="connsiteX1-203" fmla="*/ 2381250 w 2381250"/>
                <a:gd name="connsiteY1-204" fmla="*/ 0 h 2213339"/>
                <a:gd name="connsiteX2-205" fmla="*/ 624840 w 2381250"/>
                <a:gd name="connsiteY2-206" fmla="*/ 2213339 h 2213339"/>
                <a:gd name="connsiteX3-207" fmla="*/ 0 w 2381250"/>
                <a:gd name="connsiteY3-208" fmla="*/ 98249 h 2213339"/>
                <a:gd name="connsiteX0-209" fmla="*/ 0 w 1962150"/>
                <a:gd name="connsiteY0-210" fmla="*/ 0 h 2226018"/>
                <a:gd name="connsiteX1-211" fmla="*/ 1962150 w 1962150"/>
                <a:gd name="connsiteY1-212" fmla="*/ 12679 h 2226018"/>
                <a:gd name="connsiteX2-213" fmla="*/ 205740 w 1962150"/>
                <a:gd name="connsiteY2-214" fmla="*/ 2226018 h 2226018"/>
                <a:gd name="connsiteX3-215" fmla="*/ 0 w 1962150"/>
                <a:gd name="connsiteY3-216" fmla="*/ 0 h 2226018"/>
                <a:gd name="connsiteX0-217" fmla="*/ 0 w 2247900"/>
                <a:gd name="connsiteY0-218" fmla="*/ 3168 h 2213339"/>
                <a:gd name="connsiteX1-219" fmla="*/ 2247900 w 2247900"/>
                <a:gd name="connsiteY1-220" fmla="*/ 0 h 2213339"/>
                <a:gd name="connsiteX2-221" fmla="*/ 491490 w 2247900"/>
                <a:gd name="connsiteY2-222" fmla="*/ 2213339 h 2213339"/>
                <a:gd name="connsiteX3-223" fmla="*/ 0 w 2247900"/>
                <a:gd name="connsiteY3-224" fmla="*/ 3168 h 2213339"/>
                <a:gd name="connsiteX0-225" fmla="*/ 0 w 2324100"/>
                <a:gd name="connsiteY0-226" fmla="*/ 3168 h 2213339"/>
                <a:gd name="connsiteX1-227" fmla="*/ 2324100 w 2324100"/>
                <a:gd name="connsiteY1-228" fmla="*/ 0 h 2213339"/>
                <a:gd name="connsiteX2-229" fmla="*/ 567690 w 2324100"/>
                <a:gd name="connsiteY2-230" fmla="*/ 2213339 h 2213339"/>
                <a:gd name="connsiteX3-231" fmla="*/ 0 w 2324100"/>
                <a:gd name="connsiteY3-232" fmla="*/ 3168 h 2213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24100" h="2213339">
                  <a:moveTo>
                    <a:pt x="0" y="3168"/>
                  </a:moveTo>
                  <a:lnTo>
                    <a:pt x="2324100" y="0"/>
                  </a:lnTo>
                  <a:lnTo>
                    <a:pt x="567690" y="2213339"/>
                  </a:lnTo>
                  <a:lnTo>
                    <a:pt x="0" y="316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2"/>
            <p:cNvSpPr/>
            <p:nvPr/>
          </p:nvSpPr>
          <p:spPr>
            <a:xfrm rot="10800000">
              <a:off x="11653837" y="4178801"/>
              <a:ext cx="553402" cy="2646431"/>
            </a:xfrm>
            <a:custGeom>
              <a:avLst/>
              <a:gdLst>
                <a:gd name="connsiteX0" fmla="*/ 0 w 1562100"/>
                <a:gd name="connsiteY0" fmla="*/ 2095500 h 2095500"/>
                <a:gd name="connsiteX1" fmla="*/ 781050 w 1562100"/>
                <a:gd name="connsiteY1" fmla="*/ 0 h 2095500"/>
                <a:gd name="connsiteX2" fmla="*/ 1562100 w 1562100"/>
                <a:gd name="connsiteY2" fmla="*/ 2095500 h 2095500"/>
                <a:gd name="connsiteX3" fmla="*/ 0 w 1562100"/>
                <a:gd name="connsiteY3" fmla="*/ 2095500 h 2095500"/>
                <a:gd name="connsiteX0-1" fmla="*/ 0 w 1600200"/>
                <a:gd name="connsiteY0-2" fmla="*/ 3848100 h 3848100"/>
                <a:gd name="connsiteX1-3" fmla="*/ 819150 w 1600200"/>
                <a:gd name="connsiteY1-4" fmla="*/ 0 h 3848100"/>
                <a:gd name="connsiteX2-5" fmla="*/ 1600200 w 1600200"/>
                <a:gd name="connsiteY2-6" fmla="*/ 2095500 h 3848100"/>
                <a:gd name="connsiteX3-7" fmla="*/ 0 w 1600200"/>
                <a:gd name="connsiteY3-8" fmla="*/ 3848100 h 3848100"/>
                <a:gd name="connsiteX0-9" fmla="*/ 0 w 1600200"/>
                <a:gd name="connsiteY0-10" fmla="*/ 1790700 h 1790700"/>
                <a:gd name="connsiteX1-11" fmla="*/ 0 w 1600200"/>
                <a:gd name="connsiteY1-12" fmla="*/ 0 h 1790700"/>
                <a:gd name="connsiteX2-13" fmla="*/ 1600200 w 1600200"/>
                <a:gd name="connsiteY2-14" fmla="*/ 38100 h 1790700"/>
                <a:gd name="connsiteX3-15" fmla="*/ 0 w 1600200"/>
                <a:gd name="connsiteY3-16" fmla="*/ 1790700 h 1790700"/>
                <a:gd name="connsiteX0-17" fmla="*/ 0 w 1143000"/>
                <a:gd name="connsiteY0-18" fmla="*/ 1790700 h 1790700"/>
                <a:gd name="connsiteX1-19" fmla="*/ 0 w 1143000"/>
                <a:gd name="connsiteY1-20" fmla="*/ 0 h 1790700"/>
                <a:gd name="connsiteX2-21" fmla="*/ 1143000 w 1143000"/>
                <a:gd name="connsiteY2-22" fmla="*/ 628650 h 1790700"/>
                <a:gd name="connsiteX3-23" fmla="*/ 0 w 1143000"/>
                <a:gd name="connsiteY3-24" fmla="*/ 1790700 h 1790700"/>
                <a:gd name="connsiteX0-25" fmla="*/ 0 w 2971800"/>
                <a:gd name="connsiteY0-26" fmla="*/ 1790700 h 1790700"/>
                <a:gd name="connsiteX1-27" fmla="*/ 1828800 w 2971800"/>
                <a:gd name="connsiteY1-28" fmla="*/ 0 h 1790700"/>
                <a:gd name="connsiteX2-29" fmla="*/ 2971800 w 2971800"/>
                <a:gd name="connsiteY2-30" fmla="*/ 628650 h 1790700"/>
                <a:gd name="connsiteX3-31" fmla="*/ 0 w 2971800"/>
                <a:gd name="connsiteY3-32" fmla="*/ 1790700 h 1790700"/>
                <a:gd name="connsiteX0-33" fmla="*/ 0 w 2971800"/>
                <a:gd name="connsiteY0-34" fmla="*/ 1162050 h 1162050"/>
                <a:gd name="connsiteX1-35" fmla="*/ 1162050 w 2971800"/>
                <a:gd name="connsiteY1-36" fmla="*/ 52767 h 1162050"/>
                <a:gd name="connsiteX2-37" fmla="*/ 2971800 w 2971800"/>
                <a:gd name="connsiteY2-38" fmla="*/ 0 h 1162050"/>
                <a:gd name="connsiteX3-39" fmla="*/ 0 w 2971800"/>
                <a:gd name="connsiteY3-40" fmla="*/ 1162050 h 1162050"/>
                <a:gd name="connsiteX0-41" fmla="*/ 0 w 2628900"/>
                <a:gd name="connsiteY0-42" fmla="*/ 1109283 h 1109283"/>
                <a:gd name="connsiteX1-43" fmla="*/ 1162050 w 2628900"/>
                <a:gd name="connsiteY1-44" fmla="*/ 0 h 1109283"/>
                <a:gd name="connsiteX2-45" fmla="*/ 2628900 w 2628900"/>
                <a:gd name="connsiteY2-46" fmla="*/ 295865 h 1109283"/>
                <a:gd name="connsiteX3-47" fmla="*/ 0 w 2628900"/>
                <a:gd name="connsiteY3-48" fmla="*/ 1109283 h 1109283"/>
                <a:gd name="connsiteX0-49" fmla="*/ 0 w 2628900"/>
                <a:gd name="connsiteY0-50" fmla="*/ 1159993 h 1159993"/>
                <a:gd name="connsiteX1-51" fmla="*/ 1116330 w 2628900"/>
                <a:gd name="connsiteY1-52" fmla="*/ 0 h 1159993"/>
                <a:gd name="connsiteX2-53" fmla="*/ 2628900 w 2628900"/>
                <a:gd name="connsiteY2-54" fmla="*/ 346575 h 1159993"/>
                <a:gd name="connsiteX3-55" fmla="*/ 0 w 2628900"/>
                <a:gd name="connsiteY3-56" fmla="*/ 1159993 h 1159993"/>
                <a:gd name="connsiteX0-57" fmla="*/ 0 w 2651760"/>
                <a:gd name="connsiteY0-58" fmla="*/ 1153654 h 1153654"/>
                <a:gd name="connsiteX1-59" fmla="*/ 1139190 w 2651760"/>
                <a:gd name="connsiteY1-60" fmla="*/ 0 h 1153654"/>
                <a:gd name="connsiteX2-61" fmla="*/ 2651760 w 2651760"/>
                <a:gd name="connsiteY2-62" fmla="*/ 346575 h 1153654"/>
                <a:gd name="connsiteX3-63" fmla="*/ 0 w 2651760"/>
                <a:gd name="connsiteY3-64" fmla="*/ 1153654 h 1153654"/>
                <a:gd name="connsiteX0-65" fmla="*/ 0 w 4617720"/>
                <a:gd name="connsiteY0-66" fmla="*/ 1166332 h 1166332"/>
                <a:gd name="connsiteX1-67" fmla="*/ 3105150 w 4617720"/>
                <a:gd name="connsiteY1-68" fmla="*/ 0 h 1166332"/>
                <a:gd name="connsiteX2-69" fmla="*/ 4617720 w 4617720"/>
                <a:gd name="connsiteY2-70" fmla="*/ 346575 h 1166332"/>
                <a:gd name="connsiteX3-71" fmla="*/ 0 w 4617720"/>
                <a:gd name="connsiteY3-72" fmla="*/ 1166332 h 1166332"/>
                <a:gd name="connsiteX0-73" fmla="*/ 0 w 4617720"/>
                <a:gd name="connsiteY0-74" fmla="*/ 893765 h 893765"/>
                <a:gd name="connsiteX1-75" fmla="*/ 3272790 w 4617720"/>
                <a:gd name="connsiteY1-76" fmla="*/ 0 h 893765"/>
                <a:gd name="connsiteX2-77" fmla="*/ 4617720 w 4617720"/>
                <a:gd name="connsiteY2-78" fmla="*/ 74008 h 893765"/>
                <a:gd name="connsiteX3-79" fmla="*/ 0 w 4617720"/>
                <a:gd name="connsiteY3-80" fmla="*/ 893765 h 893765"/>
                <a:gd name="connsiteX0-81" fmla="*/ 0 w 4617720"/>
                <a:gd name="connsiteY0-82" fmla="*/ 1001524 h 1001524"/>
                <a:gd name="connsiteX1-83" fmla="*/ 3257550 w 4617720"/>
                <a:gd name="connsiteY1-84" fmla="*/ 0 h 1001524"/>
                <a:gd name="connsiteX2-85" fmla="*/ 4617720 w 4617720"/>
                <a:gd name="connsiteY2-86" fmla="*/ 181767 h 1001524"/>
                <a:gd name="connsiteX3-87" fmla="*/ 0 w 4617720"/>
                <a:gd name="connsiteY3-88" fmla="*/ 1001524 h 1001524"/>
                <a:gd name="connsiteX0-89" fmla="*/ 0 w 4472940"/>
                <a:gd name="connsiteY0-90" fmla="*/ 1001524 h 1001524"/>
                <a:gd name="connsiteX1-91" fmla="*/ 3257550 w 4472940"/>
                <a:gd name="connsiteY1-92" fmla="*/ 0 h 1001524"/>
                <a:gd name="connsiteX2-93" fmla="*/ 4472940 w 4472940"/>
                <a:gd name="connsiteY2-94" fmla="*/ 993128 h 1001524"/>
                <a:gd name="connsiteX3-95" fmla="*/ 0 w 4472940"/>
                <a:gd name="connsiteY3-96" fmla="*/ 1001524 h 1001524"/>
                <a:gd name="connsiteX0-97" fmla="*/ 0 w 5025390"/>
                <a:gd name="connsiteY0-98" fmla="*/ 668739 h 993128"/>
                <a:gd name="connsiteX1-99" fmla="*/ 3810000 w 5025390"/>
                <a:gd name="connsiteY1-100" fmla="*/ 0 h 993128"/>
                <a:gd name="connsiteX2-101" fmla="*/ 5025390 w 5025390"/>
                <a:gd name="connsiteY2-102" fmla="*/ 993128 h 993128"/>
                <a:gd name="connsiteX3-103" fmla="*/ 0 w 5025390"/>
                <a:gd name="connsiteY3-104" fmla="*/ 668739 h 993128"/>
                <a:gd name="connsiteX0-105" fmla="*/ 0 w 3810000"/>
                <a:gd name="connsiteY0-106" fmla="*/ 668739 h 1642851"/>
                <a:gd name="connsiteX1-107" fmla="*/ 3810000 w 3810000"/>
                <a:gd name="connsiteY1-108" fmla="*/ 0 h 1642851"/>
                <a:gd name="connsiteX2-109" fmla="*/ 1215390 w 3810000"/>
                <a:gd name="connsiteY2-110" fmla="*/ 1642851 h 1642851"/>
                <a:gd name="connsiteX3-111" fmla="*/ 0 w 3810000"/>
                <a:gd name="connsiteY3-112" fmla="*/ 668739 h 1642851"/>
                <a:gd name="connsiteX0-113" fmla="*/ 0 w 2419350"/>
                <a:gd name="connsiteY0-114" fmla="*/ 335954 h 1310066"/>
                <a:gd name="connsiteX1-115" fmla="*/ 2419350 w 2419350"/>
                <a:gd name="connsiteY1-116" fmla="*/ 0 h 1310066"/>
                <a:gd name="connsiteX2-117" fmla="*/ 1215390 w 2419350"/>
                <a:gd name="connsiteY2-118" fmla="*/ 1310066 h 1310066"/>
                <a:gd name="connsiteX3-119" fmla="*/ 0 w 2419350"/>
                <a:gd name="connsiteY3-120" fmla="*/ 335954 h 1310066"/>
                <a:gd name="connsiteX0-121" fmla="*/ 0 w 3562350"/>
                <a:gd name="connsiteY0-122" fmla="*/ 209179 h 1183291"/>
                <a:gd name="connsiteX1-123" fmla="*/ 3562350 w 3562350"/>
                <a:gd name="connsiteY1-124" fmla="*/ 0 h 1183291"/>
                <a:gd name="connsiteX2-125" fmla="*/ 1215390 w 3562350"/>
                <a:gd name="connsiteY2-126" fmla="*/ 1183291 h 1183291"/>
                <a:gd name="connsiteX3-127" fmla="*/ 0 w 3562350"/>
                <a:gd name="connsiteY3-128" fmla="*/ 209179 h 1183291"/>
                <a:gd name="connsiteX0-129" fmla="*/ 0 w 3867150"/>
                <a:gd name="connsiteY0-130" fmla="*/ 383495 h 1357607"/>
                <a:gd name="connsiteX1-131" fmla="*/ 3867150 w 3867150"/>
                <a:gd name="connsiteY1-132" fmla="*/ 0 h 1357607"/>
                <a:gd name="connsiteX2-133" fmla="*/ 1215390 w 3867150"/>
                <a:gd name="connsiteY2-134" fmla="*/ 1357607 h 1357607"/>
                <a:gd name="connsiteX3-135" fmla="*/ 0 w 3867150"/>
                <a:gd name="connsiteY3-136" fmla="*/ 383495 h 1357607"/>
                <a:gd name="connsiteX0-137" fmla="*/ 0 w 3619500"/>
                <a:gd name="connsiteY0-138" fmla="*/ 716280 h 1357607"/>
                <a:gd name="connsiteX1-139" fmla="*/ 3619500 w 3619500"/>
                <a:gd name="connsiteY1-140" fmla="*/ 0 h 1357607"/>
                <a:gd name="connsiteX2-141" fmla="*/ 967740 w 3619500"/>
                <a:gd name="connsiteY2-142" fmla="*/ 1357607 h 1357607"/>
                <a:gd name="connsiteX3-143" fmla="*/ 0 w 3619500"/>
                <a:gd name="connsiteY3-144" fmla="*/ 716280 h 1357607"/>
                <a:gd name="connsiteX0-145" fmla="*/ 0 w 5886450"/>
                <a:gd name="connsiteY0-146" fmla="*/ 747974 h 1389301"/>
                <a:gd name="connsiteX1-147" fmla="*/ 5886450 w 5886450"/>
                <a:gd name="connsiteY1-148" fmla="*/ 0 h 1389301"/>
                <a:gd name="connsiteX2-149" fmla="*/ 967740 w 5886450"/>
                <a:gd name="connsiteY2-150" fmla="*/ 1389301 h 1389301"/>
                <a:gd name="connsiteX3-151" fmla="*/ 0 w 5886450"/>
                <a:gd name="connsiteY3-152" fmla="*/ 747974 h 1389301"/>
                <a:gd name="connsiteX0-153" fmla="*/ 0 w 5886450"/>
                <a:gd name="connsiteY0-154" fmla="*/ 747974 h 771272"/>
                <a:gd name="connsiteX1-155" fmla="*/ 5886450 w 5886450"/>
                <a:gd name="connsiteY1-156" fmla="*/ 0 h 771272"/>
                <a:gd name="connsiteX2-157" fmla="*/ 2586990 w 5886450"/>
                <a:gd name="connsiteY2-158" fmla="*/ 771272 h 771272"/>
                <a:gd name="connsiteX3-159" fmla="*/ 0 w 5886450"/>
                <a:gd name="connsiteY3-160" fmla="*/ 747974 h 771272"/>
                <a:gd name="connsiteX0-161" fmla="*/ 0 w 5486400"/>
                <a:gd name="connsiteY0-162" fmla="*/ 0 h 783950"/>
                <a:gd name="connsiteX1-163" fmla="*/ 5486400 w 5486400"/>
                <a:gd name="connsiteY1-164" fmla="*/ 12678 h 783950"/>
                <a:gd name="connsiteX2-165" fmla="*/ 2186940 w 5486400"/>
                <a:gd name="connsiteY2-166" fmla="*/ 783950 h 783950"/>
                <a:gd name="connsiteX3-167" fmla="*/ 0 w 5486400"/>
                <a:gd name="connsiteY3-168" fmla="*/ 0 h 783950"/>
                <a:gd name="connsiteX0-169" fmla="*/ 0 w 5486400"/>
                <a:gd name="connsiteY0-170" fmla="*/ 0 h 720562"/>
                <a:gd name="connsiteX1-171" fmla="*/ 5486400 w 5486400"/>
                <a:gd name="connsiteY1-172" fmla="*/ 12678 h 720562"/>
                <a:gd name="connsiteX2-173" fmla="*/ 1920240 w 5486400"/>
                <a:gd name="connsiteY2-174" fmla="*/ 720562 h 720562"/>
                <a:gd name="connsiteX3-175" fmla="*/ 0 w 5486400"/>
                <a:gd name="connsiteY3-176" fmla="*/ 0 h 720562"/>
                <a:gd name="connsiteX0-177" fmla="*/ 0 w 5276850"/>
                <a:gd name="connsiteY0-178" fmla="*/ 320106 h 1040668"/>
                <a:gd name="connsiteX1-179" fmla="*/ 5276850 w 5276850"/>
                <a:gd name="connsiteY1-180" fmla="*/ 0 h 1040668"/>
                <a:gd name="connsiteX2-181" fmla="*/ 1920240 w 5276850"/>
                <a:gd name="connsiteY2-182" fmla="*/ 1040668 h 1040668"/>
                <a:gd name="connsiteX3-183" fmla="*/ 0 w 5276850"/>
                <a:gd name="connsiteY3-184" fmla="*/ 320106 h 1040668"/>
                <a:gd name="connsiteX0-185" fmla="*/ 1356360 w 3356610"/>
                <a:gd name="connsiteY0-186" fmla="*/ 0 h 1750611"/>
                <a:gd name="connsiteX1-187" fmla="*/ 3356610 w 3356610"/>
                <a:gd name="connsiteY1-188" fmla="*/ 709943 h 1750611"/>
                <a:gd name="connsiteX2-189" fmla="*/ 0 w 3356610"/>
                <a:gd name="connsiteY2-190" fmla="*/ 1750611 h 1750611"/>
                <a:gd name="connsiteX3-191" fmla="*/ 1356360 w 3356610"/>
                <a:gd name="connsiteY3-192" fmla="*/ 0 h 1750611"/>
                <a:gd name="connsiteX0-193" fmla="*/ 1356360 w 3737610"/>
                <a:gd name="connsiteY0-194" fmla="*/ 98249 h 1848860"/>
                <a:gd name="connsiteX1-195" fmla="*/ 3737610 w 3737610"/>
                <a:gd name="connsiteY1-196" fmla="*/ 0 h 1848860"/>
                <a:gd name="connsiteX2-197" fmla="*/ 0 w 3737610"/>
                <a:gd name="connsiteY2-198" fmla="*/ 1848860 h 1848860"/>
                <a:gd name="connsiteX3-199" fmla="*/ 1356360 w 3737610"/>
                <a:gd name="connsiteY3-200" fmla="*/ 98249 h 1848860"/>
                <a:gd name="connsiteX0-201" fmla="*/ 0 w 2381250"/>
                <a:gd name="connsiteY0-202" fmla="*/ 98249 h 2213339"/>
                <a:gd name="connsiteX1-203" fmla="*/ 2381250 w 2381250"/>
                <a:gd name="connsiteY1-204" fmla="*/ 0 h 2213339"/>
                <a:gd name="connsiteX2-205" fmla="*/ 624840 w 2381250"/>
                <a:gd name="connsiteY2-206" fmla="*/ 2213339 h 2213339"/>
                <a:gd name="connsiteX3-207" fmla="*/ 0 w 2381250"/>
                <a:gd name="connsiteY3-208" fmla="*/ 98249 h 2213339"/>
                <a:gd name="connsiteX0-209" fmla="*/ 0 w 1962150"/>
                <a:gd name="connsiteY0-210" fmla="*/ 0 h 2226018"/>
                <a:gd name="connsiteX1-211" fmla="*/ 1962150 w 1962150"/>
                <a:gd name="connsiteY1-212" fmla="*/ 12679 h 2226018"/>
                <a:gd name="connsiteX2-213" fmla="*/ 205740 w 1962150"/>
                <a:gd name="connsiteY2-214" fmla="*/ 2226018 h 2226018"/>
                <a:gd name="connsiteX3-215" fmla="*/ 0 w 1962150"/>
                <a:gd name="connsiteY3-216" fmla="*/ 0 h 2226018"/>
                <a:gd name="connsiteX0-217" fmla="*/ 0 w 2247900"/>
                <a:gd name="connsiteY0-218" fmla="*/ 3168 h 2213339"/>
                <a:gd name="connsiteX1-219" fmla="*/ 2247900 w 2247900"/>
                <a:gd name="connsiteY1-220" fmla="*/ 0 h 2213339"/>
                <a:gd name="connsiteX2-221" fmla="*/ 491490 w 2247900"/>
                <a:gd name="connsiteY2-222" fmla="*/ 2213339 h 2213339"/>
                <a:gd name="connsiteX3-223" fmla="*/ 0 w 2247900"/>
                <a:gd name="connsiteY3-224" fmla="*/ 3168 h 2213339"/>
                <a:gd name="connsiteX0-225" fmla="*/ 0 w 2324100"/>
                <a:gd name="connsiteY0-226" fmla="*/ 3168 h 2213339"/>
                <a:gd name="connsiteX1-227" fmla="*/ 2324100 w 2324100"/>
                <a:gd name="connsiteY1-228" fmla="*/ 0 h 2213339"/>
                <a:gd name="connsiteX2-229" fmla="*/ 567690 w 2324100"/>
                <a:gd name="connsiteY2-230" fmla="*/ 2213339 h 2213339"/>
                <a:gd name="connsiteX3-231" fmla="*/ 0 w 2324100"/>
                <a:gd name="connsiteY3-232" fmla="*/ 3168 h 2213339"/>
                <a:gd name="connsiteX0-233" fmla="*/ 0 w 1619250"/>
                <a:gd name="connsiteY0-234" fmla="*/ 779666 h 2989837"/>
                <a:gd name="connsiteX1-235" fmla="*/ 1619250 w 1619250"/>
                <a:gd name="connsiteY1-236" fmla="*/ 0 h 2989837"/>
                <a:gd name="connsiteX2-237" fmla="*/ 567690 w 1619250"/>
                <a:gd name="connsiteY2-238" fmla="*/ 2989837 h 2989837"/>
                <a:gd name="connsiteX3-239" fmla="*/ 0 w 1619250"/>
                <a:gd name="connsiteY3-240" fmla="*/ 779666 h 2989837"/>
                <a:gd name="connsiteX0-241" fmla="*/ 0 w 2110740"/>
                <a:gd name="connsiteY0-242" fmla="*/ 779666 h 2181645"/>
                <a:gd name="connsiteX1-243" fmla="*/ 1619250 w 2110740"/>
                <a:gd name="connsiteY1-244" fmla="*/ 0 h 2181645"/>
                <a:gd name="connsiteX2-245" fmla="*/ 2110740 w 2110740"/>
                <a:gd name="connsiteY2-246" fmla="*/ 2181645 h 2181645"/>
                <a:gd name="connsiteX3-247" fmla="*/ 0 w 2110740"/>
                <a:gd name="connsiteY3-248" fmla="*/ 779666 h 2181645"/>
                <a:gd name="connsiteX0-249" fmla="*/ 0 w 2110740"/>
                <a:gd name="connsiteY0-250" fmla="*/ 858901 h 2260880"/>
                <a:gd name="connsiteX1-251" fmla="*/ 1600200 w 2110740"/>
                <a:gd name="connsiteY1-252" fmla="*/ 0 h 2260880"/>
                <a:gd name="connsiteX2-253" fmla="*/ 2110740 w 2110740"/>
                <a:gd name="connsiteY2-254" fmla="*/ 2260880 h 2260880"/>
                <a:gd name="connsiteX3-255" fmla="*/ 0 w 2110740"/>
                <a:gd name="connsiteY3-256" fmla="*/ 858901 h 2260880"/>
                <a:gd name="connsiteX0-257" fmla="*/ 0 w 529590"/>
                <a:gd name="connsiteY0-258" fmla="*/ 1841409 h 2260880"/>
                <a:gd name="connsiteX1-259" fmla="*/ 19050 w 529590"/>
                <a:gd name="connsiteY1-260" fmla="*/ 0 h 2260880"/>
                <a:gd name="connsiteX2-261" fmla="*/ 529590 w 529590"/>
                <a:gd name="connsiteY2-262" fmla="*/ 2260880 h 2260880"/>
                <a:gd name="connsiteX3-263" fmla="*/ 0 w 529590"/>
                <a:gd name="connsiteY3-264" fmla="*/ 1841409 h 2260880"/>
                <a:gd name="connsiteX0-265" fmla="*/ 0 w 553402"/>
                <a:gd name="connsiteY0-266" fmla="*/ 1841409 h 2201455"/>
                <a:gd name="connsiteX1-267" fmla="*/ 19050 w 553402"/>
                <a:gd name="connsiteY1-268" fmla="*/ 0 h 2201455"/>
                <a:gd name="connsiteX2-269" fmla="*/ 553402 w 553402"/>
                <a:gd name="connsiteY2-270" fmla="*/ 2201455 h 2201455"/>
                <a:gd name="connsiteX3-271" fmla="*/ 0 w 553402"/>
                <a:gd name="connsiteY3-272" fmla="*/ 1841409 h 22014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53402" h="2201455">
                  <a:moveTo>
                    <a:pt x="0" y="1841409"/>
                  </a:moveTo>
                  <a:lnTo>
                    <a:pt x="19050" y="0"/>
                  </a:lnTo>
                  <a:lnTo>
                    <a:pt x="553402" y="2201455"/>
                  </a:lnTo>
                  <a:lnTo>
                    <a:pt x="0" y="18414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 userDrawn="1"/>
        </p:nvSpPr>
        <p:spPr>
          <a:xfrm>
            <a:off x="0" y="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9"/>
          <a:stretch>
            <a:fillRect/>
          </a:stretch>
        </p:blipFill>
        <p:spPr>
          <a:xfrm>
            <a:off x="0" y="0"/>
            <a:ext cx="12221029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33714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-1" y="2131146"/>
            <a:ext cx="13152938" cy="5993685"/>
            <a:chOff x="-1" y="2131146"/>
            <a:chExt cx="13152938" cy="5993685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357187" y="2386013"/>
              <a:ext cx="3362325" cy="4076700"/>
            </a:xfrm>
            <a:prstGeom prst="triangle">
              <a:avLst>
                <a:gd name="adj" fmla="val 6974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747711" y="2776538"/>
              <a:ext cx="2581276" cy="4076700"/>
            </a:xfrm>
            <a:prstGeom prst="triangle">
              <a:avLst>
                <a:gd name="adj" fmla="val 6015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-1" y="5080000"/>
              <a:ext cx="5558971" cy="1025526"/>
            </a:xfrm>
            <a:prstGeom prst="triangle">
              <a:avLst>
                <a:gd name="adj" fmla="val 731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4"/>
            <p:cNvSpPr/>
            <p:nvPr/>
          </p:nvSpPr>
          <p:spPr>
            <a:xfrm rot="2070720">
              <a:off x="4962617" y="2187259"/>
              <a:ext cx="3133791" cy="4151912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133791" h="4151912">
                  <a:moveTo>
                    <a:pt x="0" y="4151912"/>
                  </a:moveTo>
                  <a:lnTo>
                    <a:pt x="3133791" y="0"/>
                  </a:lnTo>
                  <a:lnTo>
                    <a:pt x="1809247" y="4151912"/>
                  </a:lnTo>
                  <a:lnTo>
                    <a:pt x="0" y="41519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4"/>
            <p:cNvSpPr/>
            <p:nvPr/>
          </p:nvSpPr>
          <p:spPr>
            <a:xfrm rot="2070720">
              <a:off x="367168" y="4492756"/>
              <a:ext cx="4585426" cy="3632075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  <a:gd name="connsiteX0-9" fmla="*/ 0 w 4516255"/>
                <a:gd name="connsiteY0-10" fmla="*/ 3183626 h 4151912"/>
                <a:gd name="connsiteX1-11" fmla="*/ 4516255 w 4516255"/>
                <a:gd name="connsiteY1-12" fmla="*/ 0 h 4151912"/>
                <a:gd name="connsiteX2-13" fmla="*/ 3191711 w 4516255"/>
                <a:gd name="connsiteY2-14" fmla="*/ 4151912 h 4151912"/>
                <a:gd name="connsiteX3-15" fmla="*/ 0 w 4516255"/>
                <a:gd name="connsiteY3-16" fmla="*/ 3183626 h 4151912"/>
                <a:gd name="connsiteX0-17" fmla="*/ 0 w 4516255"/>
                <a:gd name="connsiteY0-18" fmla="*/ 3183626 h 3660525"/>
                <a:gd name="connsiteX1-19" fmla="*/ 4516255 w 4516255"/>
                <a:gd name="connsiteY1-20" fmla="*/ 0 h 3660525"/>
                <a:gd name="connsiteX2-21" fmla="*/ 611323 w 4516255"/>
                <a:gd name="connsiteY2-22" fmla="*/ 3660525 h 3660525"/>
                <a:gd name="connsiteX3-23" fmla="*/ 0 w 4516255"/>
                <a:gd name="connsiteY3-24" fmla="*/ 3183626 h 3660525"/>
                <a:gd name="connsiteX0-25" fmla="*/ 0 w 4558936"/>
                <a:gd name="connsiteY0-26" fmla="*/ 3155176 h 3632075"/>
                <a:gd name="connsiteX1-27" fmla="*/ 4558936 w 4558936"/>
                <a:gd name="connsiteY1-28" fmla="*/ 0 h 3632075"/>
                <a:gd name="connsiteX2-29" fmla="*/ 611323 w 4558936"/>
                <a:gd name="connsiteY2-30" fmla="*/ 3632075 h 3632075"/>
                <a:gd name="connsiteX3-31" fmla="*/ 0 w 4558936"/>
                <a:gd name="connsiteY3-32" fmla="*/ 3155176 h 3632075"/>
                <a:gd name="connsiteX0-33" fmla="*/ 0 w 4585426"/>
                <a:gd name="connsiteY0-34" fmla="*/ 3150272 h 3632075"/>
                <a:gd name="connsiteX1-35" fmla="*/ 4585426 w 4585426"/>
                <a:gd name="connsiteY1-36" fmla="*/ 0 h 3632075"/>
                <a:gd name="connsiteX2-37" fmla="*/ 637813 w 4585426"/>
                <a:gd name="connsiteY2-38" fmla="*/ 3632075 h 3632075"/>
                <a:gd name="connsiteX3-39" fmla="*/ 0 w 4585426"/>
                <a:gd name="connsiteY3-40" fmla="*/ 3150272 h 3632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85426" h="3632075">
                  <a:moveTo>
                    <a:pt x="0" y="3150272"/>
                  </a:moveTo>
                  <a:lnTo>
                    <a:pt x="4585426" y="0"/>
                  </a:lnTo>
                  <a:lnTo>
                    <a:pt x="637813" y="3632075"/>
                  </a:lnTo>
                  <a:lnTo>
                    <a:pt x="0" y="315027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6"/>
            <p:cNvSpPr/>
            <p:nvPr/>
          </p:nvSpPr>
          <p:spPr>
            <a:xfrm>
              <a:off x="7107362" y="3450767"/>
              <a:ext cx="4968421" cy="2111376"/>
            </a:xfrm>
            <a:custGeom>
              <a:avLst/>
              <a:gdLst>
                <a:gd name="connsiteX0" fmla="*/ 0 w 5558971"/>
                <a:gd name="connsiteY0" fmla="*/ 1025526 h 1025526"/>
                <a:gd name="connsiteX1" fmla="*/ 4068222 w 5558971"/>
                <a:gd name="connsiteY1" fmla="*/ 0 h 1025526"/>
                <a:gd name="connsiteX2" fmla="*/ 5558971 w 5558971"/>
                <a:gd name="connsiteY2" fmla="*/ 1025526 h 1025526"/>
                <a:gd name="connsiteX3" fmla="*/ 0 w 5558971"/>
                <a:gd name="connsiteY3" fmla="*/ 1025526 h 1025526"/>
                <a:gd name="connsiteX0-1" fmla="*/ 0 w 5558971"/>
                <a:gd name="connsiteY0-2" fmla="*/ 2130426 h 2130426"/>
                <a:gd name="connsiteX1-3" fmla="*/ 2468022 w 5558971"/>
                <a:gd name="connsiteY1-4" fmla="*/ 0 h 2130426"/>
                <a:gd name="connsiteX2-5" fmla="*/ 5558971 w 5558971"/>
                <a:gd name="connsiteY2-6" fmla="*/ 2130426 h 2130426"/>
                <a:gd name="connsiteX3-7" fmla="*/ 0 w 5558971"/>
                <a:gd name="connsiteY3-8" fmla="*/ 2130426 h 2130426"/>
                <a:gd name="connsiteX0-9" fmla="*/ 0 w 4968421"/>
                <a:gd name="connsiteY0-10" fmla="*/ 1463676 h 2130426"/>
                <a:gd name="connsiteX1-11" fmla="*/ 1877472 w 4968421"/>
                <a:gd name="connsiteY1-12" fmla="*/ 0 h 2130426"/>
                <a:gd name="connsiteX2-13" fmla="*/ 4968421 w 4968421"/>
                <a:gd name="connsiteY2-14" fmla="*/ 2130426 h 2130426"/>
                <a:gd name="connsiteX3-15" fmla="*/ 0 w 4968421"/>
                <a:gd name="connsiteY3-16" fmla="*/ 1463676 h 2130426"/>
                <a:gd name="connsiteX0-17" fmla="*/ 0 w 4968421"/>
                <a:gd name="connsiteY0-18" fmla="*/ 1444626 h 2111376"/>
                <a:gd name="connsiteX1-19" fmla="*/ 1858422 w 4968421"/>
                <a:gd name="connsiteY1-20" fmla="*/ 0 h 2111376"/>
                <a:gd name="connsiteX2-21" fmla="*/ 4968421 w 4968421"/>
                <a:gd name="connsiteY2-22" fmla="*/ 2111376 h 2111376"/>
                <a:gd name="connsiteX3-23" fmla="*/ 0 w 4968421"/>
                <a:gd name="connsiteY3-24" fmla="*/ 1444626 h 2111376"/>
                <a:gd name="connsiteX0-25" fmla="*/ 0 w 4968421"/>
                <a:gd name="connsiteY0-26" fmla="*/ 1444626 h 2111376"/>
                <a:gd name="connsiteX1-27" fmla="*/ 1877472 w 4968421"/>
                <a:gd name="connsiteY1-28" fmla="*/ 0 h 2111376"/>
                <a:gd name="connsiteX2-29" fmla="*/ 4968421 w 4968421"/>
                <a:gd name="connsiteY2-30" fmla="*/ 2111376 h 2111376"/>
                <a:gd name="connsiteX3-31" fmla="*/ 0 w 4968421"/>
                <a:gd name="connsiteY3-32" fmla="*/ 1444626 h 2111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68421" h="2111376">
                  <a:moveTo>
                    <a:pt x="0" y="1444626"/>
                  </a:moveTo>
                  <a:lnTo>
                    <a:pt x="1877472" y="0"/>
                  </a:lnTo>
                  <a:lnTo>
                    <a:pt x="4968421" y="2111376"/>
                  </a:lnTo>
                  <a:lnTo>
                    <a:pt x="0" y="14446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4"/>
            <p:cNvSpPr/>
            <p:nvPr/>
          </p:nvSpPr>
          <p:spPr>
            <a:xfrm rot="2070720">
              <a:off x="9367705" y="2131146"/>
              <a:ext cx="3785232" cy="2619416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  <a:gd name="connsiteX0-9" fmla="*/ 0 w 3785232"/>
                <a:gd name="connsiteY0-10" fmla="*/ 4151912 h 4151912"/>
                <a:gd name="connsiteX1-11" fmla="*/ 3133791 w 3785232"/>
                <a:gd name="connsiteY1-12" fmla="*/ 0 h 4151912"/>
                <a:gd name="connsiteX2-13" fmla="*/ 3785232 w 3785232"/>
                <a:gd name="connsiteY2-14" fmla="*/ 4134132 h 4151912"/>
                <a:gd name="connsiteX3-15" fmla="*/ 0 w 3785232"/>
                <a:gd name="connsiteY3-16" fmla="*/ 4151912 h 4151912"/>
                <a:gd name="connsiteX0-17" fmla="*/ 0 w 3785232"/>
                <a:gd name="connsiteY0-18" fmla="*/ 2619416 h 2619416"/>
                <a:gd name="connsiteX1-19" fmla="*/ 3493957 w 3785232"/>
                <a:gd name="connsiteY1-20" fmla="*/ 0 h 2619416"/>
                <a:gd name="connsiteX2-21" fmla="*/ 3785232 w 3785232"/>
                <a:gd name="connsiteY2-22" fmla="*/ 2601636 h 2619416"/>
                <a:gd name="connsiteX3-23" fmla="*/ 0 w 3785232"/>
                <a:gd name="connsiteY3-24" fmla="*/ 2619416 h 26194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85232" h="2619416">
                  <a:moveTo>
                    <a:pt x="0" y="2619416"/>
                  </a:moveTo>
                  <a:lnTo>
                    <a:pt x="3493957" y="0"/>
                  </a:lnTo>
                  <a:lnTo>
                    <a:pt x="3785232" y="2601636"/>
                  </a:lnTo>
                  <a:lnTo>
                    <a:pt x="0" y="261941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99"/>
          <a:stretch>
            <a:fillRect/>
          </a:stretch>
        </p:blipFill>
        <p:spPr>
          <a:xfrm>
            <a:off x="0" y="0"/>
            <a:ext cx="12221029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33714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-1" y="2196284"/>
            <a:ext cx="13152938" cy="5993685"/>
            <a:chOff x="-1" y="2131146"/>
            <a:chExt cx="13152938" cy="5993685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57187" y="2386013"/>
              <a:ext cx="3362325" cy="4076700"/>
            </a:xfrm>
            <a:prstGeom prst="triangle">
              <a:avLst>
                <a:gd name="adj" fmla="val 697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47711" y="2776538"/>
              <a:ext cx="2581276" cy="4076700"/>
            </a:xfrm>
            <a:prstGeom prst="triangle">
              <a:avLst>
                <a:gd name="adj" fmla="val 6015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-1" y="5080000"/>
              <a:ext cx="5558971" cy="1025526"/>
            </a:xfrm>
            <a:prstGeom prst="triangle">
              <a:avLst>
                <a:gd name="adj" fmla="val 7318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4"/>
            <p:cNvSpPr/>
            <p:nvPr/>
          </p:nvSpPr>
          <p:spPr>
            <a:xfrm rot="2070720">
              <a:off x="4962617" y="2187259"/>
              <a:ext cx="3133791" cy="4151912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133791" h="4151912">
                  <a:moveTo>
                    <a:pt x="0" y="4151912"/>
                  </a:moveTo>
                  <a:lnTo>
                    <a:pt x="3133791" y="0"/>
                  </a:lnTo>
                  <a:lnTo>
                    <a:pt x="1809247" y="4151912"/>
                  </a:lnTo>
                  <a:lnTo>
                    <a:pt x="0" y="41519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4"/>
            <p:cNvSpPr/>
            <p:nvPr/>
          </p:nvSpPr>
          <p:spPr>
            <a:xfrm rot="2070720">
              <a:off x="367168" y="4492756"/>
              <a:ext cx="4585426" cy="3632075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  <a:gd name="connsiteX0-9" fmla="*/ 0 w 4516255"/>
                <a:gd name="connsiteY0-10" fmla="*/ 3183626 h 4151912"/>
                <a:gd name="connsiteX1-11" fmla="*/ 4516255 w 4516255"/>
                <a:gd name="connsiteY1-12" fmla="*/ 0 h 4151912"/>
                <a:gd name="connsiteX2-13" fmla="*/ 3191711 w 4516255"/>
                <a:gd name="connsiteY2-14" fmla="*/ 4151912 h 4151912"/>
                <a:gd name="connsiteX3-15" fmla="*/ 0 w 4516255"/>
                <a:gd name="connsiteY3-16" fmla="*/ 3183626 h 4151912"/>
                <a:gd name="connsiteX0-17" fmla="*/ 0 w 4516255"/>
                <a:gd name="connsiteY0-18" fmla="*/ 3183626 h 3660525"/>
                <a:gd name="connsiteX1-19" fmla="*/ 4516255 w 4516255"/>
                <a:gd name="connsiteY1-20" fmla="*/ 0 h 3660525"/>
                <a:gd name="connsiteX2-21" fmla="*/ 611323 w 4516255"/>
                <a:gd name="connsiteY2-22" fmla="*/ 3660525 h 3660525"/>
                <a:gd name="connsiteX3-23" fmla="*/ 0 w 4516255"/>
                <a:gd name="connsiteY3-24" fmla="*/ 3183626 h 3660525"/>
                <a:gd name="connsiteX0-25" fmla="*/ 0 w 4558936"/>
                <a:gd name="connsiteY0-26" fmla="*/ 3155176 h 3632075"/>
                <a:gd name="connsiteX1-27" fmla="*/ 4558936 w 4558936"/>
                <a:gd name="connsiteY1-28" fmla="*/ 0 h 3632075"/>
                <a:gd name="connsiteX2-29" fmla="*/ 611323 w 4558936"/>
                <a:gd name="connsiteY2-30" fmla="*/ 3632075 h 3632075"/>
                <a:gd name="connsiteX3-31" fmla="*/ 0 w 4558936"/>
                <a:gd name="connsiteY3-32" fmla="*/ 3155176 h 3632075"/>
                <a:gd name="connsiteX0-33" fmla="*/ 0 w 4585426"/>
                <a:gd name="connsiteY0-34" fmla="*/ 3150272 h 3632075"/>
                <a:gd name="connsiteX1-35" fmla="*/ 4585426 w 4585426"/>
                <a:gd name="connsiteY1-36" fmla="*/ 0 h 3632075"/>
                <a:gd name="connsiteX2-37" fmla="*/ 637813 w 4585426"/>
                <a:gd name="connsiteY2-38" fmla="*/ 3632075 h 3632075"/>
                <a:gd name="connsiteX3-39" fmla="*/ 0 w 4585426"/>
                <a:gd name="connsiteY3-40" fmla="*/ 3150272 h 3632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85426" h="3632075">
                  <a:moveTo>
                    <a:pt x="0" y="3150272"/>
                  </a:moveTo>
                  <a:lnTo>
                    <a:pt x="4585426" y="0"/>
                  </a:lnTo>
                  <a:lnTo>
                    <a:pt x="637813" y="3632075"/>
                  </a:lnTo>
                  <a:lnTo>
                    <a:pt x="0" y="31502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6"/>
            <p:cNvSpPr/>
            <p:nvPr/>
          </p:nvSpPr>
          <p:spPr>
            <a:xfrm>
              <a:off x="7107362" y="3450767"/>
              <a:ext cx="4968421" cy="2111376"/>
            </a:xfrm>
            <a:custGeom>
              <a:avLst/>
              <a:gdLst>
                <a:gd name="connsiteX0" fmla="*/ 0 w 5558971"/>
                <a:gd name="connsiteY0" fmla="*/ 1025526 h 1025526"/>
                <a:gd name="connsiteX1" fmla="*/ 4068222 w 5558971"/>
                <a:gd name="connsiteY1" fmla="*/ 0 h 1025526"/>
                <a:gd name="connsiteX2" fmla="*/ 5558971 w 5558971"/>
                <a:gd name="connsiteY2" fmla="*/ 1025526 h 1025526"/>
                <a:gd name="connsiteX3" fmla="*/ 0 w 5558971"/>
                <a:gd name="connsiteY3" fmla="*/ 1025526 h 1025526"/>
                <a:gd name="connsiteX0-1" fmla="*/ 0 w 5558971"/>
                <a:gd name="connsiteY0-2" fmla="*/ 2130426 h 2130426"/>
                <a:gd name="connsiteX1-3" fmla="*/ 2468022 w 5558971"/>
                <a:gd name="connsiteY1-4" fmla="*/ 0 h 2130426"/>
                <a:gd name="connsiteX2-5" fmla="*/ 5558971 w 5558971"/>
                <a:gd name="connsiteY2-6" fmla="*/ 2130426 h 2130426"/>
                <a:gd name="connsiteX3-7" fmla="*/ 0 w 5558971"/>
                <a:gd name="connsiteY3-8" fmla="*/ 2130426 h 2130426"/>
                <a:gd name="connsiteX0-9" fmla="*/ 0 w 4968421"/>
                <a:gd name="connsiteY0-10" fmla="*/ 1463676 h 2130426"/>
                <a:gd name="connsiteX1-11" fmla="*/ 1877472 w 4968421"/>
                <a:gd name="connsiteY1-12" fmla="*/ 0 h 2130426"/>
                <a:gd name="connsiteX2-13" fmla="*/ 4968421 w 4968421"/>
                <a:gd name="connsiteY2-14" fmla="*/ 2130426 h 2130426"/>
                <a:gd name="connsiteX3-15" fmla="*/ 0 w 4968421"/>
                <a:gd name="connsiteY3-16" fmla="*/ 1463676 h 2130426"/>
                <a:gd name="connsiteX0-17" fmla="*/ 0 w 4968421"/>
                <a:gd name="connsiteY0-18" fmla="*/ 1444626 h 2111376"/>
                <a:gd name="connsiteX1-19" fmla="*/ 1858422 w 4968421"/>
                <a:gd name="connsiteY1-20" fmla="*/ 0 h 2111376"/>
                <a:gd name="connsiteX2-21" fmla="*/ 4968421 w 4968421"/>
                <a:gd name="connsiteY2-22" fmla="*/ 2111376 h 2111376"/>
                <a:gd name="connsiteX3-23" fmla="*/ 0 w 4968421"/>
                <a:gd name="connsiteY3-24" fmla="*/ 1444626 h 2111376"/>
                <a:gd name="connsiteX0-25" fmla="*/ 0 w 4968421"/>
                <a:gd name="connsiteY0-26" fmla="*/ 1444626 h 2111376"/>
                <a:gd name="connsiteX1-27" fmla="*/ 1877472 w 4968421"/>
                <a:gd name="connsiteY1-28" fmla="*/ 0 h 2111376"/>
                <a:gd name="connsiteX2-29" fmla="*/ 4968421 w 4968421"/>
                <a:gd name="connsiteY2-30" fmla="*/ 2111376 h 2111376"/>
                <a:gd name="connsiteX3-31" fmla="*/ 0 w 4968421"/>
                <a:gd name="connsiteY3-32" fmla="*/ 1444626 h 2111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68421" h="2111376">
                  <a:moveTo>
                    <a:pt x="0" y="1444626"/>
                  </a:moveTo>
                  <a:lnTo>
                    <a:pt x="1877472" y="0"/>
                  </a:lnTo>
                  <a:lnTo>
                    <a:pt x="4968421" y="2111376"/>
                  </a:lnTo>
                  <a:lnTo>
                    <a:pt x="0" y="14446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4"/>
            <p:cNvSpPr/>
            <p:nvPr/>
          </p:nvSpPr>
          <p:spPr>
            <a:xfrm rot="2070720">
              <a:off x="9367705" y="2131146"/>
              <a:ext cx="3785232" cy="2619416"/>
            </a:xfrm>
            <a:custGeom>
              <a:avLst/>
              <a:gdLst>
                <a:gd name="connsiteX0" fmla="*/ 0 w 1809247"/>
                <a:gd name="connsiteY0" fmla="*/ 3029798 h 3029798"/>
                <a:gd name="connsiteX1" fmla="*/ 1809247 w 1809247"/>
                <a:gd name="connsiteY1" fmla="*/ 0 h 3029798"/>
                <a:gd name="connsiteX2" fmla="*/ 1809247 w 1809247"/>
                <a:gd name="connsiteY2" fmla="*/ 3029798 h 3029798"/>
                <a:gd name="connsiteX3" fmla="*/ 0 w 1809247"/>
                <a:gd name="connsiteY3" fmla="*/ 3029798 h 3029798"/>
                <a:gd name="connsiteX0-1" fmla="*/ 0 w 3133791"/>
                <a:gd name="connsiteY0-2" fmla="*/ 4151912 h 4151912"/>
                <a:gd name="connsiteX1-3" fmla="*/ 3133791 w 3133791"/>
                <a:gd name="connsiteY1-4" fmla="*/ 0 h 4151912"/>
                <a:gd name="connsiteX2-5" fmla="*/ 1809247 w 3133791"/>
                <a:gd name="connsiteY2-6" fmla="*/ 4151912 h 4151912"/>
                <a:gd name="connsiteX3-7" fmla="*/ 0 w 3133791"/>
                <a:gd name="connsiteY3-8" fmla="*/ 4151912 h 4151912"/>
                <a:gd name="connsiteX0-9" fmla="*/ 0 w 3785232"/>
                <a:gd name="connsiteY0-10" fmla="*/ 4151912 h 4151912"/>
                <a:gd name="connsiteX1-11" fmla="*/ 3133791 w 3785232"/>
                <a:gd name="connsiteY1-12" fmla="*/ 0 h 4151912"/>
                <a:gd name="connsiteX2-13" fmla="*/ 3785232 w 3785232"/>
                <a:gd name="connsiteY2-14" fmla="*/ 4134132 h 4151912"/>
                <a:gd name="connsiteX3-15" fmla="*/ 0 w 3785232"/>
                <a:gd name="connsiteY3-16" fmla="*/ 4151912 h 4151912"/>
                <a:gd name="connsiteX0-17" fmla="*/ 0 w 3785232"/>
                <a:gd name="connsiteY0-18" fmla="*/ 2619416 h 2619416"/>
                <a:gd name="connsiteX1-19" fmla="*/ 3493957 w 3785232"/>
                <a:gd name="connsiteY1-20" fmla="*/ 0 h 2619416"/>
                <a:gd name="connsiteX2-21" fmla="*/ 3785232 w 3785232"/>
                <a:gd name="connsiteY2-22" fmla="*/ 2601636 h 2619416"/>
                <a:gd name="connsiteX3-23" fmla="*/ 0 w 3785232"/>
                <a:gd name="connsiteY3-24" fmla="*/ 2619416 h 26194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85232" h="2619416">
                  <a:moveTo>
                    <a:pt x="0" y="2619416"/>
                  </a:moveTo>
                  <a:lnTo>
                    <a:pt x="3493957" y="0"/>
                  </a:lnTo>
                  <a:lnTo>
                    <a:pt x="3785232" y="2601636"/>
                  </a:lnTo>
                  <a:lnTo>
                    <a:pt x="0" y="261941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-2" y="0"/>
            <a:ext cx="12337143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-1" y="0"/>
            <a:ext cx="1074682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2"/>
          <a:stretch>
            <a:fillRect/>
          </a:stretch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40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38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9" name="流程图: 手动输入 38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4" name="组合 3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5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6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7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465356" y="335610"/>
            <a:ext cx="1680090" cy="4598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35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1460887" y="775057"/>
            <a:ext cx="1264175" cy="266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6" name="文本框 35"/>
          <p:cNvSpPr txBox="1"/>
          <p:nvPr userDrawn="1"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37" name="流程图: 手动输入 36"/>
          <p:cNvSpPr/>
          <p:nvPr userDrawn="1"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7" name="组合 6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28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19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8044626" y="1685791"/>
            <a:ext cx="4147374" cy="5172209"/>
            <a:chOff x="3200972" y="1723869"/>
            <a:chExt cx="2742057" cy="3419631"/>
          </a:xfrm>
        </p:grpSpPr>
        <p:sp>
          <p:nvSpPr>
            <p:cNvPr id="7" name="Freeform 112"/>
            <p:cNvSpPr/>
            <p:nvPr/>
          </p:nvSpPr>
          <p:spPr bwMode="auto">
            <a:xfrm flipH="1">
              <a:off x="3200972" y="1723869"/>
              <a:ext cx="2742057" cy="3419631"/>
            </a:xfrm>
            <a:custGeom>
              <a:avLst/>
              <a:gdLst>
                <a:gd name="T0" fmla="*/ 219 w 219"/>
                <a:gd name="T1" fmla="*/ 273 h 273"/>
                <a:gd name="T2" fmla="*/ 0 w 219"/>
                <a:gd name="T3" fmla="*/ 273 h 273"/>
                <a:gd name="T4" fmla="*/ 51 w 219"/>
                <a:gd name="T5" fmla="*/ 131 h 273"/>
                <a:gd name="T6" fmla="*/ 31 w 219"/>
                <a:gd name="T7" fmla="*/ 99 h 273"/>
                <a:gd name="T8" fmla="*/ 92 w 219"/>
                <a:gd name="T9" fmla="*/ 0 h 273"/>
                <a:gd name="T10" fmla="*/ 132 w 219"/>
                <a:gd name="T11" fmla="*/ 3 h 273"/>
                <a:gd name="T12" fmla="*/ 193 w 219"/>
                <a:gd name="T13" fmla="*/ 66 h 273"/>
                <a:gd name="T14" fmla="*/ 193 w 219"/>
                <a:gd name="T15" fmla="*/ 73 h 273"/>
                <a:gd name="T16" fmla="*/ 195 w 219"/>
                <a:gd name="T17" fmla="*/ 86 h 273"/>
                <a:gd name="T18" fmla="*/ 211 w 219"/>
                <a:gd name="T19" fmla="*/ 105 h 273"/>
                <a:gd name="T20" fmla="*/ 207 w 219"/>
                <a:gd name="T21" fmla="*/ 120 h 273"/>
                <a:gd name="T22" fmla="*/ 200 w 219"/>
                <a:gd name="T23" fmla="*/ 127 h 273"/>
                <a:gd name="T24" fmla="*/ 201 w 219"/>
                <a:gd name="T25" fmla="*/ 133 h 273"/>
                <a:gd name="T26" fmla="*/ 200 w 219"/>
                <a:gd name="T27" fmla="*/ 137 h 273"/>
                <a:gd name="T28" fmla="*/ 197 w 219"/>
                <a:gd name="T29" fmla="*/ 141 h 273"/>
                <a:gd name="T30" fmla="*/ 197 w 219"/>
                <a:gd name="T31" fmla="*/ 146 h 273"/>
                <a:gd name="T32" fmla="*/ 196 w 219"/>
                <a:gd name="T33" fmla="*/ 149 h 273"/>
                <a:gd name="T34" fmla="*/ 192 w 219"/>
                <a:gd name="T35" fmla="*/ 152 h 273"/>
                <a:gd name="T36" fmla="*/ 191 w 219"/>
                <a:gd name="T37" fmla="*/ 156 h 273"/>
                <a:gd name="T38" fmla="*/ 178 w 219"/>
                <a:gd name="T39" fmla="*/ 179 h 273"/>
                <a:gd name="T40" fmla="*/ 154 w 219"/>
                <a:gd name="T41" fmla="*/ 200 h 273"/>
                <a:gd name="T42" fmla="*/ 219 w 219"/>
                <a:gd name="T4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9" h="273">
                  <a:moveTo>
                    <a:pt x="219" y="273"/>
                  </a:moveTo>
                  <a:cubicBezTo>
                    <a:pt x="0" y="273"/>
                    <a:pt x="0" y="273"/>
                    <a:pt x="0" y="273"/>
                  </a:cubicBezTo>
                  <a:cubicBezTo>
                    <a:pt x="11" y="240"/>
                    <a:pt x="105" y="193"/>
                    <a:pt x="51" y="131"/>
                  </a:cubicBezTo>
                  <a:cubicBezTo>
                    <a:pt x="42" y="121"/>
                    <a:pt x="34" y="111"/>
                    <a:pt x="31" y="99"/>
                  </a:cubicBezTo>
                  <a:cubicBezTo>
                    <a:pt x="18" y="44"/>
                    <a:pt x="40" y="4"/>
                    <a:pt x="92" y="0"/>
                  </a:cubicBezTo>
                  <a:cubicBezTo>
                    <a:pt x="105" y="0"/>
                    <a:pt x="118" y="0"/>
                    <a:pt x="132" y="3"/>
                  </a:cubicBezTo>
                  <a:cubicBezTo>
                    <a:pt x="170" y="9"/>
                    <a:pt x="187" y="27"/>
                    <a:pt x="193" y="66"/>
                  </a:cubicBezTo>
                  <a:cubicBezTo>
                    <a:pt x="194" y="69"/>
                    <a:pt x="194" y="72"/>
                    <a:pt x="193" y="73"/>
                  </a:cubicBezTo>
                  <a:cubicBezTo>
                    <a:pt x="192" y="79"/>
                    <a:pt x="192" y="82"/>
                    <a:pt x="195" y="86"/>
                  </a:cubicBezTo>
                  <a:cubicBezTo>
                    <a:pt x="200" y="92"/>
                    <a:pt x="206" y="99"/>
                    <a:pt x="211" y="105"/>
                  </a:cubicBezTo>
                  <a:cubicBezTo>
                    <a:pt x="216" y="112"/>
                    <a:pt x="215" y="117"/>
                    <a:pt x="207" y="120"/>
                  </a:cubicBezTo>
                  <a:cubicBezTo>
                    <a:pt x="206" y="120"/>
                    <a:pt x="200" y="120"/>
                    <a:pt x="200" y="127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1" y="135"/>
                    <a:pt x="201" y="136"/>
                    <a:pt x="200" y="137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7" y="147"/>
                    <a:pt x="197" y="148"/>
                    <a:pt x="196" y="149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1" y="153"/>
                    <a:pt x="191" y="154"/>
                    <a:pt x="191" y="156"/>
                  </a:cubicBezTo>
                  <a:cubicBezTo>
                    <a:pt x="195" y="169"/>
                    <a:pt x="192" y="177"/>
                    <a:pt x="178" y="179"/>
                  </a:cubicBezTo>
                  <a:cubicBezTo>
                    <a:pt x="166" y="182"/>
                    <a:pt x="155" y="187"/>
                    <a:pt x="154" y="200"/>
                  </a:cubicBezTo>
                  <a:cubicBezTo>
                    <a:pt x="151" y="233"/>
                    <a:pt x="191" y="255"/>
                    <a:pt x="219" y="2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8" name="组合 81"/>
            <p:cNvGrpSpPr/>
            <p:nvPr/>
          </p:nvGrpSpPr>
          <p:grpSpPr>
            <a:xfrm>
              <a:off x="4406271" y="2071835"/>
              <a:ext cx="710172" cy="708754"/>
              <a:chOff x="3763963" y="1430337"/>
              <a:chExt cx="793750" cy="792163"/>
            </a:xfrm>
            <a:solidFill>
              <a:schemeClr val="bg1"/>
            </a:solidFill>
          </p:grpSpPr>
          <p:sp>
            <p:nvSpPr>
              <p:cNvPr id="9" name="Freeform 15"/>
              <p:cNvSpPr/>
              <p:nvPr/>
            </p:nvSpPr>
            <p:spPr bwMode="auto">
              <a:xfrm>
                <a:off x="3887788" y="1430337"/>
                <a:ext cx="669925" cy="792163"/>
              </a:xfrm>
              <a:custGeom>
                <a:avLst/>
                <a:gdLst>
                  <a:gd name="T0" fmla="*/ 150 w 178"/>
                  <a:gd name="T1" fmla="*/ 0 h 211"/>
                  <a:gd name="T2" fmla="*/ 106 w 178"/>
                  <a:gd name="T3" fmla="*/ 0 h 211"/>
                  <a:gd name="T4" fmla="*/ 106 w 178"/>
                  <a:gd name="T5" fmla="*/ 14 h 211"/>
                  <a:gd name="T6" fmla="*/ 132 w 178"/>
                  <a:gd name="T7" fmla="*/ 14 h 211"/>
                  <a:gd name="T8" fmla="*/ 132 w 178"/>
                  <a:gd name="T9" fmla="*/ 33 h 211"/>
                  <a:gd name="T10" fmla="*/ 3 w 178"/>
                  <a:gd name="T11" fmla="*/ 33 h 211"/>
                  <a:gd name="T12" fmla="*/ 3 w 178"/>
                  <a:gd name="T13" fmla="*/ 33 h 211"/>
                  <a:gd name="T14" fmla="*/ 0 w 178"/>
                  <a:gd name="T15" fmla="*/ 33 h 211"/>
                  <a:gd name="T16" fmla="*/ 0 w 178"/>
                  <a:gd name="T17" fmla="*/ 79 h 211"/>
                  <a:gd name="T18" fmla="*/ 14 w 178"/>
                  <a:gd name="T19" fmla="*/ 79 h 211"/>
                  <a:gd name="T20" fmla="*/ 14 w 178"/>
                  <a:gd name="T21" fmla="*/ 47 h 211"/>
                  <a:gd name="T22" fmla="*/ 66 w 178"/>
                  <a:gd name="T23" fmla="*/ 47 h 211"/>
                  <a:gd name="T24" fmla="*/ 66 w 178"/>
                  <a:gd name="T25" fmla="*/ 131 h 211"/>
                  <a:gd name="T26" fmla="*/ 0 w 178"/>
                  <a:gd name="T27" fmla="*/ 131 h 211"/>
                  <a:gd name="T28" fmla="*/ 0 w 178"/>
                  <a:gd name="T29" fmla="*/ 145 h 211"/>
                  <a:gd name="T30" fmla="*/ 80 w 178"/>
                  <a:gd name="T31" fmla="*/ 145 h 211"/>
                  <a:gd name="T32" fmla="*/ 80 w 178"/>
                  <a:gd name="T33" fmla="*/ 47 h 211"/>
                  <a:gd name="T34" fmla="*/ 146 w 178"/>
                  <a:gd name="T35" fmla="*/ 47 h 211"/>
                  <a:gd name="T36" fmla="*/ 146 w 178"/>
                  <a:gd name="T37" fmla="*/ 14 h 211"/>
                  <a:gd name="T38" fmla="*/ 150 w 178"/>
                  <a:gd name="T39" fmla="*/ 14 h 211"/>
                  <a:gd name="T40" fmla="*/ 164 w 178"/>
                  <a:gd name="T41" fmla="*/ 28 h 211"/>
                  <a:gd name="T42" fmla="*/ 164 w 178"/>
                  <a:gd name="T43" fmla="*/ 98 h 211"/>
                  <a:gd name="T44" fmla="*/ 99 w 178"/>
                  <a:gd name="T45" fmla="*/ 98 h 211"/>
                  <a:gd name="T46" fmla="*/ 99 w 178"/>
                  <a:gd name="T47" fmla="*/ 99 h 211"/>
                  <a:gd name="T48" fmla="*/ 99 w 178"/>
                  <a:gd name="T49" fmla="*/ 99 h 211"/>
                  <a:gd name="T50" fmla="*/ 99 w 178"/>
                  <a:gd name="T51" fmla="*/ 164 h 211"/>
                  <a:gd name="T52" fmla="*/ 0 w 178"/>
                  <a:gd name="T53" fmla="*/ 164 h 211"/>
                  <a:gd name="T54" fmla="*/ 0 w 178"/>
                  <a:gd name="T55" fmla="*/ 178 h 211"/>
                  <a:gd name="T56" fmla="*/ 146 w 178"/>
                  <a:gd name="T57" fmla="*/ 178 h 211"/>
                  <a:gd name="T58" fmla="*/ 146 w 178"/>
                  <a:gd name="T59" fmla="*/ 131 h 211"/>
                  <a:gd name="T60" fmla="*/ 132 w 178"/>
                  <a:gd name="T61" fmla="*/ 131 h 211"/>
                  <a:gd name="T62" fmla="*/ 132 w 178"/>
                  <a:gd name="T63" fmla="*/ 164 h 211"/>
                  <a:gd name="T64" fmla="*/ 113 w 178"/>
                  <a:gd name="T65" fmla="*/ 164 h 211"/>
                  <a:gd name="T66" fmla="*/ 113 w 178"/>
                  <a:gd name="T67" fmla="*/ 112 h 211"/>
                  <a:gd name="T68" fmla="*/ 164 w 178"/>
                  <a:gd name="T69" fmla="*/ 112 h 211"/>
                  <a:gd name="T70" fmla="*/ 164 w 178"/>
                  <a:gd name="T71" fmla="*/ 183 h 211"/>
                  <a:gd name="T72" fmla="*/ 150 w 178"/>
                  <a:gd name="T73" fmla="*/ 197 h 211"/>
                  <a:gd name="T74" fmla="*/ 59 w 178"/>
                  <a:gd name="T75" fmla="*/ 197 h 211"/>
                  <a:gd name="T76" fmla="*/ 59 w 178"/>
                  <a:gd name="T77" fmla="*/ 211 h 211"/>
                  <a:gd name="T78" fmla="*/ 150 w 178"/>
                  <a:gd name="T79" fmla="*/ 211 h 211"/>
                  <a:gd name="T80" fmla="*/ 178 w 178"/>
                  <a:gd name="T81" fmla="*/ 183 h 211"/>
                  <a:gd name="T82" fmla="*/ 178 w 178"/>
                  <a:gd name="T83" fmla="*/ 28 h 211"/>
                  <a:gd name="T84" fmla="*/ 150 w 178"/>
                  <a:gd name="T8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211">
                    <a:moveTo>
                      <a:pt x="150" y="0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58" y="14"/>
                      <a:pt x="164" y="20"/>
                      <a:pt x="164" y="28"/>
                    </a:cubicBezTo>
                    <a:cubicBezTo>
                      <a:pt x="164" y="98"/>
                      <a:pt x="164" y="98"/>
                      <a:pt x="164" y="98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31"/>
                      <a:pt x="146" y="131"/>
                      <a:pt x="146" y="131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13" y="164"/>
                      <a:pt x="113" y="164"/>
                      <a:pt x="113" y="164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4" y="183"/>
                      <a:pt x="164" y="183"/>
                      <a:pt x="164" y="183"/>
                    </a:cubicBezTo>
                    <a:cubicBezTo>
                      <a:pt x="164" y="191"/>
                      <a:pt x="158" y="197"/>
                      <a:pt x="150" y="197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59" y="211"/>
                      <a:pt x="59" y="211"/>
                      <a:pt x="59" y="211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66" y="211"/>
                      <a:pt x="178" y="198"/>
                      <a:pt x="178" y="183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13"/>
                      <a:pt x="166" y="0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Rectangle 13"/>
              <p:cNvSpPr>
                <a:spLocks noChangeArrowheads="1"/>
              </p:cNvSpPr>
              <p:nvPr/>
            </p:nvSpPr>
            <p:spPr bwMode="auto">
              <a:xfrm>
                <a:off x="4256088" y="1677987"/>
                <a:ext cx="180975" cy="52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3763963" y="1430337"/>
                <a:ext cx="447675" cy="792163"/>
              </a:xfrm>
              <a:custGeom>
                <a:avLst/>
                <a:gdLst>
                  <a:gd name="T0" fmla="*/ 14 w 119"/>
                  <a:gd name="T1" fmla="*/ 183 h 211"/>
                  <a:gd name="T2" fmla="*/ 14 w 119"/>
                  <a:gd name="T3" fmla="*/ 112 h 211"/>
                  <a:gd name="T4" fmla="*/ 80 w 119"/>
                  <a:gd name="T5" fmla="*/ 112 h 211"/>
                  <a:gd name="T6" fmla="*/ 80 w 119"/>
                  <a:gd name="T7" fmla="*/ 66 h 211"/>
                  <a:gd name="T8" fmla="*/ 66 w 119"/>
                  <a:gd name="T9" fmla="*/ 66 h 211"/>
                  <a:gd name="T10" fmla="*/ 66 w 119"/>
                  <a:gd name="T11" fmla="*/ 98 h 211"/>
                  <a:gd name="T12" fmla="*/ 14 w 119"/>
                  <a:gd name="T13" fmla="*/ 98 h 211"/>
                  <a:gd name="T14" fmla="*/ 14 w 119"/>
                  <a:gd name="T15" fmla="*/ 28 h 211"/>
                  <a:gd name="T16" fmla="*/ 28 w 119"/>
                  <a:gd name="T17" fmla="*/ 14 h 211"/>
                  <a:gd name="T18" fmla="*/ 119 w 119"/>
                  <a:gd name="T19" fmla="*/ 14 h 211"/>
                  <a:gd name="T20" fmla="*/ 119 w 119"/>
                  <a:gd name="T21" fmla="*/ 0 h 211"/>
                  <a:gd name="T22" fmla="*/ 28 w 119"/>
                  <a:gd name="T23" fmla="*/ 0 h 211"/>
                  <a:gd name="T24" fmla="*/ 0 w 119"/>
                  <a:gd name="T25" fmla="*/ 28 h 211"/>
                  <a:gd name="T26" fmla="*/ 0 w 119"/>
                  <a:gd name="T27" fmla="*/ 183 h 211"/>
                  <a:gd name="T28" fmla="*/ 28 w 119"/>
                  <a:gd name="T29" fmla="*/ 211 h 211"/>
                  <a:gd name="T30" fmla="*/ 72 w 119"/>
                  <a:gd name="T31" fmla="*/ 211 h 211"/>
                  <a:gd name="T32" fmla="*/ 72 w 119"/>
                  <a:gd name="T33" fmla="*/ 197 h 211"/>
                  <a:gd name="T34" fmla="*/ 28 w 119"/>
                  <a:gd name="T35" fmla="*/ 197 h 211"/>
                  <a:gd name="T36" fmla="*/ 14 w 119"/>
                  <a:gd name="T37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9" h="211">
                    <a:moveTo>
                      <a:pt x="14" y="183"/>
                    </a:moveTo>
                    <a:cubicBezTo>
                      <a:pt x="14" y="112"/>
                      <a:pt x="14" y="112"/>
                      <a:pt x="14" y="112"/>
                    </a:cubicBezTo>
                    <a:cubicBezTo>
                      <a:pt x="80" y="112"/>
                      <a:pt x="80" y="112"/>
                      <a:pt x="80" y="112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0"/>
                      <a:pt x="21" y="14"/>
                      <a:pt x="28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8"/>
                      <a:pt x="13" y="211"/>
                      <a:pt x="28" y="211"/>
                    </a:cubicBezTo>
                    <a:cubicBezTo>
                      <a:pt x="72" y="211"/>
                      <a:pt x="72" y="211"/>
                      <a:pt x="72" y="211"/>
                    </a:cubicBezTo>
                    <a:cubicBezTo>
                      <a:pt x="72" y="197"/>
                      <a:pt x="72" y="197"/>
                      <a:pt x="72" y="197"/>
                    </a:cubicBezTo>
                    <a:cubicBezTo>
                      <a:pt x="28" y="197"/>
                      <a:pt x="28" y="197"/>
                      <a:pt x="28" y="197"/>
                    </a:cubicBezTo>
                    <a:cubicBezTo>
                      <a:pt x="21" y="197"/>
                      <a:pt x="14" y="191"/>
                      <a:pt x="1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 userDrawn="1"/>
        </p:nvGrpSpPr>
        <p:grpSpPr>
          <a:xfrm>
            <a:off x="-54769" y="6019800"/>
            <a:ext cx="12627769" cy="883958"/>
            <a:chOff x="-54769" y="5829300"/>
            <a:chExt cx="13885070" cy="1078877"/>
          </a:xfrm>
        </p:grpSpPr>
        <p:grpSp>
          <p:nvGrpSpPr>
            <p:cNvPr id="13" name="组合 12"/>
            <p:cNvGrpSpPr/>
            <p:nvPr/>
          </p:nvGrpSpPr>
          <p:grpSpPr>
            <a:xfrm>
              <a:off x="-54769" y="5943601"/>
              <a:ext cx="4641974" cy="950790"/>
              <a:chOff x="-54770" y="4178805"/>
              <a:chExt cx="12317593" cy="2735626"/>
            </a:xfrm>
          </p:grpSpPr>
          <p:sp>
            <p:nvSpPr>
              <p:cNvPr id="34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2"/>
              <p:cNvSpPr/>
              <p:nvPr/>
            </p:nvSpPr>
            <p:spPr>
              <a:xfrm rot="10800000">
                <a:off x="11653838" y="4178805"/>
                <a:ext cx="608985" cy="27356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08985"/>
                  <a:gd name="connsiteY0-274" fmla="*/ 1887782 h 2201455"/>
                  <a:gd name="connsiteX1-275" fmla="*/ 74633 w 608985"/>
                  <a:gd name="connsiteY1-276" fmla="*/ 0 h 2201455"/>
                  <a:gd name="connsiteX2-277" fmla="*/ 608985 w 608985"/>
                  <a:gd name="connsiteY2-278" fmla="*/ 2201455 h 2201455"/>
                  <a:gd name="connsiteX3-279" fmla="*/ 0 w 608985"/>
                  <a:gd name="connsiteY3-280" fmla="*/ 1887782 h 2201455"/>
                  <a:gd name="connsiteX0-281" fmla="*/ 0 w 608985"/>
                  <a:gd name="connsiteY0-282" fmla="*/ 1934156 h 2247829"/>
                  <a:gd name="connsiteX1-283" fmla="*/ 19050 w 608985"/>
                  <a:gd name="connsiteY1-284" fmla="*/ 0 h 2247829"/>
                  <a:gd name="connsiteX2-285" fmla="*/ 608985 w 608985"/>
                  <a:gd name="connsiteY2-286" fmla="*/ 2247829 h 2247829"/>
                  <a:gd name="connsiteX3-287" fmla="*/ 0 w 608985"/>
                  <a:gd name="connsiteY3-288" fmla="*/ 1934156 h 2247829"/>
                  <a:gd name="connsiteX0-289" fmla="*/ 0 w 608985"/>
                  <a:gd name="connsiteY0-290" fmla="*/ 1961980 h 2275653"/>
                  <a:gd name="connsiteX1-291" fmla="*/ 19050 w 608985"/>
                  <a:gd name="connsiteY1-292" fmla="*/ 0 h 2275653"/>
                  <a:gd name="connsiteX2-293" fmla="*/ 608985 w 608985"/>
                  <a:gd name="connsiteY2-294" fmla="*/ 2275653 h 2275653"/>
                  <a:gd name="connsiteX3-295" fmla="*/ 0 w 608985"/>
                  <a:gd name="connsiteY3-296" fmla="*/ 1961980 h 22756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8985" h="2275653">
                    <a:moveTo>
                      <a:pt x="0" y="1961980"/>
                    </a:moveTo>
                    <a:lnTo>
                      <a:pt x="19050" y="0"/>
                    </a:lnTo>
                    <a:lnTo>
                      <a:pt x="608985" y="2275653"/>
                    </a:lnTo>
                    <a:lnTo>
                      <a:pt x="0" y="196198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4381" y="5864350"/>
              <a:ext cx="4645466" cy="1043827"/>
              <a:chOff x="-54770" y="4178801"/>
              <a:chExt cx="12326860" cy="2769823"/>
            </a:xfrm>
          </p:grpSpPr>
          <p:sp>
            <p:nvSpPr>
              <p:cNvPr id="25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2"/>
              <p:cNvSpPr/>
              <p:nvPr/>
            </p:nvSpPr>
            <p:spPr>
              <a:xfrm rot="10800000">
                <a:off x="11653841" y="4178801"/>
                <a:ext cx="618249" cy="2769823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  <a:gd name="connsiteX0-273" fmla="*/ 0 w 618248"/>
                  <a:gd name="connsiteY0-274" fmla="*/ 1790086 h 2201455"/>
                  <a:gd name="connsiteX1-275" fmla="*/ 83896 w 618248"/>
                  <a:gd name="connsiteY1-276" fmla="*/ 0 h 2201455"/>
                  <a:gd name="connsiteX2-277" fmla="*/ 618248 w 618248"/>
                  <a:gd name="connsiteY2-278" fmla="*/ 2201455 h 2201455"/>
                  <a:gd name="connsiteX3-279" fmla="*/ 0 w 618248"/>
                  <a:gd name="connsiteY3-280" fmla="*/ 1790086 h 2201455"/>
                  <a:gd name="connsiteX0-281" fmla="*/ 0 w 618248"/>
                  <a:gd name="connsiteY0-282" fmla="*/ 1892731 h 2304100"/>
                  <a:gd name="connsiteX1-283" fmla="*/ 28314 w 618248"/>
                  <a:gd name="connsiteY1-284" fmla="*/ 0 h 2304100"/>
                  <a:gd name="connsiteX2-285" fmla="*/ 618248 w 618248"/>
                  <a:gd name="connsiteY2-286" fmla="*/ 2304100 h 2304100"/>
                  <a:gd name="connsiteX3-287" fmla="*/ 0 w 618248"/>
                  <a:gd name="connsiteY3-288" fmla="*/ 1892731 h 2304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18248" h="2304100">
                    <a:moveTo>
                      <a:pt x="0" y="1892731"/>
                    </a:moveTo>
                    <a:lnTo>
                      <a:pt x="28314" y="0"/>
                    </a:lnTo>
                    <a:lnTo>
                      <a:pt x="618248" y="2304100"/>
                    </a:lnTo>
                    <a:lnTo>
                      <a:pt x="0" y="189273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203531" y="5829300"/>
              <a:ext cx="4626770" cy="1054417"/>
              <a:chOff x="-54770" y="4178801"/>
              <a:chExt cx="12277250" cy="2704917"/>
            </a:xfrm>
          </p:grpSpPr>
          <p:sp>
            <p:nvSpPr>
              <p:cNvPr id="16" name="等腰三角形 2"/>
              <p:cNvSpPr/>
              <p:nvPr/>
            </p:nvSpPr>
            <p:spPr>
              <a:xfrm>
                <a:off x="-38100" y="4724400"/>
                <a:ext cx="1143000" cy="215265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43000" h="1790700">
                    <a:moveTo>
                      <a:pt x="0" y="1790700"/>
                    </a:moveTo>
                    <a:lnTo>
                      <a:pt x="0" y="0"/>
                    </a:lnTo>
                    <a:lnTo>
                      <a:pt x="1143000" y="628650"/>
                    </a:lnTo>
                    <a:lnTo>
                      <a:pt x="0" y="17907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2"/>
              <p:cNvSpPr/>
              <p:nvPr/>
            </p:nvSpPr>
            <p:spPr>
              <a:xfrm>
                <a:off x="-54770" y="5482592"/>
                <a:ext cx="2668429" cy="140112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2668429"/>
                  <a:gd name="connsiteY0-66" fmla="*/ 1165539 h 1165539"/>
                  <a:gd name="connsiteX1-67" fmla="*/ 1155859 w 2668429"/>
                  <a:gd name="connsiteY1-68" fmla="*/ 0 h 1165539"/>
                  <a:gd name="connsiteX2-69" fmla="*/ 2668429 w 2668429"/>
                  <a:gd name="connsiteY2-70" fmla="*/ 346575 h 1165539"/>
                  <a:gd name="connsiteX3-71" fmla="*/ 0 w 2668429"/>
                  <a:gd name="connsiteY3-72" fmla="*/ 1165539 h 11655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68429" h="1165539">
                    <a:moveTo>
                      <a:pt x="0" y="1165539"/>
                    </a:moveTo>
                    <a:lnTo>
                      <a:pt x="1155859" y="0"/>
                    </a:lnTo>
                    <a:lnTo>
                      <a:pt x="2668429" y="346575"/>
                    </a:lnTo>
                    <a:lnTo>
                      <a:pt x="0" y="1165539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2"/>
              <p:cNvSpPr/>
              <p:nvPr/>
            </p:nvSpPr>
            <p:spPr>
              <a:xfrm>
                <a:off x="-30480" y="5669282"/>
                <a:ext cx="4472940" cy="1203960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472940" h="1001524">
                    <a:moveTo>
                      <a:pt x="0" y="1001524"/>
                    </a:moveTo>
                    <a:lnTo>
                      <a:pt x="3257550" y="0"/>
                    </a:lnTo>
                    <a:lnTo>
                      <a:pt x="4472940" y="993128"/>
                    </a:lnTo>
                    <a:lnTo>
                      <a:pt x="0" y="10015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2"/>
              <p:cNvSpPr/>
              <p:nvPr/>
            </p:nvSpPr>
            <p:spPr>
              <a:xfrm>
                <a:off x="3188970" y="5433060"/>
                <a:ext cx="3562350" cy="142246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62350" h="1183291">
                    <a:moveTo>
                      <a:pt x="0" y="209179"/>
                    </a:moveTo>
                    <a:lnTo>
                      <a:pt x="3562350" y="0"/>
                    </a:lnTo>
                    <a:lnTo>
                      <a:pt x="1215390" y="1183291"/>
                    </a:lnTo>
                    <a:lnTo>
                      <a:pt x="0" y="2091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"/>
              <p:cNvSpPr/>
              <p:nvPr/>
            </p:nvSpPr>
            <p:spPr>
              <a:xfrm rot="10800000">
                <a:off x="4392931" y="5233036"/>
                <a:ext cx="3633787" cy="1632017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3633787"/>
                  <a:gd name="connsiteY0-146" fmla="*/ 716280 h 1357607"/>
                  <a:gd name="connsiteX1-147" fmla="*/ 3633787 w 3633787"/>
                  <a:gd name="connsiteY1-148" fmla="*/ 0 h 1357607"/>
                  <a:gd name="connsiteX2-149" fmla="*/ 967740 w 3633787"/>
                  <a:gd name="connsiteY2-150" fmla="*/ 1357607 h 1357607"/>
                  <a:gd name="connsiteX3-151" fmla="*/ 0 w 3633787"/>
                  <a:gd name="connsiteY3-152" fmla="*/ 716280 h 13576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633787" h="1357607">
                    <a:moveTo>
                      <a:pt x="0" y="716280"/>
                    </a:moveTo>
                    <a:lnTo>
                      <a:pt x="3633787" y="0"/>
                    </a:lnTo>
                    <a:lnTo>
                      <a:pt x="967740" y="1357607"/>
                    </a:lnTo>
                    <a:lnTo>
                      <a:pt x="0" y="7162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"/>
              <p:cNvSpPr/>
              <p:nvPr/>
            </p:nvSpPr>
            <p:spPr>
              <a:xfrm rot="10800000">
                <a:off x="4441506" y="5997509"/>
                <a:ext cx="5529263" cy="86620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529262"/>
                  <a:gd name="connsiteY0-178" fmla="*/ 0 h 720562"/>
                  <a:gd name="connsiteX1-179" fmla="*/ 5529262 w 5529262"/>
                  <a:gd name="connsiteY1-180" fmla="*/ 12678 h 720562"/>
                  <a:gd name="connsiteX2-181" fmla="*/ 1920240 w 5529262"/>
                  <a:gd name="connsiteY2-182" fmla="*/ 720562 h 720562"/>
                  <a:gd name="connsiteX3-183" fmla="*/ 0 w 5529262"/>
                  <a:gd name="connsiteY3-184" fmla="*/ 0 h 720562"/>
                  <a:gd name="connsiteX0-185" fmla="*/ 0 w 5524500"/>
                  <a:gd name="connsiteY0-186" fmla="*/ 0 h 720562"/>
                  <a:gd name="connsiteX1-187" fmla="*/ 5524500 w 5524500"/>
                  <a:gd name="connsiteY1-188" fmla="*/ 8716 h 720562"/>
                  <a:gd name="connsiteX2-189" fmla="*/ 1920240 w 5524500"/>
                  <a:gd name="connsiteY2-190" fmla="*/ 720562 h 720562"/>
                  <a:gd name="connsiteX3-191" fmla="*/ 0 w 5524500"/>
                  <a:gd name="connsiteY3-192" fmla="*/ 0 h 720562"/>
                  <a:gd name="connsiteX0-193" fmla="*/ 0 w 5529263"/>
                  <a:gd name="connsiteY0-194" fmla="*/ 0 h 720562"/>
                  <a:gd name="connsiteX1-195" fmla="*/ 5529263 w 5529263"/>
                  <a:gd name="connsiteY1-196" fmla="*/ 8716 h 720562"/>
                  <a:gd name="connsiteX2-197" fmla="*/ 1920240 w 5529263"/>
                  <a:gd name="connsiteY2-198" fmla="*/ 720562 h 720562"/>
                  <a:gd name="connsiteX3-199" fmla="*/ 0 w 5529263"/>
                  <a:gd name="connsiteY3-200" fmla="*/ 0 h 7205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29263" h="720562">
                    <a:moveTo>
                      <a:pt x="0" y="0"/>
                    </a:moveTo>
                    <a:lnTo>
                      <a:pt x="5529263" y="8716"/>
                    </a:lnTo>
                    <a:lnTo>
                      <a:pt x="1920240" y="7205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"/>
              <p:cNvSpPr/>
              <p:nvPr/>
            </p:nvSpPr>
            <p:spPr>
              <a:xfrm rot="10800000">
                <a:off x="8020049" y="4744302"/>
                <a:ext cx="3257550" cy="2104458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310890"/>
                  <a:gd name="connsiteY0-194" fmla="*/ 0 h 1750611"/>
                  <a:gd name="connsiteX1-195" fmla="*/ 3310890 w 3310890"/>
                  <a:gd name="connsiteY1-196" fmla="*/ 728959 h 1750611"/>
                  <a:gd name="connsiteX2-197" fmla="*/ 0 w 3310890"/>
                  <a:gd name="connsiteY2-198" fmla="*/ 1750611 h 1750611"/>
                  <a:gd name="connsiteX3-199" fmla="*/ 1356360 w 3310890"/>
                  <a:gd name="connsiteY3-200" fmla="*/ 0 h 1750611"/>
                  <a:gd name="connsiteX0-201" fmla="*/ 1356360 w 3257550"/>
                  <a:gd name="connsiteY0-202" fmla="*/ 0 h 1750611"/>
                  <a:gd name="connsiteX1-203" fmla="*/ 3257550 w 3257550"/>
                  <a:gd name="connsiteY1-204" fmla="*/ 703604 h 1750611"/>
                  <a:gd name="connsiteX2-205" fmla="*/ 0 w 3257550"/>
                  <a:gd name="connsiteY2-206" fmla="*/ 1750611 h 1750611"/>
                  <a:gd name="connsiteX3-207" fmla="*/ 1356360 w 3257550"/>
                  <a:gd name="connsiteY3-208" fmla="*/ 0 h 17506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257550" h="1750611">
                    <a:moveTo>
                      <a:pt x="1356360" y="0"/>
                    </a:moveTo>
                    <a:lnTo>
                      <a:pt x="3257550" y="703604"/>
                    </a:lnTo>
                    <a:lnTo>
                      <a:pt x="0" y="1750611"/>
                    </a:lnTo>
                    <a:lnTo>
                      <a:pt x="135636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"/>
              <p:cNvSpPr/>
              <p:nvPr/>
            </p:nvSpPr>
            <p:spPr>
              <a:xfrm rot="10800000">
                <a:off x="9898380" y="4186523"/>
                <a:ext cx="2324100" cy="2660716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324100" h="2213339">
                    <a:moveTo>
                      <a:pt x="0" y="3168"/>
                    </a:moveTo>
                    <a:lnTo>
                      <a:pt x="2324100" y="0"/>
                    </a:lnTo>
                    <a:lnTo>
                      <a:pt x="567690" y="2213339"/>
                    </a:lnTo>
                    <a:lnTo>
                      <a:pt x="0" y="316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"/>
              <p:cNvSpPr/>
              <p:nvPr/>
            </p:nvSpPr>
            <p:spPr>
              <a:xfrm rot="10800000">
                <a:off x="11653837" y="4178801"/>
                <a:ext cx="553402" cy="2646431"/>
              </a:xfrm>
              <a:custGeom>
                <a:avLst/>
                <a:gdLst>
                  <a:gd name="connsiteX0" fmla="*/ 0 w 1562100"/>
                  <a:gd name="connsiteY0" fmla="*/ 2095500 h 2095500"/>
                  <a:gd name="connsiteX1" fmla="*/ 781050 w 1562100"/>
                  <a:gd name="connsiteY1" fmla="*/ 0 h 2095500"/>
                  <a:gd name="connsiteX2" fmla="*/ 1562100 w 1562100"/>
                  <a:gd name="connsiteY2" fmla="*/ 2095500 h 2095500"/>
                  <a:gd name="connsiteX3" fmla="*/ 0 w 1562100"/>
                  <a:gd name="connsiteY3" fmla="*/ 2095500 h 2095500"/>
                  <a:gd name="connsiteX0-1" fmla="*/ 0 w 1600200"/>
                  <a:gd name="connsiteY0-2" fmla="*/ 3848100 h 3848100"/>
                  <a:gd name="connsiteX1-3" fmla="*/ 819150 w 1600200"/>
                  <a:gd name="connsiteY1-4" fmla="*/ 0 h 3848100"/>
                  <a:gd name="connsiteX2-5" fmla="*/ 1600200 w 1600200"/>
                  <a:gd name="connsiteY2-6" fmla="*/ 2095500 h 3848100"/>
                  <a:gd name="connsiteX3-7" fmla="*/ 0 w 1600200"/>
                  <a:gd name="connsiteY3-8" fmla="*/ 3848100 h 3848100"/>
                  <a:gd name="connsiteX0-9" fmla="*/ 0 w 1600200"/>
                  <a:gd name="connsiteY0-10" fmla="*/ 1790700 h 1790700"/>
                  <a:gd name="connsiteX1-11" fmla="*/ 0 w 1600200"/>
                  <a:gd name="connsiteY1-12" fmla="*/ 0 h 1790700"/>
                  <a:gd name="connsiteX2-13" fmla="*/ 1600200 w 1600200"/>
                  <a:gd name="connsiteY2-14" fmla="*/ 38100 h 1790700"/>
                  <a:gd name="connsiteX3-15" fmla="*/ 0 w 1600200"/>
                  <a:gd name="connsiteY3-16" fmla="*/ 1790700 h 1790700"/>
                  <a:gd name="connsiteX0-17" fmla="*/ 0 w 1143000"/>
                  <a:gd name="connsiteY0-18" fmla="*/ 1790700 h 1790700"/>
                  <a:gd name="connsiteX1-19" fmla="*/ 0 w 1143000"/>
                  <a:gd name="connsiteY1-20" fmla="*/ 0 h 1790700"/>
                  <a:gd name="connsiteX2-21" fmla="*/ 1143000 w 1143000"/>
                  <a:gd name="connsiteY2-22" fmla="*/ 628650 h 1790700"/>
                  <a:gd name="connsiteX3-23" fmla="*/ 0 w 1143000"/>
                  <a:gd name="connsiteY3-24" fmla="*/ 1790700 h 1790700"/>
                  <a:gd name="connsiteX0-25" fmla="*/ 0 w 2971800"/>
                  <a:gd name="connsiteY0-26" fmla="*/ 1790700 h 1790700"/>
                  <a:gd name="connsiteX1-27" fmla="*/ 1828800 w 2971800"/>
                  <a:gd name="connsiteY1-28" fmla="*/ 0 h 1790700"/>
                  <a:gd name="connsiteX2-29" fmla="*/ 2971800 w 2971800"/>
                  <a:gd name="connsiteY2-30" fmla="*/ 628650 h 1790700"/>
                  <a:gd name="connsiteX3-31" fmla="*/ 0 w 2971800"/>
                  <a:gd name="connsiteY3-32" fmla="*/ 1790700 h 1790700"/>
                  <a:gd name="connsiteX0-33" fmla="*/ 0 w 2971800"/>
                  <a:gd name="connsiteY0-34" fmla="*/ 1162050 h 1162050"/>
                  <a:gd name="connsiteX1-35" fmla="*/ 1162050 w 2971800"/>
                  <a:gd name="connsiteY1-36" fmla="*/ 52767 h 1162050"/>
                  <a:gd name="connsiteX2-37" fmla="*/ 2971800 w 2971800"/>
                  <a:gd name="connsiteY2-38" fmla="*/ 0 h 1162050"/>
                  <a:gd name="connsiteX3-39" fmla="*/ 0 w 2971800"/>
                  <a:gd name="connsiteY3-40" fmla="*/ 1162050 h 1162050"/>
                  <a:gd name="connsiteX0-41" fmla="*/ 0 w 2628900"/>
                  <a:gd name="connsiteY0-42" fmla="*/ 1109283 h 1109283"/>
                  <a:gd name="connsiteX1-43" fmla="*/ 1162050 w 2628900"/>
                  <a:gd name="connsiteY1-44" fmla="*/ 0 h 1109283"/>
                  <a:gd name="connsiteX2-45" fmla="*/ 2628900 w 2628900"/>
                  <a:gd name="connsiteY2-46" fmla="*/ 295865 h 1109283"/>
                  <a:gd name="connsiteX3-47" fmla="*/ 0 w 2628900"/>
                  <a:gd name="connsiteY3-48" fmla="*/ 1109283 h 1109283"/>
                  <a:gd name="connsiteX0-49" fmla="*/ 0 w 2628900"/>
                  <a:gd name="connsiteY0-50" fmla="*/ 1159993 h 1159993"/>
                  <a:gd name="connsiteX1-51" fmla="*/ 1116330 w 2628900"/>
                  <a:gd name="connsiteY1-52" fmla="*/ 0 h 1159993"/>
                  <a:gd name="connsiteX2-53" fmla="*/ 2628900 w 2628900"/>
                  <a:gd name="connsiteY2-54" fmla="*/ 346575 h 1159993"/>
                  <a:gd name="connsiteX3-55" fmla="*/ 0 w 2628900"/>
                  <a:gd name="connsiteY3-56" fmla="*/ 1159993 h 1159993"/>
                  <a:gd name="connsiteX0-57" fmla="*/ 0 w 2651760"/>
                  <a:gd name="connsiteY0-58" fmla="*/ 1153654 h 1153654"/>
                  <a:gd name="connsiteX1-59" fmla="*/ 1139190 w 2651760"/>
                  <a:gd name="connsiteY1-60" fmla="*/ 0 h 1153654"/>
                  <a:gd name="connsiteX2-61" fmla="*/ 2651760 w 2651760"/>
                  <a:gd name="connsiteY2-62" fmla="*/ 346575 h 1153654"/>
                  <a:gd name="connsiteX3-63" fmla="*/ 0 w 2651760"/>
                  <a:gd name="connsiteY3-64" fmla="*/ 1153654 h 1153654"/>
                  <a:gd name="connsiteX0-65" fmla="*/ 0 w 4617720"/>
                  <a:gd name="connsiteY0-66" fmla="*/ 1166332 h 1166332"/>
                  <a:gd name="connsiteX1-67" fmla="*/ 3105150 w 4617720"/>
                  <a:gd name="connsiteY1-68" fmla="*/ 0 h 1166332"/>
                  <a:gd name="connsiteX2-69" fmla="*/ 4617720 w 4617720"/>
                  <a:gd name="connsiteY2-70" fmla="*/ 346575 h 1166332"/>
                  <a:gd name="connsiteX3-71" fmla="*/ 0 w 4617720"/>
                  <a:gd name="connsiteY3-72" fmla="*/ 1166332 h 1166332"/>
                  <a:gd name="connsiteX0-73" fmla="*/ 0 w 4617720"/>
                  <a:gd name="connsiteY0-74" fmla="*/ 893765 h 893765"/>
                  <a:gd name="connsiteX1-75" fmla="*/ 3272790 w 4617720"/>
                  <a:gd name="connsiteY1-76" fmla="*/ 0 h 893765"/>
                  <a:gd name="connsiteX2-77" fmla="*/ 4617720 w 4617720"/>
                  <a:gd name="connsiteY2-78" fmla="*/ 74008 h 893765"/>
                  <a:gd name="connsiteX3-79" fmla="*/ 0 w 4617720"/>
                  <a:gd name="connsiteY3-80" fmla="*/ 893765 h 893765"/>
                  <a:gd name="connsiteX0-81" fmla="*/ 0 w 4617720"/>
                  <a:gd name="connsiteY0-82" fmla="*/ 1001524 h 1001524"/>
                  <a:gd name="connsiteX1-83" fmla="*/ 3257550 w 4617720"/>
                  <a:gd name="connsiteY1-84" fmla="*/ 0 h 1001524"/>
                  <a:gd name="connsiteX2-85" fmla="*/ 4617720 w 4617720"/>
                  <a:gd name="connsiteY2-86" fmla="*/ 181767 h 1001524"/>
                  <a:gd name="connsiteX3-87" fmla="*/ 0 w 4617720"/>
                  <a:gd name="connsiteY3-88" fmla="*/ 1001524 h 1001524"/>
                  <a:gd name="connsiteX0-89" fmla="*/ 0 w 4472940"/>
                  <a:gd name="connsiteY0-90" fmla="*/ 1001524 h 1001524"/>
                  <a:gd name="connsiteX1-91" fmla="*/ 3257550 w 4472940"/>
                  <a:gd name="connsiteY1-92" fmla="*/ 0 h 1001524"/>
                  <a:gd name="connsiteX2-93" fmla="*/ 4472940 w 4472940"/>
                  <a:gd name="connsiteY2-94" fmla="*/ 993128 h 1001524"/>
                  <a:gd name="connsiteX3-95" fmla="*/ 0 w 4472940"/>
                  <a:gd name="connsiteY3-96" fmla="*/ 1001524 h 1001524"/>
                  <a:gd name="connsiteX0-97" fmla="*/ 0 w 5025390"/>
                  <a:gd name="connsiteY0-98" fmla="*/ 668739 h 993128"/>
                  <a:gd name="connsiteX1-99" fmla="*/ 3810000 w 5025390"/>
                  <a:gd name="connsiteY1-100" fmla="*/ 0 h 993128"/>
                  <a:gd name="connsiteX2-101" fmla="*/ 5025390 w 5025390"/>
                  <a:gd name="connsiteY2-102" fmla="*/ 993128 h 993128"/>
                  <a:gd name="connsiteX3-103" fmla="*/ 0 w 5025390"/>
                  <a:gd name="connsiteY3-104" fmla="*/ 668739 h 993128"/>
                  <a:gd name="connsiteX0-105" fmla="*/ 0 w 3810000"/>
                  <a:gd name="connsiteY0-106" fmla="*/ 668739 h 1642851"/>
                  <a:gd name="connsiteX1-107" fmla="*/ 3810000 w 3810000"/>
                  <a:gd name="connsiteY1-108" fmla="*/ 0 h 1642851"/>
                  <a:gd name="connsiteX2-109" fmla="*/ 1215390 w 3810000"/>
                  <a:gd name="connsiteY2-110" fmla="*/ 1642851 h 1642851"/>
                  <a:gd name="connsiteX3-111" fmla="*/ 0 w 3810000"/>
                  <a:gd name="connsiteY3-112" fmla="*/ 668739 h 1642851"/>
                  <a:gd name="connsiteX0-113" fmla="*/ 0 w 2419350"/>
                  <a:gd name="connsiteY0-114" fmla="*/ 335954 h 1310066"/>
                  <a:gd name="connsiteX1-115" fmla="*/ 2419350 w 2419350"/>
                  <a:gd name="connsiteY1-116" fmla="*/ 0 h 1310066"/>
                  <a:gd name="connsiteX2-117" fmla="*/ 1215390 w 2419350"/>
                  <a:gd name="connsiteY2-118" fmla="*/ 1310066 h 1310066"/>
                  <a:gd name="connsiteX3-119" fmla="*/ 0 w 2419350"/>
                  <a:gd name="connsiteY3-120" fmla="*/ 335954 h 1310066"/>
                  <a:gd name="connsiteX0-121" fmla="*/ 0 w 3562350"/>
                  <a:gd name="connsiteY0-122" fmla="*/ 209179 h 1183291"/>
                  <a:gd name="connsiteX1-123" fmla="*/ 3562350 w 3562350"/>
                  <a:gd name="connsiteY1-124" fmla="*/ 0 h 1183291"/>
                  <a:gd name="connsiteX2-125" fmla="*/ 1215390 w 3562350"/>
                  <a:gd name="connsiteY2-126" fmla="*/ 1183291 h 1183291"/>
                  <a:gd name="connsiteX3-127" fmla="*/ 0 w 3562350"/>
                  <a:gd name="connsiteY3-128" fmla="*/ 209179 h 1183291"/>
                  <a:gd name="connsiteX0-129" fmla="*/ 0 w 3867150"/>
                  <a:gd name="connsiteY0-130" fmla="*/ 383495 h 1357607"/>
                  <a:gd name="connsiteX1-131" fmla="*/ 3867150 w 3867150"/>
                  <a:gd name="connsiteY1-132" fmla="*/ 0 h 1357607"/>
                  <a:gd name="connsiteX2-133" fmla="*/ 1215390 w 3867150"/>
                  <a:gd name="connsiteY2-134" fmla="*/ 1357607 h 1357607"/>
                  <a:gd name="connsiteX3-135" fmla="*/ 0 w 3867150"/>
                  <a:gd name="connsiteY3-136" fmla="*/ 383495 h 1357607"/>
                  <a:gd name="connsiteX0-137" fmla="*/ 0 w 3619500"/>
                  <a:gd name="connsiteY0-138" fmla="*/ 716280 h 1357607"/>
                  <a:gd name="connsiteX1-139" fmla="*/ 3619500 w 3619500"/>
                  <a:gd name="connsiteY1-140" fmla="*/ 0 h 1357607"/>
                  <a:gd name="connsiteX2-141" fmla="*/ 967740 w 3619500"/>
                  <a:gd name="connsiteY2-142" fmla="*/ 1357607 h 1357607"/>
                  <a:gd name="connsiteX3-143" fmla="*/ 0 w 3619500"/>
                  <a:gd name="connsiteY3-144" fmla="*/ 716280 h 1357607"/>
                  <a:gd name="connsiteX0-145" fmla="*/ 0 w 5886450"/>
                  <a:gd name="connsiteY0-146" fmla="*/ 747974 h 1389301"/>
                  <a:gd name="connsiteX1-147" fmla="*/ 5886450 w 5886450"/>
                  <a:gd name="connsiteY1-148" fmla="*/ 0 h 1389301"/>
                  <a:gd name="connsiteX2-149" fmla="*/ 967740 w 5886450"/>
                  <a:gd name="connsiteY2-150" fmla="*/ 1389301 h 1389301"/>
                  <a:gd name="connsiteX3-151" fmla="*/ 0 w 5886450"/>
                  <a:gd name="connsiteY3-152" fmla="*/ 747974 h 1389301"/>
                  <a:gd name="connsiteX0-153" fmla="*/ 0 w 5886450"/>
                  <a:gd name="connsiteY0-154" fmla="*/ 747974 h 771272"/>
                  <a:gd name="connsiteX1-155" fmla="*/ 5886450 w 5886450"/>
                  <a:gd name="connsiteY1-156" fmla="*/ 0 h 771272"/>
                  <a:gd name="connsiteX2-157" fmla="*/ 2586990 w 5886450"/>
                  <a:gd name="connsiteY2-158" fmla="*/ 771272 h 771272"/>
                  <a:gd name="connsiteX3-159" fmla="*/ 0 w 5886450"/>
                  <a:gd name="connsiteY3-160" fmla="*/ 747974 h 771272"/>
                  <a:gd name="connsiteX0-161" fmla="*/ 0 w 5486400"/>
                  <a:gd name="connsiteY0-162" fmla="*/ 0 h 783950"/>
                  <a:gd name="connsiteX1-163" fmla="*/ 5486400 w 5486400"/>
                  <a:gd name="connsiteY1-164" fmla="*/ 12678 h 783950"/>
                  <a:gd name="connsiteX2-165" fmla="*/ 2186940 w 5486400"/>
                  <a:gd name="connsiteY2-166" fmla="*/ 783950 h 783950"/>
                  <a:gd name="connsiteX3-167" fmla="*/ 0 w 5486400"/>
                  <a:gd name="connsiteY3-168" fmla="*/ 0 h 783950"/>
                  <a:gd name="connsiteX0-169" fmla="*/ 0 w 5486400"/>
                  <a:gd name="connsiteY0-170" fmla="*/ 0 h 720562"/>
                  <a:gd name="connsiteX1-171" fmla="*/ 5486400 w 5486400"/>
                  <a:gd name="connsiteY1-172" fmla="*/ 12678 h 720562"/>
                  <a:gd name="connsiteX2-173" fmla="*/ 1920240 w 5486400"/>
                  <a:gd name="connsiteY2-174" fmla="*/ 720562 h 720562"/>
                  <a:gd name="connsiteX3-175" fmla="*/ 0 w 5486400"/>
                  <a:gd name="connsiteY3-176" fmla="*/ 0 h 720562"/>
                  <a:gd name="connsiteX0-177" fmla="*/ 0 w 5276850"/>
                  <a:gd name="connsiteY0-178" fmla="*/ 320106 h 1040668"/>
                  <a:gd name="connsiteX1-179" fmla="*/ 5276850 w 5276850"/>
                  <a:gd name="connsiteY1-180" fmla="*/ 0 h 1040668"/>
                  <a:gd name="connsiteX2-181" fmla="*/ 1920240 w 5276850"/>
                  <a:gd name="connsiteY2-182" fmla="*/ 1040668 h 1040668"/>
                  <a:gd name="connsiteX3-183" fmla="*/ 0 w 5276850"/>
                  <a:gd name="connsiteY3-184" fmla="*/ 320106 h 1040668"/>
                  <a:gd name="connsiteX0-185" fmla="*/ 1356360 w 3356610"/>
                  <a:gd name="connsiteY0-186" fmla="*/ 0 h 1750611"/>
                  <a:gd name="connsiteX1-187" fmla="*/ 3356610 w 3356610"/>
                  <a:gd name="connsiteY1-188" fmla="*/ 709943 h 1750611"/>
                  <a:gd name="connsiteX2-189" fmla="*/ 0 w 3356610"/>
                  <a:gd name="connsiteY2-190" fmla="*/ 1750611 h 1750611"/>
                  <a:gd name="connsiteX3-191" fmla="*/ 1356360 w 3356610"/>
                  <a:gd name="connsiteY3-192" fmla="*/ 0 h 1750611"/>
                  <a:gd name="connsiteX0-193" fmla="*/ 1356360 w 3737610"/>
                  <a:gd name="connsiteY0-194" fmla="*/ 98249 h 1848860"/>
                  <a:gd name="connsiteX1-195" fmla="*/ 3737610 w 3737610"/>
                  <a:gd name="connsiteY1-196" fmla="*/ 0 h 1848860"/>
                  <a:gd name="connsiteX2-197" fmla="*/ 0 w 3737610"/>
                  <a:gd name="connsiteY2-198" fmla="*/ 1848860 h 1848860"/>
                  <a:gd name="connsiteX3-199" fmla="*/ 1356360 w 3737610"/>
                  <a:gd name="connsiteY3-200" fmla="*/ 98249 h 1848860"/>
                  <a:gd name="connsiteX0-201" fmla="*/ 0 w 2381250"/>
                  <a:gd name="connsiteY0-202" fmla="*/ 98249 h 2213339"/>
                  <a:gd name="connsiteX1-203" fmla="*/ 2381250 w 2381250"/>
                  <a:gd name="connsiteY1-204" fmla="*/ 0 h 2213339"/>
                  <a:gd name="connsiteX2-205" fmla="*/ 624840 w 2381250"/>
                  <a:gd name="connsiteY2-206" fmla="*/ 2213339 h 2213339"/>
                  <a:gd name="connsiteX3-207" fmla="*/ 0 w 2381250"/>
                  <a:gd name="connsiteY3-208" fmla="*/ 98249 h 2213339"/>
                  <a:gd name="connsiteX0-209" fmla="*/ 0 w 1962150"/>
                  <a:gd name="connsiteY0-210" fmla="*/ 0 h 2226018"/>
                  <a:gd name="connsiteX1-211" fmla="*/ 1962150 w 1962150"/>
                  <a:gd name="connsiteY1-212" fmla="*/ 12679 h 2226018"/>
                  <a:gd name="connsiteX2-213" fmla="*/ 205740 w 1962150"/>
                  <a:gd name="connsiteY2-214" fmla="*/ 2226018 h 2226018"/>
                  <a:gd name="connsiteX3-215" fmla="*/ 0 w 1962150"/>
                  <a:gd name="connsiteY3-216" fmla="*/ 0 h 2226018"/>
                  <a:gd name="connsiteX0-217" fmla="*/ 0 w 2247900"/>
                  <a:gd name="connsiteY0-218" fmla="*/ 3168 h 2213339"/>
                  <a:gd name="connsiteX1-219" fmla="*/ 2247900 w 2247900"/>
                  <a:gd name="connsiteY1-220" fmla="*/ 0 h 2213339"/>
                  <a:gd name="connsiteX2-221" fmla="*/ 491490 w 2247900"/>
                  <a:gd name="connsiteY2-222" fmla="*/ 2213339 h 2213339"/>
                  <a:gd name="connsiteX3-223" fmla="*/ 0 w 2247900"/>
                  <a:gd name="connsiteY3-224" fmla="*/ 3168 h 2213339"/>
                  <a:gd name="connsiteX0-225" fmla="*/ 0 w 2324100"/>
                  <a:gd name="connsiteY0-226" fmla="*/ 3168 h 2213339"/>
                  <a:gd name="connsiteX1-227" fmla="*/ 2324100 w 2324100"/>
                  <a:gd name="connsiteY1-228" fmla="*/ 0 h 2213339"/>
                  <a:gd name="connsiteX2-229" fmla="*/ 567690 w 2324100"/>
                  <a:gd name="connsiteY2-230" fmla="*/ 2213339 h 2213339"/>
                  <a:gd name="connsiteX3-231" fmla="*/ 0 w 2324100"/>
                  <a:gd name="connsiteY3-232" fmla="*/ 3168 h 2213339"/>
                  <a:gd name="connsiteX0-233" fmla="*/ 0 w 1619250"/>
                  <a:gd name="connsiteY0-234" fmla="*/ 779666 h 2989837"/>
                  <a:gd name="connsiteX1-235" fmla="*/ 1619250 w 1619250"/>
                  <a:gd name="connsiteY1-236" fmla="*/ 0 h 2989837"/>
                  <a:gd name="connsiteX2-237" fmla="*/ 567690 w 1619250"/>
                  <a:gd name="connsiteY2-238" fmla="*/ 2989837 h 2989837"/>
                  <a:gd name="connsiteX3-239" fmla="*/ 0 w 1619250"/>
                  <a:gd name="connsiteY3-240" fmla="*/ 779666 h 2989837"/>
                  <a:gd name="connsiteX0-241" fmla="*/ 0 w 2110740"/>
                  <a:gd name="connsiteY0-242" fmla="*/ 779666 h 2181645"/>
                  <a:gd name="connsiteX1-243" fmla="*/ 1619250 w 2110740"/>
                  <a:gd name="connsiteY1-244" fmla="*/ 0 h 2181645"/>
                  <a:gd name="connsiteX2-245" fmla="*/ 2110740 w 2110740"/>
                  <a:gd name="connsiteY2-246" fmla="*/ 2181645 h 2181645"/>
                  <a:gd name="connsiteX3-247" fmla="*/ 0 w 2110740"/>
                  <a:gd name="connsiteY3-248" fmla="*/ 779666 h 2181645"/>
                  <a:gd name="connsiteX0-249" fmla="*/ 0 w 2110740"/>
                  <a:gd name="connsiteY0-250" fmla="*/ 858901 h 2260880"/>
                  <a:gd name="connsiteX1-251" fmla="*/ 1600200 w 2110740"/>
                  <a:gd name="connsiteY1-252" fmla="*/ 0 h 2260880"/>
                  <a:gd name="connsiteX2-253" fmla="*/ 2110740 w 2110740"/>
                  <a:gd name="connsiteY2-254" fmla="*/ 2260880 h 2260880"/>
                  <a:gd name="connsiteX3-255" fmla="*/ 0 w 2110740"/>
                  <a:gd name="connsiteY3-256" fmla="*/ 858901 h 2260880"/>
                  <a:gd name="connsiteX0-257" fmla="*/ 0 w 529590"/>
                  <a:gd name="connsiteY0-258" fmla="*/ 1841409 h 2260880"/>
                  <a:gd name="connsiteX1-259" fmla="*/ 19050 w 529590"/>
                  <a:gd name="connsiteY1-260" fmla="*/ 0 h 2260880"/>
                  <a:gd name="connsiteX2-261" fmla="*/ 529590 w 529590"/>
                  <a:gd name="connsiteY2-262" fmla="*/ 2260880 h 2260880"/>
                  <a:gd name="connsiteX3-263" fmla="*/ 0 w 529590"/>
                  <a:gd name="connsiteY3-264" fmla="*/ 1841409 h 2260880"/>
                  <a:gd name="connsiteX0-265" fmla="*/ 0 w 553402"/>
                  <a:gd name="connsiteY0-266" fmla="*/ 1841409 h 2201455"/>
                  <a:gd name="connsiteX1-267" fmla="*/ 19050 w 553402"/>
                  <a:gd name="connsiteY1-268" fmla="*/ 0 h 2201455"/>
                  <a:gd name="connsiteX2-269" fmla="*/ 553402 w 553402"/>
                  <a:gd name="connsiteY2-270" fmla="*/ 2201455 h 2201455"/>
                  <a:gd name="connsiteX3-271" fmla="*/ 0 w 553402"/>
                  <a:gd name="connsiteY3-272" fmla="*/ 1841409 h 22014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53402" h="2201455">
                    <a:moveTo>
                      <a:pt x="0" y="1841409"/>
                    </a:moveTo>
                    <a:lnTo>
                      <a:pt x="19050" y="0"/>
                    </a:lnTo>
                    <a:lnTo>
                      <a:pt x="553402" y="2201455"/>
                    </a:lnTo>
                    <a:lnTo>
                      <a:pt x="0" y="18414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324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18324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hyperlink" Target="http://www.92ppt.ne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03928" y="1492608"/>
            <a:ext cx="1528394" cy="1528617"/>
            <a:chOff x="3471636" y="1203878"/>
            <a:chExt cx="1219201" cy="1219379"/>
          </a:xfrm>
        </p:grpSpPr>
        <p:sp>
          <p:nvSpPr>
            <p:cNvPr id="3" name="矩形 2"/>
            <p:cNvSpPr/>
            <p:nvPr/>
          </p:nvSpPr>
          <p:spPr>
            <a:xfrm>
              <a:off x="3471636" y="1242157"/>
              <a:ext cx="1181100" cy="1181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09737" y="1203878"/>
              <a:ext cx="1181100" cy="110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学术</a:t>
              </a:r>
              <a:endParaRPr lang="en-US" altLang="zh-CN" sz="4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答辩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83941" y="1395442"/>
            <a:ext cx="3856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课程题目</a:t>
            </a:r>
            <a:endParaRPr lang="en-US" altLang="zh-CN" sz="6000" b="1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184015" y="2563731"/>
            <a:ext cx="428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姓名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班级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学号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专业 </a:t>
            </a:r>
            <a:r>
              <a:rPr lang="en-US" altLang="zh-CN" sz="2800" dirty="0" smtClean="0"/>
              <a:t>|</a:t>
            </a:r>
            <a:endParaRPr lang="zh-CN" altLang="en-US" sz="2800" dirty="0"/>
          </a:p>
        </p:txBody>
      </p:sp>
      <p:sp>
        <p:nvSpPr>
          <p:cNvPr id="10" name="文本框 9"/>
          <p:cNvSpPr txBox="1"/>
          <p:nvPr/>
        </p:nvSpPr>
        <p:spPr>
          <a:xfrm>
            <a:off x="5065395" y="132080"/>
            <a:ext cx="3637915" cy="3067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</a:t>
            </a:r>
            <a:r>
              <a:rPr lang="zh-CN" altLang="en-US" sz="1400" dirty="0"/>
              <a:t>方法</a:t>
            </a:r>
            <a:r>
              <a:rPr lang="en-US" altLang="zh-CN" sz="1400" dirty="0" smtClean="0"/>
              <a:t>-Methods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7155468" y="1787663"/>
            <a:ext cx="2423823" cy="1066482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5468" y="5374921"/>
            <a:ext cx="3296400" cy="1066482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5468" y="4179170"/>
            <a:ext cx="2423823" cy="1066482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5468" y="2983416"/>
            <a:ext cx="3199447" cy="1066482"/>
          </a:xfrm>
          <a:prstGeom prst="rect">
            <a:avLst/>
          </a:prstGeom>
          <a:solidFill>
            <a:srgbClr val="FAA21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995" y="3143491"/>
            <a:ext cx="3936743" cy="388568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5245" y="3661330"/>
            <a:ext cx="3102494" cy="388568"/>
          </a:xfrm>
          <a:prstGeom prst="rect">
            <a:avLst/>
          </a:prstGeom>
          <a:solidFill>
            <a:srgbClr val="FAA21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4179170"/>
            <a:ext cx="4556788" cy="388568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432" y="4697009"/>
            <a:ext cx="3490307" cy="388568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任意多边形 10"/>
          <p:cNvSpPr/>
          <p:nvPr/>
        </p:nvSpPr>
        <p:spPr>
          <a:xfrm>
            <a:off x="4532260" y="1791571"/>
            <a:ext cx="2639559" cy="173560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C0504D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1"/>
          <p:cNvSpPr/>
          <p:nvPr/>
        </p:nvSpPr>
        <p:spPr>
          <a:xfrm flipV="1">
            <a:off x="4517499" y="4697006"/>
            <a:ext cx="2637969" cy="173560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258E5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流程图: 手动输入 12"/>
          <p:cNvSpPr/>
          <p:nvPr/>
        </p:nvSpPr>
        <p:spPr>
          <a:xfrm>
            <a:off x="4531214" y="2983416"/>
            <a:ext cx="2629731" cy="10615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4 w 10004"/>
              <a:gd name="connsiteY0-2" fmla="*/ 2000 h 10000"/>
              <a:gd name="connsiteX1-3" fmla="*/ 10004 w 10004"/>
              <a:gd name="connsiteY1-4" fmla="*/ 0 h 10000"/>
              <a:gd name="connsiteX2-5" fmla="*/ 10004 w 10004"/>
              <a:gd name="connsiteY2-6" fmla="*/ 10000 h 10000"/>
              <a:gd name="connsiteX3-7" fmla="*/ 4 w 10004"/>
              <a:gd name="connsiteY3-8" fmla="*/ 10000 h 10000"/>
              <a:gd name="connsiteX4-9" fmla="*/ 0 w 10004"/>
              <a:gd name="connsiteY4-10" fmla="*/ 6421 h 10000"/>
              <a:gd name="connsiteX5" fmla="*/ 4 w 10004"/>
              <a:gd name="connsiteY5" fmla="*/ 2000 h 10000"/>
              <a:gd name="connsiteX0-11" fmla="*/ 0 w 10004"/>
              <a:gd name="connsiteY0-12" fmla="*/ 6467 h 10046"/>
              <a:gd name="connsiteX1-13" fmla="*/ 10004 w 10004"/>
              <a:gd name="connsiteY1-14" fmla="*/ 46 h 10046"/>
              <a:gd name="connsiteX2-15" fmla="*/ 10004 w 10004"/>
              <a:gd name="connsiteY2-16" fmla="*/ 10046 h 10046"/>
              <a:gd name="connsiteX3-17" fmla="*/ 4 w 10004"/>
              <a:gd name="connsiteY3-18" fmla="*/ 10046 h 10046"/>
              <a:gd name="connsiteX4-19" fmla="*/ 0 w 10004"/>
              <a:gd name="connsiteY4-20" fmla="*/ 6467 h 10046"/>
              <a:gd name="connsiteX0-21" fmla="*/ 0 w 10004"/>
              <a:gd name="connsiteY0-22" fmla="*/ 6421 h 10000"/>
              <a:gd name="connsiteX1-23" fmla="*/ 10004 w 10004"/>
              <a:gd name="connsiteY1-24" fmla="*/ 0 h 10000"/>
              <a:gd name="connsiteX2-25" fmla="*/ 10004 w 10004"/>
              <a:gd name="connsiteY2-26" fmla="*/ 10000 h 10000"/>
              <a:gd name="connsiteX3-27" fmla="*/ 4 w 10004"/>
              <a:gd name="connsiteY3-28" fmla="*/ 10000 h 10000"/>
              <a:gd name="connsiteX4-29" fmla="*/ 0 w 10004"/>
              <a:gd name="connsiteY4-30" fmla="*/ 6421 h 10000"/>
              <a:gd name="connsiteX0-31" fmla="*/ 0 w 10004"/>
              <a:gd name="connsiteY0-32" fmla="*/ 6421 h 10000"/>
              <a:gd name="connsiteX1-33" fmla="*/ 10004 w 10004"/>
              <a:gd name="connsiteY1-34" fmla="*/ 0 h 10000"/>
              <a:gd name="connsiteX2-35" fmla="*/ 10004 w 10004"/>
              <a:gd name="connsiteY2-36" fmla="*/ 10000 h 10000"/>
              <a:gd name="connsiteX3-37" fmla="*/ 4 w 10004"/>
              <a:gd name="connsiteY3-38" fmla="*/ 10000 h 10000"/>
              <a:gd name="connsiteX4-39" fmla="*/ 0 w 10004"/>
              <a:gd name="connsiteY4-40" fmla="*/ 6421 h 10000"/>
              <a:gd name="connsiteX0-41" fmla="*/ 0 w 10004"/>
              <a:gd name="connsiteY0-42" fmla="*/ 6421 h 10000"/>
              <a:gd name="connsiteX1-43" fmla="*/ 10004 w 10004"/>
              <a:gd name="connsiteY1-44" fmla="*/ 0 h 10000"/>
              <a:gd name="connsiteX2-45" fmla="*/ 10004 w 10004"/>
              <a:gd name="connsiteY2-46" fmla="*/ 10000 h 10000"/>
              <a:gd name="connsiteX3-47" fmla="*/ 4 w 10004"/>
              <a:gd name="connsiteY3-48" fmla="*/ 10000 h 10000"/>
              <a:gd name="connsiteX4-49" fmla="*/ 0 w 10004"/>
              <a:gd name="connsiteY4-50" fmla="*/ 6421 h 10000"/>
              <a:gd name="connsiteX0-51" fmla="*/ 0 w 10004"/>
              <a:gd name="connsiteY0-52" fmla="*/ 6421 h 10000"/>
              <a:gd name="connsiteX1-53" fmla="*/ 10004 w 10004"/>
              <a:gd name="connsiteY1-54" fmla="*/ 0 h 10000"/>
              <a:gd name="connsiteX2-55" fmla="*/ 10004 w 10004"/>
              <a:gd name="connsiteY2-56" fmla="*/ 10000 h 10000"/>
              <a:gd name="connsiteX3-57" fmla="*/ 4 w 10004"/>
              <a:gd name="connsiteY3-58" fmla="*/ 10000 h 10000"/>
              <a:gd name="connsiteX4-59" fmla="*/ 0 w 10004"/>
              <a:gd name="connsiteY4-60" fmla="*/ 6421 h 10000"/>
              <a:gd name="connsiteX0-61" fmla="*/ 0 w 10004"/>
              <a:gd name="connsiteY0-62" fmla="*/ 6421 h 10000"/>
              <a:gd name="connsiteX1-63" fmla="*/ 10004 w 10004"/>
              <a:gd name="connsiteY1-64" fmla="*/ 0 h 10000"/>
              <a:gd name="connsiteX2-65" fmla="*/ 10004 w 10004"/>
              <a:gd name="connsiteY2-66" fmla="*/ 10000 h 10000"/>
              <a:gd name="connsiteX3-67" fmla="*/ 4 w 10004"/>
              <a:gd name="connsiteY3-68" fmla="*/ 10000 h 10000"/>
              <a:gd name="connsiteX4-69" fmla="*/ 0 w 10004"/>
              <a:gd name="connsiteY4-70" fmla="*/ 6421 h 10000"/>
              <a:gd name="connsiteX0-71" fmla="*/ 0 w 10004"/>
              <a:gd name="connsiteY0-72" fmla="*/ 6421 h 10000"/>
              <a:gd name="connsiteX1-73" fmla="*/ 10004 w 10004"/>
              <a:gd name="connsiteY1-74" fmla="*/ 0 h 10000"/>
              <a:gd name="connsiteX2-75" fmla="*/ 10004 w 10004"/>
              <a:gd name="connsiteY2-76" fmla="*/ 10000 h 10000"/>
              <a:gd name="connsiteX3-77" fmla="*/ 4 w 10004"/>
              <a:gd name="connsiteY3-78" fmla="*/ 10000 h 10000"/>
              <a:gd name="connsiteX4-79" fmla="*/ 0 w 10004"/>
              <a:gd name="connsiteY4-80" fmla="*/ 642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F79646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流程图: 手动输入 12"/>
          <p:cNvSpPr/>
          <p:nvPr/>
        </p:nvSpPr>
        <p:spPr>
          <a:xfrm flipV="1">
            <a:off x="4521094" y="4174989"/>
            <a:ext cx="2650724" cy="10615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4 w 10004"/>
              <a:gd name="connsiteY0-2" fmla="*/ 2000 h 10000"/>
              <a:gd name="connsiteX1-3" fmla="*/ 10004 w 10004"/>
              <a:gd name="connsiteY1-4" fmla="*/ 0 h 10000"/>
              <a:gd name="connsiteX2-5" fmla="*/ 10004 w 10004"/>
              <a:gd name="connsiteY2-6" fmla="*/ 10000 h 10000"/>
              <a:gd name="connsiteX3-7" fmla="*/ 4 w 10004"/>
              <a:gd name="connsiteY3-8" fmla="*/ 10000 h 10000"/>
              <a:gd name="connsiteX4-9" fmla="*/ 0 w 10004"/>
              <a:gd name="connsiteY4-10" fmla="*/ 6421 h 10000"/>
              <a:gd name="connsiteX5" fmla="*/ 4 w 10004"/>
              <a:gd name="connsiteY5" fmla="*/ 2000 h 10000"/>
              <a:gd name="connsiteX0-11" fmla="*/ 0 w 10004"/>
              <a:gd name="connsiteY0-12" fmla="*/ 6467 h 10046"/>
              <a:gd name="connsiteX1-13" fmla="*/ 10004 w 10004"/>
              <a:gd name="connsiteY1-14" fmla="*/ 46 h 10046"/>
              <a:gd name="connsiteX2-15" fmla="*/ 10004 w 10004"/>
              <a:gd name="connsiteY2-16" fmla="*/ 10046 h 10046"/>
              <a:gd name="connsiteX3-17" fmla="*/ 4 w 10004"/>
              <a:gd name="connsiteY3-18" fmla="*/ 10046 h 10046"/>
              <a:gd name="connsiteX4-19" fmla="*/ 0 w 10004"/>
              <a:gd name="connsiteY4-20" fmla="*/ 6467 h 10046"/>
              <a:gd name="connsiteX0-21" fmla="*/ 0 w 10004"/>
              <a:gd name="connsiteY0-22" fmla="*/ 6421 h 10000"/>
              <a:gd name="connsiteX1-23" fmla="*/ 10004 w 10004"/>
              <a:gd name="connsiteY1-24" fmla="*/ 0 h 10000"/>
              <a:gd name="connsiteX2-25" fmla="*/ 10004 w 10004"/>
              <a:gd name="connsiteY2-26" fmla="*/ 10000 h 10000"/>
              <a:gd name="connsiteX3-27" fmla="*/ 4 w 10004"/>
              <a:gd name="connsiteY3-28" fmla="*/ 10000 h 10000"/>
              <a:gd name="connsiteX4-29" fmla="*/ 0 w 10004"/>
              <a:gd name="connsiteY4-30" fmla="*/ 6421 h 10000"/>
              <a:gd name="connsiteX0-31" fmla="*/ 0 w 10004"/>
              <a:gd name="connsiteY0-32" fmla="*/ 6421 h 10000"/>
              <a:gd name="connsiteX1-33" fmla="*/ 10004 w 10004"/>
              <a:gd name="connsiteY1-34" fmla="*/ 0 h 10000"/>
              <a:gd name="connsiteX2-35" fmla="*/ 10004 w 10004"/>
              <a:gd name="connsiteY2-36" fmla="*/ 10000 h 10000"/>
              <a:gd name="connsiteX3-37" fmla="*/ 4 w 10004"/>
              <a:gd name="connsiteY3-38" fmla="*/ 10000 h 10000"/>
              <a:gd name="connsiteX4-39" fmla="*/ 0 w 10004"/>
              <a:gd name="connsiteY4-40" fmla="*/ 6421 h 10000"/>
              <a:gd name="connsiteX0-41" fmla="*/ 0 w 10004"/>
              <a:gd name="connsiteY0-42" fmla="*/ 6421 h 10000"/>
              <a:gd name="connsiteX1-43" fmla="*/ 10004 w 10004"/>
              <a:gd name="connsiteY1-44" fmla="*/ 0 h 10000"/>
              <a:gd name="connsiteX2-45" fmla="*/ 10004 w 10004"/>
              <a:gd name="connsiteY2-46" fmla="*/ 10000 h 10000"/>
              <a:gd name="connsiteX3-47" fmla="*/ 4 w 10004"/>
              <a:gd name="connsiteY3-48" fmla="*/ 10000 h 10000"/>
              <a:gd name="connsiteX4-49" fmla="*/ 0 w 10004"/>
              <a:gd name="connsiteY4-50" fmla="*/ 6421 h 10000"/>
              <a:gd name="connsiteX0-51" fmla="*/ 0 w 10004"/>
              <a:gd name="connsiteY0-52" fmla="*/ 6421 h 10000"/>
              <a:gd name="connsiteX1-53" fmla="*/ 10004 w 10004"/>
              <a:gd name="connsiteY1-54" fmla="*/ 0 h 10000"/>
              <a:gd name="connsiteX2-55" fmla="*/ 10004 w 10004"/>
              <a:gd name="connsiteY2-56" fmla="*/ 10000 h 10000"/>
              <a:gd name="connsiteX3-57" fmla="*/ 4 w 10004"/>
              <a:gd name="connsiteY3-58" fmla="*/ 10000 h 10000"/>
              <a:gd name="connsiteX4-59" fmla="*/ 0 w 10004"/>
              <a:gd name="connsiteY4-60" fmla="*/ 6421 h 10000"/>
              <a:gd name="connsiteX0-61" fmla="*/ 0 w 10004"/>
              <a:gd name="connsiteY0-62" fmla="*/ 6421 h 10000"/>
              <a:gd name="connsiteX1-63" fmla="*/ 10004 w 10004"/>
              <a:gd name="connsiteY1-64" fmla="*/ 0 h 10000"/>
              <a:gd name="connsiteX2-65" fmla="*/ 10004 w 10004"/>
              <a:gd name="connsiteY2-66" fmla="*/ 10000 h 10000"/>
              <a:gd name="connsiteX3-67" fmla="*/ 4 w 10004"/>
              <a:gd name="connsiteY3-68" fmla="*/ 10000 h 10000"/>
              <a:gd name="connsiteX4-69" fmla="*/ 0 w 10004"/>
              <a:gd name="connsiteY4-70" fmla="*/ 6421 h 10000"/>
              <a:gd name="connsiteX0-71" fmla="*/ 0 w 10004"/>
              <a:gd name="connsiteY0-72" fmla="*/ 6421 h 10000"/>
              <a:gd name="connsiteX1-73" fmla="*/ 10004 w 10004"/>
              <a:gd name="connsiteY1-74" fmla="*/ 0 h 10000"/>
              <a:gd name="connsiteX2-75" fmla="*/ 10004 w 10004"/>
              <a:gd name="connsiteY2-76" fmla="*/ 10000 h 10000"/>
              <a:gd name="connsiteX3-77" fmla="*/ 4 w 10004"/>
              <a:gd name="connsiteY3-78" fmla="*/ 10000 h 10000"/>
              <a:gd name="connsiteX4-79" fmla="*/ 0 w 10004"/>
              <a:gd name="connsiteY4-80" fmla="*/ 642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4BACC6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13484" y="1579839"/>
            <a:ext cx="1546608" cy="1604376"/>
          </a:xfrm>
          <a:prstGeom prst="rect">
            <a:avLst/>
          </a:prstGeom>
          <a:solidFill>
            <a:srgbClr val="E559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95364" y="4178143"/>
            <a:ext cx="1546608" cy="1069747"/>
          </a:xfrm>
          <a:prstGeom prst="rect">
            <a:avLst/>
          </a:prstGeom>
          <a:solidFill>
            <a:srgbClr val="39BDD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68966" y="5374921"/>
            <a:ext cx="1546608" cy="1066482"/>
          </a:xfrm>
          <a:prstGeom prst="rect">
            <a:avLst/>
          </a:prstGeom>
          <a:solidFill>
            <a:srgbClr val="1BBA9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04530" y="1962869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  <a:endParaRPr lang="zh-CN" altLang="en-US" sz="16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304530" y="3194272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  <a:endParaRPr lang="zh-CN" altLang="en-US" sz="16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191245" y="4346157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  <a:endParaRPr lang="zh-CN" altLang="en-US" sz="16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60864" y="5438804"/>
            <a:ext cx="216139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  <a:endParaRPr lang="zh-CN" altLang="en-US" sz="16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81719" y="470302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-306197" y="421300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12552" y="3711371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42868" y="3191194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免费资源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QQ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群：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389728610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526" y="5236584"/>
            <a:ext cx="4470288" cy="449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Arial" panose="020B0604020202020204" pitchFamily="34" charset="0"/>
              </a:rPr>
              <a:t>Your 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Text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47433" y="5483698"/>
            <a:ext cx="353692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8" name="Line 110"/>
          <p:cNvSpPr>
            <a:spLocks noChangeShapeType="1"/>
          </p:cNvSpPr>
          <p:nvPr/>
        </p:nvSpPr>
        <p:spPr bwMode="auto">
          <a:xfrm>
            <a:off x="2292048" y="1839716"/>
            <a:ext cx="2495" cy="2495"/>
          </a:xfrm>
          <a:prstGeom prst="line">
            <a:avLst/>
          </a:prstGeom>
          <a:noFill/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9" name="Line 111"/>
          <p:cNvSpPr>
            <a:spLocks noChangeShapeType="1"/>
          </p:cNvSpPr>
          <p:nvPr/>
        </p:nvSpPr>
        <p:spPr bwMode="auto">
          <a:xfrm>
            <a:off x="2292048" y="1839716"/>
            <a:ext cx="2495" cy="2495"/>
          </a:xfrm>
          <a:prstGeom prst="line">
            <a:avLst/>
          </a:prstGeom>
          <a:noFill/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70" name="Freeform 112"/>
          <p:cNvSpPr/>
          <p:nvPr/>
        </p:nvSpPr>
        <p:spPr bwMode="auto">
          <a:xfrm>
            <a:off x="2225374" y="1776217"/>
            <a:ext cx="937682" cy="124193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76" y="0"/>
              </a:cxn>
              <a:cxn ang="0">
                <a:pos x="50" y="0"/>
              </a:cxn>
              <a:cxn ang="0">
                <a:pos x="32" y="4"/>
              </a:cxn>
              <a:cxn ang="0">
                <a:pos x="18" y="12"/>
              </a:cxn>
              <a:cxn ang="0">
                <a:pos x="14" y="16"/>
              </a:cxn>
              <a:cxn ang="0">
                <a:pos x="4" y="28"/>
              </a:cxn>
              <a:cxn ang="0">
                <a:pos x="0" y="44"/>
              </a:cxn>
              <a:cxn ang="0">
                <a:pos x="0" y="62"/>
              </a:cxn>
              <a:cxn ang="0">
                <a:pos x="0" y="480"/>
              </a:cxn>
              <a:cxn ang="0">
                <a:pos x="6" y="492"/>
              </a:cxn>
              <a:cxn ang="0">
                <a:pos x="18" y="498"/>
              </a:cxn>
              <a:cxn ang="0">
                <a:pos x="328" y="498"/>
              </a:cxn>
              <a:cxn ang="0">
                <a:pos x="340" y="492"/>
              </a:cxn>
              <a:cxn ang="0">
                <a:pos x="346" y="480"/>
              </a:cxn>
              <a:cxn ang="0">
                <a:pos x="346" y="58"/>
              </a:cxn>
              <a:cxn ang="0">
                <a:pos x="340" y="46"/>
              </a:cxn>
              <a:cxn ang="0">
                <a:pos x="328" y="40"/>
              </a:cxn>
              <a:cxn ang="0">
                <a:pos x="122" y="40"/>
              </a:cxn>
              <a:cxn ang="0">
                <a:pos x="118" y="32"/>
              </a:cxn>
              <a:cxn ang="0">
                <a:pos x="110" y="28"/>
              </a:cxn>
              <a:cxn ang="0">
                <a:pos x="104" y="30"/>
              </a:cxn>
              <a:cxn ang="0">
                <a:pos x="98" y="36"/>
              </a:cxn>
              <a:cxn ang="0">
                <a:pos x="98" y="46"/>
              </a:cxn>
              <a:cxn ang="0">
                <a:pos x="68" y="134"/>
              </a:cxn>
              <a:cxn ang="0">
                <a:pos x="42" y="40"/>
              </a:cxn>
              <a:cxn ang="0">
                <a:pos x="18" y="40"/>
              </a:cxn>
              <a:cxn ang="0">
                <a:pos x="38" y="18"/>
              </a:cxn>
              <a:cxn ang="0">
                <a:pos x="358" y="18"/>
              </a:cxn>
              <a:cxn ang="0">
                <a:pos x="358" y="464"/>
              </a:cxn>
              <a:cxn ang="0">
                <a:pos x="366" y="462"/>
              </a:cxn>
              <a:cxn ang="0">
                <a:pos x="376" y="452"/>
              </a:cxn>
              <a:cxn ang="0">
                <a:pos x="376" y="18"/>
              </a:cxn>
              <a:cxn ang="0">
                <a:pos x="376" y="10"/>
              </a:cxn>
              <a:cxn ang="0">
                <a:pos x="366" y="2"/>
              </a:cxn>
              <a:cxn ang="0">
                <a:pos x="358" y="0"/>
              </a:cxn>
            </a:cxnLst>
            <a:rect l="0" t="0" r="r" b="b"/>
            <a:pathLst>
              <a:path w="376" h="498">
                <a:moveTo>
                  <a:pt x="358" y="0"/>
                </a:moveTo>
                <a:lnTo>
                  <a:pt x="112" y="0"/>
                </a:lnTo>
                <a:lnTo>
                  <a:pt x="112" y="0"/>
                </a:lnTo>
                <a:lnTo>
                  <a:pt x="76" y="0"/>
                </a:lnTo>
                <a:lnTo>
                  <a:pt x="50" y="0"/>
                </a:lnTo>
                <a:lnTo>
                  <a:pt x="50" y="0"/>
                </a:lnTo>
                <a:lnTo>
                  <a:pt x="42" y="0"/>
                </a:lnTo>
                <a:lnTo>
                  <a:pt x="32" y="4"/>
                </a:lnTo>
                <a:lnTo>
                  <a:pt x="24" y="8"/>
                </a:lnTo>
                <a:lnTo>
                  <a:pt x="18" y="12"/>
                </a:lnTo>
                <a:lnTo>
                  <a:pt x="14" y="16"/>
                </a:lnTo>
                <a:lnTo>
                  <a:pt x="14" y="16"/>
                </a:lnTo>
                <a:lnTo>
                  <a:pt x="8" y="22"/>
                </a:lnTo>
                <a:lnTo>
                  <a:pt x="4" y="28"/>
                </a:lnTo>
                <a:lnTo>
                  <a:pt x="2" y="38"/>
                </a:lnTo>
                <a:lnTo>
                  <a:pt x="0" y="44"/>
                </a:lnTo>
                <a:lnTo>
                  <a:pt x="0" y="58"/>
                </a:lnTo>
                <a:lnTo>
                  <a:pt x="0" y="62"/>
                </a:lnTo>
                <a:lnTo>
                  <a:pt x="0" y="480"/>
                </a:lnTo>
                <a:lnTo>
                  <a:pt x="0" y="480"/>
                </a:lnTo>
                <a:lnTo>
                  <a:pt x="2" y="488"/>
                </a:lnTo>
                <a:lnTo>
                  <a:pt x="6" y="492"/>
                </a:lnTo>
                <a:lnTo>
                  <a:pt x="12" y="496"/>
                </a:lnTo>
                <a:lnTo>
                  <a:pt x="18" y="498"/>
                </a:lnTo>
                <a:lnTo>
                  <a:pt x="328" y="498"/>
                </a:lnTo>
                <a:lnTo>
                  <a:pt x="328" y="498"/>
                </a:lnTo>
                <a:lnTo>
                  <a:pt x="334" y="496"/>
                </a:lnTo>
                <a:lnTo>
                  <a:pt x="340" y="492"/>
                </a:lnTo>
                <a:lnTo>
                  <a:pt x="344" y="488"/>
                </a:lnTo>
                <a:lnTo>
                  <a:pt x="346" y="480"/>
                </a:lnTo>
                <a:lnTo>
                  <a:pt x="346" y="58"/>
                </a:lnTo>
                <a:lnTo>
                  <a:pt x="346" y="58"/>
                </a:lnTo>
                <a:lnTo>
                  <a:pt x="344" y="52"/>
                </a:lnTo>
                <a:lnTo>
                  <a:pt x="340" y="46"/>
                </a:lnTo>
                <a:lnTo>
                  <a:pt x="334" y="42"/>
                </a:lnTo>
                <a:lnTo>
                  <a:pt x="328" y="40"/>
                </a:lnTo>
                <a:lnTo>
                  <a:pt x="122" y="40"/>
                </a:lnTo>
                <a:lnTo>
                  <a:pt x="122" y="40"/>
                </a:lnTo>
                <a:lnTo>
                  <a:pt x="120" y="36"/>
                </a:lnTo>
                <a:lnTo>
                  <a:pt x="118" y="32"/>
                </a:lnTo>
                <a:lnTo>
                  <a:pt x="114" y="30"/>
                </a:lnTo>
                <a:lnTo>
                  <a:pt x="110" y="28"/>
                </a:lnTo>
                <a:lnTo>
                  <a:pt x="110" y="28"/>
                </a:lnTo>
                <a:lnTo>
                  <a:pt x="104" y="30"/>
                </a:lnTo>
                <a:lnTo>
                  <a:pt x="102" y="32"/>
                </a:lnTo>
                <a:lnTo>
                  <a:pt x="98" y="36"/>
                </a:lnTo>
                <a:lnTo>
                  <a:pt x="98" y="40"/>
                </a:lnTo>
                <a:lnTo>
                  <a:pt x="98" y="46"/>
                </a:lnTo>
                <a:lnTo>
                  <a:pt x="98" y="162"/>
                </a:lnTo>
                <a:lnTo>
                  <a:pt x="68" y="134"/>
                </a:lnTo>
                <a:lnTo>
                  <a:pt x="42" y="162"/>
                </a:lnTo>
                <a:lnTo>
                  <a:pt x="42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38" y="18"/>
                </a:lnTo>
                <a:lnTo>
                  <a:pt x="94" y="18"/>
                </a:lnTo>
                <a:lnTo>
                  <a:pt x="358" y="18"/>
                </a:lnTo>
                <a:lnTo>
                  <a:pt x="358" y="464"/>
                </a:lnTo>
                <a:lnTo>
                  <a:pt x="358" y="464"/>
                </a:lnTo>
                <a:lnTo>
                  <a:pt x="358" y="464"/>
                </a:lnTo>
                <a:lnTo>
                  <a:pt x="366" y="462"/>
                </a:lnTo>
                <a:lnTo>
                  <a:pt x="372" y="458"/>
                </a:lnTo>
                <a:lnTo>
                  <a:pt x="376" y="452"/>
                </a:lnTo>
                <a:lnTo>
                  <a:pt x="376" y="446"/>
                </a:lnTo>
                <a:lnTo>
                  <a:pt x="376" y="18"/>
                </a:lnTo>
                <a:lnTo>
                  <a:pt x="376" y="18"/>
                </a:lnTo>
                <a:lnTo>
                  <a:pt x="376" y="10"/>
                </a:lnTo>
                <a:lnTo>
                  <a:pt x="372" y="6"/>
                </a:lnTo>
                <a:lnTo>
                  <a:pt x="366" y="2"/>
                </a:lnTo>
                <a:lnTo>
                  <a:pt x="358" y="0"/>
                </a:lnTo>
                <a:lnTo>
                  <a:pt x="35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3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研究过程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研究方案</a:t>
            </a:r>
            <a:r>
              <a:rPr lang="en-US" altLang="zh-CN" sz="1400" dirty="0" smtClean="0"/>
              <a:t>-Planning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-19050" y="1924050"/>
            <a:ext cx="100965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13438"/>
          <a:stretch>
            <a:fillRect/>
          </a:stretch>
        </p:blipFill>
        <p:spPr>
          <a:xfrm>
            <a:off x="990600" y="1924050"/>
            <a:ext cx="5679281" cy="342900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669882" y="1924050"/>
            <a:ext cx="5522118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84180" y="2561390"/>
            <a:ext cx="496966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rgbClr val="000000"/>
                </a:solidFill>
              </a:rPr>
              <a:t>16</a:t>
            </a:r>
            <a:r>
              <a:rPr lang="zh-CN" altLang="en-US" sz="1600" dirty="0" smtClean="0">
                <a:solidFill>
                  <a:srgbClr val="000000"/>
                </a:solidFill>
              </a:rPr>
              <a:t>号</a:t>
            </a:r>
            <a:r>
              <a:rPr lang="zh-CN" altLang="en-US" sz="1600" dirty="0">
                <a:solidFill>
                  <a:srgbClr val="000000"/>
                </a:solidFill>
              </a:rPr>
              <a:t>字，</a:t>
            </a:r>
            <a:r>
              <a:rPr lang="en-US" altLang="zh-CN" sz="1600" dirty="0">
                <a:solidFill>
                  <a:srgbClr val="000000"/>
                </a:solidFill>
              </a:rPr>
              <a:t>1.3</a:t>
            </a:r>
            <a:r>
              <a:rPr lang="zh-CN" altLang="en-US" sz="16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solidFill>
                  <a:srgbClr val="000000"/>
                </a:solidFill>
              </a:rPr>
              <a:t>16</a:t>
            </a:r>
            <a:r>
              <a:rPr lang="zh-CN" altLang="en-US" sz="1600" dirty="0" smtClean="0">
                <a:solidFill>
                  <a:srgbClr val="000000"/>
                </a:solidFill>
              </a:rPr>
              <a:t>号</a:t>
            </a:r>
            <a:r>
              <a:rPr lang="zh-CN" altLang="en-US" sz="1600" dirty="0">
                <a:solidFill>
                  <a:srgbClr val="000000"/>
                </a:solidFill>
              </a:rPr>
              <a:t>字，</a:t>
            </a:r>
            <a:r>
              <a:rPr lang="en-US" altLang="zh-CN" sz="1600" dirty="0">
                <a:solidFill>
                  <a:srgbClr val="000000"/>
                </a:solidFill>
              </a:rPr>
              <a:t>1.3</a:t>
            </a:r>
            <a:r>
              <a:rPr lang="zh-CN" altLang="en-US" sz="1600" dirty="0">
                <a:solidFill>
                  <a:srgbClr val="000000"/>
                </a:solidFill>
              </a:rPr>
              <a:t>倍字间距。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84183" y="1980975"/>
            <a:ext cx="4052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实施步骤</a:t>
            </a:r>
            <a:r>
              <a:rPr lang="en-US" altLang="zh-CN" sz="1400" dirty="0" smtClean="0"/>
              <a:t>-Procedure</a:t>
            </a:r>
            <a:endParaRPr lang="zh-CN" altLang="en-US" sz="1400" dirty="0"/>
          </a:p>
        </p:txBody>
      </p:sp>
      <p:sp>
        <p:nvSpPr>
          <p:cNvPr id="6" name="燕尾形 5"/>
          <p:cNvSpPr/>
          <p:nvPr/>
        </p:nvSpPr>
        <p:spPr>
          <a:xfrm>
            <a:off x="1233310" y="3454884"/>
            <a:ext cx="2224363" cy="216024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699452" y="3454884"/>
            <a:ext cx="2224363" cy="216024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6185844" y="3454884"/>
            <a:ext cx="2224363" cy="216024"/>
          </a:xfrm>
          <a:prstGeom prst="chevron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8672237" y="3454884"/>
            <a:ext cx="2224363" cy="216024"/>
          </a:xfrm>
          <a:prstGeom prst="chevron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3310" y="1781076"/>
            <a:ext cx="19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411987" y="1781076"/>
            <a:ext cx="1772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8662099" y="3733332"/>
            <a:ext cx="1946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3699452" y="3733332"/>
            <a:ext cx="1985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林敏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PPT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设计工作室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608709" y="3670908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4"/>
            </a:solidFill>
            <a:prstDash val="solid"/>
          </a:ln>
          <a:effectLst/>
        </p:spPr>
      </p:cxnSp>
      <p:cxnSp>
        <p:nvCxnSpPr>
          <p:cNvPr id="19" name="直接连接符 18"/>
          <p:cNvCxnSpPr/>
          <p:nvPr/>
        </p:nvCxnSpPr>
        <p:spPr>
          <a:xfrm>
            <a:off x="8169791" y="2272443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5678257" y="3670908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3215894" y="2214264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22" name="文本框 21"/>
          <p:cNvSpPr txBox="1"/>
          <p:nvPr/>
        </p:nvSpPr>
        <p:spPr>
          <a:xfrm>
            <a:off x="2885470" y="367618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01440" y="289391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71250" y="373830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19703" y="282495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92894" y="2081248"/>
            <a:ext cx="222299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23815" y="2081248"/>
            <a:ext cx="223958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53089" y="4063507"/>
            <a:ext cx="22868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13918" y="4063507"/>
            <a:ext cx="22868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顶部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。顶部“开始”面板中可以对字体、字号、颜色、行距等进行修改。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7217">
            <a:off x="9124985" y="1697359"/>
            <a:ext cx="1603751" cy="160375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4648">
            <a:off x="6493068" y="1706885"/>
            <a:ext cx="1603751" cy="16037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2649">
            <a:off x="3849722" y="1731656"/>
            <a:ext cx="1573259" cy="15732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4348">
            <a:off x="1208426" y="1738345"/>
            <a:ext cx="1573259" cy="1573259"/>
          </a:xfrm>
          <a:prstGeom prst="rect">
            <a:avLst/>
          </a:prstGeom>
        </p:spPr>
      </p:pic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3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研究过程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关键要素</a:t>
            </a:r>
            <a:r>
              <a:rPr lang="en-US" altLang="zh-CN" sz="1400" dirty="0" smtClean="0"/>
              <a:t>-Element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 rot="18900000">
            <a:off x="1368833" y="2320751"/>
            <a:ext cx="59250" cy="15375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8900000">
            <a:off x="4012907" y="2320750"/>
            <a:ext cx="59250" cy="15375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8900000">
            <a:off x="6656981" y="2320749"/>
            <a:ext cx="59250" cy="15375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8900000">
            <a:off x="9301051" y="2320750"/>
            <a:ext cx="59250" cy="15375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 49"/>
          <p:cNvGrpSpPr/>
          <p:nvPr/>
        </p:nvGrpSpPr>
        <p:grpSpPr>
          <a:xfrm>
            <a:off x="817866" y="3833023"/>
            <a:ext cx="3126177" cy="1711474"/>
            <a:chOff x="3294844" y="3615554"/>
            <a:chExt cx="2412230" cy="1320613"/>
          </a:xfrm>
        </p:grpSpPr>
        <p:sp>
          <p:nvSpPr>
            <p:cNvPr id="22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 panose="020B0502020202020204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 panose="020B0502020202020204"/>
              </a:endParaRPr>
            </a:p>
          </p:txBody>
        </p:sp>
      </p:grpSp>
      <p:grpSp>
        <p:nvGrpSpPr>
          <p:cNvPr id="24" name="组 54"/>
          <p:cNvGrpSpPr/>
          <p:nvPr/>
        </p:nvGrpSpPr>
        <p:grpSpPr>
          <a:xfrm>
            <a:off x="3467281" y="3833023"/>
            <a:ext cx="3126177" cy="1711474"/>
            <a:chOff x="3294844" y="3615554"/>
            <a:chExt cx="2412230" cy="1320613"/>
          </a:xfrm>
        </p:grpSpPr>
        <p:sp>
          <p:nvSpPr>
            <p:cNvPr id="25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 panose="020B0502020202020204"/>
                <a:ea typeface="微软雅黑" panose="020B050302020402020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 panose="020B0502020202020204"/>
              </a:endParaRPr>
            </a:p>
          </p:txBody>
        </p:sp>
      </p:grpSp>
      <p:grpSp>
        <p:nvGrpSpPr>
          <p:cNvPr id="27" name="组 57"/>
          <p:cNvGrpSpPr/>
          <p:nvPr/>
        </p:nvGrpSpPr>
        <p:grpSpPr>
          <a:xfrm>
            <a:off x="6116695" y="3833023"/>
            <a:ext cx="3126177" cy="1711474"/>
            <a:chOff x="3294844" y="3615554"/>
            <a:chExt cx="2412230" cy="1320613"/>
          </a:xfrm>
        </p:grpSpPr>
        <p:sp>
          <p:nvSpPr>
            <p:cNvPr id="28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 panose="020B0502020202020204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 panose="020B0502020202020204"/>
              </a:endParaRPr>
            </a:p>
          </p:txBody>
        </p:sp>
      </p:grpSp>
      <p:grpSp>
        <p:nvGrpSpPr>
          <p:cNvPr id="30" name="组 60"/>
          <p:cNvGrpSpPr/>
          <p:nvPr/>
        </p:nvGrpSpPr>
        <p:grpSpPr>
          <a:xfrm>
            <a:off x="8766109" y="3833023"/>
            <a:ext cx="3126177" cy="1711474"/>
            <a:chOff x="3294844" y="3615554"/>
            <a:chExt cx="2412230" cy="1320613"/>
          </a:xfrm>
        </p:grpSpPr>
        <p:sp>
          <p:nvSpPr>
            <p:cNvPr id="31" name="文本框 8"/>
            <p:cNvSpPr txBox="1"/>
            <p:nvPr/>
          </p:nvSpPr>
          <p:spPr>
            <a:xfrm>
              <a:off x="3294844" y="3938719"/>
              <a:ext cx="1888251" cy="997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12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Century Gothic" panose="020B0502020202020204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rgbClr val="000000"/>
                </a:solidFill>
                <a:latin typeface="Century Gothic" panose="020B0502020202020204"/>
                <a:ea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4844" y="3615554"/>
              <a:ext cx="2412230" cy="349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免费资源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QQ</a:t>
              </a:r>
              <a:r>
                <a:rPr lang="zh-CN" altLang="en-US" b="1" dirty="0" smtClean="0">
                  <a:solidFill>
                    <a:srgbClr val="000000"/>
                  </a:solidFill>
                  <a:latin typeface="Century Gothic" panose="020B0502020202020204"/>
                </a:rPr>
                <a:t>群：</a:t>
              </a:r>
              <a:r>
                <a:rPr lang="en-US" altLang="zh-CN" b="1" dirty="0" smtClean="0">
                  <a:solidFill>
                    <a:srgbClr val="000000"/>
                  </a:solidFill>
                  <a:latin typeface="Century Gothic" panose="020B0502020202020204"/>
                </a:rPr>
                <a:t>389728610</a:t>
              </a:r>
              <a:endParaRPr lang="en-US" altLang="zh-CN" b="1" dirty="0">
                <a:solidFill>
                  <a:srgbClr val="000000"/>
                </a:solidFill>
                <a:latin typeface="Century Gothic" panose="020B0502020202020204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181294" y="1828856"/>
            <a:ext cx="1531650" cy="13788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05123" y="1828856"/>
            <a:ext cx="1531650" cy="137885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476991" y="1828856"/>
            <a:ext cx="1531650" cy="137885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29418" y="1828856"/>
            <a:ext cx="1531650" cy="137885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4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问题探讨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主要问题</a:t>
            </a:r>
            <a:r>
              <a:rPr lang="en-US" altLang="zh-CN" sz="1400" dirty="0" smtClean="0"/>
              <a:t>-Problems</a:t>
            </a:r>
            <a:endParaRPr lang="zh-CN" altLang="en-US" sz="1400" dirty="0"/>
          </a:p>
        </p:txBody>
      </p:sp>
      <p:sp>
        <p:nvSpPr>
          <p:cNvPr id="7" name="文本框 8"/>
          <p:cNvSpPr txBox="1"/>
          <p:nvPr/>
        </p:nvSpPr>
        <p:spPr>
          <a:xfrm>
            <a:off x="817866" y="2074557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标题数字等都可以通过点击</a:t>
            </a:r>
            <a:r>
              <a:rPr lang="zh-CN" altLang="en-US" sz="1600" dirty="0">
                <a:latin typeface="Century Gothic" panose="020B0502020202020204"/>
                <a:ea typeface="微软雅黑" panose="020B0503020204020204" charset="-122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。</a:t>
            </a:r>
            <a:endParaRPr lang="zh-CN" altLang="en-US" sz="1600" dirty="0"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866" y="1542276"/>
            <a:ext cx="405271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817866" y="3377768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标题数字等都可以通过点击</a:t>
            </a:r>
            <a:r>
              <a:rPr lang="zh-CN" altLang="en-US" sz="1600" dirty="0">
                <a:latin typeface="Century Gothic" panose="020B0502020202020204"/>
                <a:ea typeface="微软雅黑" panose="020B0503020204020204" charset="-122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。</a:t>
            </a:r>
            <a:endParaRPr lang="zh-CN" altLang="en-US" sz="1600" dirty="0"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866" y="2840921"/>
            <a:ext cx="46101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  <p:sp>
        <p:nvSpPr>
          <p:cNvPr id="11" name="文本框 8"/>
          <p:cNvSpPr txBox="1"/>
          <p:nvPr/>
        </p:nvSpPr>
        <p:spPr>
          <a:xfrm>
            <a:off x="817866" y="4813889"/>
            <a:ext cx="6648488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标题数字等都可以通过点击</a:t>
            </a:r>
            <a:r>
              <a:rPr lang="zh-CN" altLang="en-US" sz="1600" dirty="0">
                <a:latin typeface="Century Gothic" panose="020B0502020202020204"/>
                <a:ea typeface="微软雅黑" panose="020B0503020204020204" charset="-122"/>
              </a:rPr>
              <a:t>和重新输入进行更改，顶部“开始”面板中可以对字体、字号、颜色、行距等进行修改</a:t>
            </a:r>
            <a:r>
              <a:rPr lang="zh-CN" altLang="en-US" sz="1600" dirty="0" smtClean="0">
                <a:latin typeface="Century Gothic" panose="020B0502020202020204"/>
                <a:ea typeface="微软雅黑" panose="020B0503020204020204" charset="-122"/>
              </a:rPr>
              <a:t>。</a:t>
            </a:r>
            <a:endParaRPr lang="zh-CN" altLang="en-US" sz="1600" dirty="0"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866" y="4241425"/>
            <a:ext cx="46101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 smtClean="0"/>
              <a:t>免费资源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群：</a:t>
            </a:r>
            <a:r>
              <a:rPr lang="en-US" altLang="zh-CN" sz="2400" b="1" dirty="0" smtClean="0"/>
              <a:t>389728610</a:t>
            </a:r>
            <a:endParaRPr lang="en-US" altLang="zh-CN" sz="24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观点讨论</a:t>
            </a:r>
            <a:r>
              <a:rPr lang="en-US" altLang="zh-CN" sz="1400" dirty="0" smtClean="0"/>
              <a:t>-Discussion</a:t>
            </a:r>
            <a:endParaRPr lang="zh-CN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1187798" y="3735574"/>
            <a:ext cx="9594501" cy="20084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541512" y="3735574"/>
            <a:ext cx="2008496" cy="20084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862112" y="3735574"/>
            <a:ext cx="2008496" cy="20084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141100" y="3735574"/>
            <a:ext cx="2008496" cy="2008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464303" y="3735574"/>
            <a:ext cx="2008496" cy="20084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645877" y="1689806"/>
            <a:ext cx="869515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</a:t>
            </a:r>
            <a:r>
              <a:rPr lang="zh-CN" altLang="zh-CN" sz="12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。标题数字等都可以通过点击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和重新输入进行更改，顶部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45878" y="1285399"/>
            <a:ext cx="35718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389728610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67282" y="2689502"/>
            <a:ext cx="8590727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</a:t>
            </a:r>
            <a:r>
              <a:rPr lang="zh-CN" altLang="zh-CN" sz="12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。标题数字等都可以通过点击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和重新输入进行更改，顶部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667283" y="2285095"/>
            <a:ext cx="35718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389728610</a:t>
            </a:r>
            <a:endParaRPr lang="en-US" altLang="zh-CN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541512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849109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56706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464303" y="4572163"/>
            <a:ext cx="200849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6" name="Freeform 217"/>
          <p:cNvSpPr>
            <a:spLocks noChangeAspect="1" noEditPoints="1"/>
          </p:cNvSpPr>
          <p:nvPr/>
        </p:nvSpPr>
        <p:spPr bwMode="auto">
          <a:xfrm>
            <a:off x="2151366" y="3854290"/>
            <a:ext cx="673330" cy="684103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18"/>
          <p:cNvSpPr>
            <a:spLocks noChangeAspect="1" noEditPoints="1"/>
          </p:cNvSpPr>
          <p:nvPr/>
        </p:nvSpPr>
        <p:spPr bwMode="auto">
          <a:xfrm>
            <a:off x="4646236" y="3854290"/>
            <a:ext cx="667334" cy="701559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19"/>
          <p:cNvSpPr>
            <a:spLocks noChangeAspect="1" noEditPoints="1"/>
          </p:cNvSpPr>
          <p:nvPr/>
        </p:nvSpPr>
        <p:spPr bwMode="auto">
          <a:xfrm>
            <a:off x="6842511" y="3842152"/>
            <a:ext cx="558103" cy="715951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21"/>
          <p:cNvSpPr>
            <a:spLocks noChangeAspect="1"/>
          </p:cNvSpPr>
          <p:nvPr/>
        </p:nvSpPr>
        <p:spPr bwMode="auto">
          <a:xfrm>
            <a:off x="9104082" y="3838846"/>
            <a:ext cx="728937" cy="699547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问题探讨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讨论结果</a:t>
            </a:r>
            <a:r>
              <a:rPr lang="en-US" altLang="zh-CN" sz="1400" dirty="0" smtClean="0"/>
              <a:t>-Result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4</a:t>
            </a:r>
            <a:endParaRPr lang="zh-CN" altLang="en-US" sz="7200" b="1" dirty="0"/>
          </a:p>
        </p:txBody>
      </p:sp>
      <p:sp>
        <p:nvSpPr>
          <p:cNvPr id="6" name="任意多边形 8"/>
          <p:cNvSpPr/>
          <p:nvPr/>
        </p:nvSpPr>
        <p:spPr>
          <a:xfrm flipV="1">
            <a:off x="3514160" y="1702831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9"/>
          <p:cNvSpPr/>
          <p:nvPr/>
        </p:nvSpPr>
        <p:spPr>
          <a:xfrm flipV="1">
            <a:off x="3514160" y="3719890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0"/>
          <p:cNvSpPr/>
          <p:nvPr/>
        </p:nvSpPr>
        <p:spPr>
          <a:xfrm flipH="1" flipV="1">
            <a:off x="6230467" y="1702831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1"/>
          <p:cNvSpPr/>
          <p:nvPr/>
        </p:nvSpPr>
        <p:spPr>
          <a:xfrm flipH="1" flipV="1">
            <a:off x="6230467" y="3719890"/>
            <a:ext cx="1976720" cy="1479180"/>
          </a:xfrm>
          <a:custGeom>
            <a:avLst/>
            <a:gdLst>
              <a:gd name="connsiteX0" fmla="*/ 0 w 1976720"/>
              <a:gd name="connsiteY0" fmla="*/ 1479180 h 1479180"/>
              <a:gd name="connsiteX1" fmla="*/ 793379 w 1976720"/>
              <a:gd name="connsiteY1" fmla="*/ 1479180 h 1479180"/>
              <a:gd name="connsiteX2" fmla="*/ 793377 w 1976720"/>
              <a:gd name="connsiteY2" fmla="*/ 1479176 h 1479180"/>
              <a:gd name="connsiteX3" fmla="*/ 1459008 w 1976720"/>
              <a:gd name="connsiteY3" fmla="*/ 1479176 h 1479180"/>
              <a:gd name="connsiteX4" fmla="*/ 1976720 w 1976720"/>
              <a:gd name="connsiteY4" fmla="*/ 961464 h 1479180"/>
              <a:gd name="connsiteX5" fmla="*/ 1459008 w 1976720"/>
              <a:gd name="connsiteY5" fmla="*/ 443752 h 1479180"/>
              <a:gd name="connsiteX6" fmla="*/ 242049 w 1976720"/>
              <a:gd name="connsiteY6" fmla="*/ 443753 h 1479180"/>
              <a:gd name="connsiteX7" fmla="*/ 242049 w 1976720"/>
              <a:gd name="connsiteY7" fmla="*/ 451278 h 1479180"/>
              <a:gd name="connsiteX8" fmla="*/ 0 w 1976720"/>
              <a:gd name="connsiteY8" fmla="*/ 0 h 147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0" h="1479180">
                <a:moveTo>
                  <a:pt x="0" y="1479180"/>
                </a:moveTo>
                <a:lnTo>
                  <a:pt x="793379" y="1479180"/>
                </a:lnTo>
                <a:lnTo>
                  <a:pt x="793377" y="1479176"/>
                </a:lnTo>
                <a:lnTo>
                  <a:pt x="1459008" y="1479176"/>
                </a:lnTo>
                <a:cubicBezTo>
                  <a:pt x="1744932" y="1479176"/>
                  <a:pt x="1976720" y="1247388"/>
                  <a:pt x="1976720" y="961464"/>
                </a:cubicBezTo>
                <a:cubicBezTo>
                  <a:pt x="1976720" y="675540"/>
                  <a:pt x="1744932" y="443752"/>
                  <a:pt x="1459008" y="443752"/>
                </a:cubicBezTo>
                <a:cubicBezTo>
                  <a:pt x="1053355" y="443752"/>
                  <a:pt x="647702" y="443753"/>
                  <a:pt x="242049" y="443753"/>
                </a:cubicBezTo>
                <a:lnTo>
                  <a:pt x="242049" y="4512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06960" y="1486855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6960" y="3711048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3"/>
                </a:solidFill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3636" y="152125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 smtClean="0">
                <a:solidFill>
                  <a:srgbClr val="FAA21C"/>
                </a:solidFill>
              </a:rPr>
              <a:t>03</a:t>
            </a:r>
            <a:endParaRPr lang="zh-CN" altLang="en-US" sz="4800" b="1" dirty="0">
              <a:solidFill>
                <a:srgbClr val="FAA21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43636" y="3605670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 smtClean="0">
                <a:solidFill>
                  <a:schemeClr val="accent4"/>
                </a:solidFill>
              </a:rPr>
              <a:t>04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58477" y="1976647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16824" y="2040203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16824" y="3994396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00299" y="4024738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971552" y="2156480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550" y="2543064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971552" y="4288101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1550" y="4674685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8216973" y="2156480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16971" y="2543064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8216973" y="4288101"/>
            <a:ext cx="2420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EXAMPLE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TEXT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16971" y="4674685"/>
            <a:ext cx="242024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5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研究结论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7949" y="608622"/>
            <a:ext cx="487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accent1"/>
                </a:solidFill>
              </a:rPr>
              <a:t>c</a:t>
            </a:r>
            <a:r>
              <a:rPr lang="en-US" altLang="zh-CN" sz="6600" b="1" dirty="0" smtClean="0">
                <a:solidFill>
                  <a:schemeClr val="accent2"/>
                </a:solidFill>
              </a:rPr>
              <a:t>o</a:t>
            </a:r>
            <a:r>
              <a:rPr lang="en-US" altLang="zh-CN" sz="6600" b="1" dirty="0" smtClean="0">
                <a:solidFill>
                  <a:schemeClr val="accent3"/>
                </a:solidFill>
              </a:rPr>
              <a:t>n</a:t>
            </a:r>
            <a:r>
              <a:rPr lang="en-US" altLang="zh-CN" sz="6600" b="1" dirty="0" smtClean="0">
                <a:solidFill>
                  <a:schemeClr val="accent4"/>
                </a:solidFill>
              </a:rPr>
              <a:t>t</a:t>
            </a:r>
            <a:r>
              <a:rPr lang="en-US" altLang="zh-CN" sz="6600" b="1" dirty="0" smtClean="0">
                <a:solidFill>
                  <a:schemeClr val="accent5"/>
                </a:solidFill>
              </a:rPr>
              <a:t>e</a:t>
            </a:r>
            <a:r>
              <a:rPr lang="en-US" altLang="zh-CN" sz="6600" b="1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en-US" altLang="zh-CN" sz="6600" b="1" dirty="0" smtClean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US" altLang="zh-CN" sz="6600" b="1" dirty="0" smtClean="0">
                <a:solidFill>
                  <a:schemeClr val="accent3">
                    <a:lumMod val="75000"/>
                  </a:schemeClr>
                </a:solidFill>
              </a:rPr>
              <a:t>s</a:t>
            </a:r>
            <a:endParaRPr lang="zh-CN" altLang="en-US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62532" y="2189291"/>
            <a:ext cx="2854644" cy="1764796"/>
            <a:chOff x="4441506" y="1885950"/>
            <a:chExt cx="3708799" cy="2292851"/>
          </a:xfrm>
        </p:grpSpPr>
        <p:sp>
          <p:nvSpPr>
            <p:cNvPr id="4" name="椭圆 3"/>
            <p:cNvSpPr/>
            <p:nvPr/>
          </p:nvSpPr>
          <p:spPr>
            <a:xfrm>
              <a:off x="5962650" y="1885950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441506" y="2592624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432106" y="3931627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7903131" y="3671825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643575" y="2720673"/>
              <a:ext cx="247174" cy="2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62650" y="2762554"/>
              <a:ext cx="420570" cy="42057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>
              <a:stCxn id="4" idx="2"/>
              <a:endCxn id="5" idx="7"/>
            </p:cNvCxnSpPr>
            <p:nvPr/>
          </p:nvCxnSpPr>
          <p:spPr>
            <a:xfrm flipH="1">
              <a:off x="4652482" y="2009537"/>
              <a:ext cx="1310168" cy="61928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4"/>
              <a:endCxn id="6" idx="1"/>
            </p:cNvCxnSpPr>
            <p:nvPr/>
          </p:nvCxnSpPr>
          <p:spPr>
            <a:xfrm>
              <a:off x="4565093" y="2839798"/>
              <a:ext cx="903211" cy="11280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6" idx="6"/>
              <a:endCxn id="7" idx="2"/>
            </p:cNvCxnSpPr>
            <p:nvPr/>
          </p:nvCxnSpPr>
          <p:spPr>
            <a:xfrm flipV="1">
              <a:off x="5679280" y="3795412"/>
              <a:ext cx="2223851" cy="2598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endCxn id="8" idx="4"/>
            </p:cNvCxnSpPr>
            <p:nvPr/>
          </p:nvCxnSpPr>
          <p:spPr>
            <a:xfrm flipH="1" flipV="1">
              <a:off x="7767162" y="2967847"/>
              <a:ext cx="252887" cy="8219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8" idx="0"/>
              <a:endCxn id="4" idx="6"/>
            </p:cNvCxnSpPr>
            <p:nvPr/>
          </p:nvCxnSpPr>
          <p:spPr>
            <a:xfrm flipH="1" flipV="1">
              <a:off x="6209824" y="2009537"/>
              <a:ext cx="1557338" cy="7111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5" idx="1"/>
            </p:cNvCxnSpPr>
            <p:nvPr/>
          </p:nvCxnSpPr>
          <p:spPr>
            <a:xfrm>
              <a:off x="4477704" y="2628822"/>
              <a:ext cx="1651752" cy="3294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4" idx="0"/>
            </p:cNvCxnSpPr>
            <p:nvPr/>
          </p:nvCxnSpPr>
          <p:spPr>
            <a:xfrm>
              <a:off x="6086237" y="1885950"/>
              <a:ext cx="86698" cy="10900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555693" y="2864903"/>
              <a:ext cx="661152" cy="11845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8" idx="2"/>
            </p:cNvCxnSpPr>
            <p:nvPr/>
          </p:nvCxnSpPr>
          <p:spPr>
            <a:xfrm flipV="1">
              <a:off x="6216845" y="2844260"/>
              <a:ext cx="1426730" cy="1127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7" idx="0"/>
            </p:cNvCxnSpPr>
            <p:nvPr/>
          </p:nvCxnSpPr>
          <p:spPr>
            <a:xfrm flipH="1" flipV="1">
              <a:off x="6216845" y="3048900"/>
              <a:ext cx="1809873" cy="6229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6" idx="7"/>
              <a:endCxn id="8" idx="3"/>
            </p:cNvCxnSpPr>
            <p:nvPr/>
          </p:nvCxnSpPr>
          <p:spPr>
            <a:xfrm flipV="1">
              <a:off x="5643082" y="2931649"/>
              <a:ext cx="2036691" cy="1036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4" idx="2"/>
            </p:cNvCxnSpPr>
            <p:nvPr/>
          </p:nvCxnSpPr>
          <p:spPr>
            <a:xfrm flipH="1">
              <a:off x="5555693" y="2009537"/>
              <a:ext cx="406957" cy="20456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6289854" y="1642697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研究概述</a:t>
            </a:r>
            <a:endParaRPr lang="zh-CN" altLang="en-US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2970866" y="2669821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研究结论</a:t>
            </a:r>
            <a:endParaRPr lang="zh-CN" altLang="en-US" sz="24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933968" y="2685623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方法工具</a:t>
            </a:r>
            <a:endParaRPr lang="zh-CN" altLang="en-US" sz="2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7624078" y="3929726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研究过程</a:t>
            </a:r>
            <a:endParaRPr lang="zh-CN" altLang="en-US" sz="2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3924299" y="3628622"/>
            <a:ext cx="1477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问题探讨</a:t>
            </a:r>
            <a:endParaRPr lang="zh-CN" altLang="en-US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研究结论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数据分析</a:t>
            </a:r>
            <a:r>
              <a:rPr lang="en-US" altLang="zh-CN" sz="1400" dirty="0" smtClean="0"/>
              <a:t>-Analysis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5</a:t>
            </a:r>
            <a:endParaRPr lang="zh-CN" altLang="en-US" sz="7200" b="1" dirty="0"/>
          </a:p>
        </p:txBody>
      </p:sp>
      <p:graphicFrame>
        <p:nvGraphicFramePr>
          <p:cNvPr id="8" name="图表 7"/>
          <p:cNvGraphicFramePr/>
          <p:nvPr/>
        </p:nvGraphicFramePr>
        <p:xfrm>
          <a:off x="817866" y="1330701"/>
          <a:ext cx="6744984" cy="4496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椭圆 8"/>
          <p:cNvSpPr/>
          <p:nvPr/>
        </p:nvSpPr>
        <p:spPr>
          <a:xfrm>
            <a:off x="7486650" y="1635929"/>
            <a:ext cx="3886200" cy="3886200"/>
          </a:xfrm>
          <a:prstGeom prst="ellipse">
            <a:avLst/>
          </a:prstGeom>
          <a:solidFill>
            <a:schemeClr val="accent3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8"/>
          <p:cNvSpPr txBox="1"/>
          <p:nvPr/>
        </p:nvSpPr>
        <p:spPr>
          <a:xfrm>
            <a:off x="8115302" y="2156480"/>
            <a:ext cx="2782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EXAMPLE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TEXT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3350" y="2797064"/>
            <a:ext cx="3429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</a:rPr>
              <a:t>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</a:t>
            </a:r>
            <a:endParaRPr lang="zh-CN" altLang="en-US" sz="1200" dirty="0" smtClean="0">
              <a:solidFill>
                <a:srgbClr val="404040"/>
              </a:solidFill>
            </a:endParaRP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40404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研究结论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假设检验</a:t>
            </a:r>
            <a:r>
              <a:rPr lang="en-US" altLang="zh-CN" sz="1400" dirty="0" smtClean="0"/>
              <a:t>-Testing</a:t>
            </a:r>
            <a:endParaRPr lang="zh-CN" altLang="en-US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5</a:t>
            </a:r>
            <a:endParaRPr lang="zh-CN" altLang="en-US" sz="7200" b="1" dirty="0"/>
          </a:p>
        </p:txBody>
      </p:sp>
      <p:sp>
        <p:nvSpPr>
          <p:cNvPr id="6" name="燕尾形 5"/>
          <p:cNvSpPr/>
          <p:nvPr/>
        </p:nvSpPr>
        <p:spPr>
          <a:xfrm>
            <a:off x="3428842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502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54"/>
          <p:cNvSpPr txBox="1"/>
          <p:nvPr/>
        </p:nvSpPr>
        <p:spPr>
          <a:xfrm>
            <a:off x="1282502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6688306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41966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67"/>
          <p:cNvSpPr txBox="1"/>
          <p:nvPr/>
        </p:nvSpPr>
        <p:spPr>
          <a:xfrm>
            <a:off x="4541966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9947770" y="1495128"/>
            <a:ext cx="772087" cy="1868376"/>
          </a:xfrm>
          <a:prstGeom prst="chevron">
            <a:avLst>
              <a:gd name="adj" fmla="val 65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01430" y="2095144"/>
            <a:ext cx="230177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70"/>
          <p:cNvSpPr txBox="1"/>
          <p:nvPr/>
        </p:nvSpPr>
        <p:spPr>
          <a:xfrm>
            <a:off x="7801430" y="1718614"/>
            <a:ext cx="230177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algn="l"/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免费资源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QQ</a:t>
            </a:r>
            <a:r>
              <a:rPr lang="zh-CN" altLang="en-US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群：</a:t>
            </a:r>
            <a:r>
              <a:rPr lang="en-US" altLang="zh-CN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Arial" panose="020B0604020202020204"/>
                <a:ea typeface="微软雅黑" panose="020B0503020204020204" charset="-122"/>
              </a:rPr>
              <a:t>389728610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effectLst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5" name="TextBox 101"/>
          <p:cNvSpPr txBox="1"/>
          <p:nvPr/>
        </p:nvSpPr>
        <p:spPr>
          <a:xfrm>
            <a:off x="1282503" y="3822868"/>
            <a:ext cx="757605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免费资源</a:t>
            </a:r>
            <a:r>
              <a:rPr lang="en-US" altLang="zh-CN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QQ</a:t>
            </a:r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群：</a:t>
            </a:r>
            <a:r>
              <a:rPr lang="en-US" altLang="zh-CN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389728610</a:t>
            </a:r>
            <a:endParaRPr lang="zh-CN" altLang="en-US" sz="20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6" name="TextBox 102"/>
          <p:cNvSpPr txBox="1"/>
          <p:nvPr/>
        </p:nvSpPr>
        <p:spPr>
          <a:xfrm>
            <a:off x="1282503" y="4281623"/>
            <a:ext cx="9690297" cy="128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倍字间距。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03928" y="1492608"/>
            <a:ext cx="1528394" cy="1528617"/>
            <a:chOff x="3471636" y="1203878"/>
            <a:chExt cx="1219201" cy="1219379"/>
          </a:xfrm>
        </p:grpSpPr>
        <p:sp>
          <p:nvSpPr>
            <p:cNvPr id="3" name="矩形 2"/>
            <p:cNvSpPr/>
            <p:nvPr/>
          </p:nvSpPr>
          <p:spPr>
            <a:xfrm>
              <a:off x="3471636" y="1242157"/>
              <a:ext cx="1181100" cy="1181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09737" y="1203878"/>
              <a:ext cx="1181100" cy="110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学术</a:t>
              </a:r>
              <a:endParaRPr lang="en-US" altLang="zh-CN" sz="4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答辩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83941" y="1395442"/>
            <a:ext cx="38563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课程题目</a:t>
            </a:r>
            <a:endParaRPr lang="en-US" altLang="zh-CN" sz="6000" b="1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184015" y="2563731"/>
            <a:ext cx="428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姓名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班级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学号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专业 </a:t>
            </a:r>
            <a:r>
              <a:rPr lang="en-US" altLang="zh-CN" sz="2800" dirty="0" smtClean="0"/>
              <a:t>|</a:t>
            </a:r>
            <a:endParaRPr lang="zh-CN" altLang="en-US" sz="2800" dirty="0"/>
          </a:p>
        </p:txBody>
      </p:sp>
      <p:sp>
        <p:nvSpPr>
          <p:cNvPr id="10" name="文本框 9"/>
          <p:cNvSpPr txBox="1"/>
          <p:nvPr/>
        </p:nvSpPr>
        <p:spPr>
          <a:xfrm>
            <a:off x="5065395" y="132080"/>
            <a:ext cx="3637915" cy="3067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1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研究概述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主要概述</a:t>
            </a:r>
            <a:r>
              <a:rPr lang="en-US" altLang="zh-CN" sz="1400" dirty="0" smtClean="0"/>
              <a:t>-</a:t>
            </a:r>
            <a:r>
              <a:rPr lang="en-US" altLang="zh-CN" sz="1400" dirty="0" err="1" smtClean="0"/>
              <a:t>Toptic</a:t>
            </a:r>
            <a:endParaRPr lang="zh-CN" altLang="en-US" sz="1400" dirty="0"/>
          </a:p>
        </p:txBody>
      </p:sp>
      <p:sp>
        <p:nvSpPr>
          <p:cNvPr id="7" name="右箭头标注 6"/>
          <p:cNvSpPr/>
          <p:nvPr/>
        </p:nvSpPr>
        <p:spPr>
          <a:xfrm>
            <a:off x="6215445" y="3239479"/>
            <a:ext cx="2116325" cy="1939966"/>
          </a:xfrm>
          <a:prstGeom prst="rightArrowCallo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标注 7"/>
          <p:cNvSpPr/>
          <p:nvPr/>
        </p:nvSpPr>
        <p:spPr>
          <a:xfrm>
            <a:off x="3940266" y="3239479"/>
            <a:ext cx="2121348" cy="1939966"/>
          </a:xfrm>
          <a:prstGeom prst="left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9575" y="2009048"/>
            <a:ext cx="871042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9576" y="1492329"/>
            <a:ext cx="34050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9"/>
          <p:cNvGrpSpPr/>
          <p:nvPr/>
        </p:nvGrpSpPr>
        <p:grpSpPr>
          <a:xfrm>
            <a:off x="4951794" y="3994385"/>
            <a:ext cx="655840" cy="43015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12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445"/>
            <p:cNvSpPr/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446"/>
            <p:cNvSpPr/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" name="组合 13"/>
          <p:cNvGrpSpPr/>
          <p:nvPr/>
        </p:nvGrpSpPr>
        <p:grpSpPr>
          <a:xfrm>
            <a:off x="6656840" y="3911440"/>
            <a:ext cx="576754" cy="596044"/>
            <a:chOff x="4334668" y="3183731"/>
            <a:chExt cx="474663" cy="490538"/>
          </a:xfrm>
          <a:solidFill>
            <a:schemeClr val="bg1"/>
          </a:solidFill>
        </p:grpSpPr>
        <p:sp>
          <p:nvSpPr>
            <p:cNvPr id="16" name="Freeform 395"/>
            <p:cNvSpPr/>
            <p:nvPr/>
          </p:nvSpPr>
          <p:spPr bwMode="auto">
            <a:xfrm>
              <a:off x="4445793" y="3244056"/>
              <a:ext cx="363538" cy="430213"/>
            </a:xfrm>
            <a:custGeom>
              <a:avLst/>
              <a:gdLst>
                <a:gd name="T0" fmla="*/ 223 w 229"/>
                <a:gd name="T1" fmla="*/ 146 h 271"/>
                <a:gd name="T2" fmla="*/ 229 w 229"/>
                <a:gd name="T3" fmla="*/ 157 h 271"/>
                <a:gd name="T4" fmla="*/ 225 w 229"/>
                <a:gd name="T5" fmla="*/ 169 h 271"/>
                <a:gd name="T6" fmla="*/ 220 w 229"/>
                <a:gd name="T7" fmla="*/ 173 h 271"/>
                <a:gd name="T8" fmla="*/ 207 w 229"/>
                <a:gd name="T9" fmla="*/ 174 h 271"/>
                <a:gd name="T10" fmla="*/ 174 w 229"/>
                <a:gd name="T11" fmla="*/ 151 h 271"/>
                <a:gd name="T12" fmla="*/ 197 w 229"/>
                <a:gd name="T13" fmla="*/ 177 h 271"/>
                <a:gd name="T14" fmla="*/ 202 w 229"/>
                <a:gd name="T15" fmla="*/ 182 h 271"/>
                <a:gd name="T16" fmla="*/ 203 w 229"/>
                <a:gd name="T17" fmla="*/ 195 h 271"/>
                <a:gd name="T18" fmla="*/ 200 w 229"/>
                <a:gd name="T19" fmla="*/ 201 h 271"/>
                <a:gd name="T20" fmla="*/ 188 w 229"/>
                <a:gd name="T21" fmla="*/ 207 h 271"/>
                <a:gd name="T22" fmla="*/ 177 w 229"/>
                <a:gd name="T23" fmla="*/ 203 h 271"/>
                <a:gd name="T24" fmla="*/ 144 w 229"/>
                <a:gd name="T25" fmla="*/ 187 h 271"/>
                <a:gd name="T26" fmla="*/ 172 w 229"/>
                <a:gd name="T27" fmla="*/ 210 h 271"/>
                <a:gd name="T28" fmla="*/ 178 w 229"/>
                <a:gd name="T29" fmla="*/ 221 h 271"/>
                <a:gd name="T30" fmla="*/ 174 w 229"/>
                <a:gd name="T31" fmla="*/ 233 h 271"/>
                <a:gd name="T32" fmla="*/ 168 w 229"/>
                <a:gd name="T33" fmla="*/ 237 h 271"/>
                <a:gd name="T34" fmla="*/ 155 w 229"/>
                <a:gd name="T35" fmla="*/ 238 h 271"/>
                <a:gd name="T36" fmla="*/ 123 w 229"/>
                <a:gd name="T37" fmla="*/ 213 h 271"/>
                <a:gd name="T38" fmla="*/ 145 w 229"/>
                <a:gd name="T39" fmla="*/ 241 h 271"/>
                <a:gd name="T40" fmla="*/ 150 w 229"/>
                <a:gd name="T41" fmla="*/ 246 h 271"/>
                <a:gd name="T42" fmla="*/ 152 w 229"/>
                <a:gd name="T43" fmla="*/ 258 h 271"/>
                <a:gd name="T44" fmla="*/ 148 w 229"/>
                <a:gd name="T45" fmla="*/ 265 h 271"/>
                <a:gd name="T46" fmla="*/ 136 w 229"/>
                <a:gd name="T47" fmla="*/ 271 h 271"/>
                <a:gd name="T48" fmla="*/ 124 w 229"/>
                <a:gd name="T49" fmla="*/ 267 h 271"/>
                <a:gd name="T50" fmla="*/ 96 w 229"/>
                <a:gd name="T51" fmla="*/ 243 h 271"/>
                <a:gd name="T52" fmla="*/ 106 w 229"/>
                <a:gd name="T53" fmla="*/ 223 h 271"/>
                <a:gd name="T54" fmla="*/ 108 w 229"/>
                <a:gd name="T55" fmla="*/ 221 h 271"/>
                <a:gd name="T56" fmla="*/ 110 w 229"/>
                <a:gd name="T57" fmla="*/ 212 h 271"/>
                <a:gd name="T58" fmla="*/ 109 w 229"/>
                <a:gd name="T59" fmla="*/ 205 h 271"/>
                <a:gd name="T60" fmla="*/ 104 w 229"/>
                <a:gd name="T61" fmla="*/ 196 h 271"/>
                <a:gd name="T62" fmla="*/ 100 w 229"/>
                <a:gd name="T63" fmla="*/ 193 h 271"/>
                <a:gd name="T64" fmla="*/ 91 w 229"/>
                <a:gd name="T65" fmla="*/ 188 h 271"/>
                <a:gd name="T66" fmla="*/ 83 w 229"/>
                <a:gd name="T67" fmla="*/ 187 h 271"/>
                <a:gd name="T68" fmla="*/ 75 w 229"/>
                <a:gd name="T69" fmla="*/ 188 h 271"/>
                <a:gd name="T70" fmla="*/ 69 w 229"/>
                <a:gd name="T71" fmla="*/ 193 h 271"/>
                <a:gd name="T72" fmla="*/ 50 w 229"/>
                <a:gd name="T73" fmla="*/ 207 h 271"/>
                <a:gd name="T74" fmla="*/ 64 w 229"/>
                <a:gd name="T75" fmla="*/ 189 h 271"/>
                <a:gd name="T76" fmla="*/ 68 w 229"/>
                <a:gd name="T77" fmla="*/ 182 h 271"/>
                <a:gd name="T78" fmla="*/ 68 w 229"/>
                <a:gd name="T79" fmla="*/ 174 h 271"/>
                <a:gd name="T80" fmla="*/ 64 w 229"/>
                <a:gd name="T81" fmla="*/ 166 h 271"/>
                <a:gd name="T82" fmla="*/ 58 w 229"/>
                <a:gd name="T83" fmla="*/ 158 h 271"/>
                <a:gd name="T84" fmla="*/ 54 w 229"/>
                <a:gd name="T85" fmla="*/ 156 h 271"/>
                <a:gd name="T86" fmla="*/ 45 w 229"/>
                <a:gd name="T87" fmla="*/ 153 h 271"/>
                <a:gd name="T88" fmla="*/ 36 w 229"/>
                <a:gd name="T89" fmla="*/ 153 h 271"/>
                <a:gd name="T90" fmla="*/ 29 w 229"/>
                <a:gd name="T91" fmla="*/ 157 h 271"/>
                <a:gd name="T92" fmla="*/ 13 w 229"/>
                <a:gd name="T93" fmla="*/ 176 h 271"/>
                <a:gd name="T94" fmla="*/ 21 w 229"/>
                <a:gd name="T95" fmla="*/ 156 h 271"/>
                <a:gd name="T96" fmla="*/ 24 w 229"/>
                <a:gd name="T97" fmla="*/ 152 h 271"/>
                <a:gd name="T98" fmla="*/ 25 w 229"/>
                <a:gd name="T99" fmla="*/ 144 h 271"/>
                <a:gd name="T100" fmla="*/ 24 w 229"/>
                <a:gd name="T101" fmla="*/ 136 h 271"/>
                <a:gd name="T102" fmla="*/ 19 w 229"/>
                <a:gd name="T103" fmla="*/ 128 h 271"/>
                <a:gd name="T104" fmla="*/ 15 w 229"/>
                <a:gd name="T105" fmla="*/ 124 h 271"/>
                <a:gd name="T106" fmla="*/ 0 w 229"/>
                <a:gd name="T107" fmla="*/ 118 h 271"/>
                <a:gd name="T108" fmla="*/ 194 w 229"/>
                <a:gd name="T109" fmla="*/ 123 h 271"/>
                <a:gd name="T110" fmla="*/ 223 w 229"/>
                <a:gd name="T11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271">
                  <a:moveTo>
                    <a:pt x="223" y="146"/>
                  </a:moveTo>
                  <a:lnTo>
                    <a:pt x="223" y="146"/>
                  </a:lnTo>
                  <a:lnTo>
                    <a:pt x="227" y="151"/>
                  </a:lnTo>
                  <a:lnTo>
                    <a:pt x="229" y="157"/>
                  </a:lnTo>
                  <a:lnTo>
                    <a:pt x="228" y="163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20" y="173"/>
                  </a:lnTo>
                  <a:lnTo>
                    <a:pt x="214" y="176"/>
                  </a:lnTo>
                  <a:lnTo>
                    <a:pt x="207" y="174"/>
                  </a:lnTo>
                  <a:lnTo>
                    <a:pt x="202" y="172"/>
                  </a:lnTo>
                  <a:lnTo>
                    <a:pt x="174" y="151"/>
                  </a:lnTo>
                  <a:lnTo>
                    <a:pt x="170" y="156"/>
                  </a:lnTo>
                  <a:lnTo>
                    <a:pt x="197" y="177"/>
                  </a:lnTo>
                  <a:lnTo>
                    <a:pt x="197" y="177"/>
                  </a:lnTo>
                  <a:lnTo>
                    <a:pt x="202" y="182"/>
                  </a:lnTo>
                  <a:lnTo>
                    <a:pt x="203" y="188"/>
                  </a:lnTo>
                  <a:lnTo>
                    <a:pt x="203" y="195"/>
                  </a:lnTo>
                  <a:lnTo>
                    <a:pt x="200" y="201"/>
                  </a:lnTo>
                  <a:lnTo>
                    <a:pt x="200" y="201"/>
                  </a:lnTo>
                  <a:lnTo>
                    <a:pt x="194" y="205"/>
                  </a:lnTo>
                  <a:lnTo>
                    <a:pt x="188" y="207"/>
                  </a:lnTo>
                  <a:lnTo>
                    <a:pt x="182" y="206"/>
                  </a:lnTo>
                  <a:lnTo>
                    <a:pt x="177" y="203"/>
                  </a:lnTo>
                  <a:lnTo>
                    <a:pt x="149" y="182"/>
                  </a:lnTo>
                  <a:lnTo>
                    <a:pt x="144" y="187"/>
                  </a:lnTo>
                  <a:lnTo>
                    <a:pt x="172" y="210"/>
                  </a:lnTo>
                  <a:lnTo>
                    <a:pt x="172" y="210"/>
                  </a:lnTo>
                  <a:lnTo>
                    <a:pt x="175" y="215"/>
                  </a:lnTo>
                  <a:lnTo>
                    <a:pt x="178" y="221"/>
                  </a:lnTo>
                  <a:lnTo>
                    <a:pt x="177" y="227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68" y="237"/>
                  </a:lnTo>
                  <a:lnTo>
                    <a:pt x="163" y="240"/>
                  </a:lnTo>
                  <a:lnTo>
                    <a:pt x="155" y="238"/>
                  </a:lnTo>
                  <a:lnTo>
                    <a:pt x="150" y="236"/>
                  </a:lnTo>
                  <a:lnTo>
                    <a:pt x="123" y="213"/>
                  </a:lnTo>
                  <a:lnTo>
                    <a:pt x="119" y="218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50" y="246"/>
                  </a:lnTo>
                  <a:lnTo>
                    <a:pt x="152" y="252"/>
                  </a:lnTo>
                  <a:lnTo>
                    <a:pt x="152" y="258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43" y="268"/>
                  </a:lnTo>
                  <a:lnTo>
                    <a:pt x="136" y="271"/>
                  </a:lnTo>
                  <a:lnTo>
                    <a:pt x="130" y="270"/>
                  </a:lnTo>
                  <a:lnTo>
                    <a:pt x="124" y="267"/>
                  </a:lnTo>
                  <a:lnTo>
                    <a:pt x="98" y="246"/>
                  </a:lnTo>
                  <a:lnTo>
                    <a:pt x="96" y="243"/>
                  </a:lnTo>
                  <a:lnTo>
                    <a:pt x="93" y="241"/>
                  </a:lnTo>
                  <a:lnTo>
                    <a:pt x="106" y="223"/>
                  </a:lnTo>
                  <a:lnTo>
                    <a:pt x="106" y="223"/>
                  </a:lnTo>
                  <a:lnTo>
                    <a:pt x="108" y="221"/>
                  </a:lnTo>
                  <a:lnTo>
                    <a:pt x="109" y="217"/>
                  </a:lnTo>
                  <a:lnTo>
                    <a:pt x="110" y="212"/>
                  </a:lnTo>
                  <a:lnTo>
                    <a:pt x="109" y="208"/>
                  </a:lnTo>
                  <a:lnTo>
                    <a:pt x="109" y="205"/>
                  </a:lnTo>
                  <a:lnTo>
                    <a:pt x="106" y="200"/>
                  </a:lnTo>
                  <a:lnTo>
                    <a:pt x="104" y="196"/>
                  </a:lnTo>
                  <a:lnTo>
                    <a:pt x="100" y="193"/>
                  </a:lnTo>
                  <a:lnTo>
                    <a:pt x="100" y="193"/>
                  </a:lnTo>
                  <a:lnTo>
                    <a:pt x="96" y="191"/>
                  </a:lnTo>
                  <a:lnTo>
                    <a:pt x="91" y="188"/>
                  </a:lnTo>
                  <a:lnTo>
                    <a:pt x="88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75" y="188"/>
                  </a:lnTo>
                  <a:lnTo>
                    <a:pt x="71" y="191"/>
                  </a:lnTo>
                  <a:lnTo>
                    <a:pt x="69" y="193"/>
                  </a:lnTo>
                  <a:lnTo>
                    <a:pt x="55" y="211"/>
                  </a:lnTo>
                  <a:lnTo>
                    <a:pt x="50" y="207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86"/>
                  </a:lnTo>
                  <a:lnTo>
                    <a:pt x="68" y="182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66" y="169"/>
                  </a:lnTo>
                  <a:lnTo>
                    <a:pt x="64" y="166"/>
                  </a:lnTo>
                  <a:lnTo>
                    <a:pt x="61" y="162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5" y="153"/>
                  </a:lnTo>
                  <a:lnTo>
                    <a:pt x="40" y="153"/>
                  </a:lnTo>
                  <a:lnTo>
                    <a:pt x="36" y="153"/>
                  </a:lnTo>
                  <a:lnTo>
                    <a:pt x="33" y="154"/>
                  </a:lnTo>
                  <a:lnTo>
                    <a:pt x="29" y="157"/>
                  </a:lnTo>
                  <a:lnTo>
                    <a:pt x="26" y="159"/>
                  </a:lnTo>
                  <a:lnTo>
                    <a:pt x="13" y="176"/>
                  </a:lnTo>
                  <a:lnTo>
                    <a:pt x="8" y="172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4" y="152"/>
                  </a:lnTo>
                  <a:lnTo>
                    <a:pt x="25" y="148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4" y="136"/>
                  </a:lnTo>
                  <a:lnTo>
                    <a:pt x="21" y="132"/>
                  </a:lnTo>
                  <a:lnTo>
                    <a:pt x="19" y="128"/>
                  </a:lnTo>
                  <a:lnTo>
                    <a:pt x="15" y="124"/>
                  </a:lnTo>
                  <a:lnTo>
                    <a:pt x="15" y="124"/>
                  </a:lnTo>
                  <a:lnTo>
                    <a:pt x="8" y="121"/>
                  </a:lnTo>
                  <a:lnTo>
                    <a:pt x="0" y="118"/>
                  </a:lnTo>
                  <a:lnTo>
                    <a:pt x="43" y="0"/>
                  </a:lnTo>
                  <a:lnTo>
                    <a:pt x="194" y="123"/>
                  </a:lnTo>
                  <a:lnTo>
                    <a:pt x="195" y="124"/>
                  </a:lnTo>
                  <a:lnTo>
                    <a:pt x="223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396"/>
            <p:cNvSpPr/>
            <p:nvPr/>
          </p:nvSpPr>
          <p:spPr bwMode="auto">
            <a:xfrm>
              <a:off x="4610893" y="3183731"/>
              <a:ext cx="188913" cy="161925"/>
            </a:xfrm>
            <a:custGeom>
              <a:avLst/>
              <a:gdLst>
                <a:gd name="T0" fmla="*/ 113 w 119"/>
                <a:gd name="T1" fmla="*/ 75 h 102"/>
                <a:gd name="T2" fmla="*/ 113 w 119"/>
                <a:gd name="T3" fmla="*/ 75 h 102"/>
                <a:gd name="T4" fmla="*/ 116 w 119"/>
                <a:gd name="T5" fmla="*/ 80 h 102"/>
                <a:gd name="T6" fmla="*/ 119 w 119"/>
                <a:gd name="T7" fmla="*/ 85 h 102"/>
                <a:gd name="T8" fmla="*/ 118 w 119"/>
                <a:gd name="T9" fmla="*/ 91 h 102"/>
                <a:gd name="T10" fmla="*/ 115 w 119"/>
                <a:gd name="T11" fmla="*/ 97 h 102"/>
                <a:gd name="T12" fmla="*/ 115 w 119"/>
                <a:gd name="T13" fmla="*/ 97 h 102"/>
                <a:gd name="T14" fmla="*/ 110 w 119"/>
                <a:gd name="T15" fmla="*/ 101 h 102"/>
                <a:gd name="T16" fmla="*/ 104 w 119"/>
                <a:gd name="T17" fmla="*/ 102 h 102"/>
                <a:gd name="T18" fmla="*/ 99 w 119"/>
                <a:gd name="T19" fmla="*/ 102 h 102"/>
                <a:gd name="T20" fmla="*/ 93 w 119"/>
                <a:gd name="T21" fmla="*/ 99 h 102"/>
                <a:gd name="T22" fmla="*/ 6 w 119"/>
                <a:gd name="T23" fmla="*/ 27 h 102"/>
                <a:gd name="T24" fmla="*/ 6 w 119"/>
                <a:gd name="T25" fmla="*/ 27 h 102"/>
                <a:gd name="T26" fmla="*/ 1 w 119"/>
                <a:gd name="T27" fmla="*/ 22 h 102"/>
                <a:gd name="T28" fmla="*/ 0 w 119"/>
                <a:gd name="T29" fmla="*/ 16 h 102"/>
                <a:gd name="T30" fmla="*/ 1 w 119"/>
                <a:gd name="T31" fmla="*/ 11 h 102"/>
                <a:gd name="T32" fmla="*/ 4 w 119"/>
                <a:gd name="T33" fmla="*/ 5 h 102"/>
                <a:gd name="T34" fmla="*/ 4 w 119"/>
                <a:gd name="T35" fmla="*/ 5 h 102"/>
                <a:gd name="T36" fmla="*/ 6 w 119"/>
                <a:gd name="T37" fmla="*/ 2 h 102"/>
                <a:gd name="T38" fmla="*/ 9 w 119"/>
                <a:gd name="T39" fmla="*/ 1 h 102"/>
                <a:gd name="T40" fmla="*/ 15 w 119"/>
                <a:gd name="T41" fmla="*/ 0 h 102"/>
                <a:gd name="T42" fmla="*/ 15 w 119"/>
                <a:gd name="T43" fmla="*/ 0 h 102"/>
                <a:gd name="T44" fmla="*/ 21 w 119"/>
                <a:gd name="T45" fmla="*/ 0 h 102"/>
                <a:gd name="T46" fmla="*/ 25 w 119"/>
                <a:gd name="T47" fmla="*/ 3 h 102"/>
                <a:gd name="T48" fmla="*/ 113 w 119"/>
                <a:gd name="T49" fmla="*/ 7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02">
                  <a:moveTo>
                    <a:pt x="113" y="75"/>
                  </a:moveTo>
                  <a:lnTo>
                    <a:pt x="113" y="75"/>
                  </a:lnTo>
                  <a:lnTo>
                    <a:pt x="116" y="80"/>
                  </a:lnTo>
                  <a:lnTo>
                    <a:pt x="119" y="85"/>
                  </a:lnTo>
                  <a:lnTo>
                    <a:pt x="118" y="91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0" y="101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3" y="9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11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97"/>
            <p:cNvSpPr/>
            <p:nvPr/>
          </p:nvSpPr>
          <p:spPr bwMode="auto">
            <a:xfrm>
              <a:off x="4550568" y="3228181"/>
              <a:ext cx="212725" cy="177800"/>
            </a:xfrm>
            <a:custGeom>
              <a:avLst/>
              <a:gdLst>
                <a:gd name="T0" fmla="*/ 134 w 134"/>
                <a:gd name="T1" fmla="*/ 83 h 112"/>
                <a:gd name="T2" fmla="*/ 117 w 134"/>
                <a:gd name="T3" fmla="*/ 112 h 112"/>
                <a:gd name="T4" fmla="*/ 0 w 134"/>
                <a:gd name="T5" fmla="*/ 17 h 112"/>
                <a:gd name="T6" fmla="*/ 35 w 134"/>
                <a:gd name="T7" fmla="*/ 0 h 112"/>
                <a:gd name="T8" fmla="*/ 134 w 134"/>
                <a:gd name="T9" fmla="*/ 8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12">
                  <a:moveTo>
                    <a:pt x="134" y="83"/>
                  </a:moveTo>
                  <a:lnTo>
                    <a:pt x="117" y="112"/>
                  </a:lnTo>
                  <a:lnTo>
                    <a:pt x="0" y="17"/>
                  </a:lnTo>
                  <a:lnTo>
                    <a:pt x="35" y="0"/>
                  </a:lnTo>
                  <a:lnTo>
                    <a:pt x="1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98"/>
            <p:cNvSpPr/>
            <p:nvPr/>
          </p:nvSpPr>
          <p:spPr bwMode="auto">
            <a:xfrm>
              <a:off x="4517231" y="3553619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5 w 56"/>
                <a:gd name="T5" fmla="*/ 8 h 62"/>
                <a:gd name="T6" fmla="*/ 56 w 56"/>
                <a:gd name="T7" fmla="*/ 15 h 62"/>
                <a:gd name="T8" fmla="*/ 56 w 56"/>
                <a:gd name="T9" fmla="*/ 21 h 62"/>
                <a:gd name="T10" fmla="*/ 53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5 w 56"/>
                <a:gd name="T17" fmla="*/ 60 h 62"/>
                <a:gd name="T18" fmla="*/ 19 w 56"/>
                <a:gd name="T19" fmla="*/ 62 h 62"/>
                <a:gd name="T20" fmla="*/ 13 w 56"/>
                <a:gd name="T21" fmla="*/ 61 h 62"/>
                <a:gd name="T22" fmla="*/ 6 w 56"/>
                <a:gd name="T23" fmla="*/ 58 h 62"/>
                <a:gd name="T24" fmla="*/ 6 w 56"/>
                <a:gd name="T25" fmla="*/ 58 h 62"/>
                <a:gd name="T26" fmla="*/ 4 w 56"/>
                <a:gd name="T27" fmla="*/ 56 h 62"/>
                <a:gd name="T28" fmla="*/ 1 w 56"/>
                <a:gd name="T29" fmla="*/ 52 h 62"/>
                <a:gd name="T30" fmla="*/ 0 w 56"/>
                <a:gd name="T31" fmla="*/ 48 h 62"/>
                <a:gd name="T32" fmla="*/ 0 w 56"/>
                <a:gd name="T33" fmla="*/ 45 h 62"/>
                <a:gd name="T34" fmla="*/ 0 w 56"/>
                <a:gd name="T35" fmla="*/ 45 h 62"/>
                <a:gd name="T36" fmla="*/ 1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3 w 56"/>
                <a:gd name="T45" fmla="*/ 2 h 62"/>
                <a:gd name="T46" fmla="*/ 38 w 56"/>
                <a:gd name="T47" fmla="*/ 0 h 62"/>
                <a:gd name="T48" fmla="*/ 45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5" y="8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99"/>
            <p:cNvSpPr/>
            <p:nvPr/>
          </p:nvSpPr>
          <p:spPr bwMode="auto">
            <a:xfrm>
              <a:off x="4452143" y="3499644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4 w 56"/>
                <a:gd name="T5" fmla="*/ 8 h 62"/>
                <a:gd name="T6" fmla="*/ 56 w 56"/>
                <a:gd name="T7" fmla="*/ 15 h 62"/>
                <a:gd name="T8" fmla="*/ 55 w 56"/>
                <a:gd name="T9" fmla="*/ 21 h 62"/>
                <a:gd name="T10" fmla="*/ 52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4 w 56"/>
                <a:gd name="T17" fmla="*/ 60 h 62"/>
                <a:gd name="T18" fmla="*/ 19 w 56"/>
                <a:gd name="T19" fmla="*/ 62 h 62"/>
                <a:gd name="T20" fmla="*/ 11 w 56"/>
                <a:gd name="T21" fmla="*/ 61 h 62"/>
                <a:gd name="T22" fmla="*/ 6 w 56"/>
                <a:gd name="T23" fmla="*/ 59 h 62"/>
                <a:gd name="T24" fmla="*/ 6 w 56"/>
                <a:gd name="T25" fmla="*/ 59 h 62"/>
                <a:gd name="T26" fmla="*/ 2 w 56"/>
                <a:gd name="T27" fmla="*/ 55 h 62"/>
                <a:gd name="T28" fmla="*/ 1 w 56"/>
                <a:gd name="T29" fmla="*/ 52 h 62"/>
                <a:gd name="T30" fmla="*/ 0 w 56"/>
                <a:gd name="T31" fmla="*/ 49 h 62"/>
                <a:gd name="T32" fmla="*/ 0 w 56"/>
                <a:gd name="T33" fmla="*/ 45 h 62"/>
                <a:gd name="T34" fmla="*/ 0 w 56"/>
                <a:gd name="T35" fmla="*/ 45 h 62"/>
                <a:gd name="T36" fmla="*/ 0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1 w 56"/>
                <a:gd name="T45" fmla="*/ 2 h 62"/>
                <a:gd name="T46" fmla="*/ 37 w 56"/>
                <a:gd name="T47" fmla="*/ 0 h 62"/>
                <a:gd name="T48" fmla="*/ 44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4" y="8"/>
                  </a:lnTo>
                  <a:lnTo>
                    <a:pt x="56" y="15"/>
                  </a:lnTo>
                  <a:lnTo>
                    <a:pt x="55" y="21"/>
                  </a:lnTo>
                  <a:lnTo>
                    <a:pt x="52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60"/>
                  </a:lnTo>
                  <a:lnTo>
                    <a:pt x="19" y="62"/>
                  </a:lnTo>
                  <a:lnTo>
                    <a:pt x="11" y="61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00"/>
            <p:cNvSpPr/>
            <p:nvPr/>
          </p:nvSpPr>
          <p:spPr bwMode="auto">
            <a:xfrm>
              <a:off x="4396581" y="3244056"/>
              <a:ext cx="103188" cy="171450"/>
            </a:xfrm>
            <a:custGeom>
              <a:avLst/>
              <a:gdLst>
                <a:gd name="T0" fmla="*/ 65 w 65"/>
                <a:gd name="T1" fmla="*/ 7 h 108"/>
                <a:gd name="T2" fmla="*/ 26 w 65"/>
                <a:gd name="T3" fmla="*/ 108 h 108"/>
                <a:gd name="T4" fmla="*/ 0 w 65"/>
                <a:gd name="T5" fmla="*/ 91 h 108"/>
                <a:gd name="T6" fmla="*/ 35 w 65"/>
                <a:gd name="T7" fmla="*/ 0 h 108"/>
                <a:gd name="T8" fmla="*/ 65 w 65"/>
                <a:gd name="T9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65" y="7"/>
                  </a:moveTo>
                  <a:lnTo>
                    <a:pt x="26" y="108"/>
                  </a:lnTo>
                  <a:lnTo>
                    <a:pt x="0" y="91"/>
                  </a:lnTo>
                  <a:lnTo>
                    <a:pt x="35" y="0"/>
                  </a:lnTo>
                  <a:lnTo>
                    <a:pt x="6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401"/>
            <p:cNvSpPr/>
            <p:nvPr/>
          </p:nvSpPr>
          <p:spPr bwMode="auto">
            <a:xfrm>
              <a:off x="4383881" y="3445669"/>
              <a:ext cx="92075" cy="98425"/>
            </a:xfrm>
            <a:custGeom>
              <a:avLst/>
              <a:gdLst>
                <a:gd name="T0" fmla="*/ 52 w 58"/>
                <a:gd name="T1" fmla="*/ 4 h 62"/>
                <a:gd name="T2" fmla="*/ 52 w 58"/>
                <a:gd name="T3" fmla="*/ 4 h 62"/>
                <a:gd name="T4" fmla="*/ 55 w 58"/>
                <a:gd name="T5" fmla="*/ 9 h 62"/>
                <a:gd name="T6" fmla="*/ 58 w 58"/>
                <a:gd name="T7" fmla="*/ 15 h 62"/>
                <a:gd name="T8" fmla="*/ 57 w 58"/>
                <a:gd name="T9" fmla="*/ 21 h 62"/>
                <a:gd name="T10" fmla="*/ 54 w 58"/>
                <a:gd name="T11" fmla="*/ 27 h 62"/>
                <a:gd name="T12" fmla="*/ 30 w 58"/>
                <a:gd name="T13" fmla="*/ 56 h 62"/>
                <a:gd name="T14" fmla="*/ 30 w 58"/>
                <a:gd name="T15" fmla="*/ 56 h 62"/>
                <a:gd name="T16" fmla="*/ 25 w 58"/>
                <a:gd name="T17" fmla="*/ 60 h 62"/>
                <a:gd name="T18" fmla="*/ 19 w 58"/>
                <a:gd name="T19" fmla="*/ 62 h 62"/>
                <a:gd name="T20" fmla="*/ 13 w 58"/>
                <a:gd name="T21" fmla="*/ 61 h 62"/>
                <a:gd name="T22" fmla="*/ 7 w 58"/>
                <a:gd name="T23" fmla="*/ 59 h 62"/>
                <a:gd name="T24" fmla="*/ 7 w 58"/>
                <a:gd name="T25" fmla="*/ 59 h 62"/>
                <a:gd name="T26" fmla="*/ 4 w 58"/>
                <a:gd name="T27" fmla="*/ 56 h 62"/>
                <a:gd name="T28" fmla="*/ 3 w 58"/>
                <a:gd name="T29" fmla="*/ 52 h 62"/>
                <a:gd name="T30" fmla="*/ 2 w 58"/>
                <a:gd name="T31" fmla="*/ 49 h 62"/>
                <a:gd name="T32" fmla="*/ 0 w 58"/>
                <a:gd name="T33" fmla="*/ 45 h 62"/>
                <a:gd name="T34" fmla="*/ 0 w 58"/>
                <a:gd name="T35" fmla="*/ 45 h 62"/>
                <a:gd name="T36" fmla="*/ 2 w 58"/>
                <a:gd name="T37" fmla="*/ 40 h 62"/>
                <a:gd name="T38" fmla="*/ 4 w 58"/>
                <a:gd name="T39" fmla="*/ 35 h 62"/>
                <a:gd name="T40" fmla="*/ 28 w 58"/>
                <a:gd name="T41" fmla="*/ 6 h 62"/>
                <a:gd name="T42" fmla="*/ 28 w 58"/>
                <a:gd name="T43" fmla="*/ 6 h 62"/>
                <a:gd name="T44" fmla="*/ 33 w 58"/>
                <a:gd name="T45" fmla="*/ 2 h 62"/>
                <a:gd name="T46" fmla="*/ 39 w 58"/>
                <a:gd name="T47" fmla="*/ 0 h 62"/>
                <a:gd name="T48" fmla="*/ 45 w 58"/>
                <a:gd name="T49" fmla="*/ 1 h 62"/>
                <a:gd name="T50" fmla="*/ 52 w 58"/>
                <a:gd name="T51" fmla="*/ 4 h 62"/>
                <a:gd name="T52" fmla="*/ 52 w 58"/>
                <a:gd name="T5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2">
                  <a:moveTo>
                    <a:pt x="52" y="4"/>
                  </a:moveTo>
                  <a:lnTo>
                    <a:pt x="52" y="4"/>
                  </a:lnTo>
                  <a:lnTo>
                    <a:pt x="55" y="9"/>
                  </a:lnTo>
                  <a:lnTo>
                    <a:pt x="58" y="15"/>
                  </a:lnTo>
                  <a:lnTo>
                    <a:pt x="57" y="21"/>
                  </a:lnTo>
                  <a:lnTo>
                    <a:pt x="54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4" y="56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40"/>
                  </a:lnTo>
                  <a:lnTo>
                    <a:pt x="4" y="3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02"/>
            <p:cNvSpPr/>
            <p:nvPr/>
          </p:nvSpPr>
          <p:spPr bwMode="auto">
            <a:xfrm>
              <a:off x="4341018" y="3210719"/>
              <a:ext cx="98425" cy="182563"/>
            </a:xfrm>
            <a:custGeom>
              <a:avLst/>
              <a:gdLst>
                <a:gd name="T0" fmla="*/ 62 w 62"/>
                <a:gd name="T1" fmla="*/ 15 h 115"/>
                <a:gd name="T2" fmla="*/ 62 w 62"/>
                <a:gd name="T3" fmla="*/ 15 h 115"/>
                <a:gd name="T4" fmla="*/ 61 w 62"/>
                <a:gd name="T5" fmla="*/ 20 h 115"/>
                <a:gd name="T6" fmla="*/ 30 w 62"/>
                <a:gd name="T7" fmla="*/ 105 h 115"/>
                <a:gd name="T8" fmla="*/ 30 w 62"/>
                <a:gd name="T9" fmla="*/ 105 h 115"/>
                <a:gd name="T10" fmla="*/ 26 w 62"/>
                <a:gd name="T11" fmla="*/ 110 h 115"/>
                <a:gd name="T12" fmla="*/ 21 w 62"/>
                <a:gd name="T13" fmla="*/ 113 h 115"/>
                <a:gd name="T14" fmla="*/ 16 w 62"/>
                <a:gd name="T15" fmla="*/ 115 h 115"/>
                <a:gd name="T16" fmla="*/ 10 w 62"/>
                <a:gd name="T17" fmla="*/ 114 h 115"/>
                <a:gd name="T18" fmla="*/ 10 w 62"/>
                <a:gd name="T19" fmla="*/ 114 h 115"/>
                <a:gd name="T20" fmla="*/ 6 w 62"/>
                <a:gd name="T21" fmla="*/ 112 h 115"/>
                <a:gd name="T22" fmla="*/ 2 w 62"/>
                <a:gd name="T23" fmla="*/ 108 h 115"/>
                <a:gd name="T24" fmla="*/ 1 w 62"/>
                <a:gd name="T25" fmla="*/ 104 h 115"/>
                <a:gd name="T26" fmla="*/ 0 w 62"/>
                <a:gd name="T27" fmla="*/ 100 h 115"/>
                <a:gd name="T28" fmla="*/ 0 w 62"/>
                <a:gd name="T29" fmla="*/ 100 h 115"/>
                <a:gd name="T30" fmla="*/ 1 w 62"/>
                <a:gd name="T31" fmla="*/ 94 h 115"/>
                <a:gd name="T32" fmla="*/ 34 w 62"/>
                <a:gd name="T33" fmla="*/ 10 h 115"/>
                <a:gd name="T34" fmla="*/ 34 w 62"/>
                <a:gd name="T35" fmla="*/ 10 h 115"/>
                <a:gd name="T36" fmla="*/ 36 w 62"/>
                <a:gd name="T37" fmla="*/ 5 h 115"/>
                <a:gd name="T38" fmla="*/ 41 w 62"/>
                <a:gd name="T39" fmla="*/ 1 h 115"/>
                <a:gd name="T40" fmla="*/ 46 w 62"/>
                <a:gd name="T41" fmla="*/ 0 h 115"/>
                <a:gd name="T42" fmla="*/ 52 w 62"/>
                <a:gd name="T43" fmla="*/ 1 h 115"/>
                <a:gd name="T44" fmla="*/ 52 w 62"/>
                <a:gd name="T45" fmla="*/ 1 h 115"/>
                <a:gd name="T46" fmla="*/ 56 w 62"/>
                <a:gd name="T47" fmla="*/ 4 h 115"/>
                <a:gd name="T48" fmla="*/ 60 w 62"/>
                <a:gd name="T49" fmla="*/ 6 h 115"/>
                <a:gd name="T50" fmla="*/ 61 w 62"/>
                <a:gd name="T51" fmla="*/ 11 h 115"/>
                <a:gd name="T52" fmla="*/ 62 w 62"/>
                <a:gd name="T53" fmla="*/ 15 h 115"/>
                <a:gd name="T54" fmla="*/ 62 w 62"/>
                <a:gd name="T55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15">
                  <a:moveTo>
                    <a:pt x="62" y="15"/>
                  </a:moveTo>
                  <a:lnTo>
                    <a:pt x="62" y="15"/>
                  </a:lnTo>
                  <a:lnTo>
                    <a:pt x="61" y="20"/>
                  </a:lnTo>
                  <a:lnTo>
                    <a:pt x="30" y="105"/>
                  </a:lnTo>
                  <a:lnTo>
                    <a:pt x="30" y="105"/>
                  </a:lnTo>
                  <a:lnTo>
                    <a:pt x="26" y="110"/>
                  </a:lnTo>
                  <a:lnTo>
                    <a:pt x="21" y="113"/>
                  </a:lnTo>
                  <a:lnTo>
                    <a:pt x="16" y="115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6" y="112"/>
                  </a:lnTo>
                  <a:lnTo>
                    <a:pt x="2" y="108"/>
                  </a:lnTo>
                  <a:lnTo>
                    <a:pt x="1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5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60" y="6"/>
                  </a:lnTo>
                  <a:lnTo>
                    <a:pt x="61" y="11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403"/>
            <p:cNvSpPr/>
            <p:nvPr/>
          </p:nvSpPr>
          <p:spPr bwMode="auto">
            <a:xfrm>
              <a:off x="4334668" y="3405981"/>
              <a:ext cx="88900" cy="96838"/>
            </a:xfrm>
            <a:custGeom>
              <a:avLst/>
              <a:gdLst>
                <a:gd name="T0" fmla="*/ 50 w 56"/>
                <a:gd name="T1" fmla="*/ 4 h 61"/>
                <a:gd name="T2" fmla="*/ 50 w 56"/>
                <a:gd name="T3" fmla="*/ 4 h 61"/>
                <a:gd name="T4" fmla="*/ 55 w 56"/>
                <a:gd name="T5" fmla="*/ 9 h 61"/>
                <a:gd name="T6" fmla="*/ 56 w 56"/>
                <a:gd name="T7" fmla="*/ 15 h 61"/>
                <a:gd name="T8" fmla="*/ 56 w 56"/>
                <a:gd name="T9" fmla="*/ 21 h 61"/>
                <a:gd name="T10" fmla="*/ 53 w 56"/>
                <a:gd name="T11" fmla="*/ 27 h 61"/>
                <a:gd name="T12" fmla="*/ 30 w 56"/>
                <a:gd name="T13" fmla="*/ 55 h 61"/>
                <a:gd name="T14" fmla="*/ 30 w 56"/>
                <a:gd name="T15" fmla="*/ 55 h 61"/>
                <a:gd name="T16" fmla="*/ 25 w 56"/>
                <a:gd name="T17" fmla="*/ 60 h 61"/>
                <a:gd name="T18" fmla="*/ 19 w 56"/>
                <a:gd name="T19" fmla="*/ 61 h 61"/>
                <a:gd name="T20" fmla="*/ 12 w 56"/>
                <a:gd name="T21" fmla="*/ 61 h 61"/>
                <a:gd name="T22" fmla="*/ 6 w 56"/>
                <a:gd name="T23" fmla="*/ 57 h 61"/>
                <a:gd name="T24" fmla="*/ 6 w 56"/>
                <a:gd name="T25" fmla="*/ 57 h 61"/>
                <a:gd name="T26" fmla="*/ 4 w 56"/>
                <a:gd name="T27" fmla="*/ 55 h 61"/>
                <a:gd name="T28" fmla="*/ 1 w 56"/>
                <a:gd name="T29" fmla="*/ 52 h 61"/>
                <a:gd name="T30" fmla="*/ 0 w 56"/>
                <a:gd name="T31" fmla="*/ 49 h 61"/>
                <a:gd name="T32" fmla="*/ 0 w 56"/>
                <a:gd name="T33" fmla="*/ 45 h 61"/>
                <a:gd name="T34" fmla="*/ 0 w 56"/>
                <a:gd name="T35" fmla="*/ 45 h 61"/>
                <a:gd name="T36" fmla="*/ 1 w 56"/>
                <a:gd name="T37" fmla="*/ 39 h 61"/>
                <a:gd name="T38" fmla="*/ 4 w 56"/>
                <a:gd name="T39" fmla="*/ 34 h 61"/>
                <a:gd name="T40" fmla="*/ 26 w 56"/>
                <a:gd name="T41" fmla="*/ 6 h 61"/>
                <a:gd name="T42" fmla="*/ 26 w 56"/>
                <a:gd name="T43" fmla="*/ 6 h 61"/>
                <a:gd name="T44" fmla="*/ 31 w 56"/>
                <a:gd name="T45" fmla="*/ 1 h 61"/>
                <a:gd name="T46" fmla="*/ 38 w 56"/>
                <a:gd name="T47" fmla="*/ 0 h 61"/>
                <a:gd name="T48" fmla="*/ 45 w 56"/>
                <a:gd name="T49" fmla="*/ 0 h 61"/>
                <a:gd name="T50" fmla="*/ 50 w 56"/>
                <a:gd name="T51" fmla="*/ 4 h 61"/>
                <a:gd name="T52" fmla="*/ 50 w 56"/>
                <a:gd name="T53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1">
                  <a:moveTo>
                    <a:pt x="50" y="4"/>
                  </a:moveTo>
                  <a:lnTo>
                    <a:pt x="50" y="4"/>
                  </a:lnTo>
                  <a:lnTo>
                    <a:pt x="55" y="9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60"/>
                  </a:lnTo>
                  <a:lnTo>
                    <a:pt x="19" y="61"/>
                  </a:lnTo>
                  <a:lnTo>
                    <a:pt x="12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4" y="3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5" name="文本框 8"/>
          <p:cNvSpPr txBox="1"/>
          <p:nvPr/>
        </p:nvSpPr>
        <p:spPr>
          <a:xfrm>
            <a:off x="1313165" y="4316806"/>
            <a:ext cx="2472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4447" y="3817096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215968"/>
                </a:solidFill>
              </a:rPr>
              <a:t>林敏</a:t>
            </a:r>
            <a:r>
              <a:rPr lang="en-US" altLang="zh-CN" sz="2800" b="1" dirty="0" smtClean="0">
                <a:solidFill>
                  <a:srgbClr val="215968"/>
                </a:solidFill>
              </a:rPr>
              <a:t>PPT</a:t>
            </a:r>
            <a:r>
              <a:rPr lang="zh-CN" altLang="en-US" sz="2800" b="1" dirty="0" smtClean="0">
                <a:solidFill>
                  <a:srgbClr val="215968"/>
                </a:solidFill>
              </a:rPr>
              <a:t>设计工作室</a:t>
            </a:r>
            <a:endParaRPr lang="en-US" altLang="zh-CN" sz="2800" b="1" dirty="0">
              <a:solidFill>
                <a:srgbClr val="215968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8611206" y="4266653"/>
            <a:ext cx="2472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</a:rPr>
              <a:t>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24514" y="3766944"/>
            <a:ext cx="3395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15968"/>
                </a:solidFill>
              </a:rPr>
              <a:t>林敏</a:t>
            </a:r>
            <a:r>
              <a:rPr lang="en-US" altLang="zh-CN" sz="2800" b="1" dirty="0" smtClean="0">
                <a:solidFill>
                  <a:srgbClr val="215968"/>
                </a:solidFill>
              </a:rPr>
              <a:t>PPT</a:t>
            </a:r>
            <a:r>
              <a:rPr lang="zh-CN" altLang="en-US" sz="2800" b="1" dirty="0" smtClean="0">
                <a:solidFill>
                  <a:srgbClr val="215968"/>
                </a:solidFill>
              </a:rPr>
              <a:t>设计工作室</a:t>
            </a:r>
            <a:endParaRPr lang="en-US" altLang="zh-CN" sz="2800" b="1" dirty="0">
              <a:solidFill>
                <a:srgbClr val="215968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86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选题背景</a:t>
            </a:r>
            <a:r>
              <a:rPr lang="en-US" altLang="zh-CN" sz="1400" dirty="0" smtClean="0"/>
              <a:t>-Background</a:t>
            </a:r>
            <a:endParaRPr lang="zh-CN" altLang="en-US" sz="140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4345836" y="2083541"/>
            <a:ext cx="3157349" cy="2765942"/>
            <a:chOff x="3846898" y="1635316"/>
            <a:chExt cx="4364675" cy="3823599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974229" y="1762647"/>
              <a:ext cx="2039328" cy="20393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846898" y="1635316"/>
              <a:ext cx="2293989" cy="2293989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6554689" y="2272649"/>
              <a:ext cx="1529326" cy="15293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427359" y="2145318"/>
              <a:ext cx="1784214" cy="1784214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6554689" y="4311807"/>
              <a:ext cx="1019551" cy="10195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6427359" y="4184476"/>
              <a:ext cx="1274439" cy="1274439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248895" y="4312549"/>
              <a:ext cx="764663" cy="764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121563" y="4185219"/>
              <a:ext cx="1019551" cy="1019551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217"/>
            <p:cNvSpPr>
              <a:spLocks noChangeAspect="1" noEditPoints="1"/>
            </p:cNvSpPr>
            <p:nvPr/>
          </p:nvSpPr>
          <p:spPr bwMode="auto">
            <a:xfrm>
              <a:off x="4458103" y="2309463"/>
              <a:ext cx="930802" cy="945694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8"/>
            <p:cNvSpPr>
              <a:spLocks noChangeAspect="1" noEditPoints="1"/>
            </p:cNvSpPr>
            <p:nvPr/>
          </p:nvSpPr>
          <p:spPr bwMode="auto">
            <a:xfrm>
              <a:off x="5353583" y="4384787"/>
              <a:ext cx="554637" cy="583082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9"/>
            <p:cNvSpPr>
              <a:spLocks noChangeAspect="1" noEditPoints="1"/>
            </p:cNvSpPr>
            <p:nvPr/>
          </p:nvSpPr>
          <p:spPr bwMode="auto">
            <a:xfrm>
              <a:off x="6796677" y="4440759"/>
              <a:ext cx="552602" cy="708894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21"/>
            <p:cNvSpPr>
              <a:spLocks noChangeAspect="1"/>
            </p:cNvSpPr>
            <p:nvPr/>
          </p:nvSpPr>
          <p:spPr bwMode="auto">
            <a:xfrm>
              <a:off x="6966885" y="2693198"/>
              <a:ext cx="717139" cy="688225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71500" y="2093829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605903" y="1627940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09706" y="4318854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688" y="3852965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78236" y="2261063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55585" y="1805568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0950" y="4370868"/>
            <a:ext cx="364130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标题数字等都可以通过点击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14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字，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倍字间距。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64630" y="3982748"/>
            <a:ext cx="4700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免费资源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群：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389728610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研究概述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价值意义</a:t>
            </a:r>
            <a:r>
              <a:rPr lang="en-US" altLang="zh-CN" sz="1400" dirty="0" smtClean="0"/>
              <a:t>-Value</a:t>
            </a:r>
            <a:endParaRPr lang="zh-CN" altLang="en-US" sz="1400" dirty="0"/>
          </a:p>
        </p:txBody>
      </p:sp>
      <p:grpSp>
        <p:nvGrpSpPr>
          <p:cNvPr id="38" name="组 52"/>
          <p:cNvGrpSpPr/>
          <p:nvPr/>
        </p:nvGrpSpPr>
        <p:grpSpPr>
          <a:xfrm>
            <a:off x="7152921" y="1505057"/>
            <a:ext cx="5039079" cy="1025508"/>
            <a:chOff x="3951519" y="1334711"/>
            <a:chExt cx="3646955" cy="656356"/>
          </a:xfrm>
        </p:grpSpPr>
        <p:sp>
          <p:nvSpPr>
            <p:cNvPr id="39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1" name="组 56"/>
          <p:cNvGrpSpPr/>
          <p:nvPr/>
        </p:nvGrpSpPr>
        <p:grpSpPr>
          <a:xfrm>
            <a:off x="7152921" y="2584154"/>
            <a:ext cx="5039079" cy="1025508"/>
            <a:chOff x="3951519" y="1334711"/>
            <a:chExt cx="3646955" cy="656356"/>
          </a:xfrm>
        </p:grpSpPr>
        <p:sp>
          <p:nvSpPr>
            <p:cNvPr id="42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4" name="组 59"/>
          <p:cNvGrpSpPr/>
          <p:nvPr/>
        </p:nvGrpSpPr>
        <p:grpSpPr>
          <a:xfrm>
            <a:off x="7152921" y="3661017"/>
            <a:ext cx="5039079" cy="1025508"/>
            <a:chOff x="3951519" y="1334711"/>
            <a:chExt cx="3646955" cy="656356"/>
          </a:xfrm>
        </p:grpSpPr>
        <p:sp>
          <p:nvSpPr>
            <p:cNvPr id="45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47" name="组 62"/>
          <p:cNvGrpSpPr/>
          <p:nvPr/>
        </p:nvGrpSpPr>
        <p:grpSpPr>
          <a:xfrm>
            <a:off x="7152921" y="4738587"/>
            <a:ext cx="5039079" cy="1025508"/>
            <a:chOff x="3951519" y="1334711"/>
            <a:chExt cx="3646955" cy="656356"/>
          </a:xfrm>
        </p:grpSpPr>
        <p:sp>
          <p:nvSpPr>
            <p:cNvPr id="48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951519" y="1334711"/>
              <a:ext cx="179498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grpSp>
        <p:nvGrpSpPr>
          <p:cNvPr id="50" name="组 68"/>
          <p:cNvGrpSpPr/>
          <p:nvPr/>
        </p:nvGrpSpPr>
        <p:grpSpPr>
          <a:xfrm>
            <a:off x="252385" y="4681859"/>
            <a:ext cx="5689886" cy="1025508"/>
            <a:chOff x="3951519" y="1334711"/>
            <a:chExt cx="3646955" cy="656356"/>
          </a:xfrm>
        </p:grpSpPr>
        <p:sp>
          <p:nvSpPr>
            <p:cNvPr id="51" name="文本框 8"/>
            <p:cNvSpPr txBox="1"/>
            <p:nvPr/>
          </p:nvSpPr>
          <p:spPr>
            <a:xfrm>
              <a:off x="3951519" y="1573456"/>
              <a:ext cx="3646955" cy="417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4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400" dirty="0" smtClean="0">
                  <a:solidFill>
                    <a:srgbClr val="000000"/>
                  </a:solidFill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951519" y="1334711"/>
              <a:ext cx="1589672" cy="256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 smtClean="0">
                  <a:solidFill>
                    <a:srgbClr val="EA5503"/>
                  </a:solidFill>
                </a:rPr>
                <a:t>林敏</a:t>
              </a:r>
              <a:r>
                <a:rPr lang="en-US" altLang="zh-CN" sz="2000" b="1" dirty="0" smtClean="0">
                  <a:solidFill>
                    <a:srgbClr val="EA5503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EA5503"/>
                  </a:solidFill>
                </a:rPr>
                <a:t>设计工作室</a:t>
              </a:r>
              <a:endParaRPr lang="en-US" altLang="zh-CN" sz="2000" b="1" dirty="0">
                <a:solidFill>
                  <a:srgbClr val="EA5503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1627940"/>
            <a:ext cx="5961322" cy="2891687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6271570" y="1647076"/>
            <a:ext cx="707134" cy="707134"/>
            <a:chOff x="6271570" y="1647076"/>
            <a:chExt cx="707134" cy="707134"/>
          </a:xfrm>
        </p:grpSpPr>
        <p:sp>
          <p:nvSpPr>
            <p:cNvPr id="8" name="椭圆 7"/>
            <p:cNvSpPr/>
            <p:nvPr/>
          </p:nvSpPr>
          <p:spPr>
            <a:xfrm>
              <a:off x="6271570" y="1647076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4" name="Freeform 217"/>
            <p:cNvSpPr>
              <a:spLocks noChangeAspect="1" noEditPoints="1"/>
            </p:cNvSpPr>
            <p:nvPr/>
          </p:nvSpPr>
          <p:spPr bwMode="auto">
            <a:xfrm>
              <a:off x="6421293" y="1777532"/>
              <a:ext cx="420069" cy="426790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71570" y="3827800"/>
            <a:ext cx="707134" cy="707134"/>
            <a:chOff x="6271570" y="3827800"/>
            <a:chExt cx="707134" cy="707134"/>
          </a:xfrm>
        </p:grpSpPr>
        <p:sp>
          <p:nvSpPr>
            <p:cNvPr id="20" name="椭圆 19"/>
            <p:cNvSpPr/>
            <p:nvPr/>
          </p:nvSpPr>
          <p:spPr>
            <a:xfrm>
              <a:off x="6271570" y="3827800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5" name="Freeform 218"/>
            <p:cNvSpPr>
              <a:spLocks noChangeAspect="1" noEditPoints="1"/>
            </p:cNvSpPr>
            <p:nvPr/>
          </p:nvSpPr>
          <p:spPr bwMode="auto">
            <a:xfrm>
              <a:off x="6421293" y="3970470"/>
              <a:ext cx="401217" cy="421794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71570" y="4917751"/>
            <a:ext cx="707134" cy="707134"/>
            <a:chOff x="6271570" y="4917751"/>
            <a:chExt cx="707134" cy="707134"/>
          </a:xfrm>
        </p:grpSpPr>
        <p:sp>
          <p:nvSpPr>
            <p:cNvPr id="31" name="椭圆 30"/>
            <p:cNvSpPr/>
            <p:nvPr/>
          </p:nvSpPr>
          <p:spPr>
            <a:xfrm>
              <a:off x="6271570" y="4917751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6" name="Freeform 219"/>
            <p:cNvSpPr>
              <a:spLocks noChangeAspect="1" noEditPoints="1"/>
            </p:cNvSpPr>
            <p:nvPr/>
          </p:nvSpPr>
          <p:spPr bwMode="auto">
            <a:xfrm>
              <a:off x="6441617" y="5054881"/>
              <a:ext cx="399745" cy="512805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71570" y="2738555"/>
            <a:ext cx="707134" cy="707134"/>
            <a:chOff x="6271570" y="2738555"/>
            <a:chExt cx="707134" cy="707134"/>
          </a:xfrm>
        </p:grpSpPr>
        <p:sp>
          <p:nvSpPr>
            <p:cNvPr id="11" name="椭圆 10"/>
            <p:cNvSpPr/>
            <p:nvPr/>
          </p:nvSpPr>
          <p:spPr>
            <a:xfrm>
              <a:off x="6271570" y="2738555"/>
              <a:ext cx="707134" cy="70713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7" name="Freeform 221"/>
            <p:cNvSpPr>
              <a:spLocks noChangeAspect="1"/>
            </p:cNvSpPr>
            <p:nvPr/>
          </p:nvSpPr>
          <p:spPr bwMode="auto">
            <a:xfrm>
              <a:off x="6383193" y="2874389"/>
              <a:ext cx="456309" cy="437911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手动输入 57"/>
          <p:cNvSpPr/>
          <p:nvPr/>
        </p:nvSpPr>
        <p:spPr>
          <a:xfrm rot="5400000">
            <a:off x="-57150" y="1714500"/>
            <a:ext cx="1695450" cy="1619250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543050" y="1162050"/>
            <a:ext cx="13335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b="1" dirty="0" smtClean="0">
                <a:solidFill>
                  <a:schemeClr val="bg1"/>
                </a:solidFill>
              </a:rPr>
              <a:t>2</a:t>
            </a:r>
            <a:endParaRPr lang="zh-CN" altLang="en-US" sz="17000" b="1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43200" y="1676400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方法工具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43200" y="272551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ADD YOUR 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1639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理论依据</a:t>
            </a:r>
            <a:r>
              <a:rPr lang="en-US" altLang="zh-CN" sz="1400" dirty="0" smtClean="0"/>
              <a:t>-</a:t>
            </a:r>
            <a:r>
              <a:rPr lang="en-US" altLang="zh-CN" sz="1400" dirty="0" err="1" smtClean="0"/>
              <a:t>Teory</a:t>
            </a:r>
            <a:endParaRPr lang="zh-CN" altLang="en-US" sz="1400" dirty="0"/>
          </a:p>
        </p:txBody>
      </p:sp>
      <p:sp>
        <p:nvSpPr>
          <p:cNvPr id="6" name="圆角矩形 5"/>
          <p:cNvSpPr/>
          <p:nvPr/>
        </p:nvSpPr>
        <p:spPr>
          <a:xfrm>
            <a:off x="1105766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521490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937215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352940" y="1888953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679" y="1437440"/>
            <a:ext cx="3082895" cy="45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1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1"/>
                </a:solidFill>
              </a:rPr>
              <a:t>QQ</a:t>
            </a:r>
            <a:r>
              <a:rPr lang="zh-CN" altLang="en-US" b="1" dirty="0" smtClean="0">
                <a:solidFill>
                  <a:schemeClr val="accent1"/>
                </a:solidFill>
              </a:rPr>
              <a:t>群：</a:t>
            </a:r>
            <a:r>
              <a:rPr lang="en-US" altLang="zh-CN" b="1" dirty="0" smtClean="0">
                <a:solidFill>
                  <a:schemeClr val="accent1"/>
                </a:solidFill>
              </a:rPr>
              <a:t>389728610</a:t>
            </a:r>
            <a:endParaRPr lang="en-US" altLang="zh-CN" b="1" dirty="0" smtClean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2814" y="2275814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cxnSp>
        <p:nvCxnSpPr>
          <p:cNvPr id="15" name="直接连接符 16"/>
          <p:cNvCxnSpPr/>
          <p:nvPr/>
        </p:nvCxnSpPr>
        <p:spPr>
          <a:xfrm>
            <a:off x="3694575" y="2009809"/>
            <a:ext cx="0" cy="899282"/>
          </a:xfrm>
          <a:prstGeom prst="line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7"/>
          <p:cNvCxnSpPr/>
          <p:nvPr/>
        </p:nvCxnSpPr>
        <p:spPr>
          <a:xfrm>
            <a:off x="6118511" y="2009808"/>
            <a:ext cx="0" cy="1798565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8"/>
          <p:cNvCxnSpPr/>
          <p:nvPr/>
        </p:nvCxnSpPr>
        <p:spPr>
          <a:xfrm>
            <a:off x="8533923" y="2009809"/>
            <a:ext cx="0" cy="2697847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9"/>
          <p:cNvCxnSpPr/>
          <p:nvPr/>
        </p:nvCxnSpPr>
        <p:spPr>
          <a:xfrm>
            <a:off x="10984206" y="2009808"/>
            <a:ext cx="0" cy="3597130"/>
          </a:xfrm>
          <a:prstGeom prst="line">
            <a:avLst/>
          </a:prstGeom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035614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2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2"/>
                </a:solidFill>
              </a:rPr>
              <a:t>QQ</a:t>
            </a:r>
            <a:r>
              <a:rPr lang="zh-CN" altLang="en-US" b="1" dirty="0" smtClean="0">
                <a:solidFill>
                  <a:schemeClr val="accent2"/>
                </a:solidFill>
              </a:rPr>
              <a:t>群：</a:t>
            </a:r>
            <a:r>
              <a:rPr lang="en-US" altLang="zh-CN" b="1" dirty="0" smtClean="0">
                <a:solidFill>
                  <a:schemeClr val="accent2"/>
                </a:solidFill>
              </a:rPr>
              <a:t>389728610</a:t>
            </a:r>
            <a:endParaRPr lang="en-US" altLang="zh-CN" b="1" dirty="0" smtClean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59550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3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3"/>
                </a:solidFill>
              </a:rPr>
              <a:t>QQ</a:t>
            </a:r>
            <a:r>
              <a:rPr lang="zh-CN" altLang="en-US" b="1" dirty="0" smtClean="0">
                <a:solidFill>
                  <a:schemeClr val="accent3"/>
                </a:solidFill>
              </a:rPr>
              <a:t>群：</a:t>
            </a:r>
            <a:r>
              <a:rPr lang="en-US" altLang="zh-CN" b="1" dirty="0" smtClean="0">
                <a:solidFill>
                  <a:schemeClr val="accent3"/>
                </a:solidFill>
              </a:rPr>
              <a:t>389728610</a:t>
            </a:r>
            <a:endParaRPr lang="en-US" altLang="zh-CN" b="1" dirty="0" smtClean="0">
              <a:solidFill>
                <a:schemeClr val="accent3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01310" y="1437440"/>
            <a:ext cx="308289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4"/>
                </a:solidFill>
              </a:rPr>
              <a:t>免费资源</a:t>
            </a:r>
            <a:r>
              <a:rPr lang="en-US" altLang="zh-CN" b="1" dirty="0" smtClean="0">
                <a:solidFill>
                  <a:schemeClr val="accent4"/>
                </a:solidFill>
              </a:rPr>
              <a:t>QQ</a:t>
            </a:r>
            <a:r>
              <a:rPr lang="zh-CN" altLang="en-US" b="1" dirty="0" smtClean="0">
                <a:solidFill>
                  <a:schemeClr val="accent4"/>
                </a:solidFill>
              </a:rPr>
              <a:t>群：</a:t>
            </a:r>
            <a:r>
              <a:rPr lang="en-US" altLang="zh-CN" b="1" dirty="0" smtClean="0">
                <a:solidFill>
                  <a:schemeClr val="accent4"/>
                </a:solidFill>
              </a:rPr>
              <a:t>389728610</a:t>
            </a:r>
            <a:endParaRPr lang="en-US" altLang="zh-CN" b="1" dirty="0" smtClean="0">
              <a:solidFill>
                <a:schemeClr val="accent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05789" y="2631316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080948" y="3170067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8522709" y="3624428"/>
            <a:ext cx="2441761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b="1" dirty="0" smtClean="0"/>
              <a:t>林敏</a:t>
            </a:r>
            <a:r>
              <a:rPr lang="en-US" altLang="zh-CN" sz="1200" b="1" dirty="0" smtClean="0"/>
              <a:t>PPT</a:t>
            </a:r>
            <a:r>
              <a:rPr lang="zh-CN" altLang="en-US" sz="1200" b="1" dirty="0" smtClean="0"/>
              <a:t>设计工作室</a:t>
            </a:r>
            <a:endParaRPr lang="en-US" altLang="zh-CN" sz="1200" b="1" dirty="0" smtClean="0"/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latin typeface="+mj-ea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endParaRPr lang="en-US" altLang="zh-CN" sz="1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3229" y="262520"/>
            <a:ext cx="772358" cy="836916"/>
          </a:xfrm>
          <a:prstGeom prst="flowChartManualIn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7866" y="8507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2</a:t>
            </a:r>
            <a:endParaRPr lang="zh-CN" altLang="en-US" sz="7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84616" y="294799"/>
            <a:ext cx="1639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方法工具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484616" y="807481"/>
            <a:ext cx="2725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研究假设</a:t>
            </a:r>
            <a:r>
              <a:rPr lang="en-US" altLang="zh-CN" sz="1400" dirty="0" smtClean="0"/>
              <a:t>-Hypothesis</a:t>
            </a:r>
            <a:endParaRPr lang="zh-CN" altLang="en-US" sz="1400" dirty="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632369" y="3186040"/>
            <a:ext cx="2520000" cy="252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912369" y="3466040"/>
            <a:ext cx="1960000" cy="196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192369" y="3746040"/>
            <a:ext cx="1400000" cy="140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72369" y="4026040"/>
            <a:ext cx="840000" cy="840000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饼形 7"/>
          <p:cNvSpPr>
            <a:spLocks noChangeAspect="1"/>
          </p:cNvSpPr>
          <p:nvPr/>
        </p:nvSpPr>
        <p:spPr>
          <a:xfrm>
            <a:off x="1092369" y="2646040"/>
            <a:ext cx="3600000" cy="3600000"/>
          </a:xfrm>
          <a:prstGeom prst="pie">
            <a:avLst>
              <a:gd name="adj1" fmla="val 16891099"/>
              <a:gd name="adj2" fmla="val 183891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8"/>
          <p:cNvSpPr>
            <a:spLocks noChangeAspect="1"/>
          </p:cNvSpPr>
          <p:nvPr/>
        </p:nvSpPr>
        <p:spPr>
          <a:xfrm>
            <a:off x="1452369" y="3006040"/>
            <a:ext cx="2880000" cy="2880000"/>
          </a:xfrm>
          <a:prstGeom prst="pie">
            <a:avLst>
              <a:gd name="adj1" fmla="val 18800821"/>
              <a:gd name="adj2" fmla="val 204870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 9"/>
          <p:cNvSpPr>
            <a:spLocks noChangeAspect="1"/>
          </p:cNvSpPr>
          <p:nvPr/>
        </p:nvSpPr>
        <p:spPr>
          <a:xfrm>
            <a:off x="1812369" y="3366040"/>
            <a:ext cx="2160000" cy="2160000"/>
          </a:xfrm>
          <a:prstGeom prst="pie">
            <a:avLst>
              <a:gd name="adj1" fmla="val 21086868"/>
              <a:gd name="adj2" fmla="val 17728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饼形 10"/>
          <p:cNvSpPr>
            <a:spLocks noChangeAspect="1"/>
          </p:cNvSpPr>
          <p:nvPr/>
        </p:nvSpPr>
        <p:spPr>
          <a:xfrm>
            <a:off x="1992369" y="3546040"/>
            <a:ext cx="1800000" cy="1800000"/>
          </a:xfrm>
          <a:prstGeom prst="pie">
            <a:avLst>
              <a:gd name="adj1" fmla="val 2573177"/>
              <a:gd name="adj2" fmla="val 630420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4616" y="1627940"/>
            <a:ext cx="958343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</a:rPr>
              <a:t>倍字间距。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84618" y="1176049"/>
            <a:ext cx="34050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免费资源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群：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389728610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 16"/>
          <p:cNvGrpSpPr/>
          <p:nvPr/>
        </p:nvGrpSpPr>
        <p:grpSpPr>
          <a:xfrm>
            <a:off x="5268618" y="3480879"/>
            <a:ext cx="5799432" cy="1051275"/>
            <a:chOff x="3951519" y="1334711"/>
            <a:chExt cx="4039943" cy="1051275"/>
          </a:xfrm>
        </p:grpSpPr>
        <p:sp>
          <p:nvSpPr>
            <p:cNvPr id="17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2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2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2"/>
                  </a:solidFill>
                </a:rPr>
                <a:t>设计工作室</a:t>
              </a:r>
              <a:endParaRPr lang="en-US" altLang="zh-CN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9" name="组 17"/>
          <p:cNvGrpSpPr/>
          <p:nvPr/>
        </p:nvGrpSpPr>
        <p:grpSpPr>
          <a:xfrm>
            <a:off x="5268618" y="2646040"/>
            <a:ext cx="5799432" cy="1051275"/>
            <a:chOff x="3951519" y="1334711"/>
            <a:chExt cx="4039943" cy="1051275"/>
          </a:xfrm>
        </p:grpSpPr>
        <p:sp>
          <p:nvSpPr>
            <p:cNvPr id="20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1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1"/>
                  </a:solidFill>
                </a:rPr>
                <a:t>设计工作室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2" name="组 26"/>
          <p:cNvGrpSpPr/>
          <p:nvPr/>
        </p:nvGrpSpPr>
        <p:grpSpPr>
          <a:xfrm>
            <a:off x="5268618" y="5168519"/>
            <a:ext cx="5799432" cy="1051275"/>
            <a:chOff x="3951519" y="1334711"/>
            <a:chExt cx="4039943" cy="1051275"/>
          </a:xfrm>
        </p:grpSpPr>
        <p:sp>
          <p:nvSpPr>
            <p:cNvPr id="23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4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4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4"/>
                  </a:solidFill>
                </a:rPr>
                <a:t>设计工作室</a:t>
              </a:r>
              <a:endParaRPr lang="en-US" altLang="zh-CN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5" name="组 29"/>
          <p:cNvGrpSpPr/>
          <p:nvPr/>
        </p:nvGrpSpPr>
        <p:grpSpPr>
          <a:xfrm>
            <a:off x="5268618" y="4316766"/>
            <a:ext cx="5799432" cy="1051275"/>
            <a:chOff x="3951519" y="1334711"/>
            <a:chExt cx="4039943" cy="1051275"/>
          </a:xfrm>
        </p:grpSpPr>
        <p:sp>
          <p:nvSpPr>
            <p:cNvPr id="26" name="文本框 8"/>
            <p:cNvSpPr txBox="1"/>
            <p:nvPr/>
          </p:nvSpPr>
          <p:spPr>
            <a:xfrm>
              <a:off x="3951519" y="1573456"/>
              <a:ext cx="403994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rgbClr val="000000"/>
                  </a:solidFill>
                </a:rPr>
                <a:t>标题数字等都可以通过点击</a:t>
              </a:r>
              <a:r>
                <a:rPr lang="zh-CN" altLang="en-US" sz="1200" dirty="0">
                  <a:solidFill>
                    <a:srgbClr val="000000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rgbClr val="000000"/>
                  </a:solidFill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51519" y="1334711"/>
              <a:ext cx="1566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accent3"/>
                  </a:solidFill>
                </a:rPr>
                <a:t>林敏</a:t>
              </a:r>
              <a:r>
                <a:rPr lang="en-US" altLang="zh-CN" b="1" dirty="0" smtClean="0">
                  <a:solidFill>
                    <a:schemeClr val="accent3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accent3"/>
                  </a:solidFill>
                </a:rPr>
                <a:t>设计工作室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7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054C"/>
      </a:accent1>
      <a:accent2>
        <a:srgbClr val="EA8908"/>
      </a:accent2>
      <a:accent3>
        <a:srgbClr val="0FC1B9"/>
      </a:accent3>
      <a:accent4>
        <a:srgbClr val="FFC000"/>
      </a:accent4>
      <a:accent5>
        <a:srgbClr val="00B0F0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4546</Words>
  <PresentationFormat>自定义</PresentationFormat>
  <Paragraphs>382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Century Gothic</vt:lpstr>
      <vt:lpstr>Calibri</vt:lpstr>
      <vt:lpstr>方正粗宋简体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2015-10-16T04:07:00Z</dcterms:created>
  <dcterms:modified xsi:type="dcterms:W3CDTF">2024-10-11T08:14:46Z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