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2" r:id="rId4"/>
    <p:sldId id="272" r:id="rId5"/>
    <p:sldId id="273" r:id="rId6"/>
    <p:sldId id="274" r:id="rId7"/>
    <p:sldId id="275" r:id="rId8"/>
    <p:sldId id="260" r:id="rId9"/>
    <p:sldId id="276" r:id="rId10"/>
    <p:sldId id="277" r:id="rId11"/>
    <p:sldId id="259" r:id="rId12"/>
    <p:sldId id="278" r:id="rId13"/>
    <p:sldId id="279" r:id="rId14"/>
    <p:sldId id="271" r:id="rId15"/>
    <p:sldId id="261" r:id="rId16"/>
    <p:sldId id="263" r:id="rId17"/>
    <p:sldId id="268" r:id="rId18"/>
    <p:sldId id="280" r:id="rId19"/>
    <p:sldId id="281" r:id="rId20"/>
    <p:sldId id="282" r:id="rId21"/>
    <p:sldId id="283" r:id="rId22"/>
    <p:sldId id="284" r:id="rId23"/>
    <p:sldId id="257" r:id="rId24"/>
    <p:sldId id="265" r:id="rId25"/>
    <p:sldId id="266" r:id="rId26"/>
    <p:sldId id="270" r:id="rId27"/>
    <p:sldId id="267" r:id="rId28"/>
    <p:sldId id="285" r:id="rId29"/>
    <p:sldId id="26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BC4C1"/>
    <a:srgbClr val="939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259" autoAdjust="0"/>
  </p:normalViewPr>
  <p:slideViewPr>
    <p:cSldViewPr snapToGrid="0">
      <p:cViewPr>
        <p:scale>
          <a:sx n="75" d="100"/>
          <a:sy n="75" d="100"/>
        </p:scale>
        <p:origin x="-1338" y="-714"/>
      </p:cViewPr>
      <p:guideLst>
        <p:guide orient="horz" pos="2178"/>
        <p:guide pos="383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Sheet1!$B$27</c:f>
              <c:strCache>
                <c:ptCount val="1"/>
                <c:pt idx="0">
                  <c:v>销售单价</c:v>
                </c:pt>
              </c:strCache>
            </c:strRef>
          </c:tx>
          <c:spPr>
            <a:solidFill>
              <a:schemeClr val="bg1"/>
            </a:solidFill>
            <a:ln>
              <a:noFill/>
            </a:ln>
            <a:effectLst/>
          </c:spPr>
          <c:invertIfNegative val="0"/>
          <c:dLbls>
            <c:delete val="1"/>
          </c:dLbls>
          <c:cat>
            <c:strRef>
              <c:f>Sheet1!$A$28:$A$33</c:f>
              <c:strCache>
                <c:ptCount val="6"/>
                <c:pt idx="0">
                  <c:v>1月</c:v>
                </c:pt>
                <c:pt idx="1">
                  <c:v>2月</c:v>
                </c:pt>
                <c:pt idx="2">
                  <c:v>3月</c:v>
                </c:pt>
                <c:pt idx="3">
                  <c:v>4月</c:v>
                </c:pt>
                <c:pt idx="4">
                  <c:v>5月</c:v>
                </c:pt>
                <c:pt idx="5">
                  <c:v>6月</c:v>
                </c:pt>
              </c:strCache>
            </c:strRef>
          </c:cat>
          <c:val>
            <c:numRef>
              <c:f>Sheet1!$B$28:$B$33</c:f>
              <c:numCache>
                <c:formatCode>General</c:formatCode>
                <c:ptCount val="6"/>
                <c:pt idx="0">
                  <c:v>60</c:v>
                </c:pt>
                <c:pt idx="1">
                  <c:v>100</c:v>
                </c:pt>
                <c:pt idx="2">
                  <c:v>120</c:v>
                </c:pt>
                <c:pt idx="3">
                  <c:v>104</c:v>
                </c:pt>
                <c:pt idx="4">
                  <c:v>170</c:v>
                </c:pt>
                <c:pt idx="5">
                  <c:v>150</c:v>
                </c:pt>
              </c:numCache>
            </c:numRef>
          </c:val>
        </c:ser>
        <c:dLbls>
          <c:showLegendKey val="0"/>
          <c:showVal val="0"/>
          <c:showCatName val="0"/>
          <c:showSerName val="0"/>
          <c:showPercent val="0"/>
          <c:showBubbleSize val="0"/>
        </c:dLbls>
        <c:gapWidth val="219"/>
        <c:overlap val="-27"/>
        <c:axId val="93329408"/>
        <c:axId val="82909376"/>
      </c:barChart>
      <c:lineChart>
        <c:grouping val="standard"/>
        <c:varyColors val="0"/>
        <c:ser>
          <c:idx val="1"/>
          <c:order val="1"/>
          <c:tx>
            <c:strRef>
              <c:f>Sheet1!$C$27</c:f>
              <c:strCache>
                <c:ptCount val="1"/>
                <c:pt idx="0">
                  <c:v>交易额</c:v>
                </c:pt>
              </c:strCache>
            </c:strRef>
          </c:tx>
          <c:spPr>
            <a:ln w="28575" cap="rnd" cmpd="sng" algn="ctr">
              <a:solidFill>
                <a:schemeClr val="accent4"/>
              </a:solidFill>
              <a:prstDash val="solid"/>
              <a:round/>
            </a:ln>
            <a:effectLst/>
          </c:spPr>
          <c:marker>
            <c:symbol val="circle"/>
            <c:size val="5"/>
            <c:spPr>
              <a:solidFill>
                <a:schemeClr val="accent2"/>
              </a:solidFill>
              <a:ln w="9525" cap="flat" cmpd="sng" algn="ctr">
                <a:solidFill>
                  <a:schemeClr val="accent4"/>
                </a:solidFill>
                <a:prstDash val="solid"/>
                <a:round/>
              </a:ln>
              <a:effectLst/>
            </c:spPr>
          </c:marker>
          <c:dLbls>
            <c:delete val="1"/>
          </c:dLbls>
          <c:cat>
            <c:strRef>
              <c:f>Sheet1!$A$28:$A$33</c:f>
              <c:strCache>
                <c:ptCount val="6"/>
                <c:pt idx="0">
                  <c:v>1月</c:v>
                </c:pt>
                <c:pt idx="1">
                  <c:v>2月</c:v>
                </c:pt>
                <c:pt idx="2">
                  <c:v>3月</c:v>
                </c:pt>
                <c:pt idx="3">
                  <c:v>4月</c:v>
                </c:pt>
                <c:pt idx="4">
                  <c:v>5月</c:v>
                </c:pt>
                <c:pt idx="5">
                  <c:v>6月</c:v>
                </c:pt>
              </c:strCache>
            </c:strRef>
          </c:cat>
          <c:val>
            <c:numRef>
              <c:f>Sheet1!$C$28:$C$33</c:f>
              <c:numCache>
                <c:formatCode>General</c:formatCode>
                <c:ptCount val="6"/>
                <c:pt idx="0">
                  <c:v>1000</c:v>
                </c:pt>
                <c:pt idx="1">
                  <c:v>3000</c:v>
                </c:pt>
                <c:pt idx="2">
                  <c:v>2500</c:v>
                </c:pt>
                <c:pt idx="3">
                  <c:v>7000</c:v>
                </c:pt>
                <c:pt idx="4">
                  <c:v>5050</c:v>
                </c:pt>
                <c:pt idx="5">
                  <c:v>7500</c:v>
                </c:pt>
              </c:numCache>
            </c:numRef>
          </c:val>
          <c:smooth val="0"/>
        </c:ser>
        <c:dLbls>
          <c:showLegendKey val="0"/>
          <c:showVal val="0"/>
          <c:showCatName val="0"/>
          <c:showSerName val="0"/>
          <c:showPercent val="0"/>
          <c:showBubbleSize val="0"/>
        </c:dLbls>
        <c:marker val="1"/>
        <c:smooth val="0"/>
        <c:axId val="93330432"/>
        <c:axId val="82909952"/>
      </c:lineChart>
      <c:catAx>
        <c:axId val="9332940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prstDash val="solid"/>
            <a:round/>
          </a:ln>
          <a:effectLst/>
        </c:spPr>
        <c:txPr>
          <a:bodyPr rot="-60000000" spcFirstLastPara="1" vertOverflow="ellipsis" vert="horz" wrap="square" anchor="ctr" anchorCtr="1"/>
          <a:lstStyle/>
          <a:p>
            <a:pPr>
              <a:defRPr lang="zh-CN" sz="1400" b="0" i="0" u="none" strike="noStrike" kern="1200" baseline="0">
                <a:solidFill>
                  <a:schemeClr val="bg1"/>
                </a:solidFill>
                <a:latin typeface="+mn-lt"/>
                <a:ea typeface="+mn-ea"/>
                <a:cs typeface="+mn-cs"/>
              </a:defRPr>
            </a:pPr>
          </a:p>
        </c:txPr>
        <c:crossAx val="82909376"/>
        <c:crosses val="autoZero"/>
        <c:auto val="1"/>
        <c:lblAlgn val="ctr"/>
        <c:lblOffset val="100"/>
        <c:noMultiLvlLbl val="0"/>
      </c:catAx>
      <c:valAx>
        <c:axId val="82909376"/>
        <c:scaling>
          <c:orientation val="minMax"/>
        </c:scaling>
        <c:delete val="0"/>
        <c:axPos val="l"/>
        <c:majorGridlines>
          <c:spPr>
            <a:ln w="9525" cap="flat" cmpd="sng" algn="ctr">
              <a:solidFill>
                <a:schemeClr val="bg1">
                  <a:lumMod val="6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400" b="0" i="0" u="none" strike="noStrike" kern="1200" baseline="0">
                <a:solidFill>
                  <a:schemeClr val="bg1"/>
                </a:solidFill>
                <a:latin typeface="+mn-lt"/>
                <a:ea typeface="+mn-ea"/>
                <a:cs typeface="+mn-cs"/>
              </a:defRPr>
            </a:pPr>
          </a:p>
        </c:txPr>
        <c:crossAx val="93329408"/>
        <c:crosses val="autoZero"/>
        <c:crossBetween val="between"/>
        <c:majorUnit val="40"/>
      </c:valAx>
      <c:catAx>
        <c:axId val="93330432"/>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cs"/>
              </a:defRPr>
            </a:pPr>
          </a:p>
        </c:txPr>
        <c:crossAx val="82909952"/>
        <c:crosses val="autoZero"/>
        <c:auto val="1"/>
        <c:lblAlgn val="ctr"/>
        <c:lblOffset val="100"/>
        <c:noMultiLvlLbl val="0"/>
      </c:catAx>
      <c:valAx>
        <c:axId val="82909952"/>
        <c:scaling>
          <c:orientation val="minMax"/>
        </c:scaling>
        <c:delete val="0"/>
        <c:axPos val="r"/>
        <c:numFmt formatCode="General" sourceLinked="1"/>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400" b="0" i="0" u="none" strike="noStrike" kern="1200" baseline="0">
                <a:solidFill>
                  <a:schemeClr val="bg1"/>
                </a:solidFill>
                <a:latin typeface="+mn-lt"/>
                <a:ea typeface="+mn-ea"/>
                <a:cs typeface="+mn-cs"/>
              </a:defRPr>
            </a:pPr>
          </a:p>
        </c:txPr>
        <c:crossAx val="93330432"/>
        <c:crosses val="max"/>
        <c:crossBetween val="between"/>
        <c:majorUnit val="200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solidFill>
            <a:schemeClr val="bg1"/>
          </a:solid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6"/>
          <c:y val="0.0530586649186552"/>
        </c:manualLayout>
      </c:layout>
      <c:overlay val="0"/>
      <c:spPr>
        <a:noFill/>
        <a:ln>
          <a:noFill/>
        </a:ln>
        <a:effectLst/>
      </c:spPr>
    </c:title>
    <c:autoTitleDeleted val="0"/>
    <c:plotArea>
      <c:layout/>
      <c:ofPieChart>
        <c:ofPieType val="pie"/>
        <c:varyColors val="1"/>
        <c:ser>
          <c:idx val="0"/>
          <c:order val="0"/>
          <c:tx>
            <c:strRef>
              <c:f>Sheet4!$C$2</c:f>
              <c:strCache>
                <c:ptCount val="1"/>
                <c:pt idx="0">
                  <c:v>数量</c:v>
                </c:pt>
              </c:strCache>
            </c:strRef>
          </c:tx>
          <c:explosion val="0"/>
          <c:dPt>
            <c:idx val="0"/>
            <c:bubble3D val="0"/>
            <c:spPr>
              <a:solidFill>
                <a:schemeClr val="bg1">
                  <a:lumMod val="65000"/>
                </a:schemeClr>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chemeClr val="bg1">
                  <a:lumMod val="6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Pt>
            <c:idx val="4"/>
            <c:bubble3D val="0"/>
            <c:spPr>
              <a:solidFill>
                <a:schemeClr val="accent3">
                  <a:lumMod val="60000"/>
                </a:schemeClr>
              </a:solidFill>
              <a:ln w="19050">
                <a:solidFill>
                  <a:schemeClr val="lt1"/>
                </a:solidFill>
              </a:ln>
              <a:effectLst/>
            </c:spPr>
          </c:dPt>
          <c:dPt>
            <c:idx val="5"/>
            <c:bubble3D val="0"/>
            <c:spPr>
              <a:solidFill>
                <a:schemeClr val="accent4"/>
              </a:solidFill>
              <a:ln w="19050">
                <a:solidFill>
                  <a:schemeClr val="lt1"/>
                </a:solidFill>
              </a:ln>
              <a:effectLst/>
            </c:spPr>
          </c:dPt>
          <c:dPt>
            <c:idx val="6"/>
            <c:bubble3D val="0"/>
            <c:spPr>
              <a:solidFill>
                <a:schemeClr val="bg1">
                  <a:lumMod val="65000"/>
                </a:schemeClr>
              </a:solidFill>
              <a:ln w="19050">
                <a:solidFill>
                  <a:schemeClr val="lt1"/>
                </a:solidFill>
              </a:ln>
              <a:effectLst/>
            </c:spPr>
          </c:dPt>
          <c:dPt>
            <c:idx val="7"/>
            <c:bubble3D val="0"/>
            <c:spPr>
              <a:solidFill>
                <a:schemeClr val="accent4"/>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lstStyle/>
              <a:p>
                <a:pPr>
                  <a:defRPr lang="zh-CN" sz="1400" b="0" i="0" u="none" strike="noStrike" kern="1200" baseline="0">
                    <a:solidFill>
                      <a:schemeClr val="bg1"/>
                    </a:solidFill>
                    <a:latin typeface="+mn-lt"/>
                    <a:ea typeface="+mn-ea"/>
                    <a:cs typeface="+mn-cs"/>
                  </a:defRPr>
                </a:pPr>
              </a:p>
            </c:txPr>
            <c:dLblPos val="bestFit"/>
            <c:showLegendKey val="0"/>
            <c:showVal val="1"/>
            <c:showCatName val="1"/>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prstDash val="solid"/>
              <a:round/>
            </a:ln>
            <a:effectLst/>
          </c:spPr>
        </c:serLines>
      </c:of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sz="1600">
          <a:solidFill>
            <a:schemeClr val="bg1"/>
          </a:solidFill>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46881BB-5DF8-4F76-B5DB-92937C2AAD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0CA0F6-5D9E-4824-919B-C83F73634907}"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日期占位符 3"/>
          <p:cNvSpPr>
            <a:spLocks noGrp="1"/>
          </p:cNvSpPr>
          <p:nvPr>
            <p:ph type="dt" sz="half" idx="10"/>
          </p:nvPr>
        </p:nvSpPr>
        <p:spPr/>
        <p:txBody>
          <a:bodyPr/>
          <a:lstStyle/>
          <a:p>
            <a:fld id="{C46881BB-5DF8-4F76-B5DB-92937C2AAD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0CA0F6-5D9E-4824-919B-C83F73634907}" type="slidenum">
              <a:rPr lang="zh-CN" altLang="en-US" smtClean="0"/>
            </a:fld>
            <a:endParaRPr lang="zh-CN" altLang="en-US"/>
          </a:p>
        </p:txBody>
      </p:sp>
      <p:pic>
        <p:nvPicPr>
          <p:cNvPr id="8" name="Picture 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rot="5400000">
            <a:off x="10247666" y="1944334"/>
            <a:ext cx="4298019" cy="409351"/>
          </a:xfrm>
          <a:prstGeom prst="rect">
            <a:avLst/>
          </a:prstGeom>
        </p:spPr>
      </p:pic>
      <p:grpSp>
        <p:nvGrpSpPr>
          <p:cNvPr id="9" name="组合 8"/>
          <p:cNvGrpSpPr/>
          <p:nvPr userDrawn="1"/>
        </p:nvGrpSpPr>
        <p:grpSpPr>
          <a:xfrm>
            <a:off x="11353800" y="223770"/>
            <a:ext cx="648000" cy="425455"/>
            <a:chOff x="5404661" y="1633855"/>
            <a:chExt cx="3485322" cy="2092601"/>
          </a:xfrm>
        </p:grpSpPr>
        <p:cxnSp>
          <p:nvCxnSpPr>
            <p:cNvPr id="10" name="直接连接符 9"/>
            <p:cNvCxnSpPr/>
            <p:nvPr/>
          </p:nvCxnSpPr>
          <p:spPr>
            <a:xfrm>
              <a:off x="5404661" y="1677585"/>
              <a:ext cx="3485322" cy="0"/>
            </a:xfrm>
            <a:prstGeom prst="line">
              <a:avLst/>
            </a:prstGeom>
            <a:noFill/>
            <a:ln w="25400">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8855829" y="1633855"/>
              <a:ext cx="0" cy="2092601"/>
            </a:xfrm>
            <a:prstGeom prst="line">
              <a:avLst/>
            </a:prstGeom>
            <a:noFill/>
            <a:ln w="25400">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p:cNvGrpSpPr/>
          <p:nvPr userDrawn="1"/>
        </p:nvGrpSpPr>
        <p:grpSpPr>
          <a:xfrm flipH="1" flipV="1">
            <a:off x="190200" y="6296020"/>
            <a:ext cx="648000" cy="425455"/>
            <a:chOff x="5404661" y="1633855"/>
            <a:chExt cx="3485322" cy="2092601"/>
          </a:xfrm>
        </p:grpSpPr>
        <p:cxnSp>
          <p:nvCxnSpPr>
            <p:cNvPr id="13" name="直接连接符 12"/>
            <p:cNvCxnSpPr/>
            <p:nvPr/>
          </p:nvCxnSpPr>
          <p:spPr>
            <a:xfrm>
              <a:off x="5404661" y="1677585"/>
              <a:ext cx="3485322" cy="0"/>
            </a:xfrm>
            <a:prstGeom prst="line">
              <a:avLst/>
            </a:prstGeom>
            <a:noFill/>
            <a:ln w="25400">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8855829" y="1633855"/>
              <a:ext cx="0" cy="2092601"/>
            </a:xfrm>
            <a:prstGeom prst="line">
              <a:avLst/>
            </a:prstGeom>
            <a:noFill/>
            <a:ln w="25400">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2.png"/><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6881BB-5DF8-4F76-B5DB-92937C2AAD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0CA0F6-5D9E-4824-919B-C83F73634907}" type="slidenum">
              <a:rPr lang="zh-CN" altLang="en-US" smtClean="0"/>
            </a:fld>
            <a:endParaRPr lang="zh-CN" altLang="en-US"/>
          </a:p>
        </p:txBody>
      </p:sp>
      <p:pic>
        <p:nvPicPr>
          <p:cNvPr id="8" name="Picture 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rot="5400000">
            <a:off x="10247666" y="1944334"/>
            <a:ext cx="4298019" cy="40935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4"/>
          <p:cNvSpPr txBox="1">
            <a:spLocks noChangeArrowheads="1"/>
          </p:cNvSpPr>
          <p:nvPr/>
        </p:nvSpPr>
        <p:spPr bwMode="auto">
          <a:xfrm>
            <a:off x="4205899" y="3352511"/>
            <a:ext cx="37802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bg1"/>
                </a:solidFill>
                <a:latin typeface="微软雅黑" panose="020B0503020204020204" pitchFamily="34" charset="-122"/>
                <a:ea typeface="微软雅黑" panose="020B0503020204020204" pitchFamily="34" charset="-122"/>
              </a:rPr>
              <a:t>POWERPOINT</a:t>
            </a:r>
            <a:r>
              <a:rPr lang="zh-CN" sz="3200" dirty="0">
                <a:solidFill>
                  <a:schemeClr val="bg1"/>
                </a:solidFill>
                <a:latin typeface="微软雅黑" panose="020B0503020204020204" pitchFamily="34" charset="-122"/>
                <a:ea typeface="微软雅黑" panose="020B0503020204020204" pitchFamily="34" charset="-122"/>
              </a:rPr>
              <a:t>模板</a:t>
            </a:r>
            <a:endParaRPr lang="zh-CN" sz="3200" dirty="0">
              <a:solidFill>
                <a:schemeClr val="bg1"/>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3648000" y="4053114"/>
            <a:ext cx="4896000"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5646000" y="4363381"/>
            <a:ext cx="900000" cy="900000"/>
          </a:xfrm>
          <a:custGeom>
            <a:avLst/>
            <a:gdLst/>
            <a:ahLst/>
            <a:cxnLst/>
            <a:rect l="l" t="t" r="r" b="b"/>
            <a:pathLst>
              <a:path w="900000" h="900000">
                <a:moveTo>
                  <a:pt x="678584" y="388730"/>
                </a:moveTo>
                <a:cubicBezTo>
                  <a:pt x="695253" y="388730"/>
                  <a:pt x="707953" y="394088"/>
                  <a:pt x="716684" y="404803"/>
                </a:cubicBezTo>
                <a:cubicBezTo>
                  <a:pt x="725415" y="415519"/>
                  <a:pt x="729781" y="430898"/>
                  <a:pt x="729781" y="450940"/>
                </a:cubicBezTo>
                <a:cubicBezTo>
                  <a:pt x="729781" y="470883"/>
                  <a:pt x="725415" y="486188"/>
                  <a:pt x="716684" y="496854"/>
                </a:cubicBezTo>
                <a:cubicBezTo>
                  <a:pt x="707953" y="507520"/>
                  <a:pt x="695253" y="512853"/>
                  <a:pt x="678584" y="512853"/>
                </a:cubicBezTo>
                <a:cubicBezTo>
                  <a:pt x="662411" y="512853"/>
                  <a:pt x="649538" y="507396"/>
                  <a:pt x="639963" y="496482"/>
                </a:cubicBezTo>
                <a:cubicBezTo>
                  <a:pt x="630389" y="485567"/>
                  <a:pt x="625601" y="470635"/>
                  <a:pt x="625601" y="451684"/>
                </a:cubicBezTo>
                <a:cubicBezTo>
                  <a:pt x="625601" y="432138"/>
                  <a:pt x="630339" y="416759"/>
                  <a:pt x="639814" y="405548"/>
                </a:cubicBezTo>
                <a:cubicBezTo>
                  <a:pt x="649290" y="394336"/>
                  <a:pt x="662213" y="388730"/>
                  <a:pt x="678584" y="388730"/>
                </a:cubicBezTo>
                <a:close/>
                <a:moveTo>
                  <a:pt x="485405" y="388730"/>
                </a:moveTo>
                <a:cubicBezTo>
                  <a:pt x="498006" y="388730"/>
                  <a:pt x="508622" y="393294"/>
                  <a:pt x="517254" y="402422"/>
                </a:cubicBezTo>
                <a:cubicBezTo>
                  <a:pt x="525886" y="411550"/>
                  <a:pt x="530153" y="422464"/>
                  <a:pt x="530054" y="435164"/>
                </a:cubicBezTo>
                <a:lnTo>
                  <a:pt x="530054" y="458084"/>
                </a:lnTo>
                <a:cubicBezTo>
                  <a:pt x="530153" y="473959"/>
                  <a:pt x="525688" y="487056"/>
                  <a:pt x="516659" y="497374"/>
                </a:cubicBezTo>
                <a:cubicBezTo>
                  <a:pt x="507630" y="507693"/>
                  <a:pt x="496022" y="512853"/>
                  <a:pt x="481833" y="512853"/>
                </a:cubicBezTo>
                <a:cubicBezTo>
                  <a:pt x="467744" y="512853"/>
                  <a:pt x="456433" y="507445"/>
                  <a:pt x="447900" y="496630"/>
                </a:cubicBezTo>
                <a:cubicBezTo>
                  <a:pt x="439368" y="485815"/>
                  <a:pt x="435101" y="471677"/>
                  <a:pt x="435101" y="454214"/>
                </a:cubicBezTo>
                <a:cubicBezTo>
                  <a:pt x="435101" y="433874"/>
                  <a:pt x="439516" y="417875"/>
                  <a:pt x="448347" y="406217"/>
                </a:cubicBezTo>
                <a:cubicBezTo>
                  <a:pt x="457177" y="394559"/>
                  <a:pt x="469530" y="388730"/>
                  <a:pt x="485405" y="388730"/>
                </a:cubicBezTo>
                <a:close/>
                <a:moveTo>
                  <a:pt x="297584" y="388730"/>
                </a:moveTo>
                <a:cubicBezTo>
                  <a:pt x="314253" y="388730"/>
                  <a:pt x="326953" y="394088"/>
                  <a:pt x="335684" y="404803"/>
                </a:cubicBezTo>
                <a:cubicBezTo>
                  <a:pt x="344415" y="415519"/>
                  <a:pt x="348781" y="430898"/>
                  <a:pt x="348781" y="450940"/>
                </a:cubicBezTo>
                <a:cubicBezTo>
                  <a:pt x="348781" y="470883"/>
                  <a:pt x="344415" y="486188"/>
                  <a:pt x="335684" y="496854"/>
                </a:cubicBezTo>
                <a:cubicBezTo>
                  <a:pt x="326953" y="507520"/>
                  <a:pt x="314253" y="512853"/>
                  <a:pt x="297584" y="512853"/>
                </a:cubicBezTo>
                <a:cubicBezTo>
                  <a:pt x="281411" y="512853"/>
                  <a:pt x="268538" y="507396"/>
                  <a:pt x="258963" y="496482"/>
                </a:cubicBezTo>
                <a:cubicBezTo>
                  <a:pt x="249389" y="485567"/>
                  <a:pt x="244601" y="470635"/>
                  <a:pt x="244601" y="451684"/>
                </a:cubicBezTo>
                <a:cubicBezTo>
                  <a:pt x="244601" y="432138"/>
                  <a:pt x="249339" y="416759"/>
                  <a:pt x="258814" y="405548"/>
                </a:cubicBezTo>
                <a:cubicBezTo>
                  <a:pt x="268290" y="394336"/>
                  <a:pt x="281213" y="388730"/>
                  <a:pt x="297584" y="388730"/>
                </a:cubicBezTo>
                <a:close/>
                <a:moveTo>
                  <a:pt x="680370" y="364620"/>
                </a:moveTo>
                <a:cubicBezTo>
                  <a:pt x="654375" y="364620"/>
                  <a:pt x="633787" y="372483"/>
                  <a:pt x="618606" y="388209"/>
                </a:cubicBezTo>
                <a:cubicBezTo>
                  <a:pt x="603426" y="403935"/>
                  <a:pt x="595836" y="425391"/>
                  <a:pt x="595836" y="452577"/>
                </a:cubicBezTo>
                <a:cubicBezTo>
                  <a:pt x="595836" y="477878"/>
                  <a:pt x="603178" y="498267"/>
                  <a:pt x="617862" y="513746"/>
                </a:cubicBezTo>
                <a:cubicBezTo>
                  <a:pt x="632547" y="529224"/>
                  <a:pt x="652192" y="536963"/>
                  <a:pt x="676798" y="536963"/>
                </a:cubicBezTo>
                <a:cubicBezTo>
                  <a:pt x="702000" y="536963"/>
                  <a:pt x="722092" y="528976"/>
                  <a:pt x="737074" y="513001"/>
                </a:cubicBezTo>
                <a:cubicBezTo>
                  <a:pt x="752056" y="497027"/>
                  <a:pt x="759547" y="476042"/>
                  <a:pt x="759547" y="450047"/>
                </a:cubicBezTo>
                <a:cubicBezTo>
                  <a:pt x="759547" y="423357"/>
                  <a:pt x="752527" y="402447"/>
                  <a:pt x="738487" y="387316"/>
                </a:cubicBezTo>
                <a:cubicBezTo>
                  <a:pt x="724448" y="372185"/>
                  <a:pt x="705076" y="364620"/>
                  <a:pt x="680370" y="364620"/>
                </a:cubicBezTo>
                <a:close/>
                <a:moveTo>
                  <a:pt x="480643" y="364620"/>
                </a:moveTo>
                <a:cubicBezTo>
                  <a:pt x="457822" y="364620"/>
                  <a:pt x="439566" y="372830"/>
                  <a:pt x="425874" y="389251"/>
                </a:cubicBezTo>
                <a:cubicBezTo>
                  <a:pt x="412182" y="405672"/>
                  <a:pt x="405336" y="427921"/>
                  <a:pt x="405336" y="456000"/>
                </a:cubicBezTo>
                <a:cubicBezTo>
                  <a:pt x="405336" y="480408"/>
                  <a:pt x="411537" y="500004"/>
                  <a:pt x="423939" y="514787"/>
                </a:cubicBezTo>
                <a:cubicBezTo>
                  <a:pt x="436341" y="529571"/>
                  <a:pt x="452861" y="536963"/>
                  <a:pt x="473499" y="536963"/>
                </a:cubicBezTo>
                <a:cubicBezTo>
                  <a:pt x="498304" y="536963"/>
                  <a:pt x="516957" y="526594"/>
                  <a:pt x="529458" y="505858"/>
                </a:cubicBezTo>
                <a:lnTo>
                  <a:pt x="530054" y="505858"/>
                </a:lnTo>
                <a:lnTo>
                  <a:pt x="530054" y="523271"/>
                </a:lnTo>
                <a:cubicBezTo>
                  <a:pt x="530054" y="565339"/>
                  <a:pt x="510061" y="586374"/>
                  <a:pt x="470076" y="586374"/>
                </a:cubicBezTo>
                <a:cubicBezTo>
                  <a:pt x="453209" y="586374"/>
                  <a:pt x="435597" y="581264"/>
                  <a:pt x="417242" y="571044"/>
                </a:cubicBezTo>
                <a:lnTo>
                  <a:pt x="417242" y="599173"/>
                </a:lnTo>
                <a:cubicBezTo>
                  <a:pt x="432323" y="606813"/>
                  <a:pt x="450083" y="610633"/>
                  <a:pt x="470522" y="610633"/>
                </a:cubicBezTo>
                <a:cubicBezTo>
                  <a:pt x="529657" y="610633"/>
                  <a:pt x="559224" y="580173"/>
                  <a:pt x="559224" y="519252"/>
                </a:cubicBezTo>
                <a:lnTo>
                  <a:pt x="559224" y="368489"/>
                </a:lnTo>
                <a:lnTo>
                  <a:pt x="530054" y="368489"/>
                </a:lnTo>
                <a:lnTo>
                  <a:pt x="530054" y="390814"/>
                </a:lnTo>
                <a:lnTo>
                  <a:pt x="529458" y="390814"/>
                </a:lnTo>
                <a:cubicBezTo>
                  <a:pt x="518842" y="373351"/>
                  <a:pt x="502570" y="364620"/>
                  <a:pt x="480643" y="364620"/>
                </a:cubicBezTo>
                <a:close/>
                <a:moveTo>
                  <a:pt x="299370" y="364620"/>
                </a:moveTo>
                <a:cubicBezTo>
                  <a:pt x="273375" y="364620"/>
                  <a:pt x="252787" y="372483"/>
                  <a:pt x="237606" y="388209"/>
                </a:cubicBezTo>
                <a:cubicBezTo>
                  <a:pt x="222426" y="403935"/>
                  <a:pt x="214836" y="425391"/>
                  <a:pt x="214836" y="452577"/>
                </a:cubicBezTo>
                <a:cubicBezTo>
                  <a:pt x="214836" y="477878"/>
                  <a:pt x="222178" y="498267"/>
                  <a:pt x="236862" y="513746"/>
                </a:cubicBezTo>
                <a:cubicBezTo>
                  <a:pt x="251547" y="529224"/>
                  <a:pt x="271192" y="536963"/>
                  <a:pt x="295798" y="536963"/>
                </a:cubicBezTo>
                <a:cubicBezTo>
                  <a:pt x="321000" y="536963"/>
                  <a:pt x="341092" y="528976"/>
                  <a:pt x="356074" y="513001"/>
                </a:cubicBezTo>
                <a:cubicBezTo>
                  <a:pt x="371056" y="497027"/>
                  <a:pt x="378547" y="476042"/>
                  <a:pt x="378547" y="450047"/>
                </a:cubicBezTo>
                <a:cubicBezTo>
                  <a:pt x="378547" y="423357"/>
                  <a:pt x="371527" y="402447"/>
                  <a:pt x="357487" y="387316"/>
                </a:cubicBezTo>
                <a:cubicBezTo>
                  <a:pt x="343448" y="372185"/>
                  <a:pt x="324076" y="364620"/>
                  <a:pt x="299370" y="364620"/>
                </a:cubicBezTo>
                <a:close/>
                <a:moveTo>
                  <a:pt x="139975" y="289462"/>
                </a:moveTo>
                <a:lnTo>
                  <a:pt x="139975" y="533093"/>
                </a:lnTo>
                <a:lnTo>
                  <a:pt x="169145" y="533093"/>
                </a:lnTo>
                <a:lnTo>
                  <a:pt x="169145" y="289462"/>
                </a:lnTo>
                <a:close/>
                <a:moveTo>
                  <a:pt x="450000" y="0"/>
                </a:moveTo>
                <a:cubicBezTo>
                  <a:pt x="698528" y="0"/>
                  <a:pt x="900000" y="201472"/>
                  <a:pt x="900000" y="450000"/>
                </a:cubicBezTo>
                <a:cubicBezTo>
                  <a:pt x="900000" y="698528"/>
                  <a:pt x="698528" y="900000"/>
                  <a:pt x="450000" y="900000"/>
                </a:cubicBezTo>
                <a:cubicBezTo>
                  <a:pt x="201472" y="900000"/>
                  <a:pt x="0" y="698528"/>
                  <a:pt x="0" y="450000"/>
                </a:cubicBezTo>
                <a:cubicBezTo>
                  <a:pt x="0" y="201472"/>
                  <a:pt x="201472" y="0"/>
                  <a:pt x="450000" y="0"/>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53672" y="2012678"/>
            <a:ext cx="10421257" cy="1445260"/>
          </a:xfrm>
          <a:prstGeom prst="rect">
            <a:avLst/>
          </a:prstGeom>
          <a:noFill/>
        </p:spPr>
        <p:txBody>
          <a:bodyPr wrap="square" rtlCol="0">
            <a:spAutoFit/>
          </a:bodyPr>
          <a:lstStyle/>
          <a:p>
            <a:r>
              <a:rPr lang="en-US" altLang="zh-CN" sz="8800" dirty="0" smtClean="0">
                <a:solidFill>
                  <a:schemeClr val="bg1"/>
                </a:solidFill>
                <a:latin typeface="微软雅黑" panose="020B0503020204020204" pitchFamily="34" charset="-122"/>
                <a:ea typeface="微软雅黑" panose="020B0503020204020204" pitchFamily="34" charset="-122"/>
              </a:rPr>
              <a:t>20XX</a:t>
            </a:r>
            <a:r>
              <a:rPr lang="zh-CN" altLang="en-US" sz="8800" dirty="0" smtClean="0">
                <a:solidFill>
                  <a:schemeClr val="bg1"/>
                </a:solidFill>
                <a:latin typeface="微软雅黑" panose="020B0503020204020204" pitchFamily="34" charset="-122"/>
                <a:ea typeface="微软雅黑" panose="020B0503020204020204" pitchFamily="34" charset="-122"/>
              </a:rPr>
              <a:t>年终总结汇报</a:t>
            </a:r>
            <a:endParaRPr lang="zh-CN" altLang="en-US" sz="88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22845" y="6180455"/>
            <a:ext cx="4083685" cy="337185"/>
          </a:xfrm>
          <a:prstGeom prst="rect">
            <a:avLst/>
          </a:prstGeom>
          <a:noFill/>
        </p:spPr>
        <p:txBody>
          <a:bodyPr wrap="square" rtlCol="0" anchor="t">
            <a:spAutoFit/>
            <a:scene3d>
              <a:camera prst="orthographicFront"/>
              <a:lightRig rig="threePt" dir="t"/>
            </a:scene3d>
          </a:bodyPr>
          <a:p>
            <a:r>
              <a:rPr lang="zh-CN" altLang="en-US" sz="1600" dirty="0">
                <a:solidFill>
                  <a:schemeClr val="bg1"/>
                </a:solidFill>
                <a:effectLst>
                  <a:outerShdw blurRad="38100" dist="19050" dir="2700000" algn="tl" rotWithShape="0">
                    <a:schemeClr val="dk1">
                      <a:alpha val="40000"/>
                    </a:schemeClr>
                  </a:outerShdw>
                </a:effectLst>
                <a:sym typeface="+mn-ea"/>
              </a:rPr>
              <a:t>更多资源，请访问</a:t>
            </a:r>
            <a:r>
              <a:rPr lang="en-US" altLang="zh-CN" sz="1600" dirty="0">
                <a:solidFill>
                  <a:schemeClr val="bg1"/>
                </a:solidFill>
                <a:effectLst>
                  <a:outerShdw blurRad="38100" dist="19050" dir="2700000" algn="tl" rotWithShape="0">
                    <a:schemeClr val="dk1">
                      <a:alpha val="40000"/>
                    </a:schemeClr>
                  </a:outerShdw>
                </a:effectLst>
                <a:sym typeface="+mn-ea"/>
                <a:hlinkClick r:id="rId1"/>
              </a:rPr>
              <a:t>http://www.92ppt.net</a:t>
            </a:r>
            <a:endParaRPr lang="en-US" altLang="zh-CN" sz="1600" dirty="0">
              <a:solidFill>
                <a:schemeClr val="bg1"/>
              </a:solidFill>
              <a:effectLst>
                <a:outerShdw blurRad="38100" dist="19050" dir="2700000" algn="tl" rotWithShape="0">
                  <a:schemeClr val="dk1">
                    <a:alpha val="40000"/>
                  </a:schemeClr>
                </a:outerShdw>
              </a:effectLst>
              <a:sym typeface="+mn-ea"/>
              <a:hlinkClick r:id="rId1"/>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25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04165" y="1380809"/>
            <a:ext cx="3581908" cy="4096383"/>
            <a:chOff x="2097740" y="1026947"/>
            <a:chExt cx="3581908" cy="4096383"/>
          </a:xfrm>
        </p:grpSpPr>
        <p:sp>
          <p:nvSpPr>
            <p:cNvPr id="20" name="等腰三角形 19"/>
            <p:cNvSpPr/>
            <p:nvPr/>
          </p:nvSpPr>
          <p:spPr>
            <a:xfrm>
              <a:off x="2097740" y="102694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2097740" y="203547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5"/>
          <p:cNvSpPr txBox="1"/>
          <p:nvPr/>
        </p:nvSpPr>
        <p:spPr>
          <a:xfrm>
            <a:off x="2735881" y="2835429"/>
            <a:ext cx="2037228" cy="1015663"/>
          </a:xfrm>
          <a:prstGeom prst="rect">
            <a:avLst/>
          </a:prstGeom>
          <a:noFill/>
        </p:spPr>
        <p:txBody>
          <a:bodyPr wrap="square" rtlCol="0">
            <a:spAutoFit/>
          </a:bodyPr>
          <a:lstStyle/>
          <a:p>
            <a:r>
              <a:rPr lang="en-US" altLang="zh-CN" sz="6000" smtClean="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a:solidFill>
                <a:schemeClr val="bg1">
                  <a:alpha val="88000"/>
                </a:schemeClr>
              </a:solidFill>
              <a:latin typeface="MElle HK Light" panose="00000500000000000000" pitchFamily="2" charset="-120"/>
              <a:ea typeface="MElle HK Light" panose="00000500000000000000" pitchFamily="2" charset="-120"/>
            </a:endParaRPr>
          </a:p>
        </p:txBody>
      </p:sp>
      <p:sp>
        <p:nvSpPr>
          <p:cNvPr id="23"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24" name="矩形 23"/>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19194" y="1967122"/>
            <a:ext cx="2835406" cy="1804504"/>
          </a:xfrm>
          <a:prstGeom prst="rect">
            <a:avLst/>
          </a:prstGeom>
          <a:effectLst>
            <a:reflection blurRad="6350" stA="52000" endA="300" endPos="35000" dir="5400000" sy="-100000" algn="bl" rotWithShape="0"/>
          </a:effectLst>
        </p:spPr>
      </p:pic>
      <p:sp>
        <p:nvSpPr>
          <p:cNvPr id="3" name="文本框 3"/>
          <p:cNvSpPr txBox="1"/>
          <p:nvPr/>
        </p:nvSpPr>
        <p:spPr>
          <a:xfrm>
            <a:off x="1019193"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4" name="文本框 4"/>
          <p:cNvSpPr txBox="1"/>
          <p:nvPr/>
        </p:nvSpPr>
        <p:spPr>
          <a:xfrm>
            <a:off x="1019193"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5" name="直角三角形 4"/>
          <p:cNvSpPr/>
          <p:nvPr/>
        </p:nvSpPr>
        <p:spPr>
          <a:xfrm rot="5400000">
            <a:off x="1068946" y="19173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5"/>
          <p:cNvSpPr txBox="1"/>
          <p:nvPr/>
        </p:nvSpPr>
        <p:spPr>
          <a:xfrm>
            <a:off x="956809" y="19671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a:t>01</a:t>
            </a:r>
            <a:endParaRPr lang="zh-CN" altLang="en-US" sz="1600"/>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570205" y="1954422"/>
            <a:ext cx="2835406" cy="1804504"/>
          </a:xfrm>
          <a:prstGeom prst="rect">
            <a:avLst/>
          </a:prstGeom>
          <a:effectLst>
            <a:reflection blurRad="6350" stA="52000" endA="300" endPos="35000" dir="5400000" sy="-100000" algn="bl" rotWithShape="0"/>
          </a:effectLst>
        </p:spPr>
      </p:pic>
      <p:sp>
        <p:nvSpPr>
          <p:cNvPr id="8" name="直角三角形 7"/>
          <p:cNvSpPr/>
          <p:nvPr/>
        </p:nvSpPr>
        <p:spPr>
          <a:xfrm rot="5400000">
            <a:off x="4619957" y="19046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8"/>
          <p:cNvSpPr txBox="1"/>
          <p:nvPr/>
        </p:nvSpPr>
        <p:spPr>
          <a:xfrm>
            <a:off x="4507820" y="19544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smtClean="0"/>
              <a:t>02</a:t>
            </a:r>
            <a:endParaRPr lang="zh-CN" altLang="en-US" sz="1600"/>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121215" y="1967122"/>
            <a:ext cx="2835406" cy="1804504"/>
          </a:xfrm>
          <a:prstGeom prst="rect">
            <a:avLst/>
          </a:prstGeom>
          <a:effectLst>
            <a:reflection blurRad="6350" stA="52000" endA="300" endPos="35000" dir="5400000" sy="-100000" algn="bl" rotWithShape="0"/>
          </a:effectLst>
        </p:spPr>
      </p:pic>
      <p:sp>
        <p:nvSpPr>
          <p:cNvPr id="11" name="直角三角形 10"/>
          <p:cNvSpPr/>
          <p:nvPr/>
        </p:nvSpPr>
        <p:spPr>
          <a:xfrm rot="5400000">
            <a:off x="8170967" y="1917369"/>
            <a:ext cx="559742" cy="65924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1"/>
          <p:cNvSpPr txBox="1"/>
          <p:nvPr/>
        </p:nvSpPr>
        <p:spPr>
          <a:xfrm>
            <a:off x="8058830" y="1967122"/>
            <a:ext cx="613666" cy="338554"/>
          </a:xfrm>
          <a:prstGeom prst="rect">
            <a:avLst/>
          </a:prstGeom>
          <a:noFill/>
        </p:spPr>
        <p:txBody>
          <a:bodyPr wrap="square" rtlCol="0">
            <a:spAutoFit/>
          </a:bodyPr>
          <a:lstStyle>
            <a:defPPr>
              <a:defRPr lang="zh-CN"/>
            </a:defPPr>
            <a:lvl1pPr>
              <a:defRPr sz="8800" b="1">
                <a:solidFill>
                  <a:schemeClr val="bg1"/>
                </a:solidFill>
                <a:latin typeface="张海山锐谐体2.0-授权联系：Samtype@QQ.com" panose="02000000000000000000" pitchFamily="2" charset="-122"/>
                <a:ea typeface="张海山锐谐体2.0-授权联系：Samtype@QQ.com" panose="02000000000000000000" pitchFamily="2" charset="-122"/>
              </a:defRPr>
            </a:lvl1pPr>
          </a:lstStyle>
          <a:p>
            <a:r>
              <a:rPr lang="en-US" altLang="zh-CN" sz="1600" smtClean="0"/>
              <a:t>03</a:t>
            </a:r>
            <a:endParaRPr lang="zh-CN" altLang="en-US" sz="1600"/>
          </a:p>
        </p:txBody>
      </p:sp>
      <p:sp>
        <p:nvSpPr>
          <p:cNvPr id="13" name="文本框 27"/>
          <p:cNvSpPr txBox="1"/>
          <p:nvPr/>
        </p:nvSpPr>
        <p:spPr>
          <a:xfrm>
            <a:off x="4570204"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14" name="文本框 28"/>
          <p:cNvSpPr txBox="1"/>
          <p:nvPr/>
        </p:nvSpPr>
        <p:spPr>
          <a:xfrm>
            <a:off x="4570204"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5" name="文本框 30"/>
          <p:cNvSpPr txBox="1"/>
          <p:nvPr/>
        </p:nvSpPr>
        <p:spPr>
          <a:xfrm>
            <a:off x="8121214" y="4311354"/>
            <a:ext cx="2351977" cy="369332"/>
          </a:xfrm>
          <a:prstGeom prst="rect">
            <a:avLst/>
          </a:prstGeom>
          <a:noFill/>
        </p:spPr>
        <p:txBody>
          <a:bodyPr wrap="square" rtlCol="0">
            <a:spAutoFit/>
          </a:bodyPr>
          <a:lstStyle/>
          <a:p>
            <a:r>
              <a:rPr lang="en-US" altLang="zh-CN" b="1" smtClean="0">
                <a:solidFill>
                  <a:schemeClr val="accent4"/>
                </a:solidFill>
              </a:rPr>
              <a:t>ADD YOUR TEXT</a:t>
            </a:r>
            <a:endParaRPr lang="zh-CN" altLang="en-US" b="1">
              <a:solidFill>
                <a:schemeClr val="accent4"/>
              </a:solidFill>
            </a:endParaRPr>
          </a:p>
        </p:txBody>
      </p:sp>
      <p:sp>
        <p:nvSpPr>
          <p:cNvPr id="16" name="文本框 31"/>
          <p:cNvSpPr txBox="1"/>
          <p:nvPr/>
        </p:nvSpPr>
        <p:spPr>
          <a:xfrm>
            <a:off x="8121214" y="4638117"/>
            <a:ext cx="3113977" cy="584775"/>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sz="1600">
              <a:solidFill>
                <a:schemeClr val="bg1"/>
              </a:solidFill>
              <a:latin typeface="Segoe UI Semilight" panose="020B0402040204020203" pitchFamily="34" charset="0"/>
              <a:cs typeface="Segoe UI Semilight" panose="020B0402040204020203" pitchFamily="34" charset="0"/>
            </a:endParaRPr>
          </a:p>
        </p:txBody>
      </p:sp>
      <p:grpSp>
        <p:nvGrpSpPr>
          <p:cNvPr id="17" name="组合 16"/>
          <p:cNvGrpSpPr/>
          <p:nvPr/>
        </p:nvGrpSpPr>
        <p:grpSpPr>
          <a:xfrm>
            <a:off x="672792" y="604872"/>
            <a:ext cx="3265774" cy="400110"/>
            <a:chOff x="672792" y="604872"/>
            <a:chExt cx="3265774" cy="400110"/>
          </a:xfrm>
        </p:grpSpPr>
        <p:sp>
          <p:nvSpPr>
            <p:cNvPr id="18" name="矩形 17"/>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9" name="直角三角形 18"/>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直角三角形 19"/>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2792" y="604872"/>
            <a:ext cx="3265774" cy="400110"/>
            <a:chOff x="672792" y="604872"/>
            <a:chExt cx="3265774" cy="400110"/>
          </a:xfrm>
        </p:grpSpPr>
        <p:sp>
          <p:nvSpPr>
            <p:cNvPr id="3" name="矩形 2"/>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4" name="直角三角形 3"/>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直角三角形 4"/>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l="32849" r="24299" b="31437"/>
          <a:stretch>
            <a:fillRect/>
          </a:stretch>
        </p:blipFill>
        <p:spPr>
          <a:xfrm>
            <a:off x="740616" y="2056010"/>
            <a:ext cx="1234138" cy="1234138"/>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path>
            </a:pathLst>
          </a:custGeom>
          <a:ln>
            <a:noFill/>
          </a:ln>
        </p:spPr>
      </p:pic>
      <p:sp>
        <p:nvSpPr>
          <p:cNvPr id="7" name="文本框 16"/>
          <p:cNvSpPr txBox="1"/>
          <p:nvPr/>
        </p:nvSpPr>
        <p:spPr>
          <a:xfrm>
            <a:off x="2108104" y="2355639"/>
            <a:ext cx="3370658" cy="400110"/>
          </a:xfrm>
          <a:prstGeom prst="rect">
            <a:avLst/>
          </a:prstGeom>
          <a:noFill/>
        </p:spPr>
        <p:txBody>
          <a:bodyPr wrap="square" rtlCol="0">
            <a:spAutoFit/>
          </a:bodyPr>
          <a:lstStyle/>
          <a:p>
            <a:r>
              <a:rPr lang="en-US" altLang="zh-CN" sz="2000" b="1" smtClean="0">
                <a:solidFill>
                  <a:schemeClr val="accent4"/>
                </a:solidFill>
              </a:rPr>
              <a:t>Lorem ipsum dolor sit amet</a:t>
            </a:r>
            <a:endParaRPr lang="zh-CN" altLang="en-US" sz="2000" b="1">
              <a:solidFill>
                <a:schemeClr val="accent4"/>
              </a:solidFill>
            </a:endParaRPr>
          </a:p>
        </p:txBody>
      </p:sp>
      <p:sp>
        <p:nvSpPr>
          <p:cNvPr id="8" name="文本框 17"/>
          <p:cNvSpPr txBox="1"/>
          <p:nvPr/>
        </p:nvSpPr>
        <p:spPr>
          <a:xfrm>
            <a:off x="2108103" y="2671630"/>
            <a:ext cx="2890837" cy="307777"/>
          </a:xfrm>
          <a:prstGeom prst="rect">
            <a:avLst/>
          </a:prstGeom>
          <a:noFill/>
        </p:spPr>
        <p:txBody>
          <a:bodyPr wrap="square" rtlCol="0">
            <a:spAutoFit/>
          </a:bodyPr>
          <a:lstStyle/>
          <a:p>
            <a:r>
              <a:rPr lang="en-US" altLang="zh-CN" sz="1400">
                <a:solidFill>
                  <a:schemeClr val="bg1"/>
                </a:solidFill>
                <a:latin typeface="Segoe UI Semilight" panose="020B0402040204020203" pitchFamily="34" charset="0"/>
                <a:cs typeface="Segoe UI Semilight" panose="020B0402040204020203" pitchFamily="34" charset="0"/>
              </a:rPr>
              <a:t>e</a:t>
            </a:r>
            <a:r>
              <a:rPr lang="en-US" altLang="zh-CN" sz="1400" smtClean="0">
                <a:solidFill>
                  <a:schemeClr val="bg1"/>
                </a:solidFill>
                <a:latin typeface="Segoe UI Semilight" panose="020B0402040204020203" pitchFamily="34" charset="0"/>
                <a:cs typeface="Segoe UI Semilight" panose="020B0402040204020203" pitchFamily="34" charset="0"/>
              </a:rPr>
              <a:t>xerci </a:t>
            </a:r>
            <a:r>
              <a:rPr lang="en-US" altLang="zh-CN" sz="1400" err="1" smtClean="0">
                <a:solidFill>
                  <a:schemeClr val="bg1"/>
                </a:solidFill>
                <a:latin typeface="Segoe UI Semilight" panose="020B0402040204020203" pitchFamily="34" charset="0"/>
                <a:cs typeface="Segoe UI Semilight" panose="020B0402040204020203" pitchFamily="34" charset="0"/>
              </a:rPr>
              <a:t>tation</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en-US" altLang="zh-CN" sz="1400" err="1" smtClean="0">
                <a:solidFill>
                  <a:schemeClr val="bg1"/>
                </a:solidFill>
                <a:latin typeface="Segoe UI Semilight" panose="020B0402040204020203" pitchFamily="34" charset="0"/>
                <a:cs typeface="Segoe UI Semilight" panose="020B0402040204020203" pitchFamily="34" charset="0"/>
              </a:rPr>
              <a:t>ullamcorer</a:t>
            </a:r>
            <a:r>
              <a:rPr lang="en-US" altLang="zh-CN" sz="1400" smtClean="0">
                <a:solidFill>
                  <a:schemeClr val="bg1"/>
                </a:solidFill>
                <a:latin typeface="Segoe UI Semilight" panose="020B0402040204020203" pitchFamily="34" charset="0"/>
                <a:cs typeface="Segoe UI Semilight" panose="020B0402040204020203" pitchFamily="34" charset="0"/>
              </a:rPr>
              <a:t> </a:t>
            </a:r>
            <a:r>
              <a:rPr lang="en-US" altLang="zh-CN" sz="1400" err="1" smtClean="0">
                <a:solidFill>
                  <a:schemeClr val="bg1"/>
                </a:solidFill>
                <a:latin typeface="Segoe UI Semilight" panose="020B0402040204020203" pitchFamily="34" charset="0"/>
                <a:cs typeface="Segoe UI Semilight" panose="020B0402040204020203" pitchFamily="34" charset="0"/>
              </a:rPr>
              <a:t>suscipit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9" name="文本框 19"/>
          <p:cNvSpPr txBox="1"/>
          <p:nvPr/>
        </p:nvSpPr>
        <p:spPr>
          <a:xfrm>
            <a:off x="1193333" y="3520879"/>
            <a:ext cx="4738146" cy="1477328"/>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Lorem ipsum dolor sit amet,consectuer adipiscing elit,sed diam nonummy nibh euismod tincidunt</a:t>
            </a:r>
            <a:endParaRPr lang="zh-CN" altLang="en-US" smtClean="0">
              <a:solidFill>
                <a:schemeClr val="bg1"/>
              </a:solidFill>
              <a:latin typeface="Segoe UI Semilight" panose="020B0402040204020203" pitchFamily="34" charset="0"/>
              <a:cs typeface="Segoe UI Semilight" panose="020B0402040204020203" pitchFamily="34" charset="0"/>
            </a:endParaRPr>
          </a:p>
        </p:txBody>
      </p:sp>
      <p:sp>
        <p:nvSpPr>
          <p:cNvPr id="10" name="矩形 9"/>
          <p:cNvSpPr/>
          <p:nvPr/>
        </p:nvSpPr>
        <p:spPr>
          <a:xfrm>
            <a:off x="7551562" y="2006605"/>
            <a:ext cx="1851789" cy="338554"/>
          </a:xfrm>
          <a:prstGeom prst="rect">
            <a:avLst/>
          </a:prstGeom>
        </p:spPr>
        <p:txBody>
          <a:bodyPr wrap="none">
            <a:spAutoFit/>
          </a:bodyPr>
          <a:lstStyle/>
          <a:p>
            <a:pPr algn="ctr">
              <a:defRPr sz="1600" b="1" i="0" u="none" strike="noStrike" kern="1200" spc="0" baseline="0">
                <a:solidFill>
                  <a:prstClr val="white"/>
                </a:solidFill>
                <a:latin typeface="+mn-lt"/>
                <a:ea typeface="+mn-ea"/>
                <a:cs typeface="+mn-cs"/>
              </a:defRPr>
            </a:pPr>
            <a:r>
              <a:rPr lang="en-US" altLang="zh-CN" b="1">
                <a:solidFill>
                  <a:schemeClr val="bg1"/>
                </a:solidFill>
              </a:rPr>
              <a:t>ADD YOUR TEXT</a:t>
            </a:r>
            <a:endParaRPr lang="en-US" altLang="zh-CN" b="1">
              <a:solidFill>
                <a:schemeClr val="bg1"/>
              </a:solidFill>
            </a:endParaRPr>
          </a:p>
        </p:txBody>
      </p:sp>
      <p:graphicFrame>
        <p:nvGraphicFramePr>
          <p:cNvPr id="11" name="图表 10"/>
          <p:cNvGraphicFramePr/>
          <p:nvPr/>
        </p:nvGraphicFramePr>
        <p:xfrm>
          <a:off x="5478762" y="2372053"/>
          <a:ext cx="5997388" cy="3208476"/>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preferRelativeResize="0"/>
          <p:nvPr/>
        </p:nvPicPr>
        <p:blipFill rotWithShape="1">
          <a:blip r:embed="rId1" cstate="print">
            <a:extLst>
              <a:ext uri="{BEBA8EAE-BF5A-486C-A8C5-ECC9F3942E4B}">
                <a14:imgProps xmlns:a14="http://schemas.microsoft.com/office/drawing/2010/main">
                  <a14:imgLayer r:embed="rId2">
                    <a14:imgEffect>
                      <a14:colorTemperature colorTemp="11200"/>
                    </a14:imgEffect>
                    <a14:imgEffect>
                      <a14:saturation sat="0"/>
                    </a14:imgEffect>
                  </a14:imgLayer>
                </a14:imgProps>
              </a:ext>
              <a:ext uri="{28A0092B-C50C-407E-A947-70E740481C1C}">
                <a14:useLocalDpi xmlns:a14="http://schemas.microsoft.com/office/drawing/2010/main" val="0"/>
              </a:ext>
            </a:extLst>
          </a:blip>
          <a:srcRect r="41795" b="34878"/>
          <a:stretch>
            <a:fillRect/>
          </a:stretch>
        </p:blipFill>
        <p:spPr>
          <a:xfrm>
            <a:off x="1466837" y="1549540"/>
            <a:ext cx="4519947" cy="3836374"/>
          </a:xfrm>
          <a:prstGeom prst="rect">
            <a:avLst/>
          </a:prstGeom>
        </p:spPr>
      </p:pic>
      <p:sp>
        <p:nvSpPr>
          <p:cNvPr id="9" name="矩形 8"/>
          <p:cNvSpPr/>
          <p:nvPr/>
        </p:nvSpPr>
        <p:spPr>
          <a:xfrm>
            <a:off x="6649071" y="1549540"/>
            <a:ext cx="4548523" cy="3858419"/>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6"/>
          <p:cNvSpPr txBox="1">
            <a:spLocks noChangeArrowheads="1"/>
          </p:cNvSpPr>
          <p:nvPr/>
        </p:nvSpPr>
        <p:spPr bwMode="auto">
          <a:xfrm>
            <a:off x="8131259" y="3484879"/>
            <a:ext cx="15841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smtClean="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220077" y="1549540"/>
            <a:ext cx="1420797" cy="1420797"/>
          </a:xfrm>
          <a:prstGeom prst="rect">
            <a:avLst/>
          </a:prstGeom>
        </p:spPr>
      </p:pic>
      <p:sp>
        <p:nvSpPr>
          <p:cNvPr id="27" name="TextBox 16"/>
          <p:cNvSpPr txBox="1">
            <a:spLocks noChangeArrowheads="1"/>
          </p:cNvSpPr>
          <p:nvPr/>
        </p:nvSpPr>
        <p:spPr bwMode="auto">
          <a:xfrm>
            <a:off x="8041339" y="2856539"/>
            <a:ext cx="17782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smtClean="0">
                <a:solidFill>
                  <a:schemeClr val="bg1"/>
                </a:solidFill>
                <a:latin typeface="微软雅黑" panose="020B0503020204020204" pitchFamily="34" charset="-122"/>
                <a:ea typeface="微软雅黑" panose="020B0503020204020204" pitchFamily="34" charset="-122"/>
              </a:rPr>
              <a:t>点击添加文本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grpSp>
        <p:nvGrpSpPr>
          <p:cNvPr id="45" name="组合 44"/>
          <p:cNvGrpSpPr/>
          <p:nvPr/>
        </p:nvGrpSpPr>
        <p:grpSpPr>
          <a:xfrm flipV="1">
            <a:off x="3301452" y="3020817"/>
            <a:ext cx="648000" cy="468000"/>
            <a:chOff x="5481510" y="1669774"/>
            <a:chExt cx="3485322" cy="2301860"/>
          </a:xfrm>
        </p:grpSpPr>
        <p:cxnSp>
          <p:nvCxnSpPr>
            <p:cNvPr id="46" name="直接连接符 45"/>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8" name="组合 47"/>
          <p:cNvGrpSpPr/>
          <p:nvPr/>
        </p:nvGrpSpPr>
        <p:grpSpPr>
          <a:xfrm flipH="1">
            <a:off x="3301452" y="3016879"/>
            <a:ext cx="648000" cy="468000"/>
            <a:chOff x="5481510" y="1669774"/>
            <a:chExt cx="3485322" cy="2301860"/>
          </a:xfrm>
        </p:grpSpPr>
        <p:cxnSp>
          <p:nvCxnSpPr>
            <p:cNvPr id="49" name="直接连接符 48"/>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1" name="组合 50"/>
          <p:cNvGrpSpPr/>
          <p:nvPr/>
        </p:nvGrpSpPr>
        <p:grpSpPr>
          <a:xfrm flipH="1" flipV="1">
            <a:off x="8566733" y="3031929"/>
            <a:ext cx="648000" cy="468000"/>
            <a:chOff x="5481510" y="1669774"/>
            <a:chExt cx="3485322" cy="2301860"/>
          </a:xfrm>
        </p:grpSpPr>
        <p:cxnSp>
          <p:nvCxnSpPr>
            <p:cNvPr id="52" name="直接连接符 51"/>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4" name="组合 53"/>
          <p:cNvGrpSpPr/>
          <p:nvPr/>
        </p:nvGrpSpPr>
        <p:grpSpPr>
          <a:xfrm>
            <a:off x="8581021" y="3029579"/>
            <a:ext cx="648000" cy="468000"/>
            <a:chOff x="5481510" y="1669774"/>
            <a:chExt cx="3485322" cy="2301860"/>
          </a:xfrm>
        </p:grpSpPr>
        <p:cxnSp>
          <p:nvCxnSpPr>
            <p:cNvPr id="55" name="直接连接符 54"/>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
        <p:nvSpPr>
          <p:cNvPr id="21" name="TextBox 16"/>
          <p:cNvSpPr txBox="1">
            <a:spLocks noChangeArrowheads="1"/>
          </p:cNvSpPr>
          <p:nvPr/>
        </p:nvSpPr>
        <p:spPr bwMode="auto">
          <a:xfrm>
            <a:off x="8112948" y="4025291"/>
            <a:ext cx="15841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smtClean="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22" name="TextBox 16"/>
          <p:cNvSpPr txBox="1">
            <a:spLocks noChangeArrowheads="1"/>
          </p:cNvSpPr>
          <p:nvPr/>
        </p:nvSpPr>
        <p:spPr bwMode="auto">
          <a:xfrm>
            <a:off x="8138401" y="4563648"/>
            <a:ext cx="15841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smtClean="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childTnLst>
                                </p:cTn>
                              </p:par>
                              <p:par>
                                <p:cTn id="10" presetID="49" presetClass="path" presetSubtype="0" accel="50000" decel="50000" fill="hold" nodeType="withEffect">
                                  <p:stCondLst>
                                    <p:cond delay="0"/>
                                  </p:stCondLst>
                                  <p:childTnLst>
                                    <p:animMotion origin="layout" path="M 4.16667E-6 2.96296E-6 L 0.16927 0.27639 " pathEditMode="relative" rAng="0" ptsTypes="AA">
                                      <p:cBhvr>
                                        <p:cTn id="11" dur="250" fill="hold"/>
                                        <p:tgtEl>
                                          <p:spTgt spid="45"/>
                                        </p:tgtEl>
                                        <p:attrNameLst>
                                          <p:attrName>ppt_x</p:attrName>
                                          <p:attrName>ppt_y</p:attrName>
                                        </p:attrNameLst>
                                      </p:cBhvr>
                                      <p:rCtr x="8464" y="13819"/>
                                    </p:animMotion>
                                  </p:childTnLst>
                                </p:cTn>
                              </p:par>
                              <p:par>
                                <p:cTn id="12" presetID="1" presetClass="entr" presetSubtype="0"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childTnLst>
                                </p:cTn>
                              </p:par>
                              <p:par>
                                <p:cTn id="14" presetID="49" presetClass="path" presetSubtype="0" accel="50000" decel="50000" fill="hold" nodeType="withEffect">
                                  <p:stCondLst>
                                    <p:cond delay="0"/>
                                  </p:stCondLst>
                                  <p:childTnLst>
                                    <p:animMotion origin="layout" path="M 4.16667E-6 -2.59259E-6 L -0.15157 -0.21551 " pathEditMode="relative" rAng="0" ptsTypes="AA">
                                      <p:cBhvr>
                                        <p:cTn id="15" dur="250" fill="hold"/>
                                        <p:tgtEl>
                                          <p:spTgt spid="48"/>
                                        </p:tgtEl>
                                        <p:attrNameLst>
                                          <p:attrName>ppt_x</p:attrName>
                                          <p:attrName>ppt_y</p:attrName>
                                        </p:attrNameLst>
                                      </p:cBhvr>
                                      <p:rCtr x="-7578" y="-10787"/>
                                    </p:animMotion>
                                  </p:childTnLst>
                                </p:cTn>
                              </p:par>
                              <p:par>
                                <p:cTn id="16" presetID="4" presetClass="entr" presetSubtype="32"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ox(out)">
                                      <p:cBhvr>
                                        <p:cTn id="18" dur="250"/>
                                        <p:tgtEl>
                                          <p:spTgt spid="43"/>
                                        </p:tgtEl>
                                      </p:cBhvr>
                                    </p:animEffect>
                                  </p:childTnLst>
                                </p:cTn>
                              </p:par>
                              <p:par>
                                <p:cTn id="19" presetID="1"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par>
                                <p:cTn id="21" presetID="49" presetClass="path" presetSubtype="0" accel="50000" decel="50000" fill="hold" nodeType="withEffect">
                                  <p:stCondLst>
                                    <p:cond delay="0"/>
                                  </p:stCondLst>
                                  <p:childTnLst>
                                    <p:animMotion origin="layout" path="M 1.45833E-6 -4.44444E-6 L 0.16146 -0.21944 " pathEditMode="relative" rAng="0" ptsTypes="AA">
                                      <p:cBhvr>
                                        <p:cTn id="22" dur="250" fill="hold"/>
                                        <p:tgtEl>
                                          <p:spTgt spid="54"/>
                                        </p:tgtEl>
                                        <p:attrNameLst>
                                          <p:attrName>ppt_x</p:attrName>
                                          <p:attrName>ppt_y</p:attrName>
                                        </p:attrNameLst>
                                      </p:cBhvr>
                                      <p:rCtr x="8073" y="-10972"/>
                                    </p:animMotion>
                                  </p:childTnLst>
                                </p:cTn>
                              </p:par>
                              <p:par>
                                <p:cTn id="23" presetID="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49" presetClass="path" presetSubtype="0" accel="50000" decel="50000" fill="hold" nodeType="withEffect">
                                  <p:stCondLst>
                                    <p:cond delay="0"/>
                                  </p:stCondLst>
                                  <p:childTnLst>
                                    <p:animMotion origin="layout" path="M 3.33333E-6 2.59259E-6 L -0.15769 0.27662 " pathEditMode="relative" rAng="0" ptsTypes="AA">
                                      <p:cBhvr>
                                        <p:cTn id="26" dur="250" fill="hold"/>
                                        <p:tgtEl>
                                          <p:spTgt spid="51"/>
                                        </p:tgtEl>
                                        <p:attrNameLst>
                                          <p:attrName>ppt_x</p:attrName>
                                          <p:attrName>ppt_y</p:attrName>
                                        </p:attrNameLst>
                                      </p:cBhvr>
                                      <p:rCtr x="-7891" y="13819"/>
                                    </p:animMotion>
                                  </p:childTnLst>
                                </p:cTn>
                              </p:par>
                              <p:par>
                                <p:cTn id="27" presetID="4" presetClass="entr" presetSubtype="3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ox(out)">
                                      <p:cBhvr>
                                        <p:cTn id="29" dur="250"/>
                                        <p:tgtEl>
                                          <p:spTgt spid="9"/>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4" grpId="0"/>
      <p:bldP spid="27" grpId="0"/>
      <p:bldP spid="44"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876799" y="1752738"/>
            <a:ext cx="6320795" cy="3858419"/>
            <a:chOff x="3388855" y="1752738"/>
            <a:chExt cx="5476357" cy="3588010"/>
          </a:xfrm>
        </p:grpSpPr>
        <p:sp>
          <p:nvSpPr>
            <p:cNvPr id="9" name="矩形 8"/>
            <p:cNvSpPr/>
            <p:nvPr/>
          </p:nvSpPr>
          <p:spPr>
            <a:xfrm>
              <a:off x="4924357" y="1752738"/>
              <a:ext cx="3940855" cy="358801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3388855" y="1752738"/>
              <a:ext cx="1535502" cy="3588010"/>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467612" y="1730693"/>
            <a:ext cx="4931856" cy="3858420"/>
            <a:chOff x="1467612" y="1730693"/>
            <a:chExt cx="4931856" cy="3858420"/>
          </a:xfrm>
        </p:grpSpPr>
        <p:grpSp>
          <p:nvGrpSpPr>
            <p:cNvPr id="16" name="组合 15"/>
            <p:cNvGrpSpPr/>
            <p:nvPr/>
          </p:nvGrpSpPr>
          <p:grpSpPr>
            <a:xfrm flipH="1" flipV="1">
              <a:off x="1467612" y="1730693"/>
              <a:ext cx="4931856" cy="3858420"/>
              <a:chOff x="2713855" y="1752738"/>
              <a:chExt cx="6151357" cy="3588011"/>
            </a:xfrm>
          </p:grpSpPr>
          <p:sp>
            <p:nvSpPr>
              <p:cNvPr id="17" name="矩形 16"/>
              <p:cNvSpPr/>
              <p:nvPr/>
            </p:nvSpPr>
            <p:spPr>
              <a:xfrm>
                <a:off x="4924357" y="1752738"/>
                <a:ext cx="3940855" cy="358801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2713855" y="1752739"/>
                <a:ext cx="2210502" cy="3588010"/>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6"/>
            <p:cNvSpPr txBox="1">
              <a:spLocks noChangeArrowheads="1"/>
            </p:cNvSpPr>
            <p:nvPr/>
          </p:nvSpPr>
          <p:spPr bwMode="auto">
            <a:xfrm>
              <a:off x="2919112" y="3459847"/>
              <a:ext cx="8219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smtClean="0">
                  <a:solidFill>
                    <a:schemeClr val="bg1"/>
                  </a:solidFill>
                  <a:latin typeface="微软雅黑" panose="020B0503020204020204" pitchFamily="34" charset="-122"/>
                  <a:ea typeface="微软雅黑" panose="020B0503020204020204" pitchFamily="34" charset="-122"/>
                </a:rPr>
                <a:t>配图</a:t>
              </a:r>
              <a:endParaRPr lang="zh-CN" altLang="en-US" sz="2000">
                <a:solidFill>
                  <a:schemeClr val="bg1"/>
                </a:solidFill>
                <a:latin typeface="微软雅黑" panose="020B0503020204020204" pitchFamily="34" charset="-122"/>
                <a:ea typeface="微软雅黑" panose="020B0503020204020204" pitchFamily="34" charset="-122"/>
              </a:endParaRPr>
            </a:p>
          </p:txBody>
        </p:sp>
      </p:grpSp>
      <p:cxnSp>
        <p:nvCxnSpPr>
          <p:cNvPr id="21" name="直接连接符 20"/>
          <p:cNvCxnSpPr/>
          <p:nvPr/>
        </p:nvCxnSpPr>
        <p:spPr>
          <a:xfrm>
            <a:off x="6871157" y="3058077"/>
            <a:ext cx="3678437"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484921" y="4270651"/>
            <a:ext cx="4450909"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23" name="TextBox 16"/>
          <p:cNvSpPr txBox="1">
            <a:spLocks noChangeArrowheads="1"/>
          </p:cNvSpPr>
          <p:nvPr/>
        </p:nvSpPr>
        <p:spPr bwMode="auto">
          <a:xfrm>
            <a:off x="6399468" y="2038536"/>
            <a:ext cx="70886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smtClean="0">
                <a:solidFill>
                  <a:schemeClr val="bg1"/>
                </a:solidFill>
                <a:latin typeface="微软雅黑" panose="020B0503020204020204" pitchFamily="34" charset="-122"/>
                <a:ea typeface="微软雅黑" panose="020B0503020204020204" pitchFamily="34" charset="-122"/>
              </a:rPr>
              <a:t>A</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24" name="TextBox 16"/>
          <p:cNvSpPr txBox="1">
            <a:spLocks noChangeArrowheads="1"/>
          </p:cNvSpPr>
          <p:nvPr/>
        </p:nvSpPr>
        <p:spPr bwMode="auto">
          <a:xfrm>
            <a:off x="5838166" y="3254988"/>
            <a:ext cx="70886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a:solidFill>
                  <a:schemeClr val="bg1"/>
                </a:solidFill>
                <a:latin typeface="微软雅黑" panose="020B0503020204020204" pitchFamily="34" charset="-122"/>
                <a:ea typeface="微软雅黑" panose="020B0503020204020204" pitchFamily="34" charset="-122"/>
              </a:rPr>
              <a:t>B</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25" name="TextBox 16"/>
          <p:cNvSpPr txBox="1">
            <a:spLocks noChangeArrowheads="1"/>
          </p:cNvSpPr>
          <p:nvPr/>
        </p:nvSpPr>
        <p:spPr bwMode="auto">
          <a:xfrm>
            <a:off x="5408504" y="4467264"/>
            <a:ext cx="70886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a:solidFill>
                  <a:schemeClr val="bg1"/>
                </a:solidFill>
                <a:latin typeface="微软雅黑" panose="020B0503020204020204" pitchFamily="34" charset="-122"/>
                <a:ea typeface="微软雅黑" panose="020B0503020204020204" pitchFamily="34" charset="-122"/>
              </a:rPr>
              <a:t>C</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34" name="TextBox 16"/>
          <p:cNvSpPr txBox="1">
            <a:spLocks noChangeArrowheads="1"/>
          </p:cNvSpPr>
          <p:nvPr/>
        </p:nvSpPr>
        <p:spPr bwMode="auto">
          <a:xfrm>
            <a:off x="7210373" y="2238030"/>
            <a:ext cx="37722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mtClean="0">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37" name="TextBox 16"/>
          <p:cNvSpPr txBox="1">
            <a:spLocks noChangeArrowheads="1"/>
          </p:cNvSpPr>
          <p:nvPr/>
        </p:nvSpPr>
        <p:spPr bwMode="auto">
          <a:xfrm>
            <a:off x="6281515" y="4675966"/>
            <a:ext cx="37722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a:solidFill>
                  <a:schemeClr val="bg1"/>
                </a:solidFill>
                <a:latin typeface="微软雅黑" panose="020B0503020204020204" pitchFamily="34" charset="-122"/>
                <a:ea typeface="微软雅黑" panose="020B0503020204020204" pitchFamily="34" charset="-122"/>
              </a:rPr>
              <a:t>点击添加文本</a:t>
            </a:r>
            <a:endParaRPr lang="zh-CN" altLang="zh-CN">
              <a:solidFill>
                <a:schemeClr val="bg1"/>
              </a:solidFill>
              <a:latin typeface="微软雅黑" panose="020B0503020204020204" pitchFamily="34" charset="-122"/>
              <a:ea typeface="微软雅黑" panose="020B0503020204020204" pitchFamily="34" charset="-122"/>
            </a:endParaRPr>
          </a:p>
        </p:txBody>
      </p:sp>
      <p:sp>
        <p:nvSpPr>
          <p:cNvPr id="38" name="TextBox 16"/>
          <p:cNvSpPr txBox="1">
            <a:spLocks noChangeArrowheads="1"/>
          </p:cNvSpPr>
          <p:nvPr/>
        </p:nvSpPr>
        <p:spPr bwMode="auto">
          <a:xfrm>
            <a:off x="6855462" y="3352126"/>
            <a:ext cx="37722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mtClean="0">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grpSp>
        <p:nvGrpSpPr>
          <p:cNvPr id="35" name="组合 34"/>
          <p:cNvGrpSpPr/>
          <p:nvPr/>
        </p:nvGrpSpPr>
        <p:grpSpPr>
          <a:xfrm flipH="1" flipV="1">
            <a:off x="5961133" y="3277302"/>
            <a:ext cx="648000" cy="468000"/>
            <a:chOff x="5481510" y="1669774"/>
            <a:chExt cx="3485322" cy="2301860"/>
          </a:xfrm>
        </p:grpSpPr>
        <p:cxnSp>
          <p:nvCxnSpPr>
            <p:cNvPr id="36" name="直接连接符 35"/>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5972146" y="3260854"/>
            <a:ext cx="648000" cy="468000"/>
            <a:chOff x="5481510" y="1669774"/>
            <a:chExt cx="3485322" cy="2301860"/>
          </a:xfrm>
        </p:grpSpPr>
        <p:cxnSp>
          <p:nvCxnSpPr>
            <p:cNvPr id="41" name="直接连接符 40"/>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42" name="直接连接符 41"/>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childTnLst>
                                </p:cTn>
                              </p:par>
                              <p:par>
                                <p:cTn id="10" presetID="56" presetClass="path" presetSubtype="0" accel="50000" decel="50000" fill="hold" nodeType="withEffect">
                                  <p:stCondLst>
                                    <p:cond delay="0"/>
                                  </p:stCondLst>
                                  <p:childTnLst>
                                    <p:animMotion origin="layout" path="M 3.75E-6 -7.40741E-7 L 0.37552 -0.22384 " pathEditMode="relative" rAng="0" ptsTypes="AA">
                                      <p:cBhvr>
                                        <p:cTn id="11" dur="250" fill="hold"/>
                                        <p:tgtEl>
                                          <p:spTgt spid="40"/>
                                        </p:tgtEl>
                                        <p:attrNameLst>
                                          <p:attrName>ppt_x</p:attrName>
                                          <p:attrName>ppt_y</p:attrName>
                                        </p:attrNameLst>
                                      </p:cBhvr>
                                      <p:rCtr x="18776" y="-11204"/>
                                    </p:animMotion>
                                  </p:childTnLst>
                                </p:cTn>
                              </p:par>
                              <p:par>
                                <p:cTn id="12" presetID="1" presetClass="entr" presetSubtype="0"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childTnLst>
                                </p:cTn>
                              </p:par>
                              <p:par>
                                <p:cTn id="14" presetID="56" presetClass="path" presetSubtype="0" accel="50000" decel="50000" fill="hold" nodeType="withEffect">
                                  <p:stCondLst>
                                    <p:cond delay="0"/>
                                  </p:stCondLst>
                                  <p:childTnLst>
                                    <p:animMotion origin="layout" path="M -4.79167E-6 4.44444E-6 L -0.36861 0.27245 " pathEditMode="relative" rAng="0" ptsTypes="AA">
                                      <p:cBhvr>
                                        <p:cTn id="15" dur="250" fill="hold"/>
                                        <p:tgtEl>
                                          <p:spTgt spid="35"/>
                                        </p:tgtEl>
                                        <p:attrNameLst>
                                          <p:attrName>ppt_x</p:attrName>
                                          <p:attrName>ppt_y</p:attrName>
                                        </p:attrNameLst>
                                      </p:cBhvr>
                                      <p:rCtr x="-18438" y="13611"/>
                                    </p:animMotion>
                                  </p:childTnLst>
                                </p:cTn>
                              </p:par>
                              <p:par>
                                <p:cTn id="16" presetID="14"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50"/>
                                        <p:tgtEl>
                                          <p:spTgt spid="4"/>
                                        </p:tgtEl>
                                      </p:cBhvr>
                                    </p:animEffect>
                                  </p:childTnLst>
                                </p:cTn>
                              </p:par>
                              <p:par>
                                <p:cTn id="22" presetID="16" presetClass="entr" presetSubtype="37" fill="hold"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barn(outVertical)">
                                      <p:cBhvr>
                                        <p:cTn id="24" dur="250"/>
                                        <p:tgtEl>
                                          <p:spTgt spid="21"/>
                                        </p:tgtEl>
                                      </p:cBhvr>
                                    </p:animEffect>
                                  </p:childTnLst>
                                </p:cTn>
                              </p:par>
                              <p:par>
                                <p:cTn id="25" presetID="16" presetClass="entr" presetSubtype="37" fill="hold"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25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34" grpId="0"/>
      <p:bldP spid="37" grpId="0"/>
      <p:bldP spid="38"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40680" y="1578044"/>
            <a:ext cx="2655887" cy="4332805"/>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3300" y="1578044"/>
            <a:ext cx="2655887" cy="4332805"/>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6"/>
          <p:cNvSpPr txBox="1">
            <a:spLocks noChangeArrowheads="1"/>
          </p:cNvSpPr>
          <p:nvPr/>
        </p:nvSpPr>
        <p:spPr bwMode="auto">
          <a:xfrm>
            <a:off x="3868771" y="2623135"/>
            <a:ext cx="17658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142602" y="3238018"/>
            <a:ext cx="1887621"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4" name="TextBox 16"/>
          <p:cNvSpPr txBox="1">
            <a:spLocks noChangeArrowheads="1"/>
          </p:cNvSpPr>
          <p:nvPr/>
        </p:nvSpPr>
        <p:spPr bwMode="auto">
          <a:xfrm>
            <a:off x="1450186" y="3577814"/>
            <a:ext cx="163268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smtClean="0">
                <a:solidFill>
                  <a:schemeClr val="bg1"/>
                </a:solidFill>
                <a:latin typeface="微软雅黑" panose="020B0503020204020204" pitchFamily="34" charset="-122"/>
                <a:ea typeface="微软雅黑" panose="020B0503020204020204" pitchFamily="34" charset="-122"/>
              </a:rPr>
              <a:t>点击添加文本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3839982" y="3238018"/>
            <a:ext cx="1887621"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4106962" y="3577814"/>
            <a:ext cx="1353077"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smtClean="0">
                <a:solidFill>
                  <a:schemeClr val="bg1"/>
                </a:solidFill>
                <a:latin typeface="微软雅黑" panose="020B0503020204020204" pitchFamily="34" charset="-122"/>
                <a:ea typeface="微软雅黑" panose="020B0503020204020204" pitchFamily="34" charset="-122"/>
              </a:rPr>
              <a:t>点击添加文本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138060" y="1578044"/>
            <a:ext cx="2655887" cy="4332805"/>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6537362" y="3238018"/>
            <a:ext cx="1887621"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34" name="TextBox 16"/>
          <p:cNvSpPr txBox="1">
            <a:spLocks noChangeArrowheads="1"/>
          </p:cNvSpPr>
          <p:nvPr/>
        </p:nvSpPr>
        <p:spPr bwMode="auto">
          <a:xfrm>
            <a:off x="6809816" y="3577814"/>
            <a:ext cx="166781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8835440" y="1578044"/>
            <a:ext cx="2655887" cy="4332805"/>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9234742" y="3238018"/>
            <a:ext cx="1887621"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37" name="TextBox 16"/>
          <p:cNvSpPr txBox="1">
            <a:spLocks noChangeArrowheads="1"/>
          </p:cNvSpPr>
          <p:nvPr/>
        </p:nvSpPr>
        <p:spPr bwMode="auto">
          <a:xfrm>
            <a:off x="9465703" y="3577814"/>
            <a:ext cx="165666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44623" y="1849138"/>
            <a:ext cx="648000" cy="648000"/>
          </a:xfrm>
          <a:prstGeom prst="rect">
            <a:avLst/>
          </a:prstGeom>
        </p:spPr>
      </p:pic>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0339" y="1849138"/>
            <a:ext cx="648000" cy="648000"/>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4091" y="1849138"/>
            <a:ext cx="648000" cy="648000"/>
          </a:xfrm>
          <a:prstGeom prst="rect">
            <a:avLst/>
          </a:prstGeom>
        </p:spPr>
      </p:pic>
      <p:sp>
        <p:nvSpPr>
          <p:cNvPr id="56" name="TextBox 16"/>
          <p:cNvSpPr txBox="1">
            <a:spLocks noChangeArrowheads="1"/>
          </p:cNvSpPr>
          <p:nvPr/>
        </p:nvSpPr>
        <p:spPr bwMode="auto">
          <a:xfrm>
            <a:off x="1171391" y="2623135"/>
            <a:ext cx="17658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7" name="TextBox 16"/>
          <p:cNvSpPr txBox="1">
            <a:spLocks noChangeArrowheads="1"/>
          </p:cNvSpPr>
          <p:nvPr/>
        </p:nvSpPr>
        <p:spPr bwMode="auto">
          <a:xfrm>
            <a:off x="6583055" y="2623135"/>
            <a:ext cx="17658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54552" y="1849138"/>
            <a:ext cx="648000" cy="648000"/>
          </a:xfrm>
          <a:prstGeom prst="rect">
            <a:avLst/>
          </a:prstGeom>
        </p:spPr>
      </p:pic>
      <p:sp>
        <p:nvSpPr>
          <p:cNvPr id="59" name="TextBox 16"/>
          <p:cNvSpPr txBox="1">
            <a:spLocks noChangeArrowheads="1"/>
          </p:cNvSpPr>
          <p:nvPr/>
        </p:nvSpPr>
        <p:spPr bwMode="auto">
          <a:xfrm>
            <a:off x="9263531" y="2623135"/>
            <a:ext cx="17658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grpSp>
        <p:nvGrpSpPr>
          <p:cNvPr id="39" name="组合 38"/>
          <p:cNvGrpSpPr/>
          <p:nvPr/>
        </p:nvGrpSpPr>
        <p:grpSpPr>
          <a:xfrm flipH="1" flipV="1">
            <a:off x="5770989" y="3445021"/>
            <a:ext cx="648000" cy="468000"/>
            <a:chOff x="5481510" y="1669774"/>
            <a:chExt cx="3485322" cy="2301860"/>
          </a:xfrm>
        </p:grpSpPr>
        <p:cxnSp>
          <p:nvCxnSpPr>
            <p:cNvPr id="40" name="直接连接符 39"/>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2" name="组合 41"/>
          <p:cNvGrpSpPr/>
          <p:nvPr/>
        </p:nvGrpSpPr>
        <p:grpSpPr>
          <a:xfrm>
            <a:off x="5770989" y="3448743"/>
            <a:ext cx="648000" cy="468000"/>
            <a:chOff x="5481510" y="1669774"/>
            <a:chExt cx="3485322" cy="2301860"/>
          </a:xfrm>
        </p:grpSpPr>
        <p:cxnSp>
          <p:nvCxnSpPr>
            <p:cNvPr id="44" name="直接连接符 43"/>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 presetClass="entr" presetSubtype="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childTnLst>
                                </p:cTn>
                              </p:par>
                              <p:par>
                                <p:cTn id="10" presetID="56" presetClass="path" presetSubtype="0" accel="50000" decel="50000" fill="hold" nodeType="withEffect">
                                  <p:stCondLst>
                                    <p:cond delay="0"/>
                                  </p:stCondLst>
                                  <p:childTnLst>
                                    <p:animMotion origin="layout" path="M 2.08333E-7 4.44444E-6 L 0.41576 -0.272 " pathEditMode="relative" rAng="0" ptsTypes="AA">
                                      <p:cBhvr>
                                        <p:cTn id="11" dur="250" fill="hold"/>
                                        <p:tgtEl>
                                          <p:spTgt spid="42"/>
                                        </p:tgtEl>
                                        <p:attrNameLst>
                                          <p:attrName>ppt_x</p:attrName>
                                          <p:attrName>ppt_y</p:attrName>
                                        </p:attrNameLst>
                                      </p:cBhvr>
                                      <p:rCtr x="20781" y="-13611"/>
                                    </p:animMotion>
                                  </p:childTnLst>
                                </p:cTn>
                              </p:par>
                              <p:par>
                                <p:cTn id="12" presetID="1" presetClass="entr" presetSubtype="0"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childTnLst>
                                </p:cTn>
                              </p:par>
                              <p:par>
                                <p:cTn id="14" presetID="56" presetClass="path" presetSubtype="0" accel="50000" decel="50000" fill="hold" nodeType="withEffect">
                                  <p:stCondLst>
                                    <p:cond delay="0"/>
                                  </p:stCondLst>
                                  <p:childTnLst>
                                    <p:animMotion origin="layout" path="M 2.08333E-7 -2.59259E-6 L -0.41237 0.29144 " pathEditMode="relative" rAng="0" ptsTypes="AA">
                                      <p:cBhvr>
                                        <p:cTn id="15" dur="250" fill="hold"/>
                                        <p:tgtEl>
                                          <p:spTgt spid="39"/>
                                        </p:tgtEl>
                                        <p:attrNameLst>
                                          <p:attrName>ppt_x</p:attrName>
                                          <p:attrName>ppt_y</p:attrName>
                                        </p:attrNameLst>
                                      </p:cBhvr>
                                      <p:rCtr x="-20625" y="14560"/>
                                    </p:animMotion>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6" presetClass="entr" presetSubtype="37"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25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1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6" presetClass="entr" presetSubtype="37" fill="hold" nodeType="withEffect">
                                  <p:stCondLst>
                                    <p:cond delay="350"/>
                                  </p:stCondLst>
                                  <p:childTnLst>
                                    <p:set>
                                      <p:cBhvr>
                                        <p:cTn id="35" dur="1" fill="hold">
                                          <p:stCondLst>
                                            <p:cond delay="0"/>
                                          </p:stCondLst>
                                        </p:cTn>
                                        <p:tgtEl>
                                          <p:spTgt spid="16"/>
                                        </p:tgtEl>
                                        <p:attrNameLst>
                                          <p:attrName>style.visibility</p:attrName>
                                        </p:attrNameLst>
                                      </p:cBhvr>
                                      <p:to>
                                        <p:strVal val="visible"/>
                                      </p:to>
                                    </p:set>
                                    <p:animEffect transition="in" filter="barn(outVertical)">
                                      <p:cBhvr>
                                        <p:cTn id="36" dur="250"/>
                                        <p:tgtEl>
                                          <p:spTgt spid="16"/>
                                        </p:tgtEl>
                                      </p:cBhvr>
                                    </p:animEffect>
                                  </p:childTnLst>
                                </p:cTn>
                              </p:par>
                              <p:par>
                                <p:cTn id="37" presetID="10" presetClass="entr" presetSubtype="0" fill="hold" nodeType="withEffect">
                                  <p:stCondLst>
                                    <p:cond delay="15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15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6" presetClass="entr" presetSubtype="37" fill="hold" nodeType="withEffect">
                                  <p:stCondLst>
                                    <p:cond delay="450"/>
                                  </p:stCondLst>
                                  <p:childTnLst>
                                    <p:set>
                                      <p:cBhvr>
                                        <p:cTn id="50" dur="1" fill="hold">
                                          <p:stCondLst>
                                            <p:cond delay="0"/>
                                          </p:stCondLst>
                                        </p:cTn>
                                        <p:tgtEl>
                                          <p:spTgt spid="25"/>
                                        </p:tgtEl>
                                        <p:attrNameLst>
                                          <p:attrName>style.visibility</p:attrName>
                                        </p:attrNameLst>
                                      </p:cBhvr>
                                      <p:to>
                                        <p:strVal val="visible"/>
                                      </p:to>
                                    </p:set>
                                    <p:animEffect transition="in" filter="barn(outVertical)">
                                      <p:cBhvr>
                                        <p:cTn id="51" dur="250"/>
                                        <p:tgtEl>
                                          <p:spTgt spid="25"/>
                                        </p:tgtEl>
                                      </p:cBhvr>
                                    </p:animEffect>
                                  </p:childTnLst>
                                </p:cTn>
                              </p:par>
                              <p:par>
                                <p:cTn id="52" presetID="10" presetClass="entr" presetSubtype="0" fill="hold" nodeType="withEffect">
                                  <p:stCondLst>
                                    <p:cond delay="25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6" presetClass="entr" presetSubtype="37" fill="hold" nodeType="withEffect">
                                  <p:stCondLst>
                                    <p:cond delay="550"/>
                                  </p:stCondLst>
                                  <p:childTnLst>
                                    <p:set>
                                      <p:cBhvr>
                                        <p:cTn id="65" dur="1" fill="hold">
                                          <p:stCondLst>
                                            <p:cond delay="0"/>
                                          </p:stCondLst>
                                        </p:cTn>
                                        <p:tgtEl>
                                          <p:spTgt spid="36"/>
                                        </p:tgtEl>
                                        <p:attrNameLst>
                                          <p:attrName>style.visibility</p:attrName>
                                        </p:attrNameLst>
                                      </p:cBhvr>
                                      <p:to>
                                        <p:strVal val="visible"/>
                                      </p:to>
                                    </p:set>
                                    <p:animEffect transition="in" filter="barn(outVertical)">
                                      <p:cBhvr>
                                        <p:cTn id="66" dur="250"/>
                                        <p:tgtEl>
                                          <p:spTgt spid="36"/>
                                        </p:tgtEl>
                                      </p:cBhvr>
                                    </p:animEffect>
                                  </p:childTnLst>
                                </p:cTn>
                              </p:par>
                              <p:par>
                                <p:cTn id="67" presetID="10" presetClass="entr" presetSubtype="0" fill="hold" nodeType="withEffect">
                                  <p:stCondLst>
                                    <p:cond delay="35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35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35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11" grpId="0"/>
      <p:bldP spid="14" grpId="0"/>
      <p:bldP spid="17" grpId="0"/>
      <p:bldP spid="24" grpId="0" animBg="1"/>
      <p:bldP spid="34" grpId="0"/>
      <p:bldP spid="35" grpId="0" animBg="1"/>
      <p:bldP spid="37" grpId="0"/>
      <p:bldP spid="56" grpId="0"/>
      <p:bldP spid="57" grpId="0"/>
      <p:bldP spid="59"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71563" y="1306582"/>
            <a:ext cx="9958388" cy="4679881"/>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6"/>
          <p:cNvSpPr txBox="1">
            <a:spLocks noChangeArrowheads="1"/>
          </p:cNvSpPr>
          <p:nvPr/>
        </p:nvSpPr>
        <p:spPr bwMode="auto">
          <a:xfrm>
            <a:off x="5511629" y="3694648"/>
            <a:ext cx="202219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rot="5400000">
            <a:off x="2967999" y="3694648"/>
            <a:ext cx="3040032"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6435099" y="3694648"/>
            <a:ext cx="3040032"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41" name="TextBox 16"/>
          <p:cNvSpPr txBox="1">
            <a:spLocks noChangeArrowheads="1"/>
          </p:cNvSpPr>
          <p:nvPr/>
        </p:nvSpPr>
        <p:spPr bwMode="auto">
          <a:xfrm>
            <a:off x="2154329" y="3694648"/>
            <a:ext cx="165760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42" name="TextBox 16"/>
          <p:cNvSpPr txBox="1">
            <a:spLocks noChangeArrowheads="1"/>
          </p:cNvSpPr>
          <p:nvPr/>
        </p:nvSpPr>
        <p:spPr bwMode="auto">
          <a:xfrm>
            <a:off x="8821253" y="3693060"/>
            <a:ext cx="155935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47" name="TextBox 16"/>
          <p:cNvSpPr txBox="1">
            <a:spLocks noChangeArrowheads="1"/>
          </p:cNvSpPr>
          <p:nvPr/>
        </p:nvSpPr>
        <p:spPr bwMode="auto">
          <a:xfrm>
            <a:off x="8835539" y="1750900"/>
            <a:ext cx="1545064"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pic>
        <p:nvPicPr>
          <p:cNvPr id="48" name="图片 47"/>
          <p:cNvPicPr preferRelativeResize="0"/>
          <p:nvPr/>
        </p:nvPicPr>
        <p:blipFill rotWithShape="1">
          <a:blip r:embed="rId1" cstate="print">
            <a:grayscl/>
            <a:extLst>
              <a:ext uri="{28A0092B-C50C-407E-A947-70E740481C1C}">
                <a14:useLocalDpi xmlns:a14="http://schemas.microsoft.com/office/drawing/2010/main" val="0"/>
              </a:ext>
            </a:extLst>
          </a:blip>
          <a:srcRect l="58874" t="31299"/>
          <a:stretch>
            <a:fillRect/>
          </a:stretch>
        </p:blipFill>
        <p:spPr>
          <a:xfrm>
            <a:off x="1985779" y="1898494"/>
            <a:ext cx="1748028" cy="1748028"/>
          </a:xfrm>
          <a:prstGeom prst="rect">
            <a:avLst/>
          </a:prstGeom>
        </p:spPr>
      </p:pic>
      <p:sp>
        <p:nvSpPr>
          <p:cNvPr id="49" name="矩形 48"/>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grpSp>
        <p:nvGrpSpPr>
          <p:cNvPr id="50" name="组合 49"/>
          <p:cNvGrpSpPr/>
          <p:nvPr/>
        </p:nvGrpSpPr>
        <p:grpSpPr>
          <a:xfrm flipH="1">
            <a:off x="5663835" y="3225060"/>
            <a:ext cx="648000" cy="468000"/>
            <a:chOff x="5481510" y="1669774"/>
            <a:chExt cx="3485322" cy="2301860"/>
          </a:xfrm>
        </p:grpSpPr>
        <p:cxnSp>
          <p:nvCxnSpPr>
            <p:cNvPr id="51" name="直接连接符 50"/>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4" name="组合 53"/>
          <p:cNvGrpSpPr/>
          <p:nvPr/>
        </p:nvGrpSpPr>
        <p:grpSpPr>
          <a:xfrm flipV="1">
            <a:off x="5654160" y="3226648"/>
            <a:ext cx="648000" cy="468000"/>
            <a:chOff x="5481510" y="1669774"/>
            <a:chExt cx="3485322" cy="2301860"/>
          </a:xfrm>
        </p:grpSpPr>
        <p:cxnSp>
          <p:nvCxnSpPr>
            <p:cNvPr id="60" name="直接连接符 59"/>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任意多边形 18"/>
          <p:cNvSpPr/>
          <p:nvPr/>
        </p:nvSpPr>
        <p:spPr>
          <a:xfrm>
            <a:off x="5646000" y="2021059"/>
            <a:ext cx="900000" cy="900000"/>
          </a:xfrm>
          <a:custGeom>
            <a:avLst/>
            <a:gdLst/>
            <a:ahLst/>
            <a:cxnLst/>
            <a:rect l="l" t="t" r="r" b="b"/>
            <a:pathLst>
              <a:path w="900000" h="900000">
                <a:moveTo>
                  <a:pt x="678584" y="388730"/>
                </a:moveTo>
                <a:cubicBezTo>
                  <a:pt x="695253" y="388730"/>
                  <a:pt x="707953" y="394088"/>
                  <a:pt x="716684" y="404803"/>
                </a:cubicBezTo>
                <a:cubicBezTo>
                  <a:pt x="725415" y="415519"/>
                  <a:pt x="729781" y="430898"/>
                  <a:pt x="729781" y="450940"/>
                </a:cubicBezTo>
                <a:cubicBezTo>
                  <a:pt x="729781" y="470883"/>
                  <a:pt x="725415" y="486188"/>
                  <a:pt x="716684" y="496854"/>
                </a:cubicBezTo>
                <a:cubicBezTo>
                  <a:pt x="707953" y="507520"/>
                  <a:pt x="695253" y="512853"/>
                  <a:pt x="678584" y="512853"/>
                </a:cubicBezTo>
                <a:cubicBezTo>
                  <a:pt x="662411" y="512853"/>
                  <a:pt x="649538" y="507396"/>
                  <a:pt x="639963" y="496482"/>
                </a:cubicBezTo>
                <a:cubicBezTo>
                  <a:pt x="630389" y="485567"/>
                  <a:pt x="625601" y="470635"/>
                  <a:pt x="625601" y="451684"/>
                </a:cubicBezTo>
                <a:cubicBezTo>
                  <a:pt x="625601" y="432138"/>
                  <a:pt x="630339" y="416759"/>
                  <a:pt x="639814" y="405548"/>
                </a:cubicBezTo>
                <a:cubicBezTo>
                  <a:pt x="649290" y="394336"/>
                  <a:pt x="662213" y="388730"/>
                  <a:pt x="678584" y="388730"/>
                </a:cubicBezTo>
                <a:close/>
                <a:moveTo>
                  <a:pt x="485405" y="388730"/>
                </a:moveTo>
                <a:cubicBezTo>
                  <a:pt x="498006" y="388730"/>
                  <a:pt x="508622" y="393294"/>
                  <a:pt x="517254" y="402422"/>
                </a:cubicBezTo>
                <a:cubicBezTo>
                  <a:pt x="525886" y="411550"/>
                  <a:pt x="530153" y="422464"/>
                  <a:pt x="530054" y="435164"/>
                </a:cubicBezTo>
                <a:lnTo>
                  <a:pt x="530054" y="458084"/>
                </a:lnTo>
                <a:cubicBezTo>
                  <a:pt x="530153" y="473959"/>
                  <a:pt x="525688" y="487056"/>
                  <a:pt x="516659" y="497374"/>
                </a:cubicBezTo>
                <a:cubicBezTo>
                  <a:pt x="507630" y="507693"/>
                  <a:pt x="496022" y="512853"/>
                  <a:pt x="481833" y="512853"/>
                </a:cubicBezTo>
                <a:cubicBezTo>
                  <a:pt x="467744" y="512853"/>
                  <a:pt x="456433" y="507445"/>
                  <a:pt x="447900" y="496630"/>
                </a:cubicBezTo>
                <a:cubicBezTo>
                  <a:pt x="439368" y="485815"/>
                  <a:pt x="435101" y="471677"/>
                  <a:pt x="435101" y="454214"/>
                </a:cubicBezTo>
                <a:cubicBezTo>
                  <a:pt x="435101" y="433874"/>
                  <a:pt x="439516" y="417875"/>
                  <a:pt x="448347" y="406217"/>
                </a:cubicBezTo>
                <a:cubicBezTo>
                  <a:pt x="457177" y="394559"/>
                  <a:pt x="469530" y="388730"/>
                  <a:pt x="485405" y="388730"/>
                </a:cubicBezTo>
                <a:close/>
                <a:moveTo>
                  <a:pt x="297584" y="388730"/>
                </a:moveTo>
                <a:cubicBezTo>
                  <a:pt x="314253" y="388730"/>
                  <a:pt x="326953" y="394088"/>
                  <a:pt x="335684" y="404803"/>
                </a:cubicBezTo>
                <a:cubicBezTo>
                  <a:pt x="344415" y="415519"/>
                  <a:pt x="348781" y="430898"/>
                  <a:pt x="348781" y="450940"/>
                </a:cubicBezTo>
                <a:cubicBezTo>
                  <a:pt x="348781" y="470883"/>
                  <a:pt x="344415" y="486188"/>
                  <a:pt x="335684" y="496854"/>
                </a:cubicBezTo>
                <a:cubicBezTo>
                  <a:pt x="326953" y="507520"/>
                  <a:pt x="314253" y="512853"/>
                  <a:pt x="297584" y="512853"/>
                </a:cubicBezTo>
                <a:cubicBezTo>
                  <a:pt x="281411" y="512853"/>
                  <a:pt x="268538" y="507396"/>
                  <a:pt x="258963" y="496482"/>
                </a:cubicBezTo>
                <a:cubicBezTo>
                  <a:pt x="249389" y="485567"/>
                  <a:pt x="244601" y="470635"/>
                  <a:pt x="244601" y="451684"/>
                </a:cubicBezTo>
                <a:cubicBezTo>
                  <a:pt x="244601" y="432138"/>
                  <a:pt x="249339" y="416759"/>
                  <a:pt x="258814" y="405548"/>
                </a:cubicBezTo>
                <a:cubicBezTo>
                  <a:pt x="268290" y="394336"/>
                  <a:pt x="281213" y="388730"/>
                  <a:pt x="297584" y="388730"/>
                </a:cubicBezTo>
                <a:close/>
                <a:moveTo>
                  <a:pt x="680370" y="364620"/>
                </a:moveTo>
                <a:cubicBezTo>
                  <a:pt x="654375" y="364620"/>
                  <a:pt x="633787" y="372483"/>
                  <a:pt x="618606" y="388209"/>
                </a:cubicBezTo>
                <a:cubicBezTo>
                  <a:pt x="603426" y="403935"/>
                  <a:pt x="595836" y="425391"/>
                  <a:pt x="595836" y="452577"/>
                </a:cubicBezTo>
                <a:cubicBezTo>
                  <a:pt x="595836" y="477878"/>
                  <a:pt x="603178" y="498267"/>
                  <a:pt x="617862" y="513746"/>
                </a:cubicBezTo>
                <a:cubicBezTo>
                  <a:pt x="632547" y="529224"/>
                  <a:pt x="652192" y="536963"/>
                  <a:pt x="676798" y="536963"/>
                </a:cubicBezTo>
                <a:cubicBezTo>
                  <a:pt x="702000" y="536963"/>
                  <a:pt x="722092" y="528976"/>
                  <a:pt x="737074" y="513001"/>
                </a:cubicBezTo>
                <a:cubicBezTo>
                  <a:pt x="752056" y="497027"/>
                  <a:pt x="759547" y="476042"/>
                  <a:pt x="759547" y="450047"/>
                </a:cubicBezTo>
                <a:cubicBezTo>
                  <a:pt x="759547" y="423357"/>
                  <a:pt x="752527" y="402447"/>
                  <a:pt x="738487" y="387316"/>
                </a:cubicBezTo>
                <a:cubicBezTo>
                  <a:pt x="724448" y="372185"/>
                  <a:pt x="705076" y="364620"/>
                  <a:pt x="680370" y="364620"/>
                </a:cubicBezTo>
                <a:close/>
                <a:moveTo>
                  <a:pt x="480643" y="364620"/>
                </a:moveTo>
                <a:cubicBezTo>
                  <a:pt x="457822" y="364620"/>
                  <a:pt x="439566" y="372830"/>
                  <a:pt x="425874" y="389251"/>
                </a:cubicBezTo>
                <a:cubicBezTo>
                  <a:pt x="412182" y="405672"/>
                  <a:pt x="405336" y="427921"/>
                  <a:pt x="405336" y="456000"/>
                </a:cubicBezTo>
                <a:cubicBezTo>
                  <a:pt x="405336" y="480408"/>
                  <a:pt x="411537" y="500004"/>
                  <a:pt x="423939" y="514787"/>
                </a:cubicBezTo>
                <a:cubicBezTo>
                  <a:pt x="436341" y="529571"/>
                  <a:pt x="452861" y="536963"/>
                  <a:pt x="473499" y="536963"/>
                </a:cubicBezTo>
                <a:cubicBezTo>
                  <a:pt x="498304" y="536963"/>
                  <a:pt x="516957" y="526594"/>
                  <a:pt x="529458" y="505858"/>
                </a:cubicBezTo>
                <a:lnTo>
                  <a:pt x="530054" y="505858"/>
                </a:lnTo>
                <a:lnTo>
                  <a:pt x="530054" y="523271"/>
                </a:lnTo>
                <a:cubicBezTo>
                  <a:pt x="530054" y="565339"/>
                  <a:pt x="510061" y="586374"/>
                  <a:pt x="470076" y="586374"/>
                </a:cubicBezTo>
                <a:cubicBezTo>
                  <a:pt x="453209" y="586374"/>
                  <a:pt x="435597" y="581264"/>
                  <a:pt x="417242" y="571044"/>
                </a:cubicBezTo>
                <a:lnTo>
                  <a:pt x="417242" y="599173"/>
                </a:lnTo>
                <a:cubicBezTo>
                  <a:pt x="432323" y="606813"/>
                  <a:pt x="450083" y="610633"/>
                  <a:pt x="470522" y="610633"/>
                </a:cubicBezTo>
                <a:cubicBezTo>
                  <a:pt x="529657" y="610633"/>
                  <a:pt x="559224" y="580173"/>
                  <a:pt x="559224" y="519252"/>
                </a:cubicBezTo>
                <a:lnTo>
                  <a:pt x="559224" y="368489"/>
                </a:lnTo>
                <a:lnTo>
                  <a:pt x="530054" y="368489"/>
                </a:lnTo>
                <a:lnTo>
                  <a:pt x="530054" y="390814"/>
                </a:lnTo>
                <a:lnTo>
                  <a:pt x="529458" y="390814"/>
                </a:lnTo>
                <a:cubicBezTo>
                  <a:pt x="518842" y="373351"/>
                  <a:pt x="502570" y="364620"/>
                  <a:pt x="480643" y="364620"/>
                </a:cubicBezTo>
                <a:close/>
                <a:moveTo>
                  <a:pt x="299370" y="364620"/>
                </a:moveTo>
                <a:cubicBezTo>
                  <a:pt x="273375" y="364620"/>
                  <a:pt x="252787" y="372483"/>
                  <a:pt x="237606" y="388209"/>
                </a:cubicBezTo>
                <a:cubicBezTo>
                  <a:pt x="222426" y="403935"/>
                  <a:pt x="214836" y="425391"/>
                  <a:pt x="214836" y="452577"/>
                </a:cubicBezTo>
                <a:cubicBezTo>
                  <a:pt x="214836" y="477878"/>
                  <a:pt x="222178" y="498267"/>
                  <a:pt x="236862" y="513746"/>
                </a:cubicBezTo>
                <a:cubicBezTo>
                  <a:pt x="251547" y="529224"/>
                  <a:pt x="271192" y="536963"/>
                  <a:pt x="295798" y="536963"/>
                </a:cubicBezTo>
                <a:cubicBezTo>
                  <a:pt x="321000" y="536963"/>
                  <a:pt x="341092" y="528976"/>
                  <a:pt x="356074" y="513001"/>
                </a:cubicBezTo>
                <a:cubicBezTo>
                  <a:pt x="371056" y="497027"/>
                  <a:pt x="378547" y="476042"/>
                  <a:pt x="378547" y="450047"/>
                </a:cubicBezTo>
                <a:cubicBezTo>
                  <a:pt x="378547" y="423357"/>
                  <a:pt x="371527" y="402447"/>
                  <a:pt x="357487" y="387316"/>
                </a:cubicBezTo>
                <a:cubicBezTo>
                  <a:pt x="343448" y="372185"/>
                  <a:pt x="324076" y="364620"/>
                  <a:pt x="299370" y="364620"/>
                </a:cubicBezTo>
                <a:close/>
                <a:moveTo>
                  <a:pt x="139975" y="289462"/>
                </a:moveTo>
                <a:lnTo>
                  <a:pt x="139975" y="533093"/>
                </a:lnTo>
                <a:lnTo>
                  <a:pt x="169145" y="533093"/>
                </a:lnTo>
                <a:lnTo>
                  <a:pt x="169145" y="289462"/>
                </a:lnTo>
                <a:close/>
                <a:moveTo>
                  <a:pt x="450000" y="0"/>
                </a:moveTo>
                <a:cubicBezTo>
                  <a:pt x="698528" y="0"/>
                  <a:pt x="900000" y="201472"/>
                  <a:pt x="900000" y="450000"/>
                </a:cubicBezTo>
                <a:cubicBezTo>
                  <a:pt x="900000" y="698528"/>
                  <a:pt x="698528" y="900000"/>
                  <a:pt x="450000" y="900000"/>
                </a:cubicBezTo>
                <a:cubicBezTo>
                  <a:pt x="201472" y="900000"/>
                  <a:pt x="0" y="698528"/>
                  <a:pt x="0" y="450000"/>
                </a:cubicBezTo>
                <a:cubicBezTo>
                  <a:pt x="0" y="201472"/>
                  <a:pt x="201472" y="0"/>
                  <a:pt x="450000" y="0"/>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childTnLst>
                                </p:cTn>
                              </p:par>
                              <p:par>
                                <p:cTn id="10" presetID="56" presetClass="path" presetSubtype="0" accel="50000" decel="50000" fill="hold" nodeType="withEffect">
                                  <p:stCondLst>
                                    <p:cond delay="0"/>
                                  </p:stCondLst>
                                  <p:childTnLst>
                                    <p:animMotion origin="layout" path="M 4.16667E-6 1.85185E-6 L -0.37657 -0.2794 " pathEditMode="relative" rAng="0" ptsTypes="AA">
                                      <p:cBhvr>
                                        <p:cTn id="11" dur="250" fill="hold"/>
                                        <p:tgtEl>
                                          <p:spTgt spid="50"/>
                                        </p:tgtEl>
                                        <p:attrNameLst>
                                          <p:attrName>ppt_x</p:attrName>
                                          <p:attrName>ppt_y</p:attrName>
                                        </p:attrNameLst>
                                      </p:cBhvr>
                                      <p:rCtr x="-18828" y="-13981"/>
                                    </p:animMotion>
                                  </p:childTnLst>
                                </p:cTn>
                              </p:par>
                              <p:par>
                                <p:cTn id="12" presetID="1" presetClass="entr" presetSubtype="0"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childTnLst>
                                </p:cTn>
                              </p:par>
                              <p:par>
                                <p:cTn id="14" presetID="56" presetClass="path" presetSubtype="0" accel="50000" decel="50000" fill="hold" nodeType="withEffect">
                                  <p:stCondLst>
                                    <p:cond delay="0"/>
                                  </p:stCondLst>
                                  <p:childTnLst>
                                    <p:animMotion origin="layout" path="M -4.58333E-6 3.7037E-7 L 0.38777 0.33426 " pathEditMode="relative" rAng="0" ptsTypes="AA">
                                      <p:cBhvr>
                                        <p:cTn id="15" dur="250" fill="hold"/>
                                        <p:tgtEl>
                                          <p:spTgt spid="54"/>
                                        </p:tgtEl>
                                        <p:attrNameLst>
                                          <p:attrName>ppt_x</p:attrName>
                                          <p:attrName>ppt_y</p:attrName>
                                        </p:attrNameLst>
                                      </p:cBhvr>
                                      <p:rCtr x="19388" y="16713"/>
                                    </p:animMotion>
                                  </p:childTnLst>
                                </p:cTn>
                              </p:par>
                              <p:par>
                                <p:cTn id="16" presetID="4" presetClass="entr" presetSubtype="3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out)">
                                      <p:cBhvr>
                                        <p:cTn id="18" dur="250"/>
                                        <p:tgtEl>
                                          <p:spTgt spid="9"/>
                                        </p:tgtEl>
                                      </p:cBhvr>
                                    </p:animEffect>
                                  </p:childTnLst>
                                </p:cTn>
                              </p:par>
                              <p:par>
                                <p:cTn id="19" presetID="16" presetClass="entr" presetSubtype="42" fill="hold" nodeType="withEffect">
                                  <p:stCondLst>
                                    <p:cond delay="250"/>
                                  </p:stCondLst>
                                  <p:childTnLst>
                                    <p:set>
                                      <p:cBhvr>
                                        <p:cTn id="20" dur="1" fill="hold">
                                          <p:stCondLst>
                                            <p:cond delay="0"/>
                                          </p:stCondLst>
                                        </p:cTn>
                                        <p:tgtEl>
                                          <p:spTgt spid="39"/>
                                        </p:tgtEl>
                                        <p:attrNameLst>
                                          <p:attrName>style.visibility</p:attrName>
                                        </p:attrNameLst>
                                      </p:cBhvr>
                                      <p:to>
                                        <p:strVal val="visible"/>
                                      </p:to>
                                    </p:set>
                                    <p:animEffect transition="in" filter="barn(outHorizontal)">
                                      <p:cBhvr>
                                        <p:cTn id="21" dur="250"/>
                                        <p:tgtEl>
                                          <p:spTgt spid="39"/>
                                        </p:tgtEl>
                                      </p:cBhvr>
                                    </p:animEffect>
                                  </p:childTnLst>
                                </p:cTn>
                              </p:par>
                              <p:par>
                                <p:cTn id="22" presetID="16" presetClass="entr" presetSubtype="42" fill="hold" nodeType="withEffect">
                                  <p:stCondLst>
                                    <p:cond delay="250"/>
                                  </p:stCondLst>
                                  <p:childTnLst>
                                    <p:set>
                                      <p:cBhvr>
                                        <p:cTn id="23" dur="1" fill="hold">
                                          <p:stCondLst>
                                            <p:cond delay="0"/>
                                          </p:stCondLst>
                                        </p:cTn>
                                        <p:tgtEl>
                                          <p:spTgt spid="40"/>
                                        </p:tgtEl>
                                        <p:attrNameLst>
                                          <p:attrName>style.visibility</p:attrName>
                                        </p:attrNameLst>
                                      </p:cBhvr>
                                      <p:to>
                                        <p:strVal val="visible"/>
                                      </p:to>
                                    </p:set>
                                    <p:animEffect transition="in" filter="barn(outHorizontal)">
                                      <p:cBhvr>
                                        <p:cTn id="24" dur="250"/>
                                        <p:tgtEl>
                                          <p:spTgt spid="40"/>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nodeType="withEffect">
                                  <p:stCondLst>
                                    <p:cond delay="5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par>
                                <p:cTn id="40" presetID="10" presetClass="entr" presetSubtype="0" fill="hold" grpId="0" nodeType="withEffect">
                                  <p:stCondLst>
                                    <p:cond delay="85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41" grpId="0"/>
      <p:bldP spid="42" grpId="0"/>
      <p:bldP spid="47" grpId="0"/>
      <p:bldP spid="49" grpId="0"/>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1604165" y="1380809"/>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604165" y="2389339"/>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5"/>
          <p:cNvSpPr txBox="1"/>
          <p:nvPr/>
        </p:nvSpPr>
        <p:spPr>
          <a:xfrm>
            <a:off x="2569658" y="2917602"/>
            <a:ext cx="2404863" cy="923330"/>
          </a:xfrm>
          <a:prstGeom prst="rect">
            <a:avLst/>
          </a:prstGeom>
          <a:noFill/>
        </p:spPr>
        <p:txBody>
          <a:bodyPr wrap="square" rtlCol="0">
            <a:spAutoFit/>
          </a:bodyPr>
          <a:lstStyle/>
          <a:p>
            <a:r>
              <a:rPr lang="en-US" altLang="zh-CN" sz="5400" smtClean="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a:solidFill>
                <a:schemeClr val="bg1">
                  <a:alpha val="88000"/>
                </a:schemeClr>
              </a:solidFill>
              <a:latin typeface="MElle HK Light" panose="00000500000000000000" pitchFamily="2" charset="-120"/>
              <a:ea typeface="MElle HK Light" panose="00000500000000000000" pitchFamily="2" charset="-120"/>
            </a:endParaRPr>
          </a:p>
        </p:txBody>
      </p:sp>
      <p:sp>
        <p:nvSpPr>
          <p:cNvPr id="5"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6" name="矩形 5"/>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500559"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a:ea typeface="方正粗谭黑简体" panose="02000000000000000000" pitchFamily="2" charset="-122"/>
              </a:rPr>
              <a:t>ADD YOUR </a:t>
            </a:r>
            <a:endParaRPr lang="en-US" altLang="zh-CN" sz="2400">
              <a:ea typeface="方正粗谭黑简体" panose="02000000000000000000" pitchFamily="2" charset="-122"/>
            </a:endParaRP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endParaRPr lang="en-US" altLang="zh-CN" sz="2400">
              <a:ea typeface="方正粗谭黑简体" panose="02000000000000000000" pitchFamily="2" charset="-122"/>
            </a:endParaRPr>
          </a:p>
        </p:txBody>
      </p:sp>
      <p:sp>
        <p:nvSpPr>
          <p:cNvPr id="3" name="椭圆 2"/>
          <p:cNvSpPr/>
          <p:nvPr/>
        </p:nvSpPr>
        <p:spPr>
          <a:xfrm>
            <a:off x="6306784"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i="1"/>
              <a:t>3</a:t>
            </a:r>
            <a:endParaRPr lang="zh-CN" altLang="en-US" sz="2800" b="1" i="1"/>
          </a:p>
        </p:txBody>
      </p:sp>
      <p:sp>
        <p:nvSpPr>
          <p:cNvPr id="4" name="任意多边形 3"/>
          <p:cNvSpPr/>
          <p:nvPr/>
        </p:nvSpPr>
        <p:spPr>
          <a:xfrm>
            <a:off x="1164721"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a:ea typeface="方正粗谭黑简体" panose="02000000000000000000" pitchFamily="2" charset="-122"/>
              </a:rPr>
              <a:t>ADD YOUR </a:t>
            </a:r>
            <a:endParaRPr lang="en-US" altLang="zh-CN" sz="2400">
              <a:ea typeface="方正粗谭黑简体" panose="02000000000000000000" pitchFamily="2" charset="-122"/>
            </a:endParaRP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endParaRPr lang="en-US" altLang="zh-CN" sz="2400">
              <a:ea typeface="方正粗谭黑简体" panose="02000000000000000000" pitchFamily="2" charset="-122"/>
            </a:endParaRPr>
          </a:p>
        </p:txBody>
      </p:sp>
      <p:sp>
        <p:nvSpPr>
          <p:cNvPr id="5" name="椭圆 4"/>
          <p:cNvSpPr/>
          <p:nvPr/>
        </p:nvSpPr>
        <p:spPr>
          <a:xfrm>
            <a:off x="970946"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i="1"/>
              <a:t>1</a:t>
            </a:r>
            <a:endParaRPr lang="zh-CN" altLang="en-US" sz="2800" b="1" i="1"/>
          </a:p>
        </p:txBody>
      </p:sp>
      <p:sp>
        <p:nvSpPr>
          <p:cNvPr id="6" name="任意多边形 5"/>
          <p:cNvSpPr/>
          <p:nvPr/>
        </p:nvSpPr>
        <p:spPr>
          <a:xfrm>
            <a:off x="3832640"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a:ea typeface="方正粗谭黑简体" panose="02000000000000000000" pitchFamily="2" charset="-122"/>
              </a:rPr>
              <a:t>ADD YOUR </a:t>
            </a:r>
            <a:endParaRPr lang="en-US" altLang="zh-CN" sz="2400">
              <a:ea typeface="方正粗谭黑简体" panose="02000000000000000000" pitchFamily="2" charset="-122"/>
            </a:endParaRP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endParaRPr lang="en-US" altLang="zh-CN" sz="2400">
              <a:ea typeface="方正粗谭黑简体" panose="02000000000000000000" pitchFamily="2" charset="-122"/>
            </a:endParaRPr>
          </a:p>
        </p:txBody>
      </p:sp>
      <p:sp>
        <p:nvSpPr>
          <p:cNvPr id="7" name="椭圆 6"/>
          <p:cNvSpPr/>
          <p:nvPr/>
        </p:nvSpPr>
        <p:spPr>
          <a:xfrm>
            <a:off x="3638865"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i="1"/>
              <a:t>2</a:t>
            </a:r>
            <a:endParaRPr lang="zh-CN" altLang="en-US" sz="2800" b="1" i="1"/>
          </a:p>
        </p:txBody>
      </p:sp>
      <p:sp>
        <p:nvSpPr>
          <p:cNvPr id="8" name="任意多边形 7"/>
          <p:cNvSpPr/>
          <p:nvPr/>
        </p:nvSpPr>
        <p:spPr>
          <a:xfrm>
            <a:off x="9168479" y="2371156"/>
            <a:ext cx="2052575" cy="2605191"/>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a:ea typeface="方正粗谭黑简体" panose="02000000000000000000" pitchFamily="2" charset="-122"/>
              </a:rPr>
              <a:t>ADD YOUR </a:t>
            </a:r>
            <a:endParaRPr lang="en-US" altLang="zh-CN" sz="2400">
              <a:ea typeface="方正粗谭黑简体" panose="02000000000000000000" pitchFamily="2" charset="-122"/>
            </a:endParaRPr>
          </a:p>
          <a:p>
            <a:pPr algn="ctr"/>
            <a:endParaRPr lang="en-US" altLang="zh-CN" sz="2400">
              <a:ea typeface="方正粗谭黑简体" panose="02000000000000000000" pitchFamily="2" charset="-122"/>
            </a:endParaRPr>
          </a:p>
          <a:p>
            <a:pPr algn="ctr"/>
            <a:r>
              <a:rPr lang="en-US" altLang="zh-CN" sz="2400">
                <a:ea typeface="方正粗谭黑简体" panose="02000000000000000000" pitchFamily="2" charset="-122"/>
              </a:rPr>
              <a:t>TEXT HERE</a:t>
            </a:r>
            <a:endParaRPr lang="en-US" altLang="zh-CN" sz="2400">
              <a:ea typeface="方正粗谭黑简体" panose="02000000000000000000" pitchFamily="2" charset="-122"/>
            </a:endParaRPr>
          </a:p>
        </p:txBody>
      </p:sp>
      <p:sp>
        <p:nvSpPr>
          <p:cNvPr id="9" name="椭圆 8"/>
          <p:cNvSpPr/>
          <p:nvPr/>
        </p:nvSpPr>
        <p:spPr>
          <a:xfrm>
            <a:off x="8974704" y="2113881"/>
            <a:ext cx="432000" cy="43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i="1"/>
              <a:t>4</a:t>
            </a:r>
            <a:endParaRPr lang="zh-CN" altLang="en-US" sz="2800" b="1" i="1"/>
          </a:p>
        </p:txBody>
      </p:sp>
      <p:grpSp>
        <p:nvGrpSpPr>
          <p:cNvPr id="10" name="组合 9"/>
          <p:cNvGrpSpPr/>
          <p:nvPr/>
        </p:nvGrpSpPr>
        <p:grpSpPr>
          <a:xfrm>
            <a:off x="672792" y="604872"/>
            <a:ext cx="3265774" cy="400110"/>
            <a:chOff x="672792" y="604872"/>
            <a:chExt cx="3265774" cy="400110"/>
          </a:xfrm>
        </p:grpSpPr>
        <p:sp>
          <p:nvSpPr>
            <p:cNvPr id="11" name="矩形 10"/>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2" name="直角三角形 11"/>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直角三角形 12"/>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1"/>
          </a:graphicData>
        </a:graphic>
      </p:graphicFrame>
      <p:sp>
        <p:nvSpPr>
          <p:cNvPr id="3" name="矩形 2"/>
          <p:cNvSpPr/>
          <p:nvPr/>
        </p:nvSpPr>
        <p:spPr>
          <a:xfrm>
            <a:off x="8353825" y="2710535"/>
            <a:ext cx="2918011" cy="2456057"/>
          </a:xfrm>
          <a:prstGeom prst="rect">
            <a:avLst/>
          </a:prstGeom>
        </p:spPr>
        <p:txBody>
          <a:bodyPr wrap="square">
            <a:spAutoFit/>
          </a:bodyPr>
          <a:lstStyle/>
          <a:p>
            <a:pPr algn="just">
              <a:lnSpc>
                <a:spcPct val="120000"/>
              </a:lnSpc>
            </a:pPr>
            <a:r>
              <a:rPr lang="en-US" altLang="zh-CN" sz="1600" dirty="0" err="1" smtClean="0">
                <a:solidFill>
                  <a:schemeClr val="bg1"/>
                </a:solidFill>
                <a:latin typeface="Segoe UI Semilight" panose="020B0402040204020203" pitchFamily="34" charset="0"/>
                <a:cs typeface="Segoe UI Semilight" panose="020B0402040204020203" pitchFamily="34" charset="0"/>
              </a:rPr>
              <a:t>Lorem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ipsum</a:t>
            </a:r>
            <a:r>
              <a:rPr lang="en-US" altLang="zh-CN" sz="1600" dirty="0" smtClean="0">
                <a:solidFill>
                  <a:schemeClr val="bg1"/>
                </a:solidFill>
                <a:latin typeface="Segoe UI Semilight" panose="020B04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r>
              <a:rPr lang="en-US" altLang="zh-CN" sz="1600" dirty="0" smtClean="0">
                <a:solidFill>
                  <a:schemeClr val="bg1"/>
                </a:solidFill>
                <a:latin typeface="Segoe UI Semilight" panose="020B0402040204020203" pitchFamily="34" charset="0"/>
                <a:cs typeface="Segoe UI Semilight" panose="020B0402040204020203" pitchFamily="34" charset="0"/>
              </a:rPr>
              <a:t> magna </a:t>
            </a:r>
            <a:r>
              <a:rPr lang="en-US" altLang="zh-CN" sz="1600" dirty="0" err="1" smtClean="0">
                <a:solidFill>
                  <a:schemeClr val="bg1"/>
                </a:solidFill>
                <a:latin typeface="Segoe UI Semilight" panose="020B0402040204020203" pitchFamily="34" charset="0"/>
                <a:cs typeface="Segoe UI Semilight" panose="020B0402040204020203" pitchFamily="34" charset="0"/>
              </a:rPr>
              <a:t>aliquam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erat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volutpat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wisi</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enim</a:t>
            </a:r>
            <a:r>
              <a:rPr lang="en-US" altLang="zh-CN" sz="1600" dirty="0" smtClean="0">
                <a:solidFill>
                  <a:schemeClr val="bg1"/>
                </a:solidFill>
                <a:latin typeface="Segoe UI Semilight" panose="020B0402040204020203" pitchFamily="34" charset="0"/>
                <a:cs typeface="Segoe UI Semilight" panose="020B0402040204020203" pitchFamily="34" charset="0"/>
              </a:rPr>
              <a:t> ad minim </a:t>
            </a:r>
            <a:r>
              <a:rPr lang="en-US" altLang="zh-CN" sz="1600" dirty="0" err="1" smtClean="0">
                <a:solidFill>
                  <a:schemeClr val="bg1"/>
                </a:solidFill>
                <a:latin typeface="Segoe UI Semilight" panose="020B0402040204020203" pitchFamily="34" charset="0"/>
                <a:cs typeface="Segoe UI Semilight" panose="020B0402040204020203" pitchFamily="34" charset="0"/>
              </a:rPr>
              <a:t>veniam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laoreet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dolore</a:t>
            </a:r>
            <a:r>
              <a:rPr lang="en-US" altLang="zh-CN" sz="1600" dirty="0">
                <a:solidFill>
                  <a:schemeClr val="bg1"/>
                </a:solidFill>
                <a:latin typeface="Segoe UI Semilight" panose="020B0402040204020203" pitchFamily="34" charset="0"/>
                <a:cs typeface="Segoe UI Semilight" panose="020B0402040204020203" pitchFamily="34" charset="0"/>
              </a:rPr>
              <a:t> magna </a:t>
            </a:r>
            <a:r>
              <a:rPr lang="en-US" altLang="zh-CN" sz="1600" dirty="0" err="1">
                <a:solidFill>
                  <a:schemeClr val="bg1"/>
                </a:solidFill>
                <a:latin typeface="Segoe UI Semilight" panose="020B0402040204020203" pitchFamily="34" charset="0"/>
                <a:cs typeface="Segoe UI Semilight" panose="020B0402040204020203" pitchFamily="34" charset="0"/>
              </a:rPr>
              <a:t>aliquam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erat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volutpat</a:t>
            </a:r>
            <a:r>
              <a:rPr lang="en-US" altLang="zh-CN" sz="1600" dirty="0">
                <a:solidFill>
                  <a:schemeClr val="bg1"/>
                </a:solidFill>
                <a:latin typeface="Segoe UI Semilight" panose="020B0402040204020203" pitchFamily="34" charset="0"/>
                <a:cs typeface="Segoe UI Semilight" panose="020B0402040204020203" pitchFamily="34" charset="0"/>
              </a:rPr>
              <a:t>. </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cxnSp>
        <p:nvCxnSpPr>
          <p:cNvPr id="4" name="直接连接符 3"/>
          <p:cNvCxnSpPr/>
          <p:nvPr/>
        </p:nvCxnSpPr>
        <p:spPr>
          <a:xfrm>
            <a:off x="8457292" y="2694660"/>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文本框 6"/>
          <p:cNvSpPr txBox="1"/>
          <p:nvPr/>
        </p:nvSpPr>
        <p:spPr>
          <a:xfrm>
            <a:off x="8353825" y="2321182"/>
            <a:ext cx="1851789" cy="338554"/>
          </a:xfrm>
          <a:prstGeom prst="rect">
            <a:avLst/>
          </a:prstGeom>
          <a:noFill/>
        </p:spPr>
        <p:txBody>
          <a:bodyPr wrap="none" rtlCol="0">
            <a:spAutoFit/>
          </a:bodyPr>
          <a:lstStyle/>
          <a:p>
            <a:r>
              <a:rPr lang="en-US" altLang="zh-CN" sz="1600" b="1" dirty="0" smtClean="0">
                <a:solidFill>
                  <a:schemeClr val="accent4"/>
                </a:solidFill>
              </a:rPr>
              <a:t>ADD YOUR TEXT</a:t>
            </a:r>
            <a:endParaRPr lang="zh-CN" altLang="en-US" sz="1600" b="1" dirty="0">
              <a:solidFill>
                <a:schemeClr val="accent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rrowheads="1"/>
          </p:cNvSpPr>
          <p:nvPr/>
        </p:nvSpPr>
        <p:spPr bwMode="auto">
          <a:xfrm>
            <a:off x="804241" y="2487485"/>
            <a:ext cx="10696949" cy="1938992"/>
          </a:xfrm>
          <a:prstGeom prst="rect">
            <a:avLst/>
          </a:prstGeom>
          <a:solidFill>
            <a:srgbClr val="FFFFFF">
              <a:alpha val="20000"/>
            </a:srgbClr>
          </a:solidFill>
          <a:ln>
            <a:noFill/>
          </a:ln>
        </p:spPr>
        <p:txBody>
          <a:bodyPr wrap="square">
            <a:spAutoFit/>
          </a:bodyPr>
          <a:lstStyle/>
          <a:p>
            <a:pPr algn="just">
              <a:lnSpc>
                <a:spcPct val="150000"/>
              </a:lnSpc>
            </a:pPr>
            <a:r>
              <a:rPr lang="zh-CN" altLang="en-US" sz="2000" smtClean="0">
                <a:solidFill>
                  <a:schemeClr val="bg1"/>
                </a:solidFill>
                <a:latin typeface="微软雅黑" panose="020B0503020204020204" pitchFamily="34" charset="-122"/>
                <a:ea typeface="微软雅黑" panose="020B0503020204020204" pitchFamily="34" charset="-122"/>
              </a:rPr>
              <a:t>点击添加文本          点击</a:t>
            </a:r>
            <a:r>
              <a:rPr lang="zh-CN" altLang="en-US" sz="2000">
                <a:solidFill>
                  <a:schemeClr val="bg1"/>
                </a:solidFill>
                <a:latin typeface="微软雅黑" panose="020B0503020204020204" pitchFamily="34" charset="-122"/>
                <a:ea typeface="微软雅黑" panose="020B0503020204020204" pitchFamily="34" charset="-122"/>
              </a:rPr>
              <a:t>添加</a:t>
            </a:r>
            <a:r>
              <a:rPr lang="zh-CN" altLang="en-US" sz="2000" smtClean="0">
                <a:solidFill>
                  <a:schemeClr val="bg1"/>
                </a:solidFill>
                <a:latin typeface="微软雅黑" panose="020B0503020204020204" pitchFamily="34" charset="-122"/>
                <a:ea typeface="微软雅黑" panose="020B0503020204020204" pitchFamily="34" charset="-122"/>
              </a:rPr>
              <a:t>文本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         点击</a:t>
            </a:r>
            <a:r>
              <a:rPr lang="zh-CN" altLang="en-US" sz="2000">
                <a:solidFill>
                  <a:schemeClr val="bg1"/>
                </a:solidFill>
                <a:latin typeface="微软雅黑" panose="020B0503020204020204" pitchFamily="34" charset="-122"/>
                <a:ea typeface="微软雅黑" panose="020B0503020204020204" pitchFamily="34" charset="-122"/>
              </a:rPr>
              <a:t>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en-US" altLang="zh-CN" sz="20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schemeClr val="bg1"/>
                </a:solidFill>
                <a:latin typeface="微软雅黑" panose="020B0503020204020204" pitchFamily="34" charset="-122"/>
                <a:ea typeface="微软雅黑" panose="020B0503020204020204" pitchFamily="34" charset="-122"/>
              </a:rPr>
              <a:t>点击添加文本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点击添加文本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en-US" altLang="zh-CN" sz="20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schemeClr val="bg1"/>
                </a:solidFill>
                <a:latin typeface="微软雅黑" panose="020B0503020204020204" pitchFamily="34" charset="-122"/>
                <a:ea typeface="微软雅黑" panose="020B0503020204020204" pitchFamily="34" charset="-122"/>
              </a:rPr>
              <a:t>点击添加文本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en-US" altLang="zh-CN" sz="20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schemeClr val="bg1"/>
                </a:solidFill>
                <a:latin typeface="微软雅黑" panose="020B0503020204020204" pitchFamily="34" charset="-122"/>
                <a:ea typeface="微软雅黑" panose="020B0503020204020204" pitchFamily="34" charset="-122"/>
              </a:rPr>
              <a:t>点击添加文本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点击添加文本     </a:t>
            </a:r>
            <a:r>
              <a:rPr lang="zh-CN" altLang="en-US" sz="2000" smtClean="0">
                <a:solidFill>
                  <a:schemeClr val="bg1"/>
                </a:solidFill>
                <a:latin typeface="微软雅黑" panose="020B0503020204020204" pitchFamily="34" charset="-122"/>
                <a:ea typeface="微软雅黑" panose="020B0503020204020204" pitchFamily="34" charset="-122"/>
              </a:rPr>
              <a:t>   点击</a:t>
            </a:r>
            <a:r>
              <a:rPr lang="zh-CN" altLang="en-US" sz="2000">
                <a:solidFill>
                  <a:schemeClr val="bg1"/>
                </a:solidFill>
                <a:latin typeface="微软雅黑" panose="020B0503020204020204" pitchFamily="34" charset="-122"/>
                <a:ea typeface="微软雅黑" panose="020B0503020204020204" pitchFamily="34" charset="-122"/>
              </a:rPr>
              <a:t>添加文本    </a:t>
            </a:r>
            <a:r>
              <a:rPr lang="zh-CN" altLang="en-US" sz="2000" smtClean="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点击添加文本</a:t>
            </a:r>
            <a:endParaRPr lang="zh-CN" sz="200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69065" y="283263"/>
            <a:ext cx="772969"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前 言</a:t>
            </a:r>
            <a:endParaRPr lang="zh-CN" altLang="en-US" sz="2000">
              <a:solidFill>
                <a:srgbClr val="FFFFFF"/>
              </a:solidFill>
            </a:endParaRPr>
          </a:p>
        </p:txBody>
      </p:sp>
      <p:grpSp>
        <p:nvGrpSpPr>
          <p:cNvPr id="10" name="组合 9"/>
          <p:cNvGrpSpPr/>
          <p:nvPr/>
        </p:nvGrpSpPr>
        <p:grpSpPr>
          <a:xfrm>
            <a:off x="5491313" y="3108710"/>
            <a:ext cx="648000" cy="468000"/>
            <a:chOff x="5481510" y="1669774"/>
            <a:chExt cx="3485322" cy="2301860"/>
          </a:xfrm>
        </p:grpSpPr>
        <p:cxnSp>
          <p:nvCxnSpPr>
            <p:cNvPr id="11" name="直接连接符 10"/>
            <p:cNvCxnSpPr/>
            <p:nvPr/>
          </p:nvCxnSpPr>
          <p:spPr>
            <a:xfrm>
              <a:off x="5481510" y="1740050"/>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 name="组合 19"/>
          <p:cNvGrpSpPr/>
          <p:nvPr/>
        </p:nvGrpSpPr>
        <p:grpSpPr>
          <a:xfrm flipH="1" flipV="1">
            <a:off x="5470584" y="3108710"/>
            <a:ext cx="648000" cy="468000"/>
            <a:chOff x="5481510" y="1669774"/>
            <a:chExt cx="3485322" cy="2301860"/>
          </a:xfrm>
        </p:grpSpPr>
        <p:cxnSp>
          <p:nvCxnSpPr>
            <p:cNvPr id="21" name="直接连接符 20"/>
            <p:cNvCxnSpPr/>
            <p:nvPr/>
          </p:nvCxnSpPr>
          <p:spPr>
            <a:xfrm>
              <a:off x="5481510" y="1677585"/>
              <a:ext cx="3485322" cy="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8889983" y="1669774"/>
              <a:ext cx="0" cy="2301860"/>
            </a:xfrm>
            <a:prstGeom prst="lin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par>
                                <p:cTn id="12" presetID="56" presetClass="path" presetSubtype="0" accel="50000" decel="50000" fill="hold" nodeType="withEffect">
                                  <p:stCondLst>
                                    <p:cond delay="0"/>
                                  </p:stCondLst>
                                  <p:childTnLst>
                                    <p:animMotion origin="layout" path="M -3.125E-6 1.48148E-6 L 0.44154 -0.08935 " pathEditMode="relative" rAng="0" ptsTypes="AA">
                                      <p:cBhvr>
                                        <p:cTn id="13" dur="250" fill="hold"/>
                                        <p:tgtEl>
                                          <p:spTgt spid="10"/>
                                        </p:tgtEl>
                                        <p:attrNameLst>
                                          <p:attrName>ppt_x</p:attrName>
                                          <p:attrName>ppt_y</p:attrName>
                                        </p:attrNameLst>
                                      </p:cBhvr>
                                      <p:rCtr x="22070" y="-4468"/>
                                    </p:animMotion>
                                  </p:childTnLst>
                                </p:cTn>
                              </p:par>
                              <p:par>
                                <p:cTn id="14" presetID="49" presetClass="path" presetSubtype="0" accel="50000" decel="50000" fill="hold" nodeType="withEffect">
                                  <p:stCondLst>
                                    <p:cond delay="0"/>
                                  </p:stCondLst>
                                  <p:childTnLst>
                                    <p:animMotion origin="layout" path="M -4.16667E-7 1.48148E-6 L -0.38477 0.1243 " pathEditMode="relative" rAng="0" ptsTypes="AA">
                                      <p:cBhvr>
                                        <p:cTn id="15" dur="250" fill="hold"/>
                                        <p:tgtEl>
                                          <p:spTgt spid="20"/>
                                        </p:tgtEl>
                                        <p:attrNameLst>
                                          <p:attrName>ppt_x</p:attrName>
                                          <p:attrName>ppt_y</p:attrName>
                                        </p:attrNameLst>
                                      </p:cBhvr>
                                      <p:rCtr x="-19245" y="6204"/>
                                    </p:animMotion>
                                  </p:childTnLst>
                                </p:cTn>
                              </p:par>
                              <p:par>
                                <p:cTn id="16" presetID="4" presetClass="entr" presetSubtype="32"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ox(out)">
                                      <p:cBhvr>
                                        <p:cTn id="18"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86694" y="2345232"/>
            <a:ext cx="8009595" cy="2189456"/>
            <a:chOff x="2735740" y="2992144"/>
            <a:chExt cx="6594167" cy="1802543"/>
          </a:xfrm>
        </p:grpSpPr>
        <p:cxnSp>
          <p:nvCxnSpPr>
            <p:cNvPr id="3" name="直接连接符 2"/>
            <p:cNvCxnSpPr/>
            <p:nvPr/>
          </p:nvCxnSpPr>
          <p:spPr>
            <a:xfrm>
              <a:off x="2735740" y="3903072"/>
              <a:ext cx="1879364" cy="89161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4618510" y="3985290"/>
              <a:ext cx="1412491" cy="80730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027595" y="3903072"/>
              <a:ext cx="2501213" cy="8383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528808" y="2992144"/>
              <a:ext cx="801099" cy="91092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886782" y="3469404"/>
              <a:ext cx="642026" cy="43366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27595" y="3986910"/>
              <a:ext cx="349625" cy="38585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423821" y="4179838"/>
              <a:ext cx="195851" cy="610889"/>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139" y="3584665"/>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1" name="矩形 10"/>
          <p:cNvSpPr/>
          <p:nvPr/>
        </p:nvSpPr>
        <p:spPr>
          <a:xfrm>
            <a:off x="658139" y="3842613"/>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2" name="矩形 11"/>
          <p:cNvSpPr/>
          <p:nvPr/>
        </p:nvSpPr>
        <p:spPr>
          <a:xfrm>
            <a:off x="4137119" y="4674316"/>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3" name="矩形 12"/>
          <p:cNvSpPr/>
          <p:nvPr/>
        </p:nvSpPr>
        <p:spPr>
          <a:xfrm>
            <a:off x="4137119" y="4932264"/>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4" name="矩形 13"/>
          <p:cNvSpPr/>
          <p:nvPr/>
        </p:nvSpPr>
        <p:spPr>
          <a:xfrm>
            <a:off x="4935430" y="2154181"/>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5" name="矩形 14"/>
          <p:cNvSpPr/>
          <p:nvPr/>
        </p:nvSpPr>
        <p:spPr>
          <a:xfrm>
            <a:off x="4935430" y="2412129"/>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6" name="矩形 15"/>
          <p:cNvSpPr/>
          <p:nvPr/>
        </p:nvSpPr>
        <p:spPr>
          <a:xfrm>
            <a:off x="8555174" y="3655967"/>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7" name="矩形 16"/>
          <p:cNvSpPr/>
          <p:nvPr/>
        </p:nvSpPr>
        <p:spPr>
          <a:xfrm>
            <a:off x="8555174" y="3913915"/>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sp>
        <p:nvSpPr>
          <p:cNvPr id="18" name="矩形 17"/>
          <p:cNvSpPr/>
          <p:nvPr/>
        </p:nvSpPr>
        <p:spPr>
          <a:xfrm>
            <a:off x="8741917" y="1011971"/>
            <a:ext cx="1784201" cy="338554"/>
          </a:xfrm>
          <a:prstGeom prst="rect">
            <a:avLst/>
          </a:prstGeom>
        </p:spPr>
        <p:txBody>
          <a:bodyPr wrap="square">
            <a:spAutoFit/>
          </a:bodyPr>
          <a:lstStyle/>
          <a:p>
            <a:r>
              <a:rPr lang="en-US" altLang="zh-CN" sz="1600" b="1" smtClean="0">
                <a:solidFill>
                  <a:schemeClr val="accent4"/>
                </a:solidFill>
              </a:rPr>
              <a:t>LOREM IPSUM </a:t>
            </a:r>
            <a:endParaRPr lang="zh-CN" altLang="en-US" sz="1600" b="1">
              <a:solidFill>
                <a:schemeClr val="accent4"/>
              </a:solidFill>
            </a:endParaRPr>
          </a:p>
        </p:txBody>
      </p:sp>
      <p:sp>
        <p:nvSpPr>
          <p:cNvPr id="19" name="矩形 18"/>
          <p:cNvSpPr/>
          <p:nvPr/>
        </p:nvSpPr>
        <p:spPr>
          <a:xfrm>
            <a:off x="8741917" y="1269919"/>
            <a:ext cx="2791944" cy="954107"/>
          </a:xfrm>
          <a:prstGeom prst="rect">
            <a:avLst/>
          </a:prstGeom>
        </p:spPr>
        <p:txBody>
          <a:bodyPr wrap="square">
            <a:spAutoFit/>
          </a:bodyPr>
          <a:lstStyle/>
          <a:p>
            <a:r>
              <a:rPr lang="en-US" altLang="zh-CN" sz="14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400">
              <a:solidFill>
                <a:schemeClr val="bg1"/>
              </a:solidFill>
              <a:latin typeface="Segoe UI Semilight" panose="020B0402040204020203" pitchFamily="34" charset="0"/>
              <a:cs typeface="Segoe UI Semilight" panose="020B0402040204020203" pitchFamily="34" charset="0"/>
            </a:endParaRPr>
          </a:p>
        </p:txBody>
      </p:sp>
      <p:grpSp>
        <p:nvGrpSpPr>
          <p:cNvPr id="20" name="组合 19"/>
          <p:cNvGrpSpPr/>
          <p:nvPr/>
        </p:nvGrpSpPr>
        <p:grpSpPr>
          <a:xfrm>
            <a:off x="672792" y="604872"/>
            <a:ext cx="3265774" cy="400110"/>
            <a:chOff x="672792" y="604872"/>
            <a:chExt cx="3265774" cy="400110"/>
          </a:xfrm>
        </p:grpSpPr>
        <p:sp>
          <p:nvSpPr>
            <p:cNvPr id="21" name="矩形 20"/>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2" name="直角三角形 21"/>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直角三角形 22"/>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09807"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3" name="任意多边形 2"/>
          <p:cNvSpPr/>
          <p:nvPr/>
        </p:nvSpPr>
        <p:spPr>
          <a:xfrm>
            <a:off x="2276062"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sp>
        <p:nvSpPr>
          <p:cNvPr id="4" name="任意多边形 3"/>
          <p:cNvSpPr/>
          <p:nvPr/>
        </p:nvSpPr>
        <p:spPr>
          <a:xfrm>
            <a:off x="3742315" y="2256942"/>
            <a:ext cx="2030592" cy="2030592"/>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cxnSp>
        <p:nvCxnSpPr>
          <p:cNvPr id="5" name="直接连接符 4"/>
          <p:cNvCxnSpPr/>
          <p:nvPr/>
        </p:nvCxnSpPr>
        <p:spPr>
          <a:xfrm>
            <a:off x="1825103"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91357"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757611" y="4287534"/>
            <a:ext cx="0" cy="10671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825104" y="5350534"/>
            <a:ext cx="4564459" cy="1"/>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89562" y="1915451"/>
            <a:ext cx="0" cy="3439208"/>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97227" y="1693842"/>
            <a:ext cx="3252805" cy="4432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p>
        </p:txBody>
      </p:sp>
      <p:cxnSp>
        <p:nvCxnSpPr>
          <p:cNvPr id="11" name="直接连接符 10"/>
          <p:cNvCxnSpPr/>
          <p:nvPr/>
        </p:nvCxnSpPr>
        <p:spPr>
          <a:xfrm flipH="1">
            <a:off x="6392650" y="1915451"/>
            <a:ext cx="295406"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2" name="文本框 16"/>
          <p:cNvSpPr txBox="1"/>
          <p:nvPr/>
        </p:nvSpPr>
        <p:spPr>
          <a:xfrm>
            <a:off x="6765552" y="1725471"/>
            <a:ext cx="3200889" cy="369332"/>
          </a:xfrm>
          <a:prstGeom prst="rect">
            <a:avLst/>
          </a:prstGeom>
          <a:noFill/>
        </p:spPr>
        <p:txBody>
          <a:bodyPr wrap="square" rtlCol="0">
            <a:spAutoFit/>
          </a:bodyPr>
          <a:lstStyle/>
          <a:p>
            <a:r>
              <a:rPr lang="en-US" altLang="zh-CN" b="1" smtClean="0">
                <a:solidFill>
                  <a:schemeClr val="accent4"/>
                </a:solidFill>
              </a:rPr>
              <a:t>Lorem ipsum dolor sit amet</a:t>
            </a:r>
            <a:endParaRPr lang="zh-CN" altLang="en-US" b="1">
              <a:solidFill>
                <a:schemeClr val="accent4"/>
              </a:solidFill>
            </a:endParaRPr>
          </a:p>
        </p:txBody>
      </p:sp>
      <p:sp>
        <p:nvSpPr>
          <p:cNvPr id="13" name="文本框 17"/>
          <p:cNvSpPr txBox="1"/>
          <p:nvPr/>
        </p:nvSpPr>
        <p:spPr>
          <a:xfrm>
            <a:off x="6773368" y="2437006"/>
            <a:ext cx="4844352" cy="1077218"/>
          </a:xfrm>
          <a:prstGeom prst="rect">
            <a:avLst/>
          </a:prstGeom>
          <a:noFill/>
        </p:spPr>
        <p:txBody>
          <a:bodyPr wrap="square" rtlCol="0">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 Lorem ipsum dolor sit amet,consectuer adipiscing elit,sed diam nonummy nibh euismod tincidunt</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
        <p:nvSpPr>
          <p:cNvPr id="14" name="矩形 13"/>
          <p:cNvSpPr/>
          <p:nvPr/>
        </p:nvSpPr>
        <p:spPr>
          <a:xfrm>
            <a:off x="6773368" y="4012032"/>
            <a:ext cx="4844352"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grpSp>
        <p:nvGrpSpPr>
          <p:cNvPr id="15" name="组合 14"/>
          <p:cNvGrpSpPr/>
          <p:nvPr/>
        </p:nvGrpSpPr>
        <p:grpSpPr>
          <a:xfrm>
            <a:off x="1505352" y="3040158"/>
            <a:ext cx="639501" cy="569281"/>
            <a:chOff x="6699251" y="2735263"/>
            <a:chExt cx="404812" cy="360362"/>
          </a:xfrm>
          <a:solidFill>
            <a:schemeClr val="bg1"/>
          </a:solidFill>
        </p:grpSpPr>
        <p:sp>
          <p:nvSpPr>
            <p:cNvPr id="16"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91440" tIns="45720" rIns="91440" bIns="45720" numCol="1" anchor="t" anchorCtr="0" compatLnSpc="1"/>
            <a:lstStyle/>
            <a:p>
              <a:endParaRPr lang="zh-CN" altLang="en-US"/>
            </a:p>
          </p:txBody>
        </p:sp>
        <p:sp>
          <p:nvSpPr>
            <p:cNvPr id="17"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3140545" y="2971383"/>
            <a:ext cx="470563" cy="689273"/>
            <a:chOff x="7362826" y="2633663"/>
            <a:chExt cx="338138" cy="495299"/>
          </a:xfrm>
          <a:solidFill>
            <a:schemeClr val="bg1"/>
          </a:solidFill>
        </p:grpSpPr>
        <p:sp>
          <p:nvSpPr>
            <p:cNvPr id="21" name="Freeform 206"/>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7"/>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8"/>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9"/>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493434" y="2997889"/>
            <a:ext cx="563870" cy="548698"/>
            <a:chOff x="4854143" y="1679574"/>
            <a:chExt cx="354013" cy="344487"/>
          </a:xfrm>
          <a:solidFill>
            <a:schemeClr val="bg1"/>
          </a:solidFill>
        </p:grpSpPr>
        <p:sp>
          <p:nvSpPr>
            <p:cNvPr id="26"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grpSp>
      <p:grpSp>
        <p:nvGrpSpPr>
          <p:cNvPr id="29" name="组合 28"/>
          <p:cNvGrpSpPr/>
          <p:nvPr/>
        </p:nvGrpSpPr>
        <p:grpSpPr>
          <a:xfrm>
            <a:off x="672792" y="604872"/>
            <a:ext cx="3265774" cy="400110"/>
            <a:chOff x="672792" y="604872"/>
            <a:chExt cx="3265774" cy="400110"/>
          </a:xfrm>
        </p:grpSpPr>
        <p:sp>
          <p:nvSpPr>
            <p:cNvPr id="30" name="矩形 29"/>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31" name="直角三角形 30"/>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直角三角形 31"/>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1645624" y="3476759"/>
            <a:ext cx="7885057"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flipH="1">
            <a:off x="3362698" y="3476759"/>
            <a:ext cx="4450909"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98959" y="2187566"/>
            <a:ext cx="2615861" cy="2573613"/>
            <a:chOff x="4298959" y="2187566"/>
            <a:chExt cx="2615861" cy="2573613"/>
          </a:xfrm>
        </p:grpSpPr>
        <p:sp>
          <p:nvSpPr>
            <p:cNvPr id="2" name="饼形 1"/>
            <p:cNvSpPr/>
            <p:nvPr/>
          </p:nvSpPr>
          <p:spPr>
            <a:xfrm>
              <a:off x="4298959" y="2187566"/>
              <a:ext cx="2292626" cy="2292626"/>
            </a:xfrm>
            <a:prstGeom prst="pie">
              <a:avLst>
                <a:gd name="adj1" fmla="val 10758333"/>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饼形 27"/>
            <p:cNvSpPr/>
            <p:nvPr/>
          </p:nvSpPr>
          <p:spPr>
            <a:xfrm flipH="1">
              <a:off x="4622194" y="2187566"/>
              <a:ext cx="2292626" cy="2292626"/>
            </a:xfrm>
            <a:prstGeom prst="pie">
              <a:avLst>
                <a:gd name="adj1" fmla="val 10758333"/>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饼形 28"/>
            <p:cNvSpPr/>
            <p:nvPr/>
          </p:nvSpPr>
          <p:spPr>
            <a:xfrm flipH="1" flipV="1">
              <a:off x="4622194" y="2468553"/>
              <a:ext cx="2292626" cy="2292626"/>
            </a:xfrm>
            <a:prstGeom prst="pie">
              <a:avLst>
                <a:gd name="adj1" fmla="val 10758333"/>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饼形 29"/>
            <p:cNvSpPr/>
            <p:nvPr/>
          </p:nvSpPr>
          <p:spPr>
            <a:xfrm flipV="1">
              <a:off x="4298959" y="2468553"/>
              <a:ext cx="2292626" cy="2292626"/>
            </a:xfrm>
            <a:prstGeom prst="pie">
              <a:avLst>
                <a:gd name="adj1" fmla="val 10758333"/>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1" name="TextBox 16"/>
          <p:cNvSpPr txBox="1">
            <a:spLocks noChangeArrowheads="1"/>
          </p:cNvSpPr>
          <p:nvPr/>
        </p:nvSpPr>
        <p:spPr bwMode="auto">
          <a:xfrm>
            <a:off x="4664688" y="2487886"/>
            <a:ext cx="7088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smtClean="0">
                <a:solidFill>
                  <a:schemeClr val="bg1"/>
                </a:solidFill>
                <a:latin typeface="微软雅黑" panose="020B0503020204020204" pitchFamily="34" charset="-122"/>
                <a:ea typeface="微软雅黑" panose="020B0503020204020204" pitchFamily="34" charset="-122"/>
              </a:rPr>
              <a:t>A</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32" name="TextBox 16"/>
          <p:cNvSpPr txBox="1">
            <a:spLocks noChangeArrowheads="1"/>
          </p:cNvSpPr>
          <p:nvPr/>
        </p:nvSpPr>
        <p:spPr bwMode="auto">
          <a:xfrm>
            <a:off x="5984188" y="2487886"/>
            <a:ext cx="7088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smtClean="0">
                <a:solidFill>
                  <a:schemeClr val="bg1"/>
                </a:solidFill>
                <a:latin typeface="微软雅黑" panose="020B0503020204020204" pitchFamily="34" charset="-122"/>
                <a:ea typeface="微软雅黑" panose="020B0503020204020204" pitchFamily="34" charset="-122"/>
              </a:rPr>
              <a:t>B</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33" name="TextBox 16"/>
          <p:cNvSpPr txBox="1">
            <a:spLocks noChangeArrowheads="1"/>
          </p:cNvSpPr>
          <p:nvPr/>
        </p:nvSpPr>
        <p:spPr bwMode="auto">
          <a:xfrm>
            <a:off x="4665107" y="3757747"/>
            <a:ext cx="7088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a:solidFill>
                  <a:schemeClr val="bg1"/>
                </a:solidFill>
                <a:latin typeface="微软雅黑" panose="020B0503020204020204" pitchFamily="34" charset="-122"/>
                <a:ea typeface="微软雅黑" panose="020B0503020204020204" pitchFamily="34" charset="-122"/>
              </a:rPr>
              <a:t>C</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34" name="TextBox 16"/>
          <p:cNvSpPr txBox="1">
            <a:spLocks noChangeArrowheads="1"/>
          </p:cNvSpPr>
          <p:nvPr/>
        </p:nvSpPr>
        <p:spPr bwMode="auto">
          <a:xfrm>
            <a:off x="5984188" y="3757747"/>
            <a:ext cx="7088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smtClean="0">
                <a:solidFill>
                  <a:schemeClr val="bg1"/>
                </a:solidFill>
                <a:latin typeface="微软雅黑" panose="020B0503020204020204" pitchFamily="34" charset="-122"/>
                <a:ea typeface="微软雅黑" panose="020B0503020204020204" pitchFamily="34" charset="-122"/>
              </a:rPr>
              <a:t>D</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36" name="TextBox 16"/>
          <p:cNvSpPr txBox="1">
            <a:spLocks noChangeArrowheads="1"/>
          </p:cNvSpPr>
          <p:nvPr/>
        </p:nvSpPr>
        <p:spPr bwMode="auto">
          <a:xfrm>
            <a:off x="2033676" y="1459610"/>
            <a:ext cx="2290444"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7" name="TextBox 16"/>
          <p:cNvSpPr txBox="1">
            <a:spLocks noChangeArrowheads="1"/>
          </p:cNvSpPr>
          <p:nvPr/>
        </p:nvSpPr>
        <p:spPr bwMode="auto">
          <a:xfrm>
            <a:off x="6957314" y="1459610"/>
            <a:ext cx="2852333"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8" name="TextBox 16"/>
          <p:cNvSpPr txBox="1">
            <a:spLocks noChangeArrowheads="1"/>
          </p:cNvSpPr>
          <p:nvPr/>
        </p:nvSpPr>
        <p:spPr bwMode="auto">
          <a:xfrm>
            <a:off x="1468517" y="4342212"/>
            <a:ext cx="2852333"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9" name="TextBox 16"/>
          <p:cNvSpPr txBox="1">
            <a:spLocks noChangeArrowheads="1"/>
          </p:cNvSpPr>
          <p:nvPr/>
        </p:nvSpPr>
        <p:spPr bwMode="auto">
          <a:xfrm>
            <a:off x="6987620" y="4342212"/>
            <a:ext cx="2852333"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6" presetClass="entr" presetSubtype="37"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outVertical)">
                                      <p:cBhvr>
                                        <p:cTn id="10" dur="250"/>
                                        <p:tgtEl>
                                          <p:spTgt spid="26"/>
                                        </p:tgtEl>
                                      </p:cBhvr>
                                    </p:animEffect>
                                  </p:childTnLst>
                                </p:cTn>
                              </p:par>
                              <p:par>
                                <p:cTn id="11" presetID="16" presetClass="entr" presetSubtype="42"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outHorizontal)">
                                      <p:cBhvr>
                                        <p:cTn id="13" dur="250"/>
                                        <p:tgtEl>
                                          <p:spTgt spid="27"/>
                                        </p:tgtEl>
                                      </p:cBhvr>
                                    </p:animEffect>
                                  </p:childTnLst>
                                </p:cTn>
                              </p:par>
                              <p:par>
                                <p:cTn id="14" presetID="21" presetClass="entr" presetSubtype="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5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1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5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1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P spid="38" grpId="0"/>
      <p:bldP spid="39"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124163" y="2470873"/>
            <a:ext cx="2523358" cy="2523858"/>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弧形 39"/>
          <p:cNvSpPr>
            <a:spLocks noChangeAspect="1"/>
          </p:cNvSpPr>
          <p:nvPr/>
        </p:nvSpPr>
        <p:spPr>
          <a:xfrm rot="17057878">
            <a:off x="1437066" y="1797052"/>
            <a:ext cx="3866750" cy="3866738"/>
          </a:xfrm>
          <a:prstGeom prst="arc">
            <a:avLst>
              <a:gd name="adj1" fmla="val 9578001"/>
              <a:gd name="adj2" fmla="val 20725947"/>
            </a:avLst>
          </a:prstGeom>
          <a:ln w="4445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TextBox 16"/>
          <p:cNvSpPr txBox="1">
            <a:spLocks noChangeArrowheads="1"/>
          </p:cNvSpPr>
          <p:nvPr/>
        </p:nvSpPr>
        <p:spPr bwMode="auto">
          <a:xfrm>
            <a:off x="5525655" y="1697726"/>
            <a:ext cx="431727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a:stretch>
            <a:fillRect/>
          </a:stretch>
        </p:blipFill>
        <p:spPr>
          <a:xfrm>
            <a:off x="2608574" y="2858644"/>
            <a:ext cx="1523734" cy="1523734"/>
          </a:xfrm>
          <a:prstGeom prst="rect">
            <a:avLst/>
          </a:prstGeom>
        </p:spPr>
      </p:pic>
      <p:sp>
        <p:nvSpPr>
          <p:cNvPr id="23" name="弧形 22"/>
          <p:cNvSpPr>
            <a:spLocks noChangeAspect="1"/>
          </p:cNvSpPr>
          <p:nvPr/>
        </p:nvSpPr>
        <p:spPr>
          <a:xfrm rot="16985329">
            <a:off x="1434873" y="1804421"/>
            <a:ext cx="3852000" cy="3852000"/>
          </a:xfrm>
          <a:prstGeom prst="arc">
            <a:avLst>
              <a:gd name="adj1" fmla="val 13944191"/>
              <a:gd name="adj2" fmla="val 17860254"/>
            </a:avLst>
          </a:prstGeom>
          <a:ln w="5905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a:spLocks noChangeAspect="1"/>
          </p:cNvSpPr>
          <p:nvPr/>
        </p:nvSpPr>
        <p:spPr>
          <a:xfrm>
            <a:off x="1628840" y="1804421"/>
            <a:ext cx="3866400" cy="3866400"/>
          </a:xfrm>
          <a:prstGeom prst="arc">
            <a:avLst>
              <a:gd name="adj1" fmla="val 15795367"/>
              <a:gd name="adj2" fmla="val 5382213"/>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任意多边形 77"/>
          <p:cNvSpPr/>
          <p:nvPr/>
        </p:nvSpPr>
        <p:spPr>
          <a:xfrm>
            <a:off x="3886588" y="1679310"/>
            <a:ext cx="503366" cy="503366"/>
          </a:xfrm>
          <a:custGeom>
            <a:avLst/>
            <a:gdLst/>
            <a:ahLst/>
            <a:cxnLst/>
            <a:rect l="l" t="t" r="r" b="b"/>
            <a:pathLst>
              <a:path w="503366" h="503366">
                <a:moveTo>
                  <a:pt x="274220" y="146340"/>
                </a:moveTo>
                <a:lnTo>
                  <a:pt x="205028" y="166432"/>
                </a:lnTo>
                <a:lnTo>
                  <a:pt x="205028" y="189035"/>
                </a:lnTo>
                <a:lnTo>
                  <a:pt x="249733" y="176101"/>
                </a:lnTo>
                <a:lnTo>
                  <a:pt x="249733" y="323776"/>
                </a:lnTo>
                <a:lnTo>
                  <a:pt x="206159" y="323776"/>
                </a:lnTo>
                <a:lnTo>
                  <a:pt x="206159" y="344998"/>
                </a:lnTo>
                <a:lnTo>
                  <a:pt x="317668" y="344998"/>
                </a:lnTo>
                <a:lnTo>
                  <a:pt x="317668" y="323776"/>
                </a:lnTo>
                <a:lnTo>
                  <a:pt x="274220" y="323776"/>
                </a:lnTo>
                <a:close/>
                <a:moveTo>
                  <a:pt x="251683" y="0"/>
                </a:moveTo>
                <a:cubicBezTo>
                  <a:pt x="390684" y="0"/>
                  <a:pt x="503366" y="112682"/>
                  <a:pt x="503366" y="251683"/>
                </a:cubicBezTo>
                <a:cubicBezTo>
                  <a:pt x="503366" y="390684"/>
                  <a:pt x="390684" y="503366"/>
                  <a:pt x="251683" y="503366"/>
                </a:cubicBezTo>
                <a:cubicBezTo>
                  <a:pt x="112682" y="503366"/>
                  <a:pt x="0" y="390684"/>
                  <a:pt x="0" y="251683"/>
                </a:cubicBezTo>
                <a:cubicBezTo>
                  <a:pt x="0" y="112682"/>
                  <a:pt x="112682" y="0"/>
                  <a:pt x="251683" y="0"/>
                </a:cubicBezTo>
                <a:close/>
              </a:path>
            </a:pathLst>
          </a:custGeom>
          <a:solidFill>
            <a:srgbClr val="FFFF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4323176" y="1919603"/>
            <a:ext cx="1172064"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55" name="TextBox 16"/>
          <p:cNvSpPr txBox="1">
            <a:spLocks noChangeArrowheads="1"/>
          </p:cNvSpPr>
          <p:nvPr/>
        </p:nvSpPr>
        <p:spPr bwMode="auto">
          <a:xfrm>
            <a:off x="6697719" y="2719351"/>
            <a:ext cx="431727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79" name="任意多边形 78"/>
          <p:cNvSpPr/>
          <p:nvPr/>
        </p:nvSpPr>
        <p:spPr>
          <a:xfrm>
            <a:off x="5089068" y="2755427"/>
            <a:ext cx="503366" cy="503366"/>
          </a:xfrm>
          <a:custGeom>
            <a:avLst/>
            <a:gdLst/>
            <a:ahLst/>
            <a:cxnLst/>
            <a:rect l="l" t="t" r="r" b="b"/>
            <a:pathLst>
              <a:path w="503366" h="503366">
                <a:moveTo>
                  <a:pt x="262797" y="149081"/>
                </a:moveTo>
                <a:cubicBezTo>
                  <a:pt x="242454" y="149081"/>
                  <a:pt x="224622" y="154982"/>
                  <a:pt x="209302" y="166786"/>
                </a:cubicBezTo>
                <a:lnTo>
                  <a:pt x="209302" y="191776"/>
                </a:lnTo>
                <a:cubicBezTo>
                  <a:pt x="225041" y="177042"/>
                  <a:pt x="241575" y="169675"/>
                  <a:pt x="258904" y="169675"/>
                </a:cubicBezTo>
                <a:cubicBezTo>
                  <a:pt x="270624" y="169675"/>
                  <a:pt x="279582" y="172626"/>
                  <a:pt x="285777" y="178528"/>
                </a:cubicBezTo>
                <a:cubicBezTo>
                  <a:pt x="291972" y="184430"/>
                  <a:pt x="295069" y="192906"/>
                  <a:pt x="295069" y="203956"/>
                </a:cubicBezTo>
                <a:cubicBezTo>
                  <a:pt x="295069" y="213667"/>
                  <a:pt x="292432" y="223064"/>
                  <a:pt x="287158" y="232148"/>
                </a:cubicBezTo>
                <a:cubicBezTo>
                  <a:pt x="281884" y="241231"/>
                  <a:pt x="271461" y="253558"/>
                  <a:pt x="255890" y="269129"/>
                </a:cubicBezTo>
                <a:lnTo>
                  <a:pt x="199382" y="325512"/>
                </a:lnTo>
                <a:lnTo>
                  <a:pt x="199382" y="346859"/>
                </a:lnTo>
                <a:lnTo>
                  <a:pt x="317673" y="346859"/>
                </a:lnTo>
                <a:lnTo>
                  <a:pt x="317673" y="325009"/>
                </a:lnTo>
                <a:lnTo>
                  <a:pt x="228515" y="325009"/>
                </a:lnTo>
                <a:lnTo>
                  <a:pt x="228515" y="324507"/>
                </a:lnTo>
                <a:lnTo>
                  <a:pt x="272843" y="281184"/>
                </a:lnTo>
                <a:cubicBezTo>
                  <a:pt x="290925" y="263269"/>
                  <a:pt x="303211" y="248514"/>
                  <a:pt x="309699" y="236919"/>
                </a:cubicBezTo>
                <a:cubicBezTo>
                  <a:pt x="316187" y="225325"/>
                  <a:pt x="319431" y="213500"/>
                  <a:pt x="319431" y="201445"/>
                </a:cubicBezTo>
                <a:cubicBezTo>
                  <a:pt x="319431" y="185455"/>
                  <a:pt x="314366" y="172730"/>
                  <a:pt x="304236" y="163270"/>
                </a:cubicBezTo>
                <a:cubicBezTo>
                  <a:pt x="294107" y="153810"/>
                  <a:pt x="280293" y="149081"/>
                  <a:pt x="262797" y="149081"/>
                </a:cubicBezTo>
                <a:close/>
                <a:moveTo>
                  <a:pt x="251683" y="0"/>
                </a:moveTo>
                <a:cubicBezTo>
                  <a:pt x="390684" y="0"/>
                  <a:pt x="503366" y="112682"/>
                  <a:pt x="503366" y="251683"/>
                </a:cubicBezTo>
                <a:cubicBezTo>
                  <a:pt x="503366" y="390684"/>
                  <a:pt x="390684" y="503366"/>
                  <a:pt x="251683" y="503366"/>
                </a:cubicBezTo>
                <a:cubicBezTo>
                  <a:pt x="112682" y="503366"/>
                  <a:pt x="0" y="390684"/>
                  <a:pt x="0" y="251683"/>
                </a:cubicBezTo>
                <a:cubicBezTo>
                  <a:pt x="0" y="112682"/>
                  <a:pt x="112682" y="0"/>
                  <a:pt x="251683" y="0"/>
                </a:cubicBezTo>
                <a:close/>
              </a:path>
            </a:pathLst>
          </a:custGeom>
          <a:solidFill>
            <a:srgbClr val="FFFF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p:nvPr/>
        </p:nvCxnSpPr>
        <p:spPr>
          <a:xfrm>
            <a:off x="5525656" y="2995720"/>
            <a:ext cx="1172064"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67" name="TextBox 16"/>
          <p:cNvSpPr txBox="1">
            <a:spLocks noChangeArrowheads="1"/>
          </p:cNvSpPr>
          <p:nvPr/>
        </p:nvSpPr>
        <p:spPr bwMode="auto">
          <a:xfrm>
            <a:off x="6728136" y="4031599"/>
            <a:ext cx="431727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80" name="任意多边形 79"/>
          <p:cNvSpPr/>
          <p:nvPr/>
        </p:nvSpPr>
        <p:spPr>
          <a:xfrm>
            <a:off x="5089068" y="4031599"/>
            <a:ext cx="503366" cy="503366"/>
          </a:xfrm>
          <a:custGeom>
            <a:avLst/>
            <a:gdLst/>
            <a:ahLst/>
            <a:cxnLst/>
            <a:rect l="l" t="t" r="r" b="b"/>
            <a:pathLst>
              <a:path w="503366" h="503366">
                <a:moveTo>
                  <a:pt x="256141" y="164405"/>
                </a:moveTo>
                <a:cubicBezTo>
                  <a:pt x="239147" y="164405"/>
                  <a:pt x="224288" y="168088"/>
                  <a:pt x="211563" y="175455"/>
                </a:cubicBezTo>
                <a:lnTo>
                  <a:pt x="211563" y="198686"/>
                </a:lnTo>
                <a:cubicBezTo>
                  <a:pt x="223618" y="189477"/>
                  <a:pt x="236468" y="184873"/>
                  <a:pt x="250114" y="184873"/>
                </a:cubicBezTo>
                <a:cubicBezTo>
                  <a:pt x="273973" y="184873"/>
                  <a:pt x="285902" y="195547"/>
                  <a:pt x="285902" y="216894"/>
                </a:cubicBezTo>
                <a:cubicBezTo>
                  <a:pt x="285902" y="240000"/>
                  <a:pt x="270289" y="251553"/>
                  <a:pt x="239063" y="251553"/>
                </a:cubicBezTo>
                <a:lnTo>
                  <a:pt x="223618" y="251553"/>
                </a:lnTo>
                <a:lnTo>
                  <a:pt x="223618" y="271896"/>
                </a:lnTo>
                <a:lnTo>
                  <a:pt x="239817" y="271896"/>
                </a:lnTo>
                <a:cubicBezTo>
                  <a:pt x="275061" y="271896"/>
                  <a:pt x="292683" y="284202"/>
                  <a:pt x="292683" y="308814"/>
                </a:cubicBezTo>
                <a:cubicBezTo>
                  <a:pt x="292683" y="319865"/>
                  <a:pt x="288770" y="328676"/>
                  <a:pt x="280942" y="335248"/>
                </a:cubicBezTo>
                <a:cubicBezTo>
                  <a:pt x="273115" y="341819"/>
                  <a:pt x="262504" y="345105"/>
                  <a:pt x="249109" y="345105"/>
                </a:cubicBezTo>
                <a:cubicBezTo>
                  <a:pt x="232366" y="345105"/>
                  <a:pt x="217339" y="339957"/>
                  <a:pt x="204028" y="329660"/>
                </a:cubicBezTo>
                <a:lnTo>
                  <a:pt x="204028" y="355151"/>
                </a:lnTo>
                <a:cubicBezTo>
                  <a:pt x="215330" y="362016"/>
                  <a:pt x="230189" y="365448"/>
                  <a:pt x="248607" y="365448"/>
                </a:cubicBezTo>
                <a:cubicBezTo>
                  <a:pt x="269536" y="365448"/>
                  <a:pt x="286300" y="360090"/>
                  <a:pt x="298899" y="349375"/>
                </a:cubicBezTo>
                <a:cubicBezTo>
                  <a:pt x="311498" y="338659"/>
                  <a:pt x="317798" y="324553"/>
                  <a:pt x="317798" y="307056"/>
                </a:cubicBezTo>
                <a:cubicBezTo>
                  <a:pt x="317798" y="294499"/>
                  <a:pt x="313717" y="284013"/>
                  <a:pt x="305555" y="275600"/>
                </a:cubicBezTo>
                <a:cubicBezTo>
                  <a:pt x="297392" y="267187"/>
                  <a:pt x="286279" y="262226"/>
                  <a:pt x="272215" y="260720"/>
                </a:cubicBezTo>
                <a:lnTo>
                  <a:pt x="272215" y="260217"/>
                </a:lnTo>
                <a:cubicBezTo>
                  <a:pt x="298167" y="252934"/>
                  <a:pt x="311143" y="236568"/>
                  <a:pt x="311143" y="211118"/>
                </a:cubicBezTo>
                <a:cubicBezTo>
                  <a:pt x="311143" y="197305"/>
                  <a:pt x="306120" y="186066"/>
                  <a:pt x="296074" y="177401"/>
                </a:cubicBezTo>
                <a:cubicBezTo>
                  <a:pt x="286028" y="168737"/>
                  <a:pt x="272717" y="164405"/>
                  <a:pt x="256141" y="164405"/>
                </a:cubicBezTo>
                <a:close/>
                <a:moveTo>
                  <a:pt x="251683" y="0"/>
                </a:moveTo>
                <a:cubicBezTo>
                  <a:pt x="390684" y="0"/>
                  <a:pt x="503366" y="112682"/>
                  <a:pt x="503366" y="251683"/>
                </a:cubicBezTo>
                <a:cubicBezTo>
                  <a:pt x="503366" y="390684"/>
                  <a:pt x="390684" y="503366"/>
                  <a:pt x="251683" y="503366"/>
                </a:cubicBezTo>
                <a:cubicBezTo>
                  <a:pt x="112682" y="503366"/>
                  <a:pt x="0" y="390684"/>
                  <a:pt x="0" y="251683"/>
                </a:cubicBezTo>
                <a:cubicBezTo>
                  <a:pt x="0" y="112682"/>
                  <a:pt x="112682" y="0"/>
                  <a:pt x="251683" y="0"/>
                </a:cubicBezTo>
                <a:close/>
              </a:path>
            </a:pathLst>
          </a:custGeom>
          <a:solidFill>
            <a:srgbClr val="FFFF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a:off x="5525656" y="4271892"/>
            <a:ext cx="1172064"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71" name="TextBox 16"/>
          <p:cNvSpPr txBox="1">
            <a:spLocks noChangeArrowheads="1"/>
          </p:cNvSpPr>
          <p:nvPr/>
        </p:nvSpPr>
        <p:spPr bwMode="auto">
          <a:xfrm>
            <a:off x="5495240" y="5291904"/>
            <a:ext cx="431727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81" name="任意多边形 80"/>
          <p:cNvSpPr/>
          <p:nvPr/>
        </p:nvSpPr>
        <p:spPr>
          <a:xfrm>
            <a:off x="3917004" y="5285353"/>
            <a:ext cx="503366" cy="503366"/>
          </a:xfrm>
          <a:custGeom>
            <a:avLst/>
            <a:gdLst/>
            <a:ahLst/>
            <a:cxnLst/>
            <a:rect l="l" t="t" r="r" b="b"/>
            <a:pathLst>
              <a:path w="503366" h="503366">
                <a:moveTo>
                  <a:pt x="278996" y="191811"/>
                </a:moveTo>
                <a:lnTo>
                  <a:pt x="279498" y="191811"/>
                </a:lnTo>
                <a:cubicBezTo>
                  <a:pt x="279163" y="199346"/>
                  <a:pt x="278996" y="206001"/>
                  <a:pt x="278996" y="211777"/>
                </a:cubicBezTo>
                <a:lnTo>
                  <a:pt x="278996" y="293275"/>
                </a:lnTo>
                <a:lnTo>
                  <a:pt x="213697" y="293275"/>
                </a:lnTo>
                <a:lnTo>
                  <a:pt x="271587" y="206754"/>
                </a:lnTo>
                <a:cubicBezTo>
                  <a:pt x="275354" y="199973"/>
                  <a:pt x="277824" y="194992"/>
                  <a:pt x="278996" y="191811"/>
                </a:cubicBezTo>
                <a:close/>
                <a:moveTo>
                  <a:pt x="274349" y="168706"/>
                </a:moveTo>
                <a:lnTo>
                  <a:pt x="188331" y="296791"/>
                </a:lnTo>
                <a:lnTo>
                  <a:pt x="188331" y="312739"/>
                </a:lnTo>
                <a:lnTo>
                  <a:pt x="278996" y="312739"/>
                </a:lnTo>
                <a:lnTo>
                  <a:pt x="278996" y="363219"/>
                </a:lnTo>
                <a:lnTo>
                  <a:pt x="302855" y="363219"/>
                </a:lnTo>
                <a:lnTo>
                  <a:pt x="302855" y="312739"/>
                </a:lnTo>
                <a:lnTo>
                  <a:pt x="327718" y="312739"/>
                </a:lnTo>
                <a:lnTo>
                  <a:pt x="327718" y="293275"/>
                </a:lnTo>
                <a:lnTo>
                  <a:pt x="302855" y="293275"/>
                </a:lnTo>
                <a:lnTo>
                  <a:pt x="302855" y="168706"/>
                </a:lnTo>
                <a:close/>
                <a:moveTo>
                  <a:pt x="251683" y="0"/>
                </a:moveTo>
                <a:cubicBezTo>
                  <a:pt x="390684" y="0"/>
                  <a:pt x="503366" y="112682"/>
                  <a:pt x="503366" y="251683"/>
                </a:cubicBezTo>
                <a:cubicBezTo>
                  <a:pt x="503366" y="390684"/>
                  <a:pt x="390684" y="503366"/>
                  <a:pt x="251683" y="503366"/>
                </a:cubicBezTo>
                <a:cubicBezTo>
                  <a:pt x="112682" y="503366"/>
                  <a:pt x="0" y="390684"/>
                  <a:pt x="0" y="251683"/>
                </a:cubicBezTo>
                <a:cubicBezTo>
                  <a:pt x="0" y="112682"/>
                  <a:pt x="112682" y="0"/>
                  <a:pt x="251683" y="0"/>
                </a:cubicBezTo>
                <a:close/>
              </a:path>
            </a:pathLst>
          </a:custGeom>
          <a:solidFill>
            <a:srgbClr val="FFFF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p:nvPr/>
        </p:nvCxnSpPr>
        <p:spPr>
          <a:xfrm>
            <a:off x="4353592" y="5525646"/>
            <a:ext cx="1172064"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out)">
                                      <p:cBhvr>
                                        <p:cTn id="10" dur="25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heel(1)">
                                      <p:cBhvr>
                                        <p:cTn id="16" dur="250"/>
                                        <p:tgtEl>
                                          <p:spTgt spid="24"/>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circle(out)">
                                      <p:cBhvr>
                                        <p:cTn id="19" dur="250"/>
                                        <p:tgtEl>
                                          <p:spTgt spid="40"/>
                                        </p:tgtEl>
                                      </p:cBhvr>
                                    </p:animEffect>
                                  </p:childTnLst>
                                </p:cTn>
                              </p:par>
                              <p:par>
                                <p:cTn id="20" presetID="6" presetClass="entr" presetSubtype="32" fill="hold" grpId="0" nodeType="withEffect">
                                  <p:stCondLst>
                                    <p:cond delay="200"/>
                                  </p:stCondLst>
                                  <p:childTnLst>
                                    <p:set>
                                      <p:cBhvr>
                                        <p:cTn id="21" dur="1" fill="hold">
                                          <p:stCondLst>
                                            <p:cond delay="0"/>
                                          </p:stCondLst>
                                        </p:cTn>
                                        <p:tgtEl>
                                          <p:spTgt spid="23"/>
                                        </p:tgtEl>
                                        <p:attrNameLst>
                                          <p:attrName>style.visibility</p:attrName>
                                        </p:attrNameLst>
                                      </p:cBhvr>
                                      <p:to>
                                        <p:strVal val="visible"/>
                                      </p:to>
                                    </p:set>
                                    <p:animEffect transition="in" filter="circle(out)">
                                      <p:cBhvr>
                                        <p:cTn id="22" dur="250"/>
                                        <p:tgtEl>
                                          <p:spTgt spid="23"/>
                                        </p:tgtEl>
                                      </p:cBhvr>
                                    </p:animEffect>
                                  </p:childTnLst>
                                </p:cTn>
                              </p:par>
                              <p:par>
                                <p:cTn id="23" presetID="21" presetClass="entr" presetSubtype="1" fill="hold" grpId="0" nodeType="withEffect">
                                  <p:stCondLst>
                                    <p:cond delay="200"/>
                                  </p:stCondLst>
                                  <p:childTnLst>
                                    <p:set>
                                      <p:cBhvr>
                                        <p:cTn id="24" dur="1" fill="hold">
                                          <p:stCondLst>
                                            <p:cond delay="0"/>
                                          </p:stCondLst>
                                        </p:cTn>
                                        <p:tgtEl>
                                          <p:spTgt spid="78"/>
                                        </p:tgtEl>
                                        <p:attrNameLst>
                                          <p:attrName>style.visibility</p:attrName>
                                        </p:attrNameLst>
                                      </p:cBhvr>
                                      <p:to>
                                        <p:strVal val="visible"/>
                                      </p:to>
                                    </p:set>
                                    <p:animEffect transition="in" filter="wheel(1)">
                                      <p:cBhvr>
                                        <p:cTn id="25" dur="250"/>
                                        <p:tgtEl>
                                          <p:spTgt spid="78"/>
                                        </p:tgtEl>
                                      </p:cBhvr>
                                    </p:animEffect>
                                  </p:childTnLst>
                                </p:cTn>
                              </p:par>
                              <p:par>
                                <p:cTn id="26" presetID="22" presetClass="entr" presetSubtype="8" fill="hold" nodeType="withEffect">
                                  <p:stCondLst>
                                    <p:cond delay="20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250"/>
                                        <p:tgtEl>
                                          <p:spTgt spid="42"/>
                                        </p:tgtEl>
                                      </p:cBhvr>
                                    </p:animEffect>
                                  </p:childTnLst>
                                </p:cTn>
                              </p:par>
                              <p:par>
                                <p:cTn id="29" presetID="10" presetClass="entr" presetSubtype="0" fill="hold" grpId="0" nodeType="withEffect">
                                  <p:stCondLst>
                                    <p:cond delay="2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21" presetClass="entr" presetSubtype="1" fill="hold" grpId="0" nodeType="withEffect">
                                  <p:stCondLst>
                                    <p:cond delay="300"/>
                                  </p:stCondLst>
                                  <p:childTnLst>
                                    <p:set>
                                      <p:cBhvr>
                                        <p:cTn id="33" dur="1" fill="hold">
                                          <p:stCondLst>
                                            <p:cond delay="0"/>
                                          </p:stCondLst>
                                        </p:cTn>
                                        <p:tgtEl>
                                          <p:spTgt spid="79"/>
                                        </p:tgtEl>
                                        <p:attrNameLst>
                                          <p:attrName>style.visibility</p:attrName>
                                        </p:attrNameLst>
                                      </p:cBhvr>
                                      <p:to>
                                        <p:strVal val="visible"/>
                                      </p:to>
                                    </p:set>
                                    <p:animEffect transition="in" filter="wheel(1)">
                                      <p:cBhvr>
                                        <p:cTn id="34" dur="250"/>
                                        <p:tgtEl>
                                          <p:spTgt spid="79"/>
                                        </p:tgtEl>
                                      </p:cBhvr>
                                    </p:animEffect>
                                  </p:childTnLst>
                                </p:cTn>
                              </p:par>
                              <p:par>
                                <p:cTn id="35" presetID="22" presetClass="entr" presetSubtype="8" fill="hold" nodeType="withEffect">
                                  <p:stCondLst>
                                    <p:cond delay="30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250"/>
                                        <p:tgtEl>
                                          <p:spTgt spid="58"/>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21" presetClass="entr" presetSubtype="1" fill="hold" grpId="0" nodeType="withEffect">
                                  <p:stCondLst>
                                    <p:cond delay="400"/>
                                  </p:stCondLst>
                                  <p:childTnLst>
                                    <p:set>
                                      <p:cBhvr>
                                        <p:cTn id="42" dur="1" fill="hold">
                                          <p:stCondLst>
                                            <p:cond delay="0"/>
                                          </p:stCondLst>
                                        </p:cTn>
                                        <p:tgtEl>
                                          <p:spTgt spid="80"/>
                                        </p:tgtEl>
                                        <p:attrNameLst>
                                          <p:attrName>style.visibility</p:attrName>
                                        </p:attrNameLst>
                                      </p:cBhvr>
                                      <p:to>
                                        <p:strVal val="visible"/>
                                      </p:to>
                                    </p:set>
                                    <p:animEffect transition="in" filter="wheel(1)">
                                      <p:cBhvr>
                                        <p:cTn id="43" dur="250"/>
                                        <p:tgtEl>
                                          <p:spTgt spid="80"/>
                                        </p:tgtEl>
                                      </p:cBhvr>
                                    </p:animEffect>
                                  </p:childTnLst>
                                </p:cTn>
                              </p:par>
                              <p:par>
                                <p:cTn id="44" presetID="22" presetClass="entr" presetSubtype="8" fill="hold" nodeType="withEffect">
                                  <p:stCondLst>
                                    <p:cond delay="40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250"/>
                                        <p:tgtEl>
                                          <p:spTgt spid="70"/>
                                        </p:tgtEl>
                                      </p:cBhvr>
                                    </p:animEffect>
                                  </p:childTnLst>
                                </p:cTn>
                              </p:par>
                              <p:par>
                                <p:cTn id="47" presetID="10" presetClass="entr" presetSubtype="0" fill="hold" grpId="0" nodeType="withEffect">
                                  <p:stCondLst>
                                    <p:cond delay="40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21" presetClass="entr" presetSubtype="1" fill="hold" grpId="0" nodeType="withEffect">
                                  <p:stCondLst>
                                    <p:cond delay="500"/>
                                  </p:stCondLst>
                                  <p:childTnLst>
                                    <p:set>
                                      <p:cBhvr>
                                        <p:cTn id="51" dur="1" fill="hold">
                                          <p:stCondLst>
                                            <p:cond delay="0"/>
                                          </p:stCondLst>
                                        </p:cTn>
                                        <p:tgtEl>
                                          <p:spTgt spid="81"/>
                                        </p:tgtEl>
                                        <p:attrNameLst>
                                          <p:attrName>style.visibility</p:attrName>
                                        </p:attrNameLst>
                                      </p:cBhvr>
                                      <p:to>
                                        <p:strVal val="visible"/>
                                      </p:to>
                                    </p:set>
                                    <p:animEffect transition="in" filter="wheel(1)">
                                      <p:cBhvr>
                                        <p:cTn id="52" dur="250"/>
                                        <p:tgtEl>
                                          <p:spTgt spid="81"/>
                                        </p:tgtEl>
                                      </p:cBhvr>
                                    </p:animEffect>
                                  </p:childTnLst>
                                </p:cTn>
                              </p:par>
                              <p:par>
                                <p:cTn id="53" presetID="22" presetClass="entr" presetSubtype="8" fill="hold" nodeType="withEffect">
                                  <p:stCondLst>
                                    <p:cond delay="50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250"/>
                                        <p:tgtEl>
                                          <p:spTgt spid="74"/>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P spid="39" grpId="0"/>
      <p:bldP spid="23" grpId="0" animBg="1"/>
      <p:bldP spid="24" grpId="0" animBg="1"/>
      <p:bldP spid="78" grpId="0" animBg="1"/>
      <p:bldP spid="55" grpId="0"/>
      <p:bldP spid="79" grpId="0" animBg="1"/>
      <p:bldP spid="67" grpId="0"/>
      <p:bldP spid="80" grpId="0" animBg="1"/>
      <p:bldP spid="71" grpId="0"/>
      <p:bldP spid="81"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饼形 1"/>
          <p:cNvSpPr/>
          <p:nvPr/>
        </p:nvSpPr>
        <p:spPr>
          <a:xfrm>
            <a:off x="4532212" y="2321600"/>
            <a:ext cx="2796209" cy="2796209"/>
          </a:xfrm>
          <a:prstGeom prst="pie">
            <a:avLst>
              <a:gd name="adj1" fmla="val 14391868"/>
              <a:gd name="adj2" fmla="val 10187763"/>
            </a:avLst>
          </a:prstGeom>
          <a:solidFill>
            <a:srgbClr val="FFFFFF">
              <a:alpha val="50000"/>
            </a:srgb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rot="17494740">
            <a:off x="4116003" y="2160998"/>
            <a:ext cx="2796209" cy="2796209"/>
          </a:xfrm>
          <a:prstGeom prst="pie">
            <a:avLst>
              <a:gd name="adj1" fmla="val 14391868"/>
              <a:gd name="adj2" fmla="val 18367689"/>
            </a:avLst>
          </a:prstGeom>
          <a:solidFill>
            <a:schemeClr val="tx1">
              <a:alpha val="3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a:spLocks noChangeAspect="1"/>
          </p:cNvSpPr>
          <p:nvPr/>
        </p:nvSpPr>
        <p:spPr>
          <a:xfrm>
            <a:off x="4532212" y="3042784"/>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021037" y="2454812"/>
            <a:ext cx="1601175" cy="692259"/>
            <a:chOff x="685800" y="2286000"/>
            <a:chExt cx="1601175" cy="692259"/>
          </a:xfrm>
        </p:grpSpPr>
        <p:cxnSp>
          <p:nvCxnSpPr>
            <p:cNvPr id="5" name="直接连接符 4"/>
            <p:cNvCxnSpPr/>
            <p:nvPr/>
          </p:nvCxnSpPr>
          <p:spPr>
            <a:xfrm>
              <a:off x="1857375" y="2286000"/>
              <a:ext cx="429600" cy="69225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5800" y="2286000"/>
              <a:ext cx="1171575"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4" name="TextBox 16"/>
          <p:cNvSpPr txBox="1">
            <a:spLocks noChangeArrowheads="1"/>
          </p:cNvSpPr>
          <p:nvPr/>
        </p:nvSpPr>
        <p:spPr bwMode="auto">
          <a:xfrm>
            <a:off x="2936548" y="1654554"/>
            <a:ext cx="1513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smtClean="0">
                <a:solidFill>
                  <a:schemeClr val="bg1"/>
                </a:solidFill>
                <a:latin typeface="微软雅黑" panose="020B0503020204020204" pitchFamily="34" charset="-122"/>
                <a:ea typeface="微软雅黑" panose="020B0503020204020204" pitchFamily="34" charset="-122"/>
              </a:rPr>
              <a:t>30%</a:t>
            </a:r>
            <a:endParaRPr lang="zh-CN" altLang="en-US" sz="480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flipH="1" flipV="1">
            <a:off x="6364485" y="4681157"/>
            <a:ext cx="1838494" cy="692259"/>
            <a:chOff x="448481" y="2286000"/>
            <a:chExt cx="1838494" cy="692259"/>
          </a:xfrm>
        </p:grpSpPr>
        <p:cxnSp>
          <p:nvCxnSpPr>
            <p:cNvPr id="17" name="直接连接符 16"/>
            <p:cNvCxnSpPr/>
            <p:nvPr/>
          </p:nvCxnSpPr>
          <p:spPr>
            <a:xfrm>
              <a:off x="1857375" y="2286000"/>
              <a:ext cx="429600" cy="69225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48481" y="2286000"/>
              <a:ext cx="1417606"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9" name="椭圆 18"/>
          <p:cNvSpPr>
            <a:spLocks noChangeAspect="1"/>
          </p:cNvSpPr>
          <p:nvPr/>
        </p:nvSpPr>
        <p:spPr>
          <a:xfrm>
            <a:off x="6245909" y="4544020"/>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6"/>
          <p:cNvSpPr txBox="1">
            <a:spLocks noChangeArrowheads="1"/>
          </p:cNvSpPr>
          <p:nvPr/>
        </p:nvSpPr>
        <p:spPr bwMode="auto">
          <a:xfrm>
            <a:off x="6885987" y="4601172"/>
            <a:ext cx="1513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chemeClr val="bg1"/>
                </a:solidFill>
                <a:latin typeface="微软雅黑" panose="020B0503020204020204" pitchFamily="34" charset="-122"/>
                <a:ea typeface="微软雅黑" panose="020B0503020204020204" pitchFamily="34" charset="-122"/>
              </a:rPr>
              <a:t>7</a:t>
            </a:r>
            <a:r>
              <a:rPr lang="en-US" altLang="zh-CN" sz="4800" smtClean="0">
                <a:solidFill>
                  <a:schemeClr val="bg1"/>
                </a:solidFill>
                <a:latin typeface="微软雅黑" panose="020B0503020204020204" pitchFamily="34" charset="-122"/>
                <a:ea typeface="微软雅黑" panose="020B0503020204020204" pitchFamily="34" charset="-122"/>
              </a:rPr>
              <a:t>0%</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250"/>
                                        <p:tgtEl>
                                          <p:spTgt spid="2"/>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250"/>
                                        <p:tgtEl>
                                          <p:spTgt spid="7"/>
                                        </p:tgtEl>
                                      </p:cBhvr>
                                    </p:animEffect>
                                  </p:childTnLst>
                                </p:cTn>
                              </p:par>
                              <p:par>
                                <p:cTn id="14" presetID="21" presetClass="entr" presetSubtype="1"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250"/>
                                        <p:tgtEl>
                                          <p:spTgt spid="8"/>
                                        </p:tgtEl>
                                      </p:cBhvr>
                                    </p:animEffect>
                                  </p:childTnLst>
                                </p:cTn>
                              </p:par>
                              <p:par>
                                <p:cTn id="17" presetID="21" presetClass="entr" presetSubtype="1" fill="hold" grpId="0" nodeType="with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50"/>
                                        <p:tgtEl>
                                          <p:spTgt spid="19"/>
                                        </p:tgtEl>
                                      </p:cBhvr>
                                    </p:animEffect>
                                  </p:childTnLst>
                                </p:cTn>
                              </p:par>
                              <p:par>
                                <p:cTn id="20" presetID="22" presetClass="entr" presetSubtype="2"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250"/>
                                        <p:tgtEl>
                                          <p:spTgt spid="11"/>
                                        </p:tgtEl>
                                      </p:cBhvr>
                                    </p:animEffect>
                                  </p:childTnLst>
                                </p:cTn>
                              </p:par>
                              <p:par>
                                <p:cTn id="23" presetID="22" presetClass="entr" presetSubtype="8"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250"/>
                                        <p:tgtEl>
                                          <p:spTgt spid="1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14" grpId="0"/>
      <p:bldP spid="19" grpId="0" animBg="1"/>
      <p:bldP spid="20"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同心圆 3"/>
          <p:cNvSpPr>
            <a:spLocks noChangeAspect="1"/>
          </p:cNvSpPr>
          <p:nvPr/>
        </p:nvSpPr>
        <p:spPr>
          <a:xfrm>
            <a:off x="3653104" y="2044489"/>
            <a:ext cx="1800000" cy="1800000"/>
          </a:xfrm>
          <a:prstGeom prst="donut">
            <a:avLst>
              <a:gd name="adj" fmla="val 9946"/>
            </a:avLst>
          </a:prstGeom>
          <a:solidFill>
            <a:srgbClr val="FFFFF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cxnSp>
        <p:nvCxnSpPr>
          <p:cNvPr id="27" name="直接连接符 26"/>
          <p:cNvCxnSpPr/>
          <p:nvPr/>
        </p:nvCxnSpPr>
        <p:spPr>
          <a:xfrm rot="8100000" flipH="1">
            <a:off x="4524439" y="3844489"/>
            <a:ext cx="2763665" cy="0"/>
          </a:xfrm>
          <a:prstGeom prst="line">
            <a:avLst/>
          </a:prstGeom>
          <a:ln w="19050">
            <a:gradFill flip="none" rotWithShape="1">
              <a:gsLst>
                <a:gs pos="100000">
                  <a:srgbClr val="FFFFFF">
                    <a:alpha val="0"/>
                  </a:srgbClr>
                </a:gs>
                <a:gs pos="40000">
                  <a:srgbClr val="FFFFFF">
                    <a:alpha val="40000"/>
                  </a:srgb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
        <p:nvSpPr>
          <p:cNvPr id="9" name="空心弧 8"/>
          <p:cNvSpPr>
            <a:spLocks noChangeAspect="1"/>
          </p:cNvSpPr>
          <p:nvPr/>
        </p:nvSpPr>
        <p:spPr>
          <a:xfrm rot="7773909">
            <a:off x="3653104" y="2044489"/>
            <a:ext cx="1800000" cy="1800000"/>
          </a:xfrm>
          <a:prstGeom prst="blockArc">
            <a:avLst>
              <a:gd name="adj1" fmla="val 8206136"/>
              <a:gd name="adj2" fmla="val 0"/>
              <a:gd name="adj3" fmla="val 1048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0" name="同心圆 29"/>
          <p:cNvSpPr>
            <a:spLocks noChangeAspect="1"/>
          </p:cNvSpPr>
          <p:nvPr/>
        </p:nvSpPr>
        <p:spPr>
          <a:xfrm>
            <a:off x="6679330" y="3691860"/>
            <a:ext cx="1800000" cy="1800000"/>
          </a:xfrm>
          <a:prstGeom prst="donut">
            <a:avLst>
              <a:gd name="adj" fmla="val 9946"/>
            </a:avLst>
          </a:prstGeom>
          <a:solidFill>
            <a:srgbClr val="FFFFF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1" name="空心弧 30"/>
          <p:cNvSpPr>
            <a:spLocks noChangeAspect="1"/>
          </p:cNvSpPr>
          <p:nvPr/>
        </p:nvSpPr>
        <p:spPr>
          <a:xfrm rot="3002061">
            <a:off x="6679330" y="3691860"/>
            <a:ext cx="1800000" cy="1800000"/>
          </a:xfrm>
          <a:prstGeom prst="blockArc">
            <a:avLst>
              <a:gd name="adj1" fmla="val 12867286"/>
              <a:gd name="adj2" fmla="val 447869"/>
              <a:gd name="adj3" fmla="val 1026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8" name="任意多边形 37"/>
          <p:cNvSpPr/>
          <p:nvPr/>
        </p:nvSpPr>
        <p:spPr>
          <a:xfrm>
            <a:off x="639073" y="2044489"/>
            <a:ext cx="3054018" cy="1800000"/>
          </a:xfrm>
          <a:custGeom>
            <a:avLst/>
            <a:gdLst>
              <a:gd name="connsiteX0" fmla="*/ 0 w 3054018"/>
              <a:gd name="connsiteY0" fmla="*/ 0 h 1800000"/>
              <a:gd name="connsiteX1" fmla="*/ 3023873 w 3054018"/>
              <a:gd name="connsiteY1" fmla="*/ 0 h 1800000"/>
              <a:gd name="connsiteX2" fmla="*/ 2947183 w 3054018"/>
              <a:gd name="connsiteY2" fmla="*/ 84381 h 1800000"/>
              <a:gd name="connsiteX3" fmla="*/ 2659460 w 3054018"/>
              <a:gd name="connsiteY3" fmla="*/ 885858 h 1800000"/>
              <a:gd name="connsiteX4" fmla="*/ 3028505 w 3054018"/>
              <a:gd name="connsiteY4" fmla="*/ 1776813 h 1800000"/>
              <a:gd name="connsiteX5" fmla="*/ 3054018 w 3054018"/>
              <a:gd name="connsiteY5" fmla="*/ 1800000 h 1800000"/>
              <a:gd name="connsiteX6" fmla="*/ 0 w 3054018"/>
              <a:gd name="connsiteY6" fmla="*/ 180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4018" h="1800000">
                <a:moveTo>
                  <a:pt x="0" y="0"/>
                </a:moveTo>
                <a:lnTo>
                  <a:pt x="3023873" y="0"/>
                </a:lnTo>
                <a:lnTo>
                  <a:pt x="2947183" y="84381"/>
                </a:lnTo>
                <a:cubicBezTo>
                  <a:pt x="2767436" y="302183"/>
                  <a:pt x="2659460" y="581411"/>
                  <a:pt x="2659460" y="885858"/>
                </a:cubicBezTo>
                <a:cubicBezTo>
                  <a:pt x="2659460" y="1233798"/>
                  <a:pt x="2800490" y="1548798"/>
                  <a:pt x="3028505" y="1776813"/>
                </a:cubicBezTo>
                <a:lnTo>
                  <a:pt x="3054018" y="1800000"/>
                </a:lnTo>
                <a:lnTo>
                  <a:pt x="0" y="1800000"/>
                </a:lnTo>
                <a:close/>
              </a:path>
            </a:pathLst>
          </a:custGeom>
          <a:solidFill>
            <a:srgbClr val="FFFF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TextBox 16"/>
          <p:cNvSpPr txBox="1">
            <a:spLocks noChangeArrowheads="1"/>
          </p:cNvSpPr>
          <p:nvPr/>
        </p:nvSpPr>
        <p:spPr bwMode="auto">
          <a:xfrm>
            <a:off x="1033587" y="2220101"/>
            <a:ext cx="12254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微软雅黑" panose="020B0503020204020204" pitchFamily="34" charset="-122"/>
                <a:ea typeface="微软雅黑" panose="020B0503020204020204" pitchFamily="34" charset="-122"/>
              </a:rPr>
              <a:t>6</a:t>
            </a:r>
            <a:r>
              <a:rPr lang="en-US" altLang="zh-CN" sz="3200" smtClean="0">
                <a:solidFill>
                  <a:schemeClr val="bg1"/>
                </a:solidFill>
                <a:latin typeface="微软雅黑" panose="020B0503020204020204" pitchFamily="34" charset="-122"/>
                <a:ea typeface="微软雅黑" panose="020B0503020204020204" pitchFamily="34" charset="-122"/>
              </a:rPr>
              <a:t>0%</a:t>
            </a: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43" name="TextBox 16"/>
          <p:cNvSpPr txBox="1">
            <a:spLocks noChangeArrowheads="1"/>
          </p:cNvSpPr>
          <p:nvPr/>
        </p:nvSpPr>
        <p:spPr bwMode="auto">
          <a:xfrm>
            <a:off x="1709750" y="2770684"/>
            <a:ext cx="1763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点击添加</a:t>
            </a:r>
            <a:r>
              <a:rPr lang="zh-CN" altLang="en-US" smtClean="0">
                <a:solidFill>
                  <a:schemeClr val="bg1"/>
                </a:solidFill>
                <a:latin typeface="微软雅黑" panose="020B0503020204020204" pitchFamily="34" charset="-122"/>
                <a:ea typeface="微软雅黑" panose="020B0503020204020204" pitchFamily="34" charset="-122"/>
              </a:rPr>
              <a:t>文本</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16"/>
          <p:cNvSpPr txBox="1">
            <a:spLocks noChangeArrowheads="1"/>
          </p:cNvSpPr>
          <p:nvPr/>
        </p:nvSpPr>
        <p:spPr bwMode="auto">
          <a:xfrm>
            <a:off x="1709750" y="3172151"/>
            <a:ext cx="1763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点击添加</a:t>
            </a:r>
            <a:r>
              <a:rPr lang="zh-CN" altLang="en-US" smtClean="0">
                <a:solidFill>
                  <a:schemeClr val="bg1"/>
                </a:solidFill>
                <a:latin typeface="微软雅黑" panose="020B0503020204020204" pitchFamily="34" charset="-122"/>
                <a:ea typeface="微软雅黑" panose="020B0503020204020204" pitchFamily="34" charset="-122"/>
              </a:rPr>
              <a:t>文本</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任意多边形 44"/>
          <p:cNvSpPr/>
          <p:nvPr/>
        </p:nvSpPr>
        <p:spPr>
          <a:xfrm flipH="1">
            <a:off x="8412557" y="3707626"/>
            <a:ext cx="3054018" cy="1800000"/>
          </a:xfrm>
          <a:custGeom>
            <a:avLst/>
            <a:gdLst>
              <a:gd name="connsiteX0" fmla="*/ 0 w 3054018"/>
              <a:gd name="connsiteY0" fmla="*/ 0 h 1800000"/>
              <a:gd name="connsiteX1" fmla="*/ 3023873 w 3054018"/>
              <a:gd name="connsiteY1" fmla="*/ 0 h 1800000"/>
              <a:gd name="connsiteX2" fmla="*/ 2947183 w 3054018"/>
              <a:gd name="connsiteY2" fmla="*/ 84381 h 1800000"/>
              <a:gd name="connsiteX3" fmla="*/ 2659460 w 3054018"/>
              <a:gd name="connsiteY3" fmla="*/ 885858 h 1800000"/>
              <a:gd name="connsiteX4" fmla="*/ 3028505 w 3054018"/>
              <a:gd name="connsiteY4" fmla="*/ 1776813 h 1800000"/>
              <a:gd name="connsiteX5" fmla="*/ 3054018 w 3054018"/>
              <a:gd name="connsiteY5" fmla="*/ 1800000 h 1800000"/>
              <a:gd name="connsiteX6" fmla="*/ 0 w 3054018"/>
              <a:gd name="connsiteY6" fmla="*/ 180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4018" h="1800000">
                <a:moveTo>
                  <a:pt x="0" y="0"/>
                </a:moveTo>
                <a:lnTo>
                  <a:pt x="3023873" y="0"/>
                </a:lnTo>
                <a:lnTo>
                  <a:pt x="2947183" y="84381"/>
                </a:lnTo>
                <a:cubicBezTo>
                  <a:pt x="2767436" y="302183"/>
                  <a:pt x="2659460" y="581411"/>
                  <a:pt x="2659460" y="885858"/>
                </a:cubicBezTo>
                <a:cubicBezTo>
                  <a:pt x="2659460" y="1233798"/>
                  <a:pt x="2800490" y="1548798"/>
                  <a:pt x="3028505" y="1776813"/>
                </a:cubicBezTo>
                <a:lnTo>
                  <a:pt x="3054018" y="1800000"/>
                </a:lnTo>
                <a:lnTo>
                  <a:pt x="0" y="1800000"/>
                </a:lnTo>
                <a:close/>
              </a:path>
            </a:pathLst>
          </a:custGeom>
          <a:solidFill>
            <a:srgbClr val="FFFF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TextBox 16"/>
          <p:cNvSpPr txBox="1">
            <a:spLocks noChangeArrowheads="1"/>
          </p:cNvSpPr>
          <p:nvPr/>
        </p:nvSpPr>
        <p:spPr bwMode="auto">
          <a:xfrm>
            <a:off x="10400757" y="4884914"/>
            <a:ext cx="10515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smtClean="0">
                <a:solidFill>
                  <a:schemeClr val="bg1"/>
                </a:solidFill>
                <a:latin typeface="微软雅黑" panose="020B0503020204020204" pitchFamily="34" charset="-122"/>
                <a:ea typeface="微软雅黑" panose="020B0503020204020204" pitchFamily="34" charset="-122"/>
              </a:rPr>
              <a:t>40%</a:t>
            </a: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50" name="TextBox 16"/>
          <p:cNvSpPr txBox="1">
            <a:spLocks noChangeArrowheads="1"/>
          </p:cNvSpPr>
          <p:nvPr/>
        </p:nvSpPr>
        <p:spPr bwMode="auto">
          <a:xfrm>
            <a:off x="8944417" y="4050794"/>
            <a:ext cx="1763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点击添加</a:t>
            </a:r>
            <a:r>
              <a:rPr lang="zh-CN" altLang="en-US" smtClean="0">
                <a:solidFill>
                  <a:schemeClr val="bg1"/>
                </a:solidFill>
                <a:latin typeface="微软雅黑" panose="020B0503020204020204" pitchFamily="34" charset="-122"/>
                <a:ea typeface="微软雅黑" panose="020B0503020204020204" pitchFamily="34" charset="-122"/>
              </a:rPr>
              <a:t>文本</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TextBox 16"/>
          <p:cNvSpPr txBox="1">
            <a:spLocks noChangeArrowheads="1"/>
          </p:cNvSpPr>
          <p:nvPr/>
        </p:nvSpPr>
        <p:spPr bwMode="auto">
          <a:xfrm>
            <a:off x="8944417" y="4452261"/>
            <a:ext cx="1763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点击添加</a:t>
            </a:r>
            <a:r>
              <a:rPr lang="zh-CN" altLang="en-US" smtClean="0">
                <a:solidFill>
                  <a:schemeClr val="bg1"/>
                </a:solidFill>
                <a:latin typeface="微软雅黑" panose="020B0503020204020204" pitchFamily="34" charset="-122"/>
                <a:ea typeface="微软雅黑" panose="020B0503020204020204" pitchFamily="34" charset="-122"/>
              </a:rPr>
              <a:t>文本</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53" name="图片 52"/>
          <p:cNvPicPr>
            <a:picLocks noChangeAspect="1"/>
          </p:cNvPicPr>
          <p:nvPr/>
        </p:nvPicPr>
        <p:blipFill>
          <a:blip r:embed="rId1"/>
          <a:stretch>
            <a:fillRect/>
          </a:stretch>
        </p:blipFill>
        <p:spPr>
          <a:xfrm>
            <a:off x="4095856" y="2423977"/>
            <a:ext cx="900000" cy="900000"/>
          </a:xfrm>
          <a:prstGeom prst="rect">
            <a:avLst/>
          </a:prstGeom>
        </p:spPr>
      </p:pic>
      <p:grpSp>
        <p:nvGrpSpPr>
          <p:cNvPr id="57" name="组合 56"/>
          <p:cNvGrpSpPr>
            <a:grpSpLocks noChangeAspect="1"/>
          </p:cNvGrpSpPr>
          <p:nvPr/>
        </p:nvGrpSpPr>
        <p:grpSpPr>
          <a:xfrm>
            <a:off x="7039330" y="4050794"/>
            <a:ext cx="1080000" cy="1080000"/>
            <a:chOff x="6427116" y="-259262"/>
            <a:chExt cx="6545425" cy="6545425"/>
          </a:xfrm>
        </p:grpSpPr>
        <p:pic>
          <p:nvPicPr>
            <p:cNvPr id="58" name="图片 57"/>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427116" y="-259262"/>
              <a:ext cx="6545425" cy="6545425"/>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l="29598" t="12868" r="30044" b="64514"/>
            <a:stretch>
              <a:fillRect/>
            </a:stretch>
          </p:blipFill>
          <p:spPr>
            <a:xfrm>
              <a:off x="8379027" y="596820"/>
              <a:ext cx="2641601" cy="1480457"/>
            </a:xfrm>
            <a:prstGeom prst="rect">
              <a:avLst/>
            </a:prstGeom>
          </p:spPr>
        </p:pic>
        <p:pic>
          <p:nvPicPr>
            <p:cNvPr id="60" name="图片 59"/>
            <p:cNvPicPr>
              <a:picLocks noChangeAspect="1"/>
            </p:cNvPicPr>
            <p:nvPr/>
          </p:nvPicPr>
          <p:blipFill rotWithShape="1">
            <a:blip r:embed="rId4" cstate="print">
              <a:extLst>
                <a:ext uri="{28A0092B-C50C-407E-A947-70E740481C1C}">
                  <a14:useLocalDpi xmlns:a14="http://schemas.microsoft.com/office/drawing/2010/main" val="0"/>
                </a:ext>
              </a:extLst>
            </a:blip>
            <a:srcRect l="18681" t="35701" r="70675" b="35693"/>
            <a:stretch>
              <a:fillRect/>
            </a:stretch>
          </p:blipFill>
          <p:spPr>
            <a:xfrm>
              <a:off x="7670054" y="2077277"/>
              <a:ext cx="696685" cy="1872343"/>
            </a:xfrm>
            <a:prstGeom prst="rect">
              <a:avLst/>
            </a:prstGeom>
          </p:spPr>
        </p:pic>
        <p:pic>
          <p:nvPicPr>
            <p:cNvPr id="61" name="图片 60"/>
            <p:cNvPicPr>
              <a:picLocks noChangeAspect="1"/>
            </p:cNvPicPr>
            <p:nvPr/>
          </p:nvPicPr>
          <p:blipFill rotWithShape="1">
            <a:blip r:embed="rId4" cstate="print">
              <a:extLst>
                <a:ext uri="{28A0092B-C50C-407E-A947-70E740481C1C}">
                  <a14:useLocalDpi xmlns:a14="http://schemas.microsoft.com/office/drawing/2010/main" val="0"/>
                </a:ext>
              </a:extLst>
            </a:blip>
            <a:srcRect l="70272" t="35551" r="20193" b="35843"/>
            <a:stretch>
              <a:fillRect/>
            </a:stretch>
          </p:blipFill>
          <p:spPr>
            <a:xfrm>
              <a:off x="11116705" y="2077278"/>
              <a:ext cx="624114" cy="1872343"/>
            </a:xfrm>
            <a:prstGeom prst="rect">
              <a:avLst/>
            </a:prstGeom>
          </p:spPr>
        </p:pic>
      </p:grpSp>
      <p:sp>
        <p:nvSpPr>
          <p:cNvPr id="62" name="矩形 61"/>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grpSp>
        <p:nvGrpSpPr>
          <p:cNvPr id="63" name="组合 62"/>
          <p:cNvGrpSpPr/>
          <p:nvPr/>
        </p:nvGrpSpPr>
        <p:grpSpPr>
          <a:xfrm flipH="1">
            <a:off x="5551630" y="3610489"/>
            <a:ext cx="648000" cy="468000"/>
            <a:chOff x="5481510" y="1669774"/>
            <a:chExt cx="3485322" cy="2301860"/>
          </a:xfrm>
        </p:grpSpPr>
        <p:cxnSp>
          <p:nvCxnSpPr>
            <p:cNvPr id="64" name="直接连接符 63"/>
            <p:cNvCxnSpPr/>
            <p:nvPr/>
          </p:nvCxnSpPr>
          <p:spPr>
            <a:xfrm>
              <a:off x="5481510" y="1740050"/>
              <a:ext cx="3485322" cy="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65" name="直接连接符 64"/>
            <p:cNvCxnSpPr/>
            <p:nvPr/>
          </p:nvCxnSpPr>
          <p:spPr>
            <a:xfrm>
              <a:off x="8889983" y="1669774"/>
              <a:ext cx="0" cy="230186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6" name="组合 65"/>
          <p:cNvGrpSpPr/>
          <p:nvPr/>
        </p:nvGrpSpPr>
        <p:grpSpPr>
          <a:xfrm flipV="1">
            <a:off x="5560717" y="3624777"/>
            <a:ext cx="648000" cy="468000"/>
            <a:chOff x="5481510" y="1669774"/>
            <a:chExt cx="3485322" cy="2301860"/>
          </a:xfrm>
        </p:grpSpPr>
        <p:cxnSp>
          <p:nvCxnSpPr>
            <p:cNvPr id="67" name="直接连接符 66"/>
            <p:cNvCxnSpPr/>
            <p:nvPr/>
          </p:nvCxnSpPr>
          <p:spPr>
            <a:xfrm>
              <a:off x="5481510" y="1740050"/>
              <a:ext cx="3485322" cy="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p:cNvCxnSpPr/>
            <p:nvPr/>
          </p:nvCxnSpPr>
          <p:spPr>
            <a:xfrm>
              <a:off x="8889983" y="1669774"/>
              <a:ext cx="0" cy="230186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6" presetClass="entr" presetSubtype="37"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outVertical)">
                                      <p:cBhvr>
                                        <p:cTn id="10" dur="250"/>
                                        <p:tgtEl>
                                          <p:spTgt spid="27"/>
                                        </p:tgtEl>
                                      </p:cBhvr>
                                    </p:animEffec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49" presetClass="path" presetSubtype="0" accel="50000" decel="50000" fill="hold" nodeType="withEffect">
                                  <p:stCondLst>
                                    <p:cond delay="0"/>
                                  </p:stCondLst>
                                  <p:childTnLst>
                                    <p:animMotion origin="layout" path="M -2.29167E-6 0 L 0.43138 0.20417 " pathEditMode="relative" rAng="0" ptsTypes="AA">
                                      <p:cBhvr>
                                        <p:cTn id="14" dur="250" fill="hold"/>
                                        <p:tgtEl>
                                          <p:spTgt spid="66"/>
                                        </p:tgtEl>
                                        <p:attrNameLst>
                                          <p:attrName>ppt_x</p:attrName>
                                          <p:attrName>ppt_y</p:attrName>
                                        </p:attrNameLst>
                                      </p:cBhvr>
                                      <p:rCtr x="21563" y="10208"/>
                                    </p:animMotion>
                                  </p:childTnLst>
                                </p:cTn>
                              </p:par>
                              <p:par>
                                <p:cTn id="15" presetID="1" presetClass="entr" presetSubtype="0"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childTnLst>
                                </p:cTn>
                              </p:par>
                              <p:par>
                                <p:cTn id="17" presetID="49" presetClass="path" presetSubtype="0" accel="50000" decel="50000" fill="hold" nodeType="withEffect">
                                  <p:stCondLst>
                                    <p:cond delay="0"/>
                                  </p:stCondLst>
                                  <p:childTnLst>
                                    <p:animMotion origin="layout" path="M -1.04167E-6 3.33333E-6 L -0.40273 -0.22801 " pathEditMode="relative" rAng="0" ptsTypes="AA">
                                      <p:cBhvr>
                                        <p:cTn id="18" dur="250" fill="hold"/>
                                        <p:tgtEl>
                                          <p:spTgt spid="63"/>
                                        </p:tgtEl>
                                        <p:attrNameLst>
                                          <p:attrName>ppt_x</p:attrName>
                                          <p:attrName>ppt_y</p:attrName>
                                        </p:attrNameLst>
                                      </p:cBhvr>
                                      <p:rCtr x="-20143" y="-11412"/>
                                    </p:animMotion>
                                  </p:childTnLst>
                                </p:cTn>
                              </p:par>
                              <p:par>
                                <p:cTn id="19" presetID="22" presetClass="entr" presetSubtype="8" fill="hold" grpId="0" nodeType="withEffect">
                                  <p:stCondLst>
                                    <p:cond delay="25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250"/>
                                        <p:tgtEl>
                                          <p:spTgt spid="45"/>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38"/>
                                        </p:tgtEl>
                                        <p:attrNameLst>
                                          <p:attrName>style.visibility</p:attrName>
                                        </p:attrNameLst>
                                      </p:cBhvr>
                                      <p:to>
                                        <p:strVal val="visible"/>
                                      </p:to>
                                    </p:set>
                                    <p:animEffect transition="in" filter="wipe(right)">
                                      <p:cBhvr>
                                        <p:cTn id="24" dur="250"/>
                                        <p:tgtEl>
                                          <p:spTgt spid="38"/>
                                        </p:tgtEl>
                                      </p:cBhvr>
                                    </p:animEffect>
                                  </p:childTnLst>
                                </p:cTn>
                              </p:par>
                              <p:par>
                                <p:cTn id="25" presetID="21" presetClass="entr" presetSubtype="1" fill="hold" grpId="0" nodeType="withEffect">
                                  <p:stCondLst>
                                    <p:cond delay="25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50"/>
                                        <p:tgtEl>
                                          <p:spTgt spid="4"/>
                                        </p:tgtEl>
                                      </p:cBhvr>
                                    </p:animEffect>
                                  </p:childTnLst>
                                </p:cTn>
                              </p:par>
                              <p:par>
                                <p:cTn id="28" presetID="21" presetClass="entr" presetSubtype="1" fill="hold" grpId="0" nodeType="withEffect">
                                  <p:stCondLst>
                                    <p:cond delay="250"/>
                                  </p:stCondLst>
                                  <p:childTnLst>
                                    <p:set>
                                      <p:cBhvr>
                                        <p:cTn id="29" dur="1" fill="hold">
                                          <p:stCondLst>
                                            <p:cond delay="0"/>
                                          </p:stCondLst>
                                        </p:cTn>
                                        <p:tgtEl>
                                          <p:spTgt spid="30"/>
                                        </p:tgtEl>
                                        <p:attrNameLst>
                                          <p:attrName>style.visibility</p:attrName>
                                        </p:attrNameLst>
                                      </p:cBhvr>
                                      <p:to>
                                        <p:strVal val="visible"/>
                                      </p:to>
                                    </p:set>
                                    <p:animEffect transition="in" filter="wheel(1)">
                                      <p:cBhvr>
                                        <p:cTn id="30" dur="250"/>
                                        <p:tgtEl>
                                          <p:spTgt spid="30"/>
                                        </p:tgtEl>
                                      </p:cBhvr>
                                    </p:animEffect>
                                  </p:childTnLst>
                                </p:cTn>
                              </p:par>
                              <p:par>
                                <p:cTn id="31" presetID="10" presetClass="entr" presetSubtype="0" fill="hold" nodeType="withEffect">
                                  <p:stCondLst>
                                    <p:cond delay="25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500"/>
                                        <p:tgtEl>
                                          <p:spTgt spid="53"/>
                                        </p:tgtEl>
                                      </p:cBhvr>
                                    </p:animEffect>
                                  </p:childTnLst>
                                </p:cTn>
                              </p:par>
                              <p:par>
                                <p:cTn id="34" presetID="10" presetClass="entr" presetSubtype="0" fill="hold" nodeType="withEffect">
                                  <p:stCondLst>
                                    <p:cond delay="25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500"/>
                            </p:stCondLst>
                            <p:childTnLst>
                              <p:par>
                                <p:cTn id="38" presetID="9"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dissolve">
                                      <p:cBhvr>
                                        <p:cTn id="40" dur="500"/>
                                        <p:tgtEl>
                                          <p:spTgt spid="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30" grpId="0" animBg="1"/>
      <p:bldP spid="31" grpId="0" animBg="1"/>
      <p:bldP spid="38" grpId="0" animBg="1"/>
      <p:bldP spid="42" grpId="0"/>
      <p:bldP spid="43" grpId="0"/>
      <p:bldP spid="44" grpId="0"/>
      <p:bldP spid="45" grpId="0" animBg="1"/>
      <p:bldP spid="49" grpId="0"/>
      <p:bldP spid="50" grpId="0"/>
      <p:bldP spid="5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p:cNvSpPr/>
          <p:nvPr/>
        </p:nvSpPr>
        <p:spPr>
          <a:xfrm rot="1725212">
            <a:off x="5125125" y="2815859"/>
            <a:ext cx="1890188" cy="1093019"/>
          </a:xfrm>
          <a:prstGeom prst="parallelogram">
            <a:avLst>
              <a:gd name="adj" fmla="val 62423"/>
            </a:avLst>
          </a:prstGeom>
          <a:solidFill>
            <a:srgbClr val="FFFFF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3393914" y="4838742"/>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3520487" y="4928742"/>
            <a:ext cx="1171575"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42" name="椭圆 41"/>
          <p:cNvSpPr>
            <a:spLocks noChangeAspect="1"/>
          </p:cNvSpPr>
          <p:nvPr/>
        </p:nvSpPr>
        <p:spPr>
          <a:xfrm>
            <a:off x="4619427" y="4838742"/>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7517669" y="4838742"/>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7644242" y="4928742"/>
            <a:ext cx="1171575"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45" name="椭圆 44"/>
          <p:cNvSpPr>
            <a:spLocks noChangeAspect="1"/>
          </p:cNvSpPr>
          <p:nvPr/>
        </p:nvSpPr>
        <p:spPr>
          <a:xfrm>
            <a:off x="8743182" y="4838742"/>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rot="5400000">
            <a:off x="5980219" y="2883463"/>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rot="5400000">
            <a:off x="5706490" y="2600058"/>
            <a:ext cx="727456"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48" name="椭圆 47"/>
          <p:cNvSpPr>
            <a:spLocks noChangeAspect="1"/>
          </p:cNvSpPr>
          <p:nvPr/>
        </p:nvSpPr>
        <p:spPr>
          <a:xfrm rot="5400000">
            <a:off x="5980219" y="2121785"/>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16"/>
          <p:cNvSpPr txBox="1">
            <a:spLocks noChangeArrowheads="1"/>
          </p:cNvSpPr>
          <p:nvPr/>
        </p:nvSpPr>
        <p:spPr bwMode="auto">
          <a:xfrm>
            <a:off x="430404" y="4257467"/>
            <a:ext cx="305351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              点击添加文本</a:t>
            </a: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              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60" name="TextBox 16"/>
          <p:cNvSpPr txBox="1">
            <a:spLocks noChangeArrowheads="1"/>
          </p:cNvSpPr>
          <p:nvPr/>
        </p:nvSpPr>
        <p:spPr bwMode="auto">
          <a:xfrm>
            <a:off x="8923182" y="4257468"/>
            <a:ext cx="31068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              点击添加文本</a:t>
            </a: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点击添加文本              点击添加文本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61" name="TextBox 16"/>
          <p:cNvSpPr txBox="1">
            <a:spLocks noChangeArrowheads="1"/>
          </p:cNvSpPr>
          <p:nvPr/>
        </p:nvSpPr>
        <p:spPr bwMode="auto">
          <a:xfrm>
            <a:off x="4480521" y="967147"/>
            <a:ext cx="316939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              点击</a:t>
            </a: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smtClean="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400">
                <a:solidFill>
                  <a:schemeClr val="bg1"/>
                </a:solidFill>
                <a:latin typeface="微软雅黑" panose="020B0503020204020204" pitchFamily="34" charset="-122"/>
                <a:ea typeface="微软雅黑" panose="020B0503020204020204" pitchFamily="34" charset="-122"/>
              </a:rPr>
              <a:t>点击添加</a:t>
            </a:r>
            <a:r>
              <a:rPr lang="zh-CN" altLang="en-US" sz="1400" smtClean="0">
                <a:solidFill>
                  <a:schemeClr val="bg1"/>
                </a:solidFill>
                <a:latin typeface="微软雅黑" panose="020B0503020204020204" pitchFamily="34" charset="-122"/>
                <a:ea typeface="微软雅黑" panose="020B0503020204020204" pitchFamily="34" charset="-122"/>
              </a:rPr>
              <a:t>文本              点击</a:t>
            </a: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169065" y="283263"/>
            <a:ext cx="954107" cy="400110"/>
          </a:xfrm>
          <a:prstGeom prst="rect">
            <a:avLst/>
          </a:prstGeom>
        </p:spPr>
        <p:txBody>
          <a:bodyPr wrap="none">
            <a:spAutoFit/>
          </a:bodyPr>
          <a:lstStyle/>
          <a:p>
            <a:r>
              <a:rPr lang="zh-CN" altLang="en-US" sz="2000" smtClean="0">
                <a:solidFill>
                  <a:srgbClr val="FFFFFF"/>
                </a:solidFill>
                <a:latin typeface="微软雅黑" panose="020B0503020204020204" pitchFamily="34" charset="-122"/>
                <a:ea typeface="微软雅黑" panose="020B0503020204020204" pitchFamily="34" charset="-122"/>
              </a:rPr>
              <a:t>过渡页</a:t>
            </a:r>
            <a:endParaRPr lang="zh-CN" altLang="en-US" sz="2000">
              <a:solidFill>
                <a:srgbClr val="FFFFFF"/>
              </a:solidFill>
            </a:endParaRPr>
          </a:p>
        </p:txBody>
      </p:sp>
      <p:sp>
        <p:nvSpPr>
          <p:cNvPr id="63" name="矩形 62"/>
          <p:cNvSpPr>
            <a:spLocks noChangeAspect="1"/>
          </p:cNvSpPr>
          <p:nvPr/>
        </p:nvSpPr>
        <p:spPr>
          <a:xfrm>
            <a:off x="5448889" y="-1207539"/>
            <a:ext cx="1232660" cy="1232660"/>
          </a:xfrm>
          <a:prstGeom prst="rect">
            <a:avLst/>
          </a:prstGeom>
          <a:solidFill>
            <a:srgbClr val="FFFFFF">
              <a:alpha val="20000"/>
            </a:srgbClr>
          </a:solidFill>
          <a:ln>
            <a:solidFill>
              <a:srgbClr val="FFFFFF"/>
            </a:solidFill>
          </a:ln>
          <a:scene3d>
            <a:camera prst="isometricTopUp"/>
            <a:lightRig rig="threePt" dir="t"/>
          </a:scene3d>
          <a:sp3d extrusionH="1079500" contourW="12700">
            <a:bevelT w="0" h="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rot="1744606" flipH="1">
            <a:off x="4095696" y="4210487"/>
            <a:ext cx="2015644" cy="1155793"/>
          </a:xfrm>
          <a:prstGeom prst="parallelogram">
            <a:avLst>
              <a:gd name="adj" fmla="val 55785"/>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rot="19855394">
            <a:off x="6060555" y="4211158"/>
            <a:ext cx="2015644" cy="1155793"/>
          </a:xfrm>
          <a:prstGeom prst="parallelogram">
            <a:avLst>
              <a:gd name="adj" fmla="val 55785"/>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childTnLst>
                                </p:cTn>
                              </p:par>
                              <p:par>
                                <p:cTn id="10" presetID="42" presetClass="path" presetSubtype="0" accel="50000" decel="50000" fill="hold" grpId="1" nodeType="withEffect">
                                  <p:stCondLst>
                                    <p:cond delay="0"/>
                                  </p:stCondLst>
                                  <p:childTnLst>
                                    <p:animMotion origin="layout" path="M 4.16667E-6 1.11111E-6 L 0.00052 0.63704 " pathEditMode="relative" rAng="0" ptsTypes="AA">
                                      <p:cBhvr>
                                        <p:cTn id="11" dur="250" fill="hold"/>
                                        <p:tgtEl>
                                          <p:spTgt spid="63"/>
                                        </p:tgtEl>
                                        <p:attrNameLst>
                                          <p:attrName>ppt_x</p:attrName>
                                          <p:attrName>ppt_y</p:attrName>
                                        </p:attrNameLst>
                                      </p:cBhvr>
                                      <p:rCtr x="26" y="31852"/>
                                    </p:animMotion>
                                  </p:childTnLst>
                                </p:cTn>
                              </p:par>
                              <p:par>
                                <p:cTn id="12" presetID="22" presetClass="entr" presetSubtype="4" fill="hold" grpId="0" nodeType="withEffect">
                                  <p:stCondLst>
                                    <p:cond delay="25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250"/>
                                        <p:tgtEl>
                                          <p:spTgt spid="13"/>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250"/>
                                        <p:tgtEl>
                                          <p:spTgt spid="34"/>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250"/>
                                        <p:tgtEl>
                                          <p:spTgt spid="36"/>
                                        </p:tgtEl>
                                      </p:cBhvr>
                                    </p:animEffect>
                                  </p:childTnLst>
                                </p:cTn>
                              </p:par>
                              <p:par>
                                <p:cTn id="21" presetID="21" presetClass="entr" presetSubtype="1" fill="hold" grpId="0" nodeType="withEffect">
                                  <p:stCondLst>
                                    <p:cond delay="500"/>
                                  </p:stCondLst>
                                  <p:childTnLst>
                                    <p:set>
                                      <p:cBhvr>
                                        <p:cTn id="22" dur="1" fill="hold">
                                          <p:stCondLst>
                                            <p:cond delay="0"/>
                                          </p:stCondLst>
                                        </p:cTn>
                                        <p:tgtEl>
                                          <p:spTgt spid="46"/>
                                        </p:tgtEl>
                                        <p:attrNameLst>
                                          <p:attrName>style.visibility</p:attrName>
                                        </p:attrNameLst>
                                      </p:cBhvr>
                                      <p:to>
                                        <p:strVal val="visible"/>
                                      </p:to>
                                    </p:set>
                                    <p:animEffect transition="in" filter="wheel(1)">
                                      <p:cBhvr>
                                        <p:cTn id="23" dur="250"/>
                                        <p:tgtEl>
                                          <p:spTgt spid="46"/>
                                        </p:tgtEl>
                                      </p:cBhvr>
                                    </p:animEffect>
                                  </p:childTnLst>
                                </p:cTn>
                              </p:par>
                              <p:par>
                                <p:cTn id="24" presetID="21" presetClass="entr" presetSubtype="1" fill="hold" grpId="0" nodeType="withEffect">
                                  <p:stCondLst>
                                    <p:cond delay="500"/>
                                  </p:stCondLst>
                                  <p:childTnLst>
                                    <p:set>
                                      <p:cBhvr>
                                        <p:cTn id="25" dur="1" fill="hold">
                                          <p:stCondLst>
                                            <p:cond delay="0"/>
                                          </p:stCondLst>
                                        </p:cTn>
                                        <p:tgtEl>
                                          <p:spTgt spid="42"/>
                                        </p:tgtEl>
                                        <p:attrNameLst>
                                          <p:attrName>style.visibility</p:attrName>
                                        </p:attrNameLst>
                                      </p:cBhvr>
                                      <p:to>
                                        <p:strVal val="visible"/>
                                      </p:to>
                                    </p:set>
                                    <p:animEffect transition="in" filter="wheel(1)">
                                      <p:cBhvr>
                                        <p:cTn id="26" dur="250"/>
                                        <p:tgtEl>
                                          <p:spTgt spid="42"/>
                                        </p:tgtEl>
                                      </p:cBhvr>
                                    </p:animEffect>
                                  </p:childTnLst>
                                </p:cTn>
                              </p:par>
                              <p:par>
                                <p:cTn id="27" presetID="21" presetClass="entr" presetSubtype="1" fill="hold" grpId="0" nodeType="withEffect">
                                  <p:stCondLst>
                                    <p:cond delay="500"/>
                                  </p:stCondLst>
                                  <p:childTnLst>
                                    <p:set>
                                      <p:cBhvr>
                                        <p:cTn id="28" dur="1" fill="hold">
                                          <p:stCondLst>
                                            <p:cond delay="0"/>
                                          </p:stCondLst>
                                        </p:cTn>
                                        <p:tgtEl>
                                          <p:spTgt spid="43"/>
                                        </p:tgtEl>
                                        <p:attrNameLst>
                                          <p:attrName>style.visibility</p:attrName>
                                        </p:attrNameLst>
                                      </p:cBhvr>
                                      <p:to>
                                        <p:strVal val="visible"/>
                                      </p:to>
                                    </p:set>
                                    <p:animEffect transition="in" filter="wheel(1)">
                                      <p:cBhvr>
                                        <p:cTn id="29" dur="250"/>
                                        <p:tgtEl>
                                          <p:spTgt spid="43"/>
                                        </p:tgtEl>
                                      </p:cBhvr>
                                    </p:animEffect>
                                  </p:childTnLst>
                                </p:cTn>
                              </p:par>
                              <p:par>
                                <p:cTn id="30" presetID="22" presetClass="entr" presetSubtype="2" fill="hold" nodeType="withEffect">
                                  <p:stCondLst>
                                    <p:cond delay="500"/>
                                  </p:stCondLst>
                                  <p:childTnLst>
                                    <p:set>
                                      <p:cBhvr>
                                        <p:cTn id="31" dur="1" fill="hold">
                                          <p:stCondLst>
                                            <p:cond delay="0"/>
                                          </p:stCondLst>
                                        </p:cTn>
                                        <p:tgtEl>
                                          <p:spTgt spid="41"/>
                                        </p:tgtEl>
                                        <p:attrNameLst>
                                          <p:attrName>style.visibility</p:attrName>
                                        </p:attrNameLst>
                                      </p:cBhvr>
                                      <p:to>
                                        <p:strVal val="visible"/>
                                      </p:to>
                                    </p:set>
                                    <p:animEffect transition="in" filter="wipe(right)">
                                      <p:cBhvr>
                                        <p:cTn id="32" dur="250"/>
                                        <p:tgtEl>
                                          <p:spTgt spid="41"/>
                                        </p:tgtEl>
                                      </p:cBhvr>
                                    </p:animEffect>
                                  </p:childTnLst>
                                </p:cTn>
                              </p:par>
                              <p:par>
                                <p:cTn id="33" presetID="22" presetClass="entr" presetSubtype="4" fill="hold" nodeType="withEffect">
                                  <p:stCondLst>
                                    <p:cond delay="50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250"/>
                                        <p:tgtEl>
                                          <p:spTgt spid="47"/>
                                        </p:tgtEl>
                                      </p:cBhvr>
                                    </p:animEffect>
                                  </p:childTnLst>
                                </p:cTn>
                              </p:par>
                              <p:par>
                                <p:cTn id="36" presetID="22" presetClass="entr" presetSubtype="8" fill="hold" nodeType="withEffect">
                                  <p:stCondLst>
                                    <p:cond delay="50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250"/>
                                        <p:tgtEl>
                                          <p:spTgt spid="44"/>
                                        </p:tgtEl>
                                      </p:cBhvr>
                                    </p:animEffect>
                                  </p:childTnLst>
                                </p:cTn>
                              </p:par>
                              <p:par>
                                <p:cTn id="39" presetID="21" presetClass="entr" presetSubtype="1" fill="hold" grpId="0"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heel(1)">
                                      <p:cBhvr>
                                        <p:cTn id="41" dur="250"/>
                                        <p:tgtEl>
                                          <p:spTgt spid="48"/>
                                        </p:tgtEl>
                                      </p:cBhvr>
                                    </p:animEffect>
                                  </p:childTnLst>
                                </p:cTn>
                              </p:par>
                              <p:par>
                                <p:cTn id="42" presetID="21" presetClass="entr" presetSubtype="1" fill="hold" grpId="0" nodeType="withEffect">
                                  <p:stCondLst>
                                    <p:cond delay="750"/>
                                  </p:stCondLst>
                                  <p:childTnLst>
                                    <p:set>
                                      <p:cBhvr>
                                        <p:cTn id="43" dur="1" fill="hold">
                                          <p:stCondLst>
                                            <p:cond delay="0"/>
                                          </p:stCondLst>
                                        </p:cTn>
                                        <p:tgtEl>
                                          <p:spTgt spid="45"/>
                                        </p:tgtEl>
                                        <p:attrNameLst>
                                          <p:attrName>style.visibility</p:attrName>
                                        </p:attrNameLst>
                                      </p:cBhvr>
                                      <p:to>
                                        <p:strVal val="visible"/>
                                      </p:to>
                                    </p:set>
                                    <p:animEffect transition="in" filter="wheel(1)">
                                      <p:cBhvr>
                                        <p:cTn id="44" dur="250"/>
                                        <p:tgtEl>
                                          <p:spTgt spid="45"/>
                                        </p:tgtEl>
                                      </p:cBhvr>
                                    </p:animEffect>
                                  </p:childTnLst>
                                </p:cTn>
                              </p:par>
                              <p:par>
                                <p:cTn id="45" presetID="21" presetClass="entr" presetSubtype="1" fill="hold" grpId="0" nodeType="withEffect">
                                  <p:stCondLst>
                                    <p:cond delay="750"/>
                                  </p:stCondLst>
                                  <p:childTnLst>
                                    <p:set>
                                      <p:cBhvr>
                                        <p:cTn id="46" dur="1" fill="hold">
                                          <p:stCondLst>
                                            <p:cond delay="0"/>
                                          </p:stCondLst>
                                        </p:cTn>
                                        <p:tgtEl>
                                          <p:spTgt spid="38"/>
                                        </p:tgtEl>
                                        <p:attrNameLst>
                                          <p:attrName>style.visibility</p:attrName>
                                        </p:attrNameLst>
                                      </p:cBhvr>
                                      <p:to>
                                        <p:strVal val="visible"/>
                                      </p:to>
                                    </p:set>
                                    <p:animEffect transition="in" filter="wheel(1)">
                                      <p:cBhvr>
                                        <p:cTn id="47" dur="250"/>
                                        <p:tgtEl>
                                          <p:spTgt spid="38"/>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8" grpId="0" animBg="1"/>
      <p:bldP spid="42" grpId="0" animBg="1"/>
      <p:bldP spid="43" grpId="0" animBg="1"/>
      <p:bldP spid="45" grpId="0" animBg="1"/>
      <p:bldP spid="46" grpId="0" animBg="1"/>
      <p:bldP spid="48" grpId="0" animBg="1"/>
      <p:bldP spid="59" grpId="0"/>
      <p:bldP spid="60" grpId="0"/>
      <p:bldP spid="61" grpId="0"/>
      <p:bldP spid="62" grpId="0"/>
      <p:bldP spid="63" grpId="0" animBg="1"/>
      <p:bldP spid="63" grpId="1" animBg="1"/>
      <p:bldP spid="34"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270000"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 2"/>
          <p:cNvSpPr/>
          <p:nvPr/>
        </p:nvSpPr>
        <p:spPr>
          <a:xfrm>
            <a:off x="3190345"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5110690"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031035"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2295649" y="2661613"/>
            <a:ext cx="651925" cy="580341"/>
            <a:chOff x="6699251" y="2735263"/>
            <a:chExt cx="404812" cy="360362"/>
          </a:xfrm>
        </p:grpSpPr>
        <p:sp>
          <p:nvSpPr>
            <p:cNvPr id="7"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1" name="燕尾形 10"/>
          <p:cNvSpPr/>
          <p:nvPr/>
        </p:nvSpPr>
        <p:spPr>
          <a:xfrm>
            <a:off x="8951381" y="2082953"/>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4300512" y="2573607"/>
            <a:ext cx="479705" cy="702664"/>
            <a:chOff x="7362826" y="2633663"/>
            <a:chExt cx="338138" cy="495299"/>
          </a:xfrm>
          <a:solidFill>
            <a:schemeClr val="bg1"/>
          </a:solidFill>
        </p:grpSpPr>
        <p:sp>
          <p:nvSpPr>
            <p:cNvPr id="13" name="Freeform 206"/>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07"/>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08"/>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9"/>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文本框 36"/>
          <p:cNvSpPr txBox="1"/>
          <p:nvPr/>
        </p:nvSpPr>
        <p:spPr>
          <a:xfrm>
            <a:off x="134303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18" name="文本框 37"/>
          <p:cNvSpPr txBox="1"/>
          <p:nvPr/>
        </p:nvSpPr>
        <p:spPr>
          <a:xfrm>
            <a:off x="3257561"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19" name="文本框 38"/>
          <p:cNvSpPr txBox="1"/>
          <p:nvPr/>
        </p:nvSpPr>
        <p:spPr>
          <a:xfrm>
            <a:off x="517208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20" name="文本框 39"/>
          <p:cNvSpPr txBox="1"/>
          <p:nvPr/>
        </p:nvSpPr>
        <p:spPr>
          <a:xfrm>
            <a:off x="7086611"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sp>
        <p:nvSpPr>
          <p:cNvPr id="21" name="文本框 40"/>
          <p:cNvSpPr txBox="1"/>
          <p:nvPr/>
        </p:nvSpPr>
        <p:spPr>
          <a:xfrm>
            <a:off x="9001136" y="4120181"/>
            <a:ext cx="1505540" cy="369332"/>
          </a:xfrm>
          <a:prstGeom prst="rect">
            <a:avLst/>
          </a:prstGeom>
          <a:noFill/>
        </p:spPr>
        <p:txBody>
          <a:bodyPr wrap="none" rtlCol="0">
            <a:spAutoFit/>
          </a:bodyPr>
          <a:lstStyle/>
          <a:p>
            <a:r>
              <a:rPr lang="en-US" altLang="zh-CN" b="1" dirty="0" smtClean="0">
                <a:solidFill>
                  <a:schemeClr val="accent4"/>
                </a:solidFill>
              </a:rPr>
              <a:t>YOUR TEXT</a:t>
            </a:r>
            <a:endParaRPr lang="zh-CN" altLang="en-US" b="1" dirty="0">
              <a:solidFill>
                <a:schemeClr val="accent4"/>
              </a:solidFill>
            </a:endParaRPr>
          </a:p>
        </p:txBody>
      </p:sp>
      <p:grpSp>
        <p:nvGrpSpPr>
          <p:cNvPr id="22" name="组合 21"/>
          <p:cNvGrpSpPr/>
          <p:nvPr/>
        </p:nvGrpSpPr>
        <p:grpSpPr>
          <a:xfrm>
            <a:off x="7999975" y="2663401"/>
            <a:ext cx="679069" cy="553893"/>
            <a:chOff x="1563256" y="1711324"/>
            <a:chExt cx="344488" cy="280987"/>
          </a:xfrm>
          <a:solidFill>
            <a:schemeClr val="bg1"/>
          </a:solidFill>
        </p:grpSpPr>
        <p:sp>
          <p:nvSpPr>
            <p:cNvPr id="2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6092824" y="2655388"/>
            <a:ext cx="574847" cy="572739"/>
            <a:chOff x="6475413" y="631826"/>
            <a:chExt cx="1298575" cy="1293813"/>
          </a:xfrm>
          <a:solidFill>
            <a:schemeClr val="bg1"/>
          </a:solidFill>
        </p:grpSpPr>
        <p:sp>
          <p:nvSpPr>
            <p:cNvPr id="27"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Oval 277"/>
            <p:cNvSpPr>
              <a:spLocks noChangeArrowheads="1"/>
            </p:cNvSpPr>
            <p:nvPr/>
          </p:nvSpPr>
          <p:spPr bwMode="auto">
            <a:xfrm>
              <a:off x="7027863" y="1179513"/>
              <a:ext cx="198438" cy="198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9948520" y="2672103"/>
            <a:ext cx="574825" cy="559358"/>
            <a:chOff x="4854143" y="1679574"/>
            <a:chExt cx="354013" cy="344487"/>
          </a:xfrm>
          <a:solidFill>
            <a:schemeClr val="bg1"/>
          </a:solidFill>
        </p:grpSpPr>
        <p:sp>
          <p:nvSpPr>
            <p:cNvPr id="33"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grpSp>
      <p:grpSp>
        <p:nvGrpSpPr>
          <p:cNvPr id="36" name="组合 35"/>
          <p:cNvGrpSpPr/>
          <p:nvPr/>
        </p:nvGrpSpPr>
        <p:grpSpPr>
          <a:xfrm>
            <a:off x="672792" y="604872"/>
            <a:ext cx="3265774" cy="400110"/>
            <a:chOff x="672792" y="604872"/>
            <a:chExt cx="3265774" cy="400110"/>
          </a:xfrm>
        </p:grpSpPr>
        <p:sp>
          <p:nvSpPr>
            <p:cNvPr id="37" name="矩形 36"/>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38" name="直角三角形 37"/>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直角三角形 38"/>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0" name="文本框 63"/>
          <p:cNvSpPr txBox="1"/>
          <p:nvPr/>
        </p:nvSpPr>
        <p:spPr>
          <a:xfrm>
            <a:off x="1707528" y="4922203"/>
            <a:ext cx="8776944" cy="883640"/>
          </a:xfrm>
          <a:prstGeom prst="rect">
            <a:avLst/>
          </a:prstGeom>
          <a:noFill/>
        </p:spPr>
        <p:txBody>
          <a:bodyPr wrap="square" rtlCol="0">
            <a:spAutoFit/>
          </a:bodyPr>
          <a:lstStyle/>
          <a:p>
            <a:pPr algn="ctr">
              <a:lnSpc>
                <a:spcPct val="110000"/>
              </a:lnSpc>
            </a:pPr>
            <a:r>
              <a:rPr lang="en-US" altLang="zh-CN" sz="1600"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smtClean="0">
              <a:solidFill>
                <a:schemeClr val="bg1"/>
              </a:solidFill>
              <a:latin typeface="Segoe UI Semilight" panose="020B0402040204020203" pitchFamily="34" charset="0"/>
              <a:cs typeface="Segoe UI Semilight" panose="020B0402040204020203"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23675" y="2414955"/>
            <a:ext cx="4344651" cy="202809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4"/>
          <p:cNvSpPr txBox="1">
            <a:spLocks noChangeArrowheads="1"/>
          </p:cNvSpPr>
          <p:nvPr/>
        </p:nvSpPr>
        <p:spPr bwMode="auto">
          <a:xfrm>
            <a:off x="5593299" y="3136613"/>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smtClean="0">
                <a:solidFill>
                  <a:schemeClr val="bg1"/>
                </a:solidFill>
                <a:latin typeface="微软雅黑" panose="020B0503020204020204" pitchFamily="34" charset="-122"/>
                <a:ea typeface="微软雅黑" panose="020B0503020204020204" pitchFamily="34" charset="-122"/>
              </a:rPr>
              <a:t>谢谢</a:t>
            </a:r>
            <a:endParaRPr lang="zh-CN" sz="32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flipV="1">
            <a:off x="5950702" y="3436145"/>
            <a:ext cx="648000" cy="264715"/>
            <a:chOff x="5481510" y="1740050"/>
            <a:chExt cx="3485322" cy="1302001"/>
          </a:xfrm>
        </p:grpSpPr>
        <p:cxnSp>
          <p:nvCxnSpPr>
            <p:cNvPr id="14" name="直接连接符 13"/>
            <p:cNvCxnSpPr/>
            <p:nvPr/>
          </p:nvCxnSpPr>
          <p:spPr>
            <a:xfrm>
              <a:off x="5481510" y="1740050"/>
              <a:ext cx="3485322" cy="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8889983" y="1742711"/>
              <a:ext cx="0" cy="129934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flipH="1">
            <a:off x="5593299" y="3138657"/>
            <a:ext cx="648000" cy="264715"/>
            <a:chOff x="5481510" y="1740050"/>
            <a:chExt cx="3485322" cy="1302001"/>
          </a:xfrm>
        </p:grpSpPr>
        <p:cxnSp>
          <p:nvCxnSpPr>
            <p:cNvPr id="17" name="直接连接符 16"/>
            <p:cNvCxnSpPr/>
            <p:nvPr/>
          </p:nvCxnSpPr>
          <p:spPr>
            <a:xfrm>
              <a:off x="5481510" y="1740050"/>
              <a:ext cx="3485322" cy="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8889983" y="1742711"/>
              <a:ext cx="0" cy="1299340"/>
            </a:xfrm>
            <a:prstGeom prst="line">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cxnSp>
      </p:grpSp>
      <p:sp>
        <p:nvSpPr>
          <p:cNvPr id="3" name="文本框 2"/>
          <p:cNvSpPr txBox="1"/>
          <p:nvPr/>
        </p:nvSpPr>
        <p:spPr>
          <a:xfrm>
            <a:off x="7522845" y="6180455"/>
            <a:ext cx="4083685" cy="337185"/>
          </a:xfrm>
          <a:prstGeom prst="rect">
            <a:avLst/>
          </a:prstGeom>
          <a:noFill/>
        </p:spPr>
        <p:txBody>
          <a:bodyPr wrap="square" rtlCol="0" anchor="t">
            <a:spAutoFit/>
            <a:scene3d>
              <a:camera prst="orthographicFront"/>
              <a:lightRig rig="threePt" dir="t"/>
            </a:scene3d>
          </a:bodyPr>
          <a:p>
            <a:r>
              <a:rPr lang="zh-CN" altLang="en-US" sz="1600" dirty="0">
                <a:solidFill>
                  <a:schemeClr val="bg1"/>
                </a:solidFill>
                <a:effectLst>
                  <a:outerShdw blurRad="38100" dist="19050" dir="2700000" algn="tl" rotWithShape="0">
                    <a:schemeClr val="dk1">
                      <a:alpha val="40000"/>
                    </a:schemeClr>
                  </a:outerShdw>
                </a:effectLst>
                <a:sym typeface="+mn-ea"/>
              </a:rPr>
              <a:t>更多资源，请访问</a:t>
            </a:r>
            <a:r>
              <a:rPr lang="en-US" altLang="zh-CN" sz="1600" dirty="0">
                <a:solidFill>
                  <a:schemeClr val="bg1"/>
                </a:solidFill>
                <a:effectLst>
                  <a:outerShdw blurRad="38100" dist="19050" dir="2700000" algn="tl" rotWithShape="0">
                    <a:schemeClr val="dk1">
                      <a:alpha val="40000"/>
                    </a:schemeClr>
                  </a:outerShdw>
                </a:effectLst>
                <a:sym typeface="+mn-ea"/>
                <a:hlinkClick r:id="rId1"/>
              </a:rPr>
              <a:t>http://www.92ppt.net</a:t>
            </a:r>
            <a:endParaRPr lang="en-US" altLang="zh-CN" sz="1600" dirty="0">
              <a:solidFill>
                <a:schemeClr val="bg1"/>
              </a:solidFill>
              <a:effectLst>
                <a:outerShdw blurRad="38100" dist="19050" dir="2700000" algn="tl" rotWithShape="0">
                  <a:schemeClr val="dk1">
                    <a:alpha val="40000"/>
                  </a:schemeClr>
                </a:outerShdw>
              </a:effectLst>
              <a:sym typeface="+mn-ea"/>
              <a:hlinkClick r:id="rId1"/>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49" presetClass="path" presetSubtype="0" accel="50000" decel="50000" fill="hold" nodeType="withEffect">
                                  <p:stCondLst>
                                    <p:cond delay="0"/>
                                  </p:stCondLst>
                                  <p:childTnLst>
                                    <p:animMotion origin="layout" path="M -3.33333E-6 -3.7037E-7 L 0.13698 0.10602 " pathEditMode="relative" rAng="0" ptsTypes="AA">
                                      <p:cBhvr>
                                        <p:cTn id="10" dur="250" fill="hold"/>
                                        <p:tgtEl>
                                          <p:spTgt spid="13"/>
                                        </p:tgtEl>
                                        <p:attrNameLst>
                                          <p:attrName>ppt_x</p:attrName>
                                          <p:attrName>ppt_y</p:attrName>
                                        </p:attrNameLst>
                                      </p:cBhvr>
                                      <p:rCtr x="6849" y="5301"/>
                                    </p:animMotion>
                                  </p:childTnLst>
                                </p:cTn>
                              </p:par>
                              <p:par>
                                <p:cTn id="11" presetID="49" presetClass="path" presetSubtype="0" accel="50000" decel="50000" fill="hold" nodeType="withEffect">
                                  <p:stCondLst>
                                    <p:cond delay="0"/>
                                  </p:stCondLst>
                                  <p:childTnLst>
                                    <p:animMotion origin="layout" path="M 3.54167E-6 -1.85185E-6 L -0.13685 -0.10555 " pathEditMode="relative" rAng="0" ptsTypes="AA">
                                      <p:cBhvr>
                                        <p:cTn id="12" dur="250" fill="hold"/>
                                        <p:tgtEl>
                                          <p:spTgt spid="16"/>
                                        </p:tgtEl>
                                        <p:attrNameLst>
                                          <p:attrName>ppt_x</p:attrName>
                                          <p:attrName>ppt_y</p:attrName>
                                        </p:attrNameLst>
                                      </p:cBhvr>
                                      <p:rCtr x="-6849" y="-5278"/>
                                    </p:animMotion>
                                  </p:childTnLst>
                                </p:cTn>
                              </p:par>
                              <p:par>
                                <p:cTn id="13" presetID="4" presetClass="entr" presetSubtype="3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250"/>
                                        <p:tgtEl>
                                          <p:spTgt spid="6"/>
                                        </p:tgtEl>
                                      </p:cBhvr>
                                    </p:animEffect>
                                  </p:childTnLst>
                                </p:cTn>
                              </p:par>
                            </p:childTnLst>
                          </p:cTn>
                        </p:par>
                        <p:par>
                          <p:cTn id="16" fill="hold">
                            <p:stCondLst>
                              <p:cond delay="0"/>
                            </p:stCondLst>
                            <p:childTnLst>
                              <p:par>
                                <p:cTn id="17" presetID="10" presetClass="entr" presetSubtype="0" fill="hold" grpId="0" nodeType="afterEffect">
                                  <p:stCondLst>
                                    <p:cond delay="25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973738" y="934210"/>
            <a:ext cx="2180557" cy="1107996"/>
          </a:xfrm>
          <a:prstGeom prst="rect">
            <a:avLst/>
          </a:prstGeom>
          <a:noFill/>
        </p:spPr>
        <p:txBody>
          <a:bodyPr wrap="square" rtlCol="0">
            <a:spAutoFit/>
          </a:bodyPr>
          <a:lstStyle/>
          <a:p>
            <a:r>
              <a:rPr lang="zh-CN" altLang="en-US" sz="6600" b="1" smtClean="0">
                <a:solidFill>
                  <a:schemeClr val="bg1"/>
                </a:solidFill>
                <a:latin typeface="张海山锐谐体2.0-授权联系：Samtype@QQ.com" panose="02000000000000000000" pitchFamily="2" charset="-122"/>
                <a:ea typeface="张海山锐谐体2.0-授权联系：Samtype@QQ.com" panose="02000000000000000000" pitchFamily="2" charset="-122"/>
              </a:rPr>
              <a:t>目录</a:t>
            </a:r>
            <a:endParaRPr lang="zh-CN" altLang="en-US" sz="6600" b="1">
              <a:solidFill>
                <a:schemeClr val="bg1"/>
              </a:solidFill>
              <a:latin typeface="张海山锐谐体2.0-授权联系：Samtype@QQ.com" panose="02000000000000000000" pitchFamily="2" charset="-122"/>
              <a:ea typeface="张海山锐谐体2.0-授权联系：Samtype@QQ.com" panose="02000000000000000000" pitchFamily="2" charset="-122"/>
            </a:endParaRPr>
          </a:p>
        </p:txBody>
      </p:sp>
      <p:sp>
        <p:nvSpPr>
          <p:cNvPr id="3" name="矩形 2"/>
          <p:cNvSpPr/>
          <p:nvPr/>
        </p:nvSpPr>
        <p:spPr>
          <a:xfrm>
            <a:off x="1774926" y="2436236"/>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4" name="矩形 3"/>
          <p:cNvSpPr/>
          <p:nvPr/>
        </p:nvSpPr>
        <p:spPr>
          <a:xfrm>
            <a:off x="1796754" y="272437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5" name="文本框 5"/>
          <p:cNvSpPr txBox="1"/>
          <p:nvPr/>
        </p:nvSpPr>
        <p:spPr>
          <a:xfrm>
            <a:off x="1040973" y="2343696"/>
            <a:ext cx="870751" cy="830997"/>
          </a:xfrm>
          <a:prstGeom prst="rect">
            <a:avLst/>
          </a:prstGeom>
          <a:noFill/>
        </p:spPr>
        <p:txBody>
          <a:bodyPr wrap="none" rtlCol="0">
            <a:spAutoFit/>
          </a:bodyPr>
          <a:lstStyle/>
          <a:p>
            <a:r>
              <a:rPr lang="en-US" altLang="zh-CN" sz="4800" b="1" dirty="0" smtClean="0">
                <a:solidFill>
                  <a:schemeClr val="accent4"/>
                </a:solidFill>
              </a:rPr>
              <a:t>01</a:t>
            </a:r>
            <a:endParaRPr lang="zh-CN" altLang="en-US" sz="4800" b="1" dirty="0">
              <a:solidFill>
                <a:schemeClr val="accent4"/>
              </a:solidFill>
            </a:endParaRPr>
          </a:p>
        </p:txBody>
      </p:sp>
      <p:sp>
        <p:nvSpPr>
          <p:cNvPr id="6" name="矩形 5"/>
          <p:cNvSpPr/>
          <p:nvPr/>
        </p:nvSpPr>
        <p:spPr>
          <a:xfrm>
            <a:off x="1774926" y="3850987"/>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7" name="矩形 6"/>
          <p:cNvSpPr/>
          <p:nvPr/>
        </p:nvSpPr>
        <p:spPr>
          <a:xfrm>
            <a:off x="1796754" y="413912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8" name="文本框 10"/>
          <p:cNvSpPr txBox="1"/>
          <p:nvPr/>
        </p:nvSpPr>
        <p:spPr>
          <a:xfrm>
            <a:off x="1040973" y="3758447"/>
            <a:ext cx="870751" cy="830997"/>
          </a:xfrm>
          <a:prstGeom prst="rect">
            <a:avLst/>
          </a:prstGeom>
          <a:noFill/>
        </p:spPr>
        <p:txBody>
          <a:bodyPr wrap="none" rtlCol="0">
            <a:spAutoFit/>
          </a:bodyPr>
          <a:lstStyle/>
          <a:p>
            <a:r>
              <a:rPr lang="en-US" altLang="zh-CN" sz="4800" b="1" smtClean="0">
                <a:solidFill>
                  <a:schemeClr val="accent4"/>
                </a:solidFill>
              </a:rPr>
              <a:t>03</a:t>
            </a:r>
            <a:endParaRPr lang="zh-CN" altLang="en-US" sz="4800" b="1" dirty="0">
              <a:solidFill>
                <a:schemeClr val="accent4"/>
              </a:solidFill>
            </a:endParaRPr>
          </a:p>
        </p:txBody>
      </p:sp>
      <p:sp>
        <p:nvSpPr>
          <p:cNvPr id="9" name="矩形 8"/>
          <p:cNvSpPr/>
          <p:nvPr/>
        </p:nvSpPr>
        <p:spPr>
          <a:xfrm>
            <a:off x="5029114" y="3850987"/>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10" name="矩形 9"/>
          <p:cNvSpPr/>
          <p:nvPr/>
        </p:nvSpPr>
        <p:spPr>
          <a:xfrm>
            <a:off x="5050942" y="413912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11" name="文本框 14"/>
          <p:cNvSpPr txBox="1"/>
          <p:nvPr/>
        </p:nvSpPr>
        <p:spPr>
          <a:xfrm>
            <a:off x="4295161" y="3758447"/>
            <a:ext cx="870751" cy="830997"/>
          </a:xfrm>
          <a:prstGeom prst="rect">
            <a:avLst/>
          </a:prstGeom>
          <a:noFill/>
        </p:spPr>
        <p:txBody>
          <a:bodyPr wrap="none" rtlCol="0">
            <a:spAutoFit/>
          </a:bodyPr>
          <a:lstStyle/>
          <a:p>
            <a:r>
              <a:rPr lang="en-US" altLang="zh-CN" sz="4800" b="1" smtClean="0">
                <a:solidFill>
                  <a:schemeClr val="accent4"/>
                </a:solidFill>
              </a:rPr>
              <a:t>04</a:t>
            </a:r>
            <a:endParaRPr lang="zh-CN" altLang="en-US" sz="4800" b="1" dirty="0">
              <a:solidFill>
                <a:schemeClr val="accent4"/>
              </a:solidFill>
            </a:endParaRPr>
          </a:p>
        </p:txBody>
      </p:sp>
      <p:sp>
        <p:nvSpPr>
          <p:cNvPr id="12" name="矩形 11"/>
          <p:cNvSpPr/>
          <p:nvPr/>
        </p:nvSpPr>
        <p:spPr>
          <a:xfrm>
            <a:off x="5029114" y="2436236"/>
            <a:ext cx="1984839" cy="400110"/>
          </a:xfrm>
          <a:prstGeom prst="rect">
            <a:avLst/>
          </a:prstGeom>
        </p:spPr>
        <p:txBody>
          <a:bodyPr wrap="none">
            <a:spAutoFit/>
          </a:bodyPr>
          <a:lstStyle/>
          <a:p>
            <a:r>
              <a:rPr lang="en-US" altLang="zh-CN" sz="2000" b="1" dirty="0" smtClean="0">
                <a:solidFill>
                  <a:schemeClr val="bg1"/>
                </a:solidFill>
              </a:rPr>
              <a:t>LOREM IPSUM</a:t>
            </a:r>
            <a:endParaRPr lang="zh-CN" altLang="en-US" sz="2000" b="1" dirty="0">
              <a:solidFill>
                <a:schemeClr val="bg1"/>
              </a:solidFill>
            </a:endParaRPr>
          </a:p>
        </p:txBody>
      </p:sp>
      <p:sp>
        <p:nvSpPr>
          <p:cNvPr id="13" name="矩形 12"/>
          <p:cNvSpPr/>
          <p:nvPr/>
        </p:nvSpPr>
        <p:spPr>
          <a:xfrm>
            <a:off x="5050942" y="272437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14" name="文本框 18"/>
          <p:cNvSpPr txBox="1"/>
          <p:nvPr/>
        </p:nvSpPr>
        <p:spPr>
          <a:xfrm>
            <a:off x="4295161" y="2343696"/>
            <a:ext cx="870751" cy="830997"/>
          </a:xfrm>
          <a:prstGeom prst="rect">
            <a:avLst/>
          </a:prstGeom>
          <a:noFill/>
        </p:spPr>
        <p:txBody>
          <a:bodyPr wrap="none" rtlCol="0">
            <a:spAutoFit/>
          </a:bodyPr>
          <a:lstStyle/>
          <a:p>
            <a:r>
              <a:rPr lang="en-US" altLang="zh-CN" sz="4800" b="1" smtClean="0">
                <a:solidFill>
                  <a:schemeClr val="accent4"/>
                </a:solidFill>
              </a:rPr>
              <a:t>02</a:t>
            </a:r>
            <a:endParaRPr lang="zh-CN" altLang="en-US" sz="4800" b="1" dirty="0">
              <a:solidFill>
                <a:schemeClr val="accent4"/>
              </a:solidFill>
            </a:endParaRPr>
          </a:p>
        </p:txBody>
      </p:sp>
      <p:cxnSp>
        <p:nvCxnSpPr>
          <p:cNvPr id="15" name="直接连接符 14"/>
          <p:cNvCxnSpPr/>
          <p:nvPr/>
        </p:nvCxnSpPr>
        <p:spPr>
          <a:xfrm flipH="1">
            <a:off x="7490668" y="2868222"/>
            <a:ext cx="3388659" cy="338865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文本框 29"/>
          <p:cNvSpPr txBox="1"/>
          <p:nvPr/>
        </p:nvSpPr>
        <p:spPr>
          <a:xfrm>
            <a:off x="8423441" y="5472166"/>
            <a:ext cx="2830582" cy="646331"/>
          </a:xfrm>
          <a:prstGeom prst="rect">
            <a:avLst/>
          </a:prstGeom>
          <a:noFill/>
        </p:spPr>
        <p:txBody>
          <a:bodyPr wrap="none" rtlCol="0">
            <a:spAutoFit/>
          </a:bodyPr>
          <a:lstStyle/>
          <a:p>
            <a:pPr algn="ctr"/>
            <a:r>
              <a:rPr lang="en-US" altLang="zh-CN" sz="3600" b="1" i="1"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CONTANTS</a:t>
            </a:r>
            <a:endParaRPr lang="zh-CN" altLang="en-US" sz="3600" b="1" i="1"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4165" y="1380809"/>
            <a:ext cx="3581908" cy="4096383"/>
            <a:chOff x="2097740" y="1026947"/>
            <a:chExt cx="3581908" cy="4096383"/>
          </a:xfrm>
        </p:grpSpPr>
        <p:sp>
          <p:nvSpPr>
            <p:cNvPr id="3" name="等腰三角形 2"/>
            <p:cNvSpPr/>
            <p:nvPr/>
          </p:nvSpPr>
          <p:spPr>
            <a:xfrm>
              <a:off x="2097740" y="102694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2097740" y="2035477"/>
              <a:ext cx="3581908" cy="3087853"/>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5"/>
          <p:cNvSpPr txBox="1"/>
          <p:nvPr/>
        </p:nvSpPr>
        <p:spPr>
          <a:xfrm>
            <a:off x="2749701" y="2860829"/>
            <a:ext cx="2037228" cy="1015663"/>
          </a:xfrm>
          <a:prstGeom prst="rect">
            <a:avLst/>
          </a:prstGeom>
          <a:noFill/>
        </p:spPr>
        <p:txBody>
          <a:bodyPr wrap="square" rtlCol="0">
            <a:spAutoFit/>
          </a:bodyPr>
          <a:lstStyle/>
          <a:p>
            <a:r>
              <a:rPr lang="en-US" altLang="zh-CN" sz="6000" smtClean="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a:solidFill>
                <a:schemeClr val="bg1">
                  <a:alpha val="88000"/>
                </a:schemeClr>
              </a:solidFill>
              <a:latin typeface="MElle HK Light" panose="00000500000000000000" pitchFamily="2" charset="-120"/>
              <a:ea typeface="MElle HK Light" panose="00000500000000000000" pitchFamily="2" charset="-120"/>
            </a:endParaRPr>
          </a:p>
        </p:txBody>
      </p:sp>
      <p:sp>
        <p:nvSpPr>
          <p:cNvPr id="6" name="文本框 6"/>
          <p:cNvSpPr txBox="1"/>
          <p:nvPr/>
        </p:nvSpPr>
        <p:spPr>
          <a:xfrm>
            <a:off x="5440561" y="2949146"/>
            <a:ext cx="5006499" cy="461665"/>
          </a:xfrm>
          <a:prstGeom prst="rect">
            <a:avLst/>
          </a:prstGeom>
          <a:noFill/>
        </p:spPr>
        <p:txBody>
          <a:bodyPr wrap="none" rtlCol="0">
            <a:spAutoFit/>
          </a:bodyPr>
          <a:lstStyle/>
          <a:p>
            <a:r>
              <a:rPr lang="en-US" altLang="zh-CN" sz="2400" spc="600">
                <a:solidFill>
                  <a:schemeClr val="bg1">
                    <a:lumMod val="95000"/>
                  </a:schemeClr>
                </a:solidFill>
              </a:rPr>
              <a:t>ADD YOUR TEXT HERE</a:t>
            </a:r>
            <a:endParaRPr lang="zh-CN" altLang="en-US" sz="2400" spc="600" dirty="0">
              <a:solidFill>
                <a:schemeClr val="bg1">
                  <a:lumMod val="95000"/>
                </a:schemeClr>
              </a:solidFill>
            </a:endParaRPr>
          </a:p>
        </p:txBody>
      </p:sp>
      <p:sp>
        <p:nvSpPr>
          <p:cNvPr id="7" name="矩形 6"/>
          <p:cNvSpPr/>
          <p:nvPr/>
        </p:nvSpPr>
        <p:spPr>
          <a:xfrm>
            <a:off x="5440561" y="3692631"/>
            <a:ext cx="5147275" cy="584775"/>
          </a:xfrm>
          <a:prstGeom prst="rect">
            <a:avLst/>
          </a:prstGeom>
        </p:spPr>
        <p:txBody>
          <a:bodyPr wrap="square">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a:solidFill>
                  <a:schemeClr val="bg1"/>
                </a:solidFill>
                <a:latin typeface="Segoe UI Semilight" panose="020B04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consectetuer</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adipiscing</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elit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sed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diam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nonummy</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nibh</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euismod</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tincidunt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ut</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19531" y="3338657"/>
            <a:ext cx="2958743" cy="1616703"/>
          </a:xfrm>
          <a:prstGeom prst="rect">
            <a:avLst/>
          </a:prstGeom>
          <a:effectLst>
            <a:softEdge rad="15240"/>
          </a:effectLst>
        </p:spPr>
      </p:pic>
      <p:sp>
        <p:nvSpPr>
          <p:cNvPr id="3" name="矩形 2"/>
          <p:cNvSpPr/>
          <p:nvPr/>
        </p:nvSpPr>
        <p:spPr>
          <a:xfrm>
            <a:off x="3162878" y="5410200"/>
            <a:ext cx="7997247" cy="584775"/>
          </a:xfrm>
          <a:prstGeom prst="rect">
            <a:avLst/>
          </a:prstGeom>
        </p:spPr>
        <p:txBody>
          <a:bodyPr wrap="square">
            <a:spAutoFit/>
          </a:bodyPr>
          <a:lstStyle/>
          <a:p>
            <a:pPr algn="r">
              <a:spcAft>
                <a:spcPts val="600"/>
              </a:spcAft>
            </a:pP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ipsum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Lorem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ipsum</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amet,consectetur</a:t>
            </a:r>
            <a:r>
              <a:rPr lang="en-US" altLang="zh-CN" sz="1600" dirty="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consectetur</a:t>
            </a:r>
            <a:r>
              <a:rPr lang="en-US" altLang="zh-CN" sz="1600" dirty="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amet,consectetur</a:t>
            </a:r>
            <a:r>
              <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amet</a:t>
            </a:r>
            <a:r>
              <a:rPr lang="en-US" altLang="zh-CN" sz="160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 </a:t>
            </a:r>
            <a:r>
              <a:rPr lang="en-US" altLang="zh-CN" sz="1600" smtClean="0">
                <a:solidFill>
                  <a:schemeClr val="bg1"/>
                </a:solidFill>
                <a:latin typeface="Segoe UI Semilight" panose="020B0402040204020203" pitchFamily="34" charset="0"/>
                <a:ea typeface="Segoe UI" panose="020B0502040204020203" pitchFamily="34" charset="0"/>
                <a:cs typeface="Segoe UI Semilight" panose="020B0402040204020203" pitchFamily="34" charset="0"/>
              </a:rPr>
              <a:t>consectetur</a:t>
            </a:r>
            <a:endParaRPr lang="en-US" altLang="zh-CN" sz="1600" dirty="0">
              <a:solidFill>
                <a:schemeClr val="bg1"/>
              </a:solidFill>
              <a:latin typeface="Segoe UI Semilight" panose="020B0402040204020203" pitchFamily="34" charset="0"/>
              <a:ea typeface="Segoe UI" panose="020B0502040204020203" pitchFamily="34" charset="0"/>
              <a:cs typeface="Segoe UI Semilight" panose="020B0402040204020203" pitchFamily="34" charset="0"/>
            </a:endParaRPr>
          </a:p>
        </p:txBody>
      </p:sp>
      <p:sp>
        <p:nvSpPr>
          <p:cNvPr id="4" name="文本框 13"/>
          <p:cNvSpPr txBox="1"/>
          <p:nvPr/>
        </p:nvSpPr>
        <p:spPr>
          <a:xfrm>
            <a:off x="917931" y="1320612"/>
            <a:ext cx="7142321" cy="523220"/>
          </a:xfrm>
          <a:prstGeom prst="rect">
            <a:avLst/>
          </a:prstGeom>
          <a:noFill/>
        </p:spPr>
        <p:txBody>
          <a:bodyPr wrap="square" rtlCol="0">
            <a:spAutoFit/>
          </a:bodyPr>
          <a:lstStyle/>
          <a:p>
            <a:r>
              <a:rPr lang="en-US" altLang="zh-CN" sz="2800" b="1" dirty="0" smtClean="0">
                <a:solidFill>
                  <a:schemeClr val="accent4"/>
                </a:solidFill>
              </a:rPr>
              <a:t>ADD YOUR TEXT HERE</a:t>
            </a:r>
            <a:endParaRPr lang="zh-CN" altLang="en-US" sz="2800" b="1" dirty="0">
              <a:solidFill>
                <a:schemeClr val="accent4"/>
              </a:solidFill>
            </a:endParaRPr>
          </a:p>
        </p:txBody>
      </p:sp>
      <p:sp>
        <p:nvSpPr>
          <p:cNvPr id="5" name="矩形 4"/>
          <p:cNvSpPr/>
          <p:nvPr/>
        </p:nvSpPr>
        <p:spPr>
          <a:xfrm>
            <a:off x="917931" y="1885012"/>
            <a:ext cx="5734620" cy="1077218"/>
          </a:xfrm>
          <a:prstGeom prst="rect">
            <a:avLst/>
          </a:prstGeom>
        </p:spPr>
        <p:txBody>
          <a:bodyPr wrap="square">
            <a:spAutoFit/>
          </a:bodyPr>
          <a:lstStyle/>
          <a:p>
            <a:pPr algn="just"/>
            <a:r>
              <a:rPr lang="en-US" altLang="zh-CN" sz="1600" dirty="0" err="1" smtClean="0">
                <a:solidFill>
                  <a:schemeClr val="bg1"/>
                </a:solidFill>
                <a:latin typeface="Segoe UI Semilight" panose="020B0402040204020203" pitchFamily="34" charset="0"/>
                <a:cs typeface="Segoe UI Semilight" panose="020B0402040204020203" pitchFamily="34" charset="0"/>
              </a:rPr>
              <a:t>Lorem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ipsum</a:t>
            </a:r>
            <a:r>
              <a:rPr lang="en-US" altLang="zh-CN" sz="1600" dirty="0" smtClean="0">
                <a:solidFill>
                  <a:schemeClr val="bg1"/>
                </a:solidFill>
                <a:latin typeface="Segoe UI Semilight" panose="020B0402040204020203" pitchFamily="34" charset="0"/>
                <a:cs typeface="Segoe UI Semilight" panose="020B0402040204020203" pitchFamily="34" charset="0"/>
              </a:rPr>
              <a:t>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r>
              <a:rPr lang="en-US" altLang="zh-CN" sz="1600" dirty="0" smtClean="0">
                <a:solidFill>
                  <a:schemeClr val="bg1"/>
                </a:solidFill>
                <a:latin typeface="Segoe UI Semilight" panose="020B0402040204020203" pitchFamily="34" charset="0"/>
                <a:cs typeface="Segoe UI Semilight" panose="020B0402040204020203" pitchFamily="34" charset="0"/>
              </a:rPr>
              <a:t> magna </a:t>
            </a:r>
            <a:r>
              <a:rPr lang="en-US" altLang="zh-CN" sz="1600" dirty="0" err="1" smtClean="0">
                <a:solidFill>
                  <a:schemeClr val="bg1"/>
                </a:solidFill>
                <a:latin typeface="Segoe UI Semilight" panose="020B0402040204020203" pitchFamily="34" charset="0"/>
                <a:cs typeface="Segoe UI Semilight" panose="020B0402040204020203" pitchFamily="34" charset="0"/>
              </a:rPr>
              <a:t>aliquam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erat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volutpat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wisi</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enim</a:t>
            </a:r>
            <a:r>
              <a:rPr lang="en-US" altLang="zh-CN" sz="1600" dirty="0" smtClean="0">
                <a:solidFill>
                  <a:schemeClr val="bg1"/>
                </a:solidFill>
                <a:latin typeface="Segoe UI Semilight" panose="020B0402040204020203" pitchFamily="34" charset="0"/>
                <a:cs typeface="Segoe UI Semilight" panose="020B0402040204020203" pitchFamily="34" charset="0"/>
              </a:rPr>
              <a:t> ad minim </a:t>
            </a:r>
            <a:r>
              <a:rPr lang="en-US" altLang="zh-CN" sz="1600" dirty="0" err="1" smtClean="0">
                <a:solidFill>
                  <a:schemeClr val="bg1"/>
                </a:solidFill>
                <a:latin typeface="Segoe UI Semilight" panose="020B0402040204020203" pitchFamily="34" charset="0"/>
                <a:cs typeface="Segoe UI Semilight" panose="020B0402040204020203" pitchFamily="34" charset="0"/>
              </a:rPr>
              <a:t>veniam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laoreet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dolore</a:t>
            </a:r>
            <a:r>
              <a:rPr lang="en-US" altLang="zh-CN" sz="1600" dirty="0">
                <a:solidFill>
                  <a:schemeClr val="bg1"/>
                </a:solidFill>
                <a:latin typeface="Segoe UI Semilight" panose="020B0402040204020203" pitchFamily="34" charset="0"/>
                <a:cs typeface="Segoe UI Semilight" panose="020B0402040204020203" pitchFamily="34" charset="0"/>
              </a:rPr>
              <a:t> magna </a:t>
            </a:r>
            <a:r>
              <a:rPr lang="en-US" altLang="zh-CN" sz="1600" dirty="0" err="1">
                <a:solidFill>
                  <a:schemeClr val="bg1"/>
                </a:solidFill>
                <a:latin typeface="Segoe UI Semilight" panose="020B0402040204020203" pitchFamily="34" charset="0"/>
                <a:cs typeface="Segoe UI Semilight" panose="020B0402040204020203" pitchFamily="34" charset="0"/>
              </a:rPr>
              <a:t>aliquam</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erat</a:t>
            </a:r>
            <a:r>
              <a:rPr lang="en-US" altLang="zh-CN" sz="1600" dirty="0">
                <a:solidFill>
                  <a:schemeClr val="bg1"/>
                </a:solidFill>
                <a:latin typeface="Segoe UI Semilight" panose="020B0402040204020203" pitchFamily="34" charset="0"/>
                <a:cs typeface="Segoe UI Semilight" panose="020B0402040204020203" pitchFamily="34" charset="0"/>
              </a:rPr>
              <a:t> </a:t>
            </a:r>
            <a:r>
              <a:rPr lang="en-US" altLang="zh-CN" sz="1600" dirty="0" err="1">
                <a:solidFill>
                  <a:schemeClr val="bg1"/>
                </a:solidFill>
                <a:latin typeface="Segoe UI Semilight" panose="020B0402040204020203" pitchFamily="34" charset="0"/>
                <a:cs typeface="Segoe UI Semilight" panose="020B0402040204020203" pitchFamily="34" charset="0"/>
              </a:rPr>
              <a:t>volutpat</a:t>
            </a:r>
            <a:r>
              <a:rPr lang="en-US" altLang="zh-CN" sz="1600" dirty="0">
                <a:solidFill>
                  <a:schemeClr val="bg1"/>
                </a:solidFill>
                <a:latin typeface="Segoe UI Semilight" panose="020B0402040204020203" pitchFamily="34" charset="0"/>
                <a:cs typeface="Segoe UI Semilight" panose="020B0402040204020203" pitchFamily="34" charset="0"/>
              </a:rPr>
              <a:t>. </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6" name="矩形 5"/>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7" name="直角三角形 6"/>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直角三角形 7"/>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567594" y="3338657"/>
            <a:ext cx="2958743" cy="1616703"/>
          </a:xfrm>
          <a:prstGeom prst="rect">
            <a:avLst/>
          </a:prstGeom>
          <a:effectLst>
            <a:softEdge rad="15240"/>
          </a:effectLst>
        </p:spPr>
      </p:pic>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115656" y="3338657"/>
            <a:ext cx="2958743" cy="1616703"/>
          </a:xfrm>
          <a:prstGeom prst="rect">
            <a:avLst/>
          </a:prstGeom>
          <a:effectLst>
            <a:softEdge rad="1524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96739" y="1589134"/>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14536" y="1687049"/>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smtClean="0">
                <a:solidFill>
                  <a:schemeClr val="accent4"/>
                </a:solidFill>
              </a:rPr>
              <a:t>1</a:t>
            </a:r>
            <a:endParaRPr lang="zh-CN" altLang="en-US" sz="3600" b="1" spc="300">
              <a:solidFill>
                <a:schemeClr val="accent4"/>
              </a:solidFill>
            </a:endParaRPr>
          </a:p>
        </p:txBody>
      </p:sp>
      <p:sp>
        <p:nvSpPr>
          <p:cNvPr id="4" name="文本框 3"/>
          <p:cNvSpPr txBox="1"/>
          <p:nvPr/>
        </p:nvSpPr>
        <p:spPr>
          <a:xfrm>
            <a:off x="3052734" y="1687049"/>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5" name="圆角矩形 4"/>
          <p:cNvSpPr/>
          <p:nvPr/>
        </p:nvSpPr>
        <p:spPr>
          <a:xfrm>
            <a:off x="2583066" y="2705042"/>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00863" y="2802957"/>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smtClean="0">
                <a:solidFill>
                  <a:srgbClr val="FAA213"/>
                </a:solidFill>
              </a:rPr>
              <a:t>2</a:t>
            </a:r>
            <a:endParaRPr lang="zh-CN" altLang="en-US" sz="3600" b="1" spc="300">
              <a:solidFill>
                <a:srgbClr val="FAA213"/>
              </a:solidFill>
            </a:endParaRPr>
          </a:p>
        </p:txBody>
      </p:sp>
      <p:sp>
        <p:nvSpPr>
          <p:cNvPr id="7" name="文本框 6"/>
          <p:cNvSpPr txBox="1"/>
          <p:nvPr/>
        </p:nvSpPr>
        <p:spPr>
          <a:xfrm>
            <a:off x="3939061" y="2802957"/>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8" name="圆角矩形 7"/>
          <p:cNvSpPr/>
          <p:nvPr/>
        </p:nvSpPr>
        <p:spPr>
          <a:xfrm>
            <a:off x="3469393" y="3820950"/>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87190" y="3918865"/>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a:solidFill>
                  <a:schemeClr val="accent4"/>
                </a:solidFill>
              </a:rPr>
              <a:t>3</a:t>
            </a:r>
            <a:endParaRPr lang="zh-CN" altLang="en-US" sz="3600" b="1" spc="300">
              <a:solidFill>
                <a:schemeClr val="accent4"/>
              </a:solidFill>
            </a:endParaRPr>
          </a:p>
        </p:txBody>
      </p:sp>
      <p:sp>
        <p:nvSpPr>
          <p:cNvPr id="10" name="文本框 9"/>
          <p:cNvSpPr txBox="1"/>
          <p:nvPr/>
        </p:nvSpPr>
        <p:spPr>
          <a:xfrm>
            <a:off x="4825388" y="3918865"/>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sp>
        <p:nvSpPr>
          <p:cNvPr id="11" name="圆角矩形 10"/>
          <p:cNvSpPr/>
          <p:nvPr/>
        </p:nvSpPr>
        <p:spPr>
          <a:xfrm>
            <a:off x="4355720" y="4936858"/>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73517" y="5034773"/>
            <a:ext cx="1065628" cy="646331"/>
          </a:xfrm>
          <a:prstGeom prst="rect">
            <a:avLst/>
          </a:prstGeom>
          <a:noFill/>
        </p:spPr>
        <p:txBody>
          <a:bodyPr wrap="square" rtlCol="0">
            <a:spAutoFit/>
          </a:bodyPr>
          <a:lstStyle/>
          <a:p>
            <a:r>
              <a:rPr lang="en-US" altLang="zh-CN" sz="3600" b="1" spc="300" smtClean="0">
                <a:solidFill>
                  <a:schemeClr val="bg1"/>
                </a:solidFill>
              </a:rPr>
              <a:t>00</a:t>
            </a:r>
            <a:r>
              <a:rPr lang="en-US" altLang="zh-CN" sz="3600" b="1" spc="300">
                <a:solidFill>
                  <a:schemeClr val="accent4"/>
                </a:solidFill>
              </a:rPr>
              <a:t>4</a:t>
            </a:r>
            <a:endParaRPr lang="zh-CN" altLang="en-US" sz="3600" b="1" spc="300">
              <a:solidFill>
                <a:schemeClr val="accent4"/>
              </a:solidFill>
            </a:endParaRPr>
          </a:p>
        </p:txBody>
      </p:sp>
      <p:sp>
        <p:nvSpPr>
          <p:cNvPr id="13" name="文本框 12"/>
          <p:cNvSpPr txBox="1"/>
          <p:nvPr/>
        </p:nvSpPr>
        <p:spPr>
          <a:xfrm>
            <a:off x="5711715" y="5034773"/>
            <a:ext cx="4615543" cy="646331"/>
          </a:xfrm>
          <a:prstGeom prst="rect">
            <a:avLst/>
          </a:prstGeom>
          <a:noFill/>
        </p:spPr>
        <p:txBody>
          <a:bodyPr wrap="square" rtlCol="0">
            <a:spAutoFit/>
          </a:bodyPr>
          <a:lstStyle/>
          <a:p>
            <a:r>
              <a:rPr lang="en-US" altLang="zh-CN" smtClean="0">
                <a:solidFill>
                  <a:schemeClr val="bg1"/>
                </a:solidFill>
                <a:latin typeface="Segoe UI Semilight" panose="020B0402040204020203" pitchFamily="34" charset="0"/>
                <a:cs typeface="Segoe UI Semilight" panose="020B0402040204020203" pitchFamily="34" charset="0"/>
              </a:rPr>
              <a:t>Click here to add your text or copy your text and paste it here</a:t>
            </a:r>
            <a:endParaRPr lang="zh-CN" altLang="en-US">
              <a:solidFill>
                <a:schemeClr val="bg1"/>
              </a:solidFill>
              <a:latin typeface="Segoe UI Semilight" panose="020B0402040204020203" pitchFamily="34" charset="0"/>
              <a:cs typeface="Segoe UI Semilight" panose="020B0402040204020203" pitchFamily="34" charset="0"/>
            </a:endParaRPr>
          </a:p>
        </p:txBody>
      </p:sp>
      <p:grpSp>
        <p:nvGrpSpPr>
          <p:cNvPr id="14" name="组合 13"/>
          <p:cNvGrpSpPr/>
          <p:nvPr/>
        </p:nvGrpSpPr>
        <p:grpSpPr>
          <a:xfrm>
            <a:off x="672792" y="604872"/>
            <a:ext cx="3265774" cy="400110"/>
            <a:chOff x="672792" y="604872"/>
            <a:chExt cx="3265774" cy="400110"/>
          </a:xfrm>
        </p:grpSpPr>
        <p:sp>
          <p:nvSpPr>
            <p:cNvPr id="15" name="矩形 14"/>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6" name="直角三角形 15"/>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直角三角形 16"/>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6"/>
          <p:cNvSpPr txBox="1">
            <a:spLocks noChangeArrowheads="1"/>
          </p:cNvSpPr>
          <p:nvPr/>
        </p:nvSpPr>
        <p:spPr bwMode="auto">
          <a:xfrm>
            <a:off x="5561884" y="1398958"/>
            <a:ext cx="939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smtClean="0">
                <a:solidFill>
                  <a:schemeClr val="bg1"/>
                </a:solidFill>
                <a:latin typeface="微软雅黑" panose="020B0503020204020204" pitchFamily="34" charset="-122"/>
                <a:ea typeface="微软雅黑" panose="020B0503020204020204" pitchFamily="34" charset="-122"/>
              </a:rPr>
              <a:t>目 录</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6" name="椭圆 15"/>
          <p:cNvSpPr>
            <a:spLocks noChangeAspect="1"/>
          </p:cNvSpPr>
          <p:nvPr/>
        </p:nvSpPr>
        <p:spPr>
          <a:xfrm>
            <a:off x="5942500" y="2002434"/>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2117014" y="2931454"/>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207014" y="2542153"/>
            <a:ext cx="7423604" cy="431801"/>
            <a:chOff x="2600098" y="2679700"/>
            <a:chExt cx="7423604" cy="431801"/>
          </a:xfrm>
        </p:grpSpPr>
        <p:cxnSp>
          <p:nvCxnSpPr>
            <p:cNvPr id="4" name="直接连接符 3"/>
            <p:cNvCxnSpPr/>
            <p:nvPr/>
          </p:nvCxnSpPr>
          <p:spPr>
            <a:xfrm>
              <a:off x="3035300" y="2679700"/>
              <a:ext cx="65532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600098" y="2679701"/>
              <a:ext cx="435202" cy="4318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588500" y="2679701"/>
              <a:ext cx="435202" cy="4318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4813916" y="2542153"/>
            <a:ext cx="0" cy="44972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265016" y="2542153"/>
            <a:ext cx="0" cy="44972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31400" y="2105133"/>
            <a:ext cx="0" cy="44972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36" name="椭圆 35"/>
          <p:cNvSpPr>
            <a:spLocks noChangeAspect="1"/>
          </p:cNvSpPr>
          <p:nvPr/>
        </p:nvSpPr>
        <p:spPr>
          <a:xfrm>
            <a:off x="4723916" y="2932036"/>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7175016" y="2991873"/>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9561516" y="2973954"/>
            <a:ext cx="180000" cy="1800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413564" y="3271621"/>
            <a:ext cx="1394905" cy="1394650"/>
            <a:chOff x="1413564" y="3271621"/>
            <a:chExt cx="1394905" cy="1394650"/>
          </a:xfrm>
        </p:grpSpPr>
        <p:sp>
          <p:nvSpPr>
            <p:cNvPr id="45" name="弧形 44"/>
            <p:cNvSpPr>
              <a:spLocks noChangeAspect="1"/>
            </p:cNvSpPr>
            <p:nvPr/>
          </p:nvSpPr>
          <p:spPr>
            <a:xfrm>
              <a:off x="1425558" y="3271621"/>
              <a:ext cx="1382911" cy="1382911"/>
            </a:xfrm>
            <a:prstGeom prst="arc">
              <a:avLst>
                <a:gd name="adj1" fmla="val 9426457"/>
                <a:gd name="adj2" fmla="val 3484146"/>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弧形 45"/>
            <p:cNvSpPr>
              <a:spLocks noChangeAspect="1"/>
            </p:cNvSpPr>
            <p:nvPr/>
          </p:nvSpPr>
          <p:spPr>
            <a:xfrm>
              <a:off x="1413564" y="3283360"/>
              <a:ext cx="1382911" cy="1382911"/>
            </a:xfrm>
            <a:prstGeom prst="arc">
              <a:avLst>
                <a:gd name="adj1" fmla="val 4638672"/>
                <a:gd name="adj2" fmla="val 8548402"/>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 name="组合 6"/>
          <p:cNvGrpSpPr/>
          <p:nvPr/>
        </p:nvGrpSpPr>
        <p:grpSpPr>
          <a:xfrm>
            <a:off x="1656241" y="3525629"/>
            <a:ext cx="886021" cy="910530"/>
            <a:chOff x="1656241" y="3525629"/>
            <a:chExt cx="886021" cy="910530"/>
          </a:xfrm>
        </p:grpSpPr>
        <p:sp>
          <p:nvSpPr>
            <p:cNvPr id="39" name="弧形 38"/>
            <p:cNvSpPr>
              <a:spLocks noChangeAspect="1"/>
            </p:cNvSpPr>
            <p:nvPr/>
          </p:nvSpPr>
          <p:spPr>
            <a:xfrm rot="994705">
              <a:off x="1757462" y="3651359"/>
              <a:ext cx="784800" cy="784800"/>
            </a:xfrm>
            <a:prstGeom prst="arc">
              <a:avLst>
                <a:gd name="adj1" fmla="val 21459844"/>
                <a:gd name="adj2" fmla="val 4153828"/>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弧形 47"/>
            <p:cNvSpPr>
              <a:spLocks noChangeAspect="1"/>
            </p:cNvSpPr>
            <p:nvPr/>
          </p:nvSpPr>
          <p:spPr>
            <a:xfrm rot="1516979">
              <a:off x="1656241" y="3525629"/>
              <a:ext cx="783253" cy="783253"/>
            </a:xfrm>
            <a:prstGeom prst="arc">
              <a:avLst>
                <a:gd name="adj1" fmla="val 8782317"/>
                <a:gd name="adj2" fmla="val 16135012"/>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 name="组合 1"/>
          <p:cNvGrpSpPr/>
          <p:nvPr/>
        </p:nvGrpSpPr>
        <p:grpSpPr>
          <a:xfrm>
            <a:off x="1853336" y="3723132"/>
            <a:ext cx="503366" cy="503366"/>
            <a:chOff x="1853336" y="3723132"/>
            <a:chExt cx="503366" cy="503366"/>
          </a:xfrm>
        </p:grpSpPr>
        <p:sp>
          <p:nvSpPr>
            <p:cNvPr id="47" name="椭圆 46"/>
            <p:cNvSpPr/>
            <p:nvPr/>
          </p:nvSpPr>
          <p:spPr>
            <a:xfrm>
              <a:off x="1853336" y="3723132"/>
              <a:ext cx="503366" cy="503366"/>
            </a:xfrm>
            <a:prstGeom prst="ellipse">
              <a:avLst/>
            </a:prstGeom>
            <a:solidFill>
              <a:srgbClr val="FFFFFF">
                <a:alpha val="40000"/>
              </a:srgbClr>
            </a:solidFill>
            <a:ln w="63500">
              <a:solidFill>
                <a:srgbClr val="FFFF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16"/>
            <p:cNvSpPr txBox="1">
              <a:spLocks noChangeArrowheads="1"/>
            </p:cNvSpPr>
            <p:nvPr/>
          </p:nvSpPr>
          <p:spPr bwMode="auto">
            <a:xfrm>
              <a:off x="1948538" y="3774760"/>
              <a:ext cx="4081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smtClean="0">
                  <a:solidFill>
                    <a:schemeClr val="bg1"/>
                  </a:solidFill>
                  <a:latin typeface="微软雅黑" panose="020B0503020204020204" pitchFamily="34" charset="-122"/>
                  <a:ea typeface="微软雅黑" panose="020B0503020204020204" pitchFamily="34" charset="-122"/>
                </a:rPr>
                <a:t>1</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122461" y="3271567"/>
            <a:ext cx="1394905" cy="1394650"/>
            <a:chOff x="4122461" y="3271567"/>
            <a:chExt cx="1394905" cy="1394650"/>
          </a:xfrm>
        </p:grpSpPr>
        <p:sp>
          <p:nvSpPr>
            <p:cNvPr id="53" name="弧形 52"/>
            <p:cNvSpPr>
              <a:spLocks noChangeAspect="1"/>
            </p:cNvSpPr>
            <p:nvPr/>
          </p:nvSpPr>
          <p:spPr>
            <a:xfrm>
              <a:off x="4134455" y="3271567"/>
              <a:ext cx="1382911" cy="1382911"/>
            </a:xfrm>
            <a:prstGeom prst="arc">
              <a:avLst>
                <a:gd name="adj1" fmla="val 9426457"/>
                <a:gd name="adj2" fmla="val 16701161"/>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a:spLocks noChangeAspect="1"/>
            </p:cNvSpPr>
            <p:nvPr/>
          </p:nvSpPr>
          <p:spPr>
            <a:xfrm>
              <a:off x="4122461" y="3283306"/>
              <a:ext cx="1382911" cy="1382911"/>
            </a:xfrm>
            <a:prstGeom prst="arc">
              <a:avLst>
                <a:gd name="adj1" fmla="val 17548902"/>
                <a:gd name="adj2" fmla="val 7654801"/>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8" name="组合 17"/>
          <p:cNvGrpSpPr/>
          <p:nvPr/>
        </p:nvGrpSpPr>
        <p:grpSpPr>
          <a:xfrm>
            <a:off x="4408002" y="3496999"/>
            <a:ext cx="786005" cy="981970"/>
            <a:chOff x="4408002" y="3496999"/>
            <a:chExt cx="786005" cy="981970"/>
          </a:xfrm>
        </p:grpSpPr>
        <p:sp>
          <p:nvSpPr>
            <p:cNvPr id="52" name="弧形 51"/>
            <p:cNvSpPr>
              <a:spLocks noChangeAspect="1"/>
            </p:cNvSpPr>
            <p:nvPr/>
          </p:nvSpPr>
          <p:spPr>
            <a:xfrm rot="4208376">
              <a:off x="4409207" y="3694169"/>
              <a:ext cx="784800" cy="784800"/>
            </a:xfrm>
            <a:prstGeom prst="arc">
              <a:avLst>
                <a:gd name="adj1" fmla="val 21459844"/>
                <a:gd name="adj2" fmla="val 4153828"/>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弧形 55"/>
            <p:cNvSpPr>
              <a:spLocks noChangeAspect="1"/>
            </p:cNvSpPr>
            <p:nvPr/>
          </p:nvSpPr>
          <p:spPr>
            <a:xfrm rot="3502640">
              <a:off x="4408002" y="3496999"/>
              <a:ext cx="783253" cy="783253"/>
            </a:xfrm>
            <a:prstGeom prst="arc">
              <a:avLst>
                <a:gd name="adj1" fmla="val 8782317"/>
                <a:gd name="adj2" fmla="val 16135012"/>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 name="组合 2"/>
          <p:cNvGrpSpPr/>
          <p:nvPr/>
        </p:nvGrpSpPr>
        <p:grpSpPr>
          <a:xfrm>
            <a:off x="4562233" y="3723078"/>
            <a:ext cx="616984" cy="503366"/>
            <a:chOff x="4562233" y="3723078"/>
            <a:chExt cx="616984" cy="503366"/>
          </a:xfrm>
        </p:grpSpPr>
        <p:sp>
          <p:nvSpPr>
            <p:cNvPr id="55" name="椭圆 54"/>
            <p:cNvSpPr/>
            <p:nvPr/>
          </p:nvSpPr>
          <p:spPr>
            <a:xfrm>
              <a:off x="4562233" y="3723078"/>
              <a:ext cx="503366" cy="503366"/>
            </a:xfrm>
            <a:prstGeom prst="ellipse">
              <a:avLst/>
            </a:prstGeom>
            <a:solidFill>
              <a:srgbClr val="FFFFFF">
                <a:alpha val="40000"/>
              </a:srgbClr>
            </a:solidFill>
            <a:ln w="63500">
              <a:solidFill>
                <a:srgbClr val="FFFF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16"/>
            <p:cNvSpPr txBox="1">
              <a:spLocks noChangeArrowheads="1"/>
            </p:cNvSpPr>
            <p:nvPr/>
          </p:nvSpPr>
          <p:spPr bwMode="auto">
            <a:xfrm>
              <a:off x="4657435" y="3774706"/>
              <a:ext cx="5217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微软雅黑" panose="020B0503020204020204" pitchFamily="34" charset="-122"/>
                  <a:ea typeface="微软雅黑" panose="020B0503020204020204" pitchFamily="34" charset="-122"/>
                </a:rPr>
                <a:t>2</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59151" y="3271567"/>
            <a:ext cx="1394905" cy="1394650"/>
            <a:chOff x="6559151" y="3271567"/>
            <a:chExt cx="1394905" cy="1394650"/>
          </a:xfrm>
        </p:grpSpPr>
        <p:sp>
          <p:nvSpPr>
            <p:cNvPr id="59" name="弧形 58"/>
            <p:cNvSpPr>
              <a:spLocks noChangeAspect="1"/>
            </p:cNvSpPr>
            <p:nvPr/>
          </p:nvSpPr>
          <p:spPr>
            <a:xfrm>
              <a:off x="6571145" y="3271567"/>
              <a:ext cx="1382911" cy="1382911"/>
            </a:xfrm>
            <a:prstGeom prst="arc">
              <a:avLst>
                <a:gd name="adj1" fmla="val 12752577"/>
                <a:gd name="adj2" fmla="val 21265572"/>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弧形 59"/>
            <p:cNvSpPr>
              <a:spLocks noChangeAspect="1"/>
            </p:cNvSpPr>
            <p:nvPr/>
          </p:nvSpPr>
          <p:spPr>
            <a:xfrm>
              <a:off x="6559151" y="3283306"/>
              <a:ext cx="1382911" cy="1382911"/>
            </a:xfrm>
            <a:prstGeom prst="arc">
              <a:avLst>
                <a:gd name="adj1" fmla="val 608243"/>
                <a:gd name="adj2" fmla="val 11643495"/>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p:cNvGrpSpPr/>
          <p:nvPr/>
        </p:nvGrpSpPr>
        <p:grpSpPr>
          <a:xfrm>
            <a:off x="6844692" y="3496999"/>
            <a:ext cx="814141" cy="996038"/>
            <a:chOff x="6844692" y="3496999"/>
            <a:chExt cx="814141" cy="996038"/>
          </a:xfrm>
        </p:grpSpPr>
        <p:sp>
          <p:nvSpPr>
            <p:cNvPr id="58" name="弧形 57"/>
            <p:cNvSpPr>
              <a:spLocks noChangeAspect="1"/>
            </p:cNvSpPr>
            <p:nvPr/>
          </p:nvSpPr>
          <p:spPr>
            <a:xfrm rot="5831309">
              <a:off x="6874033" y="3708237"/>
              <a:ext cx="784800" cy="784800"/>
            </a:xfrm>
            <a:prstGeom prst="arc">
              <a:avLst>
                <a:gd name="adj1" fmla="val 17901263"/>
                <a:gd name="adj2" fmla="val 2227793"/>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p:cNvSpPr>
              <a:spLocks noChangeAspect="1"/>
            </p:cNvSpPr>
            <p:nvPr/>
          </p:nvSpPr>
          <p:spPr>
            <a:xfrm rot="3502640">
              <a:off x="6844692" y="3496999"/>
              <a:ext cx="783253" cy="783253"/>
            </a:xfrm>
            <a:prstGeom prst="arc">
              <a:avLst>
                <a:gd name="adj1" fmla="val 8782317"/>
                <a:gd name="adj2" fmla="val 14559868"/>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 name="组合 4"/>
          <p:cNvGrpSpPr/>
          <p:nvPr/>
        </p:nvGrpSpPr>
        <p:grpSpPr>
          <a:xfrm>
            <a:off x="6998923" y="3723078"/>
            <a:ext cx="616984" cy="503366"/>
            <a:chOff x="6998923" y="3723078"/>
            <a:chExt cx="616984" cy="503366"/>
          </a:xfrm>
        </p:grpSpPr>
        <p:sp>
          <p:nvSpPr>
            <p:cNvPr id="61" name="椭圆 60"/>
            <p:cNvSpPr/>
            <p:nvPr/>
          </p:nvSpPr>
          <p:spPr>
            <a:xfrm>
              <a:off x="6998923" y="3723078"/>
              <a:ext cx="503366" cy="503366"/>
            </a:xfrm>
            <a:prstGeom prst="ellipse">
              <a:avLst/>
            </a:prstGeom>
            <a:solidFill>
              <a:srgbClr val="FFFFFF">
                <a:alpha val="40000"/>
              </a:srgbClr>
            </a:solidFill>
            <a:ln w="63500">
              <a:solidFill>
                <a:srgbClr val="FFFF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16"/>
            <p:cNvSpPr txBox="1">
              <a:spLocks noChangeArrowheads="1"/>
            </p:cNvSpPr>
            <p:nvPr/>
          </p:nvSpPr>
          <p:spPr bwMode="auto">
            <a:xfrm>
              <a:off x="7094125" y="3774706"/>
              <a:ext cx="5217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smtClean="0">
                  <a:solidFill>
                    <a:schemeClr val="bg1"/>
                  </a:solidFill>
                  <a:latin typeface="微软雅黑" panose="020B0503020204020204" pitchFamily="34" charset="-122"/>
                  <a:ea typeface="微软雅黑" panose="020B0503020204020204" pitchFamily="34" charset="-122"/>
                </a:rPr>
                <a:t>3</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95644" y="3286172"/>
            <a:ext cx="1394905" cy="1394650"/>
            <a:chOff x="9095644" y="3286172"/>
            <a:chExt cx="1394905" cy="1394650"/>
          </a:xfrm>
        </p:grpSpPr>
        <p:sp>
          <p:nvSpPr>
            <p:cNvPr id="65" name="弧形 64"/>
            <p:cNvSpPr>
              <a:spLocks noChangeAspect="1"/>
            </p:cNvSpPr>
            <p:nvPr/>
          </p:nvSpPr>
          <p:spPr>
            <a:xfrm>
              <a:off x="9107638" y="3286172"/>
              <a:ext cx="1382911" cy="1382911"/>
            </a:xfrm>
            <a:prstGeom prst="arc">
              <a:avLst>
                <a:gd name="adj1" fmla="val 16371837"/>
                <a:gd name="adj2" fmla="val 8386983"/>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弧形 65"/>
            <p:cNvSpPr>
              <a:spLocks noChangeAspect="1"/>
            </p:cNvSpPr>
            <p:nvPr/>
          </p:nvSpPr>
          <p:spPr>
            <a:xfrm>
              <a:off x="9095644" y="3297911"/>
              <a:ext cx="1382911" cy="1382911"/>
            </a:xfrm>
            <a:prstGeom prst="arc">
              <a:avLst>
                <a:gd name="adj1" fmla="val 9050479"/>
                <a:gd name="adj2" fmla="val 15035785"/>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 name="组合 5"/>
          <p:cNvGrpSpPr/>
          <p:nvPr/>
        </p:nvGrpSpPr>
        <p:grpSpPr>
          <a:xfrm>
            <a:off x="9535416" y="3737683"/>
            <a:ext cx="616984" cy="503366"/>
            <a:chOff x="9535416" y="3737683"/>
            <a:chExt cx="616984" cy="503366"/>
          </a:xfrm>
        </p:grpSpPr>
        <p:sp>
          <p:nvSpPr>
            <p:cNvPr id="67" name="椭圆 66"/>
            <p:cNvSpPr/>
            <p:nvPr/>
          </p:nvSpPr>
          <p:spPr>
            <a:xfrm>
              <a:off x="9535416" y="3737683"/>
              <a:ext cx="503366" cy="503366"/>
            </a:xfrm>
            <a:prstGeom prst="ellipse">
              <a:avLst/>
            </a:prstGeom>
            <a:solidFill>
              <a:srgbClr val="FFFFFF">
                <a:alpha val="40000"/>
              </a:srgbClr>
            </a:solidFill>
            <a:ln w="63500">
              <a:solidFill>
                <a:srgbClr val="FFFF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16"/>
            <p:cNvSpPr txBox="1">
              <a:spLocks noChangeArrowheads="1"/>
            </p:cNvSpPr>
            <p:nvPr/>
          </p:nvSpPr>
          <p:spPr bwMode="auto">
            <a:xfrm>
              <a:off x="9630618" y="3789311"/>
              <a:ext cx="5217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微软雅黑" panose="020B0503020204020204" pitchFamily="34" charset="-122"/>
                  <a:ea typeface="微软雅黑" panose="020B0503020204020204" pitchFamily="34" charset="-122"/>
                </a:rPr>
                <a:t>4</a:t>
              </a: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71" name="TextBox 16"/>
          <p:cNvSpPr txBox="1">
            <a:spLocks noChangeArrowheads="1"/>
          </p:cNvSpPr>
          <p:nvPr/>
        </p:nvSpPr>
        <p:spPr bwMode="auto">
          <a:xfrm>
            <a:off x="1350824" y="4922820"/>
            <a:ext cx="1712380" cy="400110"/>
          </a:xfrm>
          <a:prstGeom prst="rect">
            <a:avLst/>
          </a:prstGeom>
          <a:solidFill>
            <a:srgbClr val="FFFFFF">
              <a:alpha val="30000"/>
            </a:srgbClr>
          </a:solid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72" name="TextBox 16"/>
          <p:cNvSpPr txBox="1">
            <a:spLocks noChangeArrowheads="1"/>
          </p:cNvSpPr>
          <p:nvPr/>
        </p:nvSpPr>
        <p:spPr bwMode="auto">
          <a:xfrm>
            <a:off x="3957726" y="4922820"/>
            <a:ext cx="1712380" cy="400110"/>
          </a:xfrm>
          <a:prstGeom prst="rect">
            <a:avLst/>
          </a:prstGeom>
          <a:solidFill>
            <a:srgbClr val="FFFFFF">
              <a:alpha val="30000"/>
            </a:srgbClr>
          </a:solid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73" name="TextBox 16"/>
          <p:cNvSpPr txBox="1">
            <a:spLocks noChangeArrowheads="1"/>
          </p:cNvSpPr>
          <p:nvPr/>
        </p:nvSpPr>
        <p:spPr bwMode="auto">
          <a:xfrm>
            <a:off x="6412446" y="4922820"/>
            <a:ext cx="1712380" cy="400110"/>
          </a:xfrm>
          <a:prstGeom prst="rect">
            <a:avLst/>
          </a:prstGeom>
          <a:solidFill>
            <a:srgbClr val="FFFFFF">
              <a:alpha val="30000"/>
            </a:srgbClr>
          </a:solid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74" name="TextBox 16"/>
          <p:cNvSpPr txBox="1">
            <a:spLocks noChangeArrowheads="1"/>
          </p:cNvSpPr>
          <p:nvPr/>
        </p:nvSpPr>
        <p:spPr bwMode="auto">
          <a:xfrm>
            <a:off x="8838190" y="4922820"/>
            <a:ext cx="1712380" cy="400110"/>
          </a:xfrm>
          <a:prstGeom prst="rect">
            <a:avLst/>
          </a:prstGeom>
          <a:solidFill>
            <a:srgbClr val="FFFFFF">
              <a:alpha val="30000"/>
            </a:srgbClr>
          </a:solid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点击添加</a:t>
            </a:r>
            <a:r>
              <a:rPr lang="zh-CN" altLang="en-US" sz="2000" smtClean="0">
                <a:solidFill>
                  <a:schemeClr val="bg1"/>
                </a:solidFill>
                <a:latin typeface="微软雅黑" panose="020B0503020204020204" pitchFamily="34" charset="-122"/>
                <a:ea typeface="微软雅黑" panose="020B0503020204020204" pitchFamily="34" charset="-122"/>
              </a:rPr>
              <a:t>文本</a:t>
            </a: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339526" y="3525892"/>
            <a:ext cx="882064" cy="939106"/>
            <a:chOff x="9339526" y="3525892"/>
            <a:chExt cx="882064" cy="939106"/>
          </a:xfrm>
        </p:grpSpPr>
        <p:sp>
          <p:nvSpPr>
            <p:cNvPr id="64" name="弧形 63"/>
            <p:cNvSpPr>
              <a:spLocks noChangeAspect="1"/>
            </p:cNvSpPr>
            <p:nvPr/>
          </p:nvSpPr>
          <p:spPr>
            <a:xfrm rot="7224135">
              <a:off x="9339526" y="3680198"/>
              <a:ext cx="784800" cy="784800"/>
            </a:xfrm>
            <a:prstGeom prst="arc">
              <a:avLst>
                <a:gd name="adj1" fmla="val 18145030"/>
                <a:gd name="adj2" fmla="val 4153828"/>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弧形 67"/>
            <p:cNvSpPr>
              <a:spLocks noChangeAspect="1"/>
            </p:cNvSpPr>
            <p:nvPr/>
          </p:nvSpPr>
          <p:spPr>
            <a:xfrm rot="5611229">
              <a:off x="9438337" y="3525892"/>
              <a:ext cx="783253" cy="783253"/>
            </a:xfrm>
            <a:prstGeom prst="arc">
              <a:avLst>
                <a:gd name="adj1" fmla="val 8782317"/>
                <a:gd name="adj2" fmla="val 15490306"/>
              </a:avLst>
            </a:prstGeom>
            <a:ln w="171450">
              <a:solidFill>
                <a:srgbClr val="FFFFFF">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6" presetClass="entr" presetSubtype="37"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Vertical)">
                                      <p:cBhvr>
                                        <p:cTn id="10" dur="250"/>
                                        <p:tgtEl>
                                          <p:spTgt spid="12"/>
                                        </p:tgtEl>
                                      </p:cBhvr>
                                    </p:animEffect>
                                  </p:childTnLst>
                                </p:cTn>
                              </p:par>
                              <p:par>
                                <p:cTn id="11" presetID="22" presetClass="entr" presetSubtype="1"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250"/>
                                        <p:tgtEl>
                                          <p:spTgt spid="20"/>
                                        </p:tgtEl>
                                      </p:cBhvr>
                                    </p:animEffect>
                                  </p:childTnLst>
                                </p:cTn>
                              </p:par>
                              <p:par>
                                <p:cTn id="14" presetID="22" presetClass="entr" presetSubtype="1"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up)">
                                      <p:cBhvr>
                                        <p:cTn id="16" dur="250"/>
                                        <p:tgtEl>
                                          <p:spTgt spid="34"/>
                                        </p:tgtEl>
                                      </p:cBhvr>
                                    </p:animEffect>
                                  </p:childTnLst>
                                </p:cTn>
                              </p:par>
                              <p:par>
                                <p:cTn id="17" presetID="2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250"/>
                                        <p:tgtEl>
                                          <p:spTgt spid="35"/>
                                        </p:tgtEl>
                                      </p:cBhvr>
                                    </p:animEffect>
                                  </p:childTnLst>
                                </p:cTn>
                              </p:par>
                              <p:par>
                                <p:cTn id="20" presetID="21" presetClass="entr" presetSubtype="1" fill="hold" grpId="0" nodeType="withEffect">
                                  <p:stCondLst>
                                    <p:cond delay="25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50"/>
                                        <p:tgtEl>
                                          <p:spTgt spid="16"/>
                                        </p:tgtEl>
                                      </p:cBhvr>
                                    </p:animEffect>
                                  </p:childTnLst>
                                </p:cTn>
                              </p:par>
                              <p:par>
                                <p:cTn id="23" presetID="21" presetClass="entr" presetSubtype="1" fill="hold" grpId="0" nodeType="withEffect">
                                  <p:stCondLst>
                                    <p:cond delay="25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250"/>
                                        <p:tgtEl>
                                          <p:spTgt spid="17"/>
                                        </p:tgtEl>
                                      </p:cBhvr>
                                    </p:animEffect>
                                  </p:childTnLst>
                                </p:cTn>
                              </p:par>
                              <p:par>
                                <p:cTn id="26" presetID="21" presetClass="entr" presetSubtype="1" fill="hold" grpId="0" nodeType="withEffect">
                                  <p:stCondLst>
                                    <p:cond delay="25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250"/>
                                        <p:tgtEl>
                                          <p:spTgt spid="36"/>
                                        </p:tgtEl>
                                      </p:cBhvr>
                                    </p:animEffect>
                                  </p:childTnLst>
                                </p:cTn>
                              </p:par>
                              <p:par>
                                <p:cTn id="29" presetID="21" presetClass="entr" presetSubtype="1" fill="hold" grpId="0" nodeType="withEffect">
                                  <p:stCondLst>
                                    <p:cond delay="250"/>
                                  </p:stCondLst>
                                  <p:childTnLst>
                                    <p:set>
                                      <p:cBhvr>
                                        <p:cTn id="30" dur="1" fill="hold">
                                          <p:stCondLst>
                                            <p:cond delay="0"/>
                                          </p:stCondLst>
                                        </p:cTn>
                                        <p:tgtEl>
                                          <p:spTgt spid="37"/>
                                        </p:tgtEl>
                                        <p:attrNameLst>
                                          <p:attrName>style.visibility</p:attrName>
                                        </p:attrNameLst>
                                      </p:cBhvr>
                                      <p:to>
                                        <p:strVal val="visible"/>
                                      </p:to>
                                    </p:set>
                                    <p:animEffect transition="in" filter="wheel(1)">
                                      <p:cBhvr>
                                        <p:cTn id="31" dur="250"/>
                                        <p:tgtEl>
                                          <p:spTgt spid="37"/>
                                        </p:tgtEl>
                                      </p:cBhvr>
                                    </p:animEffect>
                                  </p:childTnLst>
                                </p:cTn>
                              </p:par>
                              <p:par>
                                <p:cTn id="32" presetID="21" presetClass="entr" presetSubtype="1" fill="hold" grpId="0" nodeType="withEffect">
                                  <p:stCondLst>
                                    <p:cond delay="250"/>
                                  </p:stCondLst>
                                  <p:childTnLst>
                                    <p:set>
                                      <p:cBhvr>
                                        <p:cTn id="33" dur="1" fill="hold">
                                          <p:stCondLst>
                                            <p:cond delay="0"/>
                                          </p:stCondLst>
                                        </p:cTn>
                                        <p:tgtEl>
                                          <p:spTgt spid="38"/>
                                        </p:tgtEl>
                                        <p:attrNameLst>
                                          <p:attrName>style.visibility</p:attrName>
                                        </p:attrNameLst>
                                      </p:cBhvr>
                                      <p:to>
                                        <p:strVal val="visible"/>
                                      </p:to>
                                    </p:set>
                                    <p:animEffect transition="in" filter="wheel(1)">
                                      <p:cBhvr>
                                        <p:cTn id="34" dur="250"/>
                                        <p:tgtEl>
                                          <p:spTgt spid="38"/>
                                        </p:tgtEl>
                                      </p:cBhvr>
                                    </p:animEffec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childTnLst>
                                </p:cTn>
                              </p:par>
                              <p:par>
                                <p:cTn id="38" presetID="8" presetClass="emph" presetSubtype="0" fill="hold" nodeType="withEffect">
                                  <p:stCondLst>
                                    <p:cond delay="0"/>
                                  </p:stCondLst>
                                  <p:childTnLst>
                                    <p:animRot by="21600000">
                                      <p:cBhvr>
                                        <p:cTn id="39" dur="500" fill="hold"/>
                                        <p:tgtEl>
                                          <p:spTgt spid="7"/>
                                        </p:tgtEl>
                                        <p:attrNameLst>
                                          <p:attrName>r</p:attrName>
                                        </p:attrNameLst>
                                      </p:cBhvr>
                                    </p:animRot>
                                  </p:childTnLst>
                                </p:cTn>
                              </p:par>
                              <p:par>
                                <p:cTn id="40" presetID="6"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500"/>
                                        <p:tgtEl>
                                          <p:spTgt spid="9"/>
                                        </p:tgtEl>
                                      </p:cBhvr>
                                    </p:animEffect>
                                  </p:childTnLst>
                                </p:cTn>
                              </p:par>
                              <p:par>
                                <p:cTn id="43" presetID="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8" presetClass="emph" presetSubtype="0" fill="hold" nodeType="withEffect">
                                  <p:stCondLst>
                                    <p:cond delay="0"/>
                                  </p:stCondLst>
                                  <p:childTnLst>
                                    <p:animRot by="21600000">
                                      <p:cBhvr>
                                        <p:cTn id="46" dur="500" fill="hold"/>
                                        <p:tgtEl>
                                          <p:spTgt spid="18"/>
                                        </p:tgtEl>
                                        <p:attrNameLst>
                                          <p:attrName>r</p:attrName>
                                        </p:attrNameLst>
                                      </p:cBhvr>
                                    </p:animRot>
                                  </p:childTnLst>
                                </p:cTn>
                              </p:par>
                              <p:par>
                                <p:cTn id="47" presetID="6" presetClass="entr" presetSubtype="16"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circle(in)">
                                      <p:cBhvr>
                                        <p:cTn id="49" dur="500"/>
                                        <p:tgtEl>
                                          <p:spTgt spid="10"/>
                                        </p:tgtEl>
                                      </p:cBhvr>
                                    </p:animEffect>
                                  </p:childTnLst>
                                </p:cTn>
                              </p:par>
                              <p:par>
                                <p:cTn id="50" presetID="1"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par>
                                <p:cTn id="52" presetID="8" presetClass="emph" presetSubtype="0" fill="hold" nodeType="withEffect">
                                  <p:stCondLst>
                                    <p:cond delay="0"/>
                                  </p:stCondLst>
                                  <p:childTnLst>
                                    <p:animRot by="21600000">
                                      <p:cBhvr>
                                        <p:cTn id="53" dur="500" fill="hold"/>
                                        <p:tgtEl>
                                          <p:spTgt spid="14"/>
                                        </p:tgtEl>
                                        <p:attrNameLst>
                                          <p:attrName>r</p:attrName>
                                        </p:attrNameLst>
                                      </p:cBhvr>
                                    </p:animRot>
                                  </p:childTnLst>
                                </p:cTn>
                              </p:par>
                              <p:par>
                                <p:cTn id="54" presetID="6" presetClass="entr" presetSubtype="16"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circle(in)">
                                      <p:cBhvr>
                                        <p:cTn id="56" dur="500"/>
                                        <p:tgtEl>
                                          <p:spTgt spid="11"/>
                                        </p:tgtEl>
                                      </p:cBhvr>
                                    </p:animEffect>
                                  </p:childTnLst>
                                </p:cTn>
                              </p:par>
                              <p:par>
                                <p:cTn id="57" presetID="1"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8" presetClass="emph" presetSubtype="0" fill="hold" nodeType="withEffect">
                                  <p:stCondLst>
                                    <p:cond delay="0"/>
                                  </p:stCondLst>
                                  <p:childTnLst>
                                    <p:animRot by="21600000">
                                      <p:cBhvr>
                                        <p:cTn id="60" dur="500" fill="hold"/>
                                        <p:tgtEl>
                                          <p:spTgt spid="19"/>
                                        </p:tgtEl>
                                        <p:attrNameLst>
                                          <p:attrName>r</p:attrName>
                                        </p:attrNameLst>
                                      </p:cBhvr>
                                    </p:animRot>
                                  </p:childTnLst>
                                </p:cTn>
                              </p:par>
                              <p:par>
                                <p:cTn id="61" presetID="6" presetClass="entr" presetSubtype="16"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circle(in)">
                                      <p:cBhvr>
                                        <p:cTn id="63" dur="500"/>
                                        <p:tgtEl>
                                          <p:spTgt spid="13"/>
                                        </p:tgtEl>
                                      </p:cBhvr>
                                    </p:animEffect>
                                  </p:childTnLst>
                                </p:cTn>
                              </p:par>
                              <p:par>
                                <p:cTn id="64" presetID="21" presetClass="entr" presetSubtype="1" fill="hold" nodeType="with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heel(1)">
                                      <p:cBhvr>
                                        <p:cTn id="66" dur="250"/>
                                        <p:tgtEl>
                                          <p:spTgt spid="2"/>
                                        </p:tgtEl>
                                      </p:cBhvr>
                                    </p:animEffect>
                                  </p:childTnLst>
                                </p:cTn>
                              </p:par>
                              <p:par>
                                <p:cTn id="67" presetID="21" presetClass="entr" presetSubtype="1"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heel(1)">
                                      <p:cBhvr>
                                        <p:cTn id="69" dur="250"/>
                                        <p:tgtEl>
                                          <p:spTgt spid="3"/>
                                        </p:tgtEl>
                                      </p:cBhvr>
                                    </p:animEffect>
                                  </p:childTnLst>
                                </p:cTn>
                              </p:par>
                              <p:par>
                                <p:cTn id="70" presetID="21" presetClass="entr" presetSubtype="1"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heel(1)">
                                      <p:cBhvr>
                                        <p:cTn id="72" dur="250"/>
                                        <p:tgtEl>
                                          <p:spTgt spid="5"/>
                                        </p:tgtEl>
                                      </p:cBhvr>
                                    </p:animEffect>
                                  </p:childTnLst>
                                </p:cTn>
                              </p:par>
                              <p:par>
                                <p:cTn id="73" presetID="21" presetClass="entr" presetSubtype="1" fill="hold" nodeType="with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heel(1)">
                                      <p:cBhvr>
                                        <p:cTn id="75" dur="250"/>
                                        <p:tgtEl>
                                          <p:spTgt spid="6"/>
                                        </p:tgtEl>
                                      </p:cBhvr>
                                    </p:animEffect>
                                  </p:childTnLst>
                                </p:cTn>
                              </p:par>
                              <p:par>
                                <p:cTn id="76" presetID="4" presetClass="entr" presetSubtype="32" fill="hold" grpId="0" nodeType="withEffect">
                                  <p:stCondLst>
                                    <p:cond delay="250"/>
                                  </p:stCondLst>
                                  <p:childTnLst>
                                    <p:set>
                                      <p:cBhvr>
                                        <p:cTn id="77" dur="1" fill="hold">
                                          <p:stCondLst>
                                            <p:cond delay="0"/>
                                          </p:stCondLst>
                                        </p:cTn>
                                        <p:tgtEl>
                                          <p:spTgt spid="71"/>
                                        </p:tgtEl>
                                        <p:attrNameLst>
                                          <p:attrName>style.visibility</p:attrName>
                                        </p:attrNameLst>
                                      </p:cBhvr>
                                      <p:to>
                                        <p:strVal val="visible"/>
                                      </p:to>
                                    </p:set>
                                    <p:animEffect transition="in" filter="box(out)">
                                      <p:cBhvr>
                                        <p:cTn id="78" dur="250"/>
                                        <p:tgtEl>
                                          <p:spTgt spid="71"/>
                                        </p:tgtEl>
                                      </p:cBhvr>
                                    </p:animEffect>
                                  </p:childTnLst>
                                </p:cTn>
                              </p:par>
                              <p:par>
                                <p:cTn id="79" presetID="4" presetClass="entr" presetSubtype="32" fill="hold" grpId="0" nodeType="withEffect">
                                  <p:stCondLst>
                                    <p:cond delay="250"/>
                                  </p:stCondLst>
                                  <p:childTnLst>
                                    <p:set>
                                      <p:cBhvr>
                                        <p:cTn id="80" dur="1" fill="hold">
                                          <p:stCondLst>
                                            <p:cond delay="0"/>
                                          </p:stCondLst>
                                        </p:cTn>
                                        <p:tgtEl>
                                          <p:spTgt spid="72"/>
                                        </p:tgtEl>
                                        <p:attrNameLst>
                                          <p:attrName>style.visibility</p:attrName>
                                        </p:attrNameLst>
                                      </p:cBhvr>
                                      <p:to>
                                        <p:strVal val="visible"/>
                                      </p:to>
                                    </p:set>
                                    <p:animEffect transition="in" filter="box(out)">
                                      <p:cBhvr>
                                        <p:cTn id="81" dur="250"/>
                                        <p:tgtEl>
                                          <p:spTgt spid="72"/>
                                        </p:tgtEl>
                                      </p:cBhvr>
                                    </p:animEffect>
                                  </p:childTnLst>
                                </p:cTn>
                              </p:par>
                              <p:par>
                                <p:cTn id="82" presetID="4" presetClass="entr" presetSubtype="32" fill="hold" grpId="0" nodeType="withEffect">
                                  <p:stCondLst>
                                    <p:cond delay="250"/>
                                  </p:stCondLst>
                                  <p:childTnLst>
                                    <p:set>
                                      <p:cBhvr>
                                        <p:cTn id="83" dur="1" fill="hold">
                                          <p:stCondLst>
                                            <p:cond delay="0"/>
                                          </p:stCondLst>
                                        </p:cTn>
                                        <p:tgtEl>
                                          <p:spTgt spid="73"/>
                                        </p:tgtEl>
                                        <p:attrNameLst>
                                          <p:attrName>style.visibility</p:attrName>
                                        </p:attrNameLst>
                                      </p:cBhvr>
                                      <p:to>
                                        <p:strVal val="visible"/>
                                      </p:to>
                                    </p:set>
                                    <p:animEffect transition="in" filter="box(out)">
                                      <p:cBhvr>
                                        <p:cTn id="84" dur="250"/>
                                        <p:tgtEl>
                                          <p:spTgt spid="73"/>
                                        </p:tgtEl>
                                      </p:cBhvr>
                                    </p:animEffect>
                                  </p:childTnLst>
                                </p:cTn>
                              </p:par>
                              <p:par>
                                <p:cTn id="85" presetID="4" presetClass="entr" presetSubtype="32" fill="hold" grpId="0" nodeType="withEffect">
                                  <p:stCondLst>
                                    <p:cond delay="250"/>
                                  </p:stCondLst>
                                  <p:childTnLst>
                                    <p:set>
                                      <p:cBhvr>
                                        <p:cTn id="86" dur="1" fill="hold">
                                          <p:stCondLst>
                                            <p:cond delay="0"/>
                                          </p:stCondLst>
                                        </p:cTn>
                                        <p:tgtEl>
                                          <p:spTgt spid="74"/>
                                        </p:tgtEl>
                                        <p:attrNameLst>
                                          <p:attrName>style.visibility</p:attrName>
                                        </p:attrNameLst>
                                      </p:cBhvr>
                                      <p:to>
                                        <p:strVal val="visible"/>
                                      </p:to>
                                    </p:set>
                                    <p:animEffect transition="in" filter="box(out)">
                                      <p:cBhvr>
                                        <p:cTn id="87"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36" grpId="0" animBg="1"/>
      <p:bldP spid="37" grpId="0" animBg="1"/>
      <p:bldP spid="38" grpId="0" animBg="1"/>
      <p:bldP spid="71" grpId="0" animBg="1"/>
      <p:bldP spid="72" grpId="0" animBg="1"/>
      <p:bldP spid="73" grpId="0" animBg="1"/>
      <p:bldP spid="7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20519" y="2032462"/>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120519" y="4041197"/>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0346899" y="2032462"/>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0346899" y="4041197"/>
            <a:ext cx="724582" cy="72458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5"/>
          <p:cNvSpPr txBox="1"/>
          <p:nvPr/>
        </p:nvSpPr>
        <p:spPr>
          <a:xfrm>
            <a:off x="1951986" y="1928599"/>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7" name="矩形 6"/>
          <p:cNvSpPr/>
          <p:nvPr/>
        </p:nvSpPr>
        <p:spPr>
          <a:xfrm>
            <a:off x="1951986" y="2214060"/>
            <a:ext cx="3929776" cy="830997"/>
          </a:xfrm>
          <a:prstGeom prst="rect">
            <a:avLst/>
          </a:prstGeom>
        </p:spPr>
        <p:txBody>
          <a:bodyPr wrap="square">
            <a:spAutoFit/>
          </a:bodyPr>
          <a:lstStyle/>
          <a:p>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8" name="文本框 30"/>
          <p:cNvSpPr txBox="1"/>
          <p:nvPr/>
        </p:nvSpPr>
        <p:spPr>
          <a:xfrm>
            <a:off x="1951986" y="3945947"/>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9" name="矩形 8"/>
          <p:cNvSpPr/>
          <p:nvPr/>
        </p:nvSpPr>
        <p:spPr>
          <a:xfrm>
            <a:off x="1951986" y="4231408"/>
            <a:ext cx="3929776" cy="830997"/>
          </a:xfrm>
          <a:prstGeom prst="rect">
            <a:avLst/>
          </a:prstGeom>
        </p:spPr>
        <p:txBody>
          <a:bodyPr wrap="square">
            <a:spAutoFit/>
          </a:bodyPr>
          <a:lstStyle/>
          <a:p>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10" name="文本框 33"/>
          <p:cNvSpPr txBox="1"/>
          <p:nvPr/>
        </p:nvSpPr>
        <p:spPr>
          <a:xfrm>
            <a:off x="8581179" y="1928599"/>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11" name="矩形 10"/>
          <p:cNvSpPr/>
          <p:nvPr/>
        </p:nvSpPr>
        <p:spPr>
          <a:xfrm>
            <a:off x="6309229" y="2214060"/>
            <a:ext cx="3929776" cy="830997"/>
          </a:xfrm>
          <a:prstGeom prst="rect">
            <a:avLst/>
          </a:prstGeom>
        </p:spPr>
        <p:txBody>
          <a:bodyPr wrap="square">
            <a:spAutoFit/>
          </a:bodyPr>
          <a:lstStyle/>
          <a:p>
            <a:pPr algn="r"/>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sp>
        <p:nvSpPr>
          <p:cNvPr id="12" name="文本框 36"/>
          <p:cNvSpPr txBox="1"/>
          <p:nvPr/>
        </p:nvSpPr>
        <p:spPr>
          <a:xfrm>
            <a:off x="8581179" y="3945947"/>
            <a:ext cx="1657826" cy="400110"/>
          </a:xfrm>
          <a:prstGeom prst="rect">
            <a:avLst/>
          </a:prstGeom>
          <a:noFill/>
        </p:spPr>
        <p:txBody>
          <a:bodyPr wrap="none" rtlCol="0">
            <a:spAutoFit/>
          </a:bodyPr>
          <a:lstStyle/>
          <a:p>
            <a:r>
              <a:rPr lang="en-US" altLang="zh-CN" sz="2000" b="1" dirty="0" smtClean="0">
                <a:solidFill>
                  <a:schemeClr val="accent4"/>
                </a:solidFill>
              </a:rPr>
              <a:t>YOUR TEXT</a:t>
            </a:r>
            <a:endParaRPr lang="zh-CN" altLang="en-US" sz="2000" b="1" dirty="0">
              <a:solidFill>
                <a:schemeClr val="accent4"/>
              </a:solidFill>
            </a:endParaRPr>
          </a:p>
        </p:txBody>
      </p:sp>
      <p:sp>
        <p:nvSpPr>
          <p:cNvPr id="13" name="矩形 12"/>
          <p:cNvSpPr/>
          <p:nvPr/>
        </p:nvSpPr>
        <p:spPr>
          <a:xfrm>
            <a:off x="6309229" y="4231408"/>
            <a:ext cx="3929776" cy="830997"/>
          </a:xfrm>
          <a:prstGeom prst="rect">
            <a:avLst/>
          </a:prstGeom>
        </p:spPr>
        <p:txBody>
          <a:bodyPr wrap="square">
            <a:spAutoFit/>
          </a:bodyPr>
          <a:lstStyle/>
          <a:p>
            <a:pPr algn="r"/>
            <a:r>
              <a:rPr lang="en-US" altLang="zh-CN" sz="1600" dirty="0" smtClean="0">
                <a:solidFill>
                  <a:schemeClr val="bg1"/>
                </a:solidFill>
                <a:latin typeface="Segoe UI Semilight" panose="020B0402040204020203" pitchFamily="34" charset="0"/>
                <a:cs typeface="Segoe UI Semilight" panose="020B0402040204020203" pitchFamily="34" charset="0"/>
              </a:rPr>
              <a:t>Lorem ipsum dolor sit </a:t>
            </a:r>
            <a:r>
              <a:rPr lang="en-US" altLang="zh-CN" sz="1600" dirty="0" err="1" smtClean="0">
                <a:solidFill>
                  <a:schemeClr val="bg1"/>
                </a:solidFill>
                <a:latin typeface="Segoe UI Semilight" panose="020B0402040204020203" pitchFamily="34" charset="0"/>
                <a:cs typeface="Segoe UI Semilight" panose="020B0402040204020203" pitchFamily="34" charset="0"/>
              </a:rPr>
              <a:t>amet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consectetuer</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adipiscing</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elit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nonummy</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nibh</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euismod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tincidunt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ut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laoreet</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dolore</a:t>
            </a:r>
            <a:endParaRPr lang="en-US" altLang="zh-CN" sz="1600" dirty="0">
              <a:solidFill>
                <a:schemeClr val="bg1"/>
              </a:solidFill>
              <a:latin typeface="Segoe UI Semilight" panose="020B0402040204020203" pitchFamily="34" charset="0"/>
              <a:cs typeface="Segoe UI Semilight" panose="020B0402040204020203" pitchFamily="34" charset="0"/>
            </a:endParaRPr>
          </a:p>
        </p:txBody>
      </p:sp>
      <p:grpSp>
        <p:nvGrpSpPr>
          <p:cNvPr id="14" name="组合 13"/>
          <p:cNvGrpSpPr/>
          <p:nvPr/>
        </p:nvGrpSpPr>
        <p:grpSpPr>
          <a:xfrm>
            <a:off x="672792" y="604872"/>
            <a:ext cx="3265774" cy="400110"/>
            <a:chOff x="672792" y="604872"/>
            <a:chExt cx="3265774" cy="400110"/>
          </a:xfrm>
        </p:grpSpPr>
        <p:sp>
          <p:nvSpPr>
            <p:cNvPr id="15" name="矩形 14"/>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6" name="直角三角形 15"/>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直角三角形 16"/>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8" name="组合 17"/>
          <p:cNvGrpSpPr/>
          <p:nvPr/>
        </p:nvGrpSpPr>
        <p:grpSpPr>
          <a:xfrm>
            <a:off x="1269164" y="2204565"/>
            <a:ext cx="427292" cy="380376"/>
            <a:chOff x="6699251" y="2735260"/>
            <a:chExt cx="404809" cy="360362"/>
          </a:xfrm>
        </p:grpSpPr>
        <p:sp>
          <p:nvSpPr>
            <p:cNvPr id="19" name="Freeform 27"/>
            <p:cNvSpPr/>
            <p:nvPr/>
          </p:nvSpPr>
          <p:spPr bwMode="auto">
            <a:xfrm>
              <a:off x="6980235" y="2746370"/>
              <a:ext cx="123825" cy="338136"/>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0" name="Freeform 28"/>
            <p:cNvSpPr/>
            <p:nvPr/>
          </p:nvSpPr>
          <p:spPr bwMode="auto">
            <a:xfrm>
              <a:off x="6946901" y="2768595"/>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Freeform 29"/>
            <p:cNvSpPr/>
            <p:nvPr/>
          </p:nvSpPr>
          <p:spPr bwMode="auto">
            <a:xfrm>
              <a:off x="6789739" y="2735260"/>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1303325" y="4145344"/>
            <a:ext cx="358970" cy="525813"/>
            <a:chOff x="7362826" y="2633663"/>
            <a:chExt cx="338138" cy="495299"/>
          </a:xfrm>
          <a:solidFill>
            <a:schemeClr val="bg1"/>
          </a:solidFill>
        </p:grpSpPr>
        <p:sp>
          <p:nvSpPr>
            <p:cNvPr id="24" name="Freeform 206"/>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7"/>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8"/>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9"/>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10485566" y="2171949"/>
            <a:ext cx="447249" cy="445609"/>
            <a:chOff x="6475413" y="631826"/>
            <a:chExt cx="1298575" cy="1293813"/>
          </a:xfrm>
          <a:solidFill>
            <a:schemeClr val="bg1"/>
          </a:solidFill>
        </p:grpSpPr>
        <p:sp>
          <p:nvSpPr>
            <p:cNvPr id="2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Oval 277"/>
            <p:cNvSpPr>
              <a:spLocks noChangeArrowheads="1"/>
            </p:cNvSpPr>
            <p:nvPr/>
          </p:nvSpPr>
          <p:spPr bwMode="auto">
            <a:xfrm>
              <a:off x="7027863" y="1179513"/>
              <a:ext cx="198438" cy="198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10513266" y="4212836"/>
            <a:ext cx="391849" cy="381305"/>
            <a:chOff x="4854143" y="1679574"/>
            <a:chExt cx="354013" cy="344487"/>
          </a:xfrm>
          <a:solidFill>
            <a:schemeClr val="bg1"/>
          </a:solidFill>
        </p:grpSpPr>
        <p:sp>
          <p:nvSpPr>
            <p:cNvPr id="3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2792" y="604872"/>
            <a:ext cx="3265774" cy="400110"/>
            <a:chOff x="672792" y="604872"/>
            <a:chExt cx="3265774" cy="400110"/>
          </a:xfrm>
        </p:grpSpPr>
        <p:sp>
          <p:nvSpPr>
            <p:cNvPr id="3" name="矩形 2"/>
            <p:cNvSpPr/>
            <p:nvPr/>
          </p:nvSpPr>
          <p:spPr>
            <a:xfrm>
              <a:off x="917931" y="604872"/>
              <a:ext cx="3020635" cy="400110"/>
            </a:xfrm>
            <a:prstGeom prst="rect">
              <a:avLst/>
            </a:prstGeom>
          </p:spPr>
          <p:txBody>
            <a:bodyPr wrap="none">
              <a:spAutoFit/>
            </a:bodyPr>
            <a:lstStyle/>
            <a:p>
              <a:pPr algn="ctr"/>
              <a:r>
                <a:rPr lang="en-US" altLang="zh-CN"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LOREM IPSUM DOLOR </a:t>
              </a:r>
              <a:endParaRPr lang="zh-CN" altLang="en-US" sz="2000"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4" name="直角三角形 3"/>
            <p:cNvSpPr/>
            <p:nvPr/>
          </p:nvSpPr>
          <p:spPr>
            <a:xfrm rot="4705673">
              <a:off x="672792" y="723269"/>
              <a:ext cx="224870" cy="22487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直角三角形 4"/>
            <p:cNvSpPr/>
            <p:nvPr/>
          </p:nvSpPr>
          <p:spPr>
            <a:xfrm rot="11041849">
              <a:off x="693981" y="678230"/>
              <a:ext cx="182492" cy="18249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 name="组合 5"/>
          <p:cNvGrpSpPr/>
          <p:nvPr/>
        </p:nvGrpSpPr>
        <p:grpSpPr>
          <a:xfrm>
            <a:off x="1480610" y="2044999"/>
            <a:ext cx="708313" cy="590770"/>
            <a:chOff x="2760663" y="5032375"/>
            <a:chExt cx="1473200" cy="1228726"/>
          </a:xfrm>
          <a:solidFill>
            <a:schemeClr val="bg1"/>
          </a:solidFill>
        </p:grpSpPr>
        <p:sp>
          <p:nvSpPr>
            <p:cNvPr id="7"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文本框 10"/>
          <p:cNvSpPr txBox="1"/>
          <p:nvPr/>
        </p:nvSpPr>
        <p:spPr>
          <a:xfrm>
            <a:off x="2624613" y="2496522"/>
            <a:ext cx="5537169" cy="369332"/>
          </a:xfrm>
          <a:prstGeom prst="rect">
            <a:avLst/>
          </a:prstGeom>
          <a:noFill/>
        </p:spPr>
        <p:txBody>
          <a:bodyPr wrap="square" rtlCol="0">
            <a:spAutoFit/>
          </a:bodyPr>
          <a:lstStyle/>
          <a:p>
            <a:r>
              <a:rPr lang="en-US" altLang="zh-CN" b="1" smtClean="0">
                <a:solidFill>
                  <a:schemeClr val="accent4"/>
                </a:solidFill>
              </a:rPr>
              <a:t>LOREM  IPSUM  DOLOR  SIT  AMENT</a:t>
            </a:r>
            <a:endParaRPr lang="zh-CN" altLang="en-US" b="1">
              <a:solidFill>
                <a:schemeClr val="accent4"/>
              </a:solidFill>
            </a:endParaRPr>
          </a:p>
        </p:txBody>
      </p:sp>
      <p:cxnSp>
        <p:nvCxnSpPr>
          <p:cNvPr id="14" name="直接连接符 13"/>
          <p:cNvCxnSpPr/>
          <p:nvPr/>
        </p:nvCxnSpPr>
        <p:spPr>
          <a:xfrm>
            <a:off x="1847466" y="3185333"/>
            <a:ext cx="577047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814613" y="3065711"/>
            <a:ext cx="0" cy="35722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3"/>
          <p:cNvSpPr txBox="1"/>
          <p:nvPr/>
        </p:nvSpPr>
        <p:spPr>
          <a:xfrm>
            <a:off x="2624612" y="2763700"/>
            <a:ext cx="4330669" cy="338554"/>
          </a:xfrm>
          <a:prstGeom prst="rect">
            <a:avLst/>
          </a:prstGeom>
          <a:noFill/>
        </p:spPr>
        <p:txBody>
          <a:bodyPr wrap="square" rtlCol="0">
            <a:spAutoFit/>
          </a:bodyPr>
          <a:lstStyle/>
          <a:p>
            <a:r>
              <a:rPr lang="en-US" altLang="zh-CN" sz="1600">
                <a:solidFill>
                  <a:schemeClr val="bg1"/>
                </a:solidFill>
                <a:latin typeface="Segoe UI Semilight" panose="020B0402040204020203" pitchFamily="34" charset="0"/>
                <a:cs typeface="Segoe UI Semilight" panose="020B0402040204020203" pitchFamily="34" charset="0"/>
              </a:rPr>
              <a:t>e</a:t>
            </a:r>
            <a:r>
              <a:rPr lang="en-US" altLang="zh-CN" sz="1600" smtClean="0">
                <a:solidFill>
                  <a:schemeClr val="bg1"/>
                </a:solidFill>
                <a:latin typeface="Segoe UI Semilight" panose="020B0402040204020203" pitchFamily="34" charset="0"/>
                <a:cs typeface="Segoe UI Semilight" panose="020B0402040204020203" pitchFamily="34" charset="0"/>
              </a:rPr>
              <a:t>xerci </a:t>
            </a:r>
            <a:r>
              <a:rPr lang="en-US" altLang="zh-CN" sz="1600" err="1" smtClean="0">
                <a:solidFill>
                  <a:schemeClr val="bg1"/>
                </a:solidFill>
                <a:latin typeface="Segoe UI Semilight" panose="020B0402040204020203" pitchFamily="34" charset="0"/>
                <a:cs typeface="Segoe UI Semilight" panose="020B0402040204020203" pitchFamily="34" charset="0"/>
              </a:rPr>
              <a:t>tation</a:t>
            </a:r>
            <a:r>
              <a:rPr lang="en-US" altLang="zh-CN" sz="1600" smtClean="0">
                <a:solidFill>
                  <a:schemeClr val="bg1"/>
                </a:solidFill>
                <a:latin typeface="Segoe UI Semilight" panose="020B0402040204020203" pitchFamily="34" charset="0"/>
                <a:cs typeface="Segoe UI Semilight" panose="020B0402040204020203" pitchFamily="34" charset="0"/>
              </a:rPr>
              <a:t> </a:t>
            </a:r>
            <a:r>
              <a:rPr lang="en-US" altLang="zh-CN" sz="1600" err="1" smtClean="0">
                <a:solidFill>
                  <a:schemeClr val="bg1"/>
                </a:solidFill>
                <a:latin typeface="Segoe UI Semilight" panose="020B0402040204020203" pitchFamily="34" charset="0"/>
                <a:cs typeface="Segoe UI Semilight" panose="020B0402040204020203" pitchFamily="34" charset="0"/>
              </a:rPr>
              <a:t>ullamcorer</a:t>
            </a:r>
            <a:r>
              <a:rPr lang="en-US" altLang="zh-CN" sz="1600" smtClean="0">
                <a:solidFill>
                  <a:schemeClr val="bg1"/>
                </a:solidFill>
                <a:latin typeface="Segoe UI Semilight" panose="020B0402040204020203" pitchFamily="34" charset="0"/>
                <a:cs typeface="Segoe UI Semilight" panose="020B0402040204020203" pitchFamily="34" charset="0"/>
              </a:rPr>
              <a:t> </a:t>
            </a:r>
            <a:r>
              <a:rPr lang="en-US" altLang="zh-CN" sz="1600" err="1" smtClean="0">
                <a:solidFill>
                  <a:schemeClr val="bg1"/>
                </a:solidFill>
                <a:latin typeface="Segoe UI Semilight" panose="020B0402040204020203" pitchFamily="34" charset="0"/>
                <a:cs typeface="Segoe UI Semilight" panose="020B0402040204020203" pitchFamily="34" charset="0"/>
              </a:rPr>
              <a:t>suscipit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7" name="矩形 16"/>
          <p:cNvSpPr/>
          <p:nvPr/>
        </p:nvSpPr>
        <p:spPr>
          <a:xfrm>
            <a:off x="2149720" y="3324630"/>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8" name="矩形 17"/>
          <p:cNvSpPr/>
          <p:nvPr/>
        </p:nvSpPr>
        <p:spPr>
          <a:xfrm>
            <a:off x="2149720" y="4257677"/>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19" name="矩形 18"/>
          <p:cNvSpPr/>
          <p:nvPr/>
        </p:nvSpPr>
        <p:spPr>
          <a:xfrm>
            <a:off x="2149720" y="5190724"/>
            <a:ext cx="5487260" cy="584775"/>
          </a:xfrm>
          <a:prstGeom prst="rect">
            <a:avLst/>
          </a:prstGeom>
        </p:spPr>
        <p:txBody>
          <a:bodyPr wrap="square">
            <a:spAutoFit/>
          </a:bodyPr>
          <a:lstStyle/>
          <a:p>
            <a:r>
              <a:rPr lang="en-US" altLang="zh-CN" sz="1600" smtClean="0">
                <a:solidFill>
                  <a:schemeClr val="bg1"/>
                </a:solidFill>
                <a:latin typeface="Segoe UI Semilight" panose="020B0402040204020203" pitchFamily="34" charset="0"/>
                <a:cs typeface="Segoe UI Semilight" panose="020B0402040204020203" pitchFamily="34" charset="0"/>
              </a:rPr>
              <a:t>Lorem ipsum dolor sit amet,consectuer adipiscing elit,sed diam nonummy nibh euismod tincidunt</a:t>
            </a:r>
            <a:endParaRPr lang="zh-CN" altLang="en-US" sz="1600">
              <a:solidFill>
                <a:schemeClr val="bg1"/>
              </a:solidFill>
              <a:latin typeface="Segoe UI Semilight" panose="020B0402040204020203" pitchFamily="34" charset="0"/>
              <a:cs typeface="Segoe UI Semilight" panose="020B0402040204020203" pitchFamily="34" charset="0"/>
            </a:endParaRPr>
          </a:p>
        </p:txBody>
      </p:sp>
      <p:sp>
        <p:nvSpPr>
          <p:cNvPr id="20" name="椭圆 19"/>
          <p:cNvSpPr/>
          <p:nvPr/>
        </p:nvSpPr>
        <p:spPr>
          <a:xfrm>
            <a:off x="1634613" y="3416079"/>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文本框 20"/>
          <p:cNvSpPr txBox="1"/>
          <p:nvPr/>
        </p:nvSpPr>
        <p:spPr>
          <a:xfrm>
            <a:off x="1614588" y="3432226"/>
            <a:ext cx="408600" cy="338554"/>
          </a:xfrm>
          <a:prstGeom prst="rect">
            <a:avLst/>
          </a:prstGeom>
          <a:noFill/>
        </p:spPr>
        <p:txBody>
          <a:bodyPr wrap="square" rtlCol="0">
            <a:spAutoFit/>
          </a:bodyPr>
          <a:lstStyle/>
          <a:p>
            <a:r>
              <a:rPr lang="en-US" altLang="zh-CN" sz="1600" smtClean="0">
                <a:solidFill>
                  <a:schemeClr val="bg1"/>
                </a:solidFill>
              </a:rPr>
              <a:t>01</a:t>
            </a:r>
            <a:endParaRPr lang="zh-CN" altLang="en-US" sz="1600">
              <a:solidFill>
                <a:schemeClr val="bg1"/>
              </a:solidFill>
            </a:endParaRPr>
          </a:p>
        </p:txBody>
      </p:sp>
      <p:sp>
        <p:nvSpPr>
          <p:cNvPr id="22" name="椭圆 21"/>
          <p:cNvSpPr/>
          <p:nvPr/>
        </p:nvSpPr>
        <p:spPr>
          <a:xfrm>
            <a:off x="1634613" y="4352865"/>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文本框 21"/>
          <p:cNvSpPr txBox="1"/>
          <p:nvPr/>
        </p:nvSpPr>
        <p:spPr>
          <a:xfrm>
            <a:off x="1614588" y="4365701"/>
            <a:ext cx="408600" cy="338554"/>
          </a:xfrm>
          <a:prstGeom prst="rect">
            <a:avLst/>
          </a:prstGeom>
          <a:noFill/>
        </p:spPr>
        <p:txBody>
          <a:bodyPr wrap="square" rtlCol="0">
            <a:spAutoFit/>
          </a:bodyPr>
          <a:lstStyle/>
          <a:p>
            <a:r>
              <a:rPr lang="en-US" altLang="zh-CN" sz="1600" smtClean="0">
                <a:solidFill>
                  <a:schemeClr val="bg1"/>
                </a:solidFill>
              </a:rPr>
              <a:t>02</a:t>
            </a:r>
            <a:endParaRPr lang="zh-CN" altLang="en-US" sz="1600">
              <a:solidFill>
                <a:schemeClr val="bg1"/>
              </a:solidFill>
            </a:endParaRPr>
          </a:p>
        </p:txBody>
      </p:sp>
      <p:sp>
        <p:nvSpPr>
          <p:cNvPr id="24" name="椭圆 23"/>
          <p:cNvSpPr/>
          <p:nvPr/>
        </p:nvSpPr>
        <p:spPr>
          <a:xfrm>
            <a:off x="1634613" y="5289650"/>
            <a:ext cx="360000" cy="36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文本框 22"/>
          <p:cNvSpPr txBox="1"/>
          <p:nvPr/>
        </p:nvSpPr>
        <p:spPr>
          <a:xfrm>
            <a:off x="1614588" y="5307917"/>
            <a:ext cx="408600" cy="338554"/>
          </a:xfrm>
          <a:prstGeom prst="rect">
            <a:avLst/>
          </a:prstGeom>
          <a:noFill/>
        </p:spPr>
        <p:txBody>
          <a:bodyPr wrap="square" rtlCol="0">
            <a:spAutoFit/>
          </a:bodyPr>
          <a:lstStyle/>
          <a:p>
            <a:r>
              <a:rPr lang="en-US" altLang="zh-CN" sz="1600" smtClean="0">
                <a:solidFill>
                  <a:schemeClr val="bg1"/>
                </a:solidFill>
              </a:rPr>
              <a:t>03</a:t>
            </a:r>
            <a:endParaRPr lang="zh-CN" altLang="en-US" sz="1600">
              <a:solidFill>
                <a:schemeClr val="bg1"/>
              </a:solidFill>
            </a:endParaRPr>
          </a:p>
        </p:txBody>
      </p:sp>
      <p:grpSp>
        <p:nvGrpSpPr>
          <p:cNvPr id="26" name="组合 25"/>
          <p:cNvGrpSpPr/>
          <p:nvPr/>
        </p:nvGrpSpPr>
        <p:grpSpPr>
          <a:xfrm>
            <a:off x="8397996" y="2632744"/>
            <a:ext cx="544531" cy="544531"/>
            <a:chOff x="7979857" y="2488385"/>
            <a:chExt cx="544531" cy="544531"/>
          </a:xfrm>
        </p:grpSpPr>
        <p:sp>
          <p:nvSpPr>
            <p:cNvPr id="27" name="KSO_Shape"/>
            <p:cNvSpPr/>
            <p:nvPr/>
          </p:nvSpPr>
          <p:spPr>
            <a:xfrm>
              <a:off x="8052020" y="2602570"/>
              <a:ext cx="400205" cy="31616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eaLnBrk="1" fontAlgn="auto" hangingPunct="1">
                <a:spcBef>
                  <a:spcPts val="0"/>
                </a:spcBef>
                <a:spcAft>
                  <a:spcPts val="0"/>
                </a:spcAft>
                <a:defRPr/>
              </a:pPr>
              <a:endParaRPr lang="zh-CN" altLang="en-US" dirty="0">
                <a:solidFill>
                  <a:schemeClr val="tx1"/>
                </a:solidFill>
              </a:endParaRPr>
            </a:p>
          </p:txBody>
        </p:sp>
        <p:sp>
          <p:nvSpPr>
            <p:cNvPr id="28" name="圆角矩形 27"/>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9079695" y="2575489"/>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30" name="矩形 29"/>
          <p:cNvSpPr/>
          <p:nvPr/>
        </p:nvSpPr>
        <p:spPr>
          <a:xfrm>
            <a:off x="9101523" y="2863625"/>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nvGrpSpPr>
          <p:cNvPr id="31" name="组合 30"/>
          <p:cNvGrpSpPr/>
          <p:nvPr/>
        </p:nvGrpSpPr>
        <p:grpSpPr>
          <a:xfrm>
            <a:off x="8386317" y="3814617"/>
            <a:ext cx="544531" cy="544531"/>
            <a:chOff x="7968178" y="3444331"/>
            <a:chExt cx="544531" cy="544531"/>
          </a:xfrm>
        </p:grpSpPr>
        <p:sp>
          <p:nvSpPr>
            <p:cNvPr id="32" name="KSO_Shape"/>
            <p:cNvSpPr/>
            <p:nvPr/>
          </p:nvSpPr>
          <p:spPr bwMode="auto">
            <a:xfrm>
              <a:off x="8049177" y="3519366"/>
              <a:ext cx="410305" cy="380216"/>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3" name="圆角矩形 3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9079695" y="3763947"/>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35" name="矩形 34"/>
          <p:cNvSpPr/>
          <p:nvPr/>
        </p:nvSpPr>
        <p:spPr>
          <a:xfrm>
            <a:off x="9101523" y="4052083"/>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nvGrpSpPr>
          <p:cNvPr id="36" name="组合 35"/>
          <p:cNvGrpSpPr/>
          <p:nvPr/>
        </p:nvGrpSpPr>
        <p:grpSpPr>
          <a:xfrm>
            <a:off x="8386316" y="4990719"/>
            <a:ext cx="544531" cy="544531"/>
            <a:chOff x="7968177" y="4267414"/>
            <a:chExt cx="544531" cy="544531"/>
          </a:xfrm>
        </p:grpSpPr>
        <p:sp>
          <p:nvSpPr>
            <p:cNvPr id="37" name="KSO_Shape"/>
            <p:cNvSpPr/>
            <p:nvPr/>
          </p:nvSpPr>
          <p:spPr bwMode="auto">
            <a:xfrm>
              <a:off x="8066233" y="4363065"/>
              <a:ext cx="349706" cy="346792"/>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8" name="圆角矩形 37"/>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38"/>
          <p:cNvSpPr/>
          <p:nvPr/>
        </p:nvSpPr>
        <p:spPr>
          <a:xfrm>
            <a:off x="9079695" y="4952406"/>
            <a:ext cx="1984839" cy="400110"/>
          </a:xfrm>
          <a:prstGeom prst="rect">
            <a:avLst/>
          </a:prstGeom>
        </p:spPr>
        <p:txBody>
          <a:bodyPr wrap="none">
            <a:spAutoFit/>
          </a:bodyPr>
          <a:lstStyle/>
          <a:p>
            <a:r>
              <a:rPr lang="en-US" altLang="zh-CN" sz="2000" dirty="0" smtClean="0">
                <a:solidFill>
                  <a:schemeClr val="bg1"/>
                </a:solidFill>
              </a:rPr>
              <a:t>LOREM IPSUM</a:t>
            </a:r>
            <a:endParaRPr lang="zh-CN" altLang="en-US" sz="2000" dirty="0">
              <a:solidFill>
                <a:schemeClr val="bg1"/>
              </a:solidFill>
            </a:endParaRPr>
          </a:p>
        </p:txBody>
      </p:sp>
      <p:sp>
        <p:nvSpPr>
          <p:cNvPr id="40" name="矩形 39"/>
          <p:cNvSpPr/>
          <p:nvPr/>
        </p:nvSpPr>
        <p:spPr>
          <a:xfrm>
            <a:off x="9101523" y="5240542"/>
            <a:ext cx="1803699" cy="338554"/>
          </a:xfrm>
          <a:prstGeom prst="rect">
            <a:avLst/>
          </a:prstGeom>
        </p:spPr>
        <p:txBody>
          <a:bodyPr wrap="none">
            <a:spAutoFit/>
          </a:bodyPr>
          <a:lstStyle/>
          <a:p>
            <a:r>
              <a:rPr lang="en-US" altLang="zh-CN" sz="1600" dirty="0" err="1" smtClean="0">
                <a:solidFill>
                  <a:schemeClr val="bg1"/>
                </a:solidFill>
                <a:latin typeface="Segoe UI Semilight" panose="020B0402040204020203" pitchFamily="34" charset="0"/>
                <a:cs typeface="Segoe UI Semilight" panose="020B0402040204020203" pitchFamily="34" charset="0"/>
              </a:rPr>
              <a:t>sed</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diam</a:t>
            </a:r>
            <a:r>
              <a:rPr lang="en-US" altLang="zh-CN" sz="1600" dirty="0" smtClean="0">
                <a:solidFill>
                  <a:schemeClr val="bg1"/>
                </a:solidFill>
                <a:latin typeface="Segoe UI Semilight" panose="020B0402040204020203" pitchFamily="34" charset="0"/>
                <a:cs typeface="Segoe UI Semilight" panose="020B0402040204020203" pitchFamily="34" charset="0"/>
              </a:rPr>
              <a:t> </a:t>
            </a:r>
            <a:r>
              <a:rPr lang="en-US" altLang="zh-CN" sz="1600" dirty="0" err="1" smtClean="0">
                <a:solidFill>
                  <a:schemeClr val="bg1"/>
                </a:solidFill>
                <a:latin typeface="Segoe UI Semilight" panose="020B0402040204020203" pitchFamily="34" charset="0"/>
                <a:cs typeface="Segoe UI Semilight" panose="020B0402040204020203" pitchFamily="34" charset="0"/>
              </a:rPr>
              <a:t>nonumy</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41" name="椭圆 40"/>
          <p:cNvSpPr/>
          <p:nvPr/>
        </p:nvSpPr>
        <p:spPr>
          <a:xfrm>
            <a:off x="1127466" y="1620384"/>
            <a:ext cx="1440000" cy="144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814613" y="3785387"/>
            <a:ext cx="0" cy="57100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814613" y="4718647"/>
            <a:ext cx="0" cy="57100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FF">
            <a:alpha val="49804"/>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rgbClr val="FFFFFF"/>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5061</Words>
  <PresentationFormat>自定义</PresentationFormat>
  <Paragraphs>423</Paragraphs>
  <Slides>28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Arial</vt:lpstr>
      <vt:lpstr>宋体</vt:lpstr>
      <vt:lpstr>Wingdings</vt:lpstr>
      <vt:lpstr>Calibri</vt:lpstr>
      <vt:lpstr>微软雅黑</vt:lpstr>
      <vt:lpstr>张海山锐谐体2.0-授权联系：Samtype@QQ.com</vt:lpstr>
      <vt:lpstr>Segoe UI Semilight</vt:lpstr>
      <vt:lpstr>Meiryo UI</vt:lpstr>
      <vt:lpstr>MElle HK Light</vt:lpstr>
      <vt:lpstr>Segoe UI</vt:lpstr>
      <vt:lpstr>Arial Unicode MS</vt:lpstr>
      <vt:lpstr>方正粗谭黑简体</vt:lpstr>
      <vt:lpstr>MingLiU-ExtB</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2014-12-03T02:29:00Z</dcterms:created>
  <dcterms:modified xsi:type="dcterms:W3CDTF">2024-11-12T06:22:02Z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