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3"/>
  </p:sldMasterIdLst>
  <p:notesMasterIdLst>
    <p:notesMasterId r:id="rId6"/>
  </p:notesMasterIdLst>
  <p:handoutMasterIdLst>
    <p:handoutMasterId r:id="rId25"/>
  </p:handoutMasterIdLst>
  <p:sldIdLst>
    <p:sldId id="1044" r:id="rId4"/>
    <p:sldId id="256" r:id="rId5"/>
    <p:sldId id="260" r:id="rId7"/>
    <p:sldId id="385" r:id="rId8"/>
    <p:sldId id="285" r:id="rId9"/>
    <p:sldId id="13063" r:id="rId10"/>
    <p:sldId id="324" r:id="rId11"/>
    <p:sldId id="13065" r:id="rId12"/>
    <p:sldId id="271" r:id="rId13"/>
    <p:sldId id="460" r:id="rId14"/>
    <p:sldId id="396" r:id="rId15"/>
    <p:sldId id="13066" r:id="rId16"/>
    <p:sldId id="13062" r:id="rId17"/>
    <p:sldId id="13015" r:id="rId18"/>
    <p:sldId id="393" r:id="rId19"/>
    <p:sldId id="13067" r:id="rId20"/>
    <p:sldId id="13024" r:id="rId21"/>
    <p:sldId id="269" r:id="rId22"/>
    <p:sldId id="13006" r:id="rId23"/>
    <p:sldId id="13064"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7488" autoAdjust="0"/>
    <p:restoredTop sz="94660"/>
  </p:normalViewPr>
  <p:slideViewPr>
    <p:cSldViewPr snapToGrid="0" showGuides="1">
      <p:cViewPr>
        <p:scale>
          <a:sx n="100" d="100"/>
          <a:sy n="100" d="100"/>
        </p:scale>
        <p:origin x="-744" y="-432"/>
      </p:cViewPr>
      <p:guideLst>
        <p:guide orient="horz" pos="2251"/>
        <p:guide orient="horz" pos="648"/>
        <p:guide orient="horz" pos="712"/>
        <p:guide orient="horz" pos="3928"/>
        <p:guide orient="horz" pos="3864"/>
        <p:guide pos="3840"/>
        <p:guide pos="416"/>
        <p:guide pos="7256"/>
      </p:guideLst>
    </p:cSldViewPr>
  </p:slideViewPr>
  <p:notesTextViewPr>
    <p:cViewPr>
      <p:scale>
        <a:sx n="1" d="1"/>
        <a:sy n="1" d="1"/>
      </p:scale>
      <p:origin x="0" y="0"/>
    </p:cViewPr>
  </p:notesTextViewPr>
  <p:sorterViewPr>
    <p:cViewPr>
      <p:scale>
        <a:sx n="31" d="100"/>
        <a:sy n="31"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0">
                  <a:schemeClr val="accent1"/>
                </a:gs>
                <a:gs pos="100000">
                  <a:schemeClr val="accent2"/>
                </a:gs>
              </a:gsLst>
              <a:lin ang="5400000" scaled="1"/>
            </a:gra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gradFill>
              <a:gsLst>
                <a:gs pos="0">
                  <a:schemeClr val="tx1">
                    <a:lumMod val="65000"/>
                    <a:lumOff val="35000"/>
                  </a:schemeClr>
                </a:gs>
                <a:gs pos="100000">
                  <a:schemeClr val="tx1">
                    <a:lumMod val="85000"/>
                    <a:lumOff val="15000"/>
                  </a:schemeClr>
                </a:gs>
              </a:gsLst>
              <a:lin ang="5400000" scaled="1"/>
            </a:gra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gradFill>
              <a:gsLst>
                <a:gs pos="0">
                  <a:schemeClr val="accent4"/>
                </a:gs>
                <a:gs pos="100000">
                  <a:schemeClr val="accent3"/>
                </a:gs>
              </a:gsLst>
              <a:lin ang="5400000" scaled="1"/>
            </a:gra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26624384"/>
        <c:axId val="26625920"/>
      </c:barChart>
      <c:catAx>
        <c:axId val="266243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思源黑体 CN Regular" panose="020B0500000000000000" pitchFamily="34" charset="-122"/>
                <a:ea typeface="思源黑体 CN Regular" panose="020B0500000000000000" pitchFamily="34" charset="-122"/>
                <a:cs typeface="+mn-cs"/>
                <a:sym typeface="思源黑体 CN Regular" panose="020B0500000000000000" pitchFamily="34" charset="-122"/>
              </a:defRPr>
            </a:pPr>
          </a:p>
        </c:txPr>
        <c:crossAx val="26625920"/>
        <c:crosses val="autoZero"/>
        <c:auto val="0"/>
        <c:lblAlgn val="ctr"/>
        <c:lblOffset val="100"/>
        <c:noMultiLvlLbl val="0"/>
      </c:catAx>
      <c:valAx>
        <c:axId val="26625920"/>
        <c:scaling>
          <c:orientation val="minMax"/>
          <c:max val="5"/>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思源黑体 CN Regular" panose="020B0500000000000000" pitchFamily="34" charset="-122"/>
                <a:ea typeface="思源黑体 CN Regular" panose="020B0500000000000000" pitchFamily="34" charset="-122"/>
                <a:cs typeface="+mn-cs"/>
                <a:sym typeface="思源黑体 CN Regular" panose="020B0500000000000000" pitchFamily="34" charset="-122"/>
              </a:defRPr>
            </a:pPr>
          </a:p>
        </c:txPr>
        <c:crossAx val="26624384"/>
        <c:crosses val="autoZero"/>
        <c:crossBetween val="between"/>
        <c:majorUnit val="1"/>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思源黑体 CN Regular" panose="020B0500000000000000" pitchFamily="34" charset="-122"/>
              <a:ea typeface="思源黑体 CN Regular" panose="020B0500000000000000" pitchFamily="34" charset="-122"/>
              <a:cs typeface="+mn-cs"/>
              <a:sym typeface="思源黑体 CN Regular" panose="020B0500000000000000" pitchFamily="34" charset="-122"/>
            </a:defRPr>
          </a:pPr>
        </a:p>
      </c:txPr>
    </c:legend>
    <c:plotVisOnly val="1"/>
    <c:dispBlanksAs val="gap"/>
    <c:showDLblsOverMax val="0"/>
  </c:chart>
  <c:spPr>
    <a:noFill/>
    <a:ln>
      <a:noFill/>
    </a:ln>
    <a:effectLst/>
  </c:spPr>
  <c:txPr>
    <a:bodyPr/>
    <a:lstStyle/>
    <a:p>
      <a:pPr>
        <a:defRPr lang="zh-CN">
          <a:latin typeface="思源黑体 CN Regular" panose="020B0500000000000000" pitchFamily="34" charset="-122"/>
          <a:ea typeface="思源黑体 CN Regular" panose="020B0500000000000000" pitchFamily="34" charset="-122"/>
          <a:sym typeface="思源黑体 CN Regular" panose="020B0500000000000000" pitchFamily="34" charset="-122"/>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NO.1</c:v>
                </c:pt>
              </c:strCache>
            </c:strRef>
          </c:tx>
          <c:spPr>
            <a:ln w="25400" cap="rnd" cmpd="sng" algn="ctr">
              <a:gradFill>
                <a:gsLst>
                  <a:gs pos="0">
                    <a:schemeClr val="accent1"/>
                  </a:gs>
                  <a:gs pos="100000">
                    <a:schemeClr val="accent2"/>
                  </a:gs>
                </a:gsLst>
                <a:lin ang="5400000" scaled="1"/>
              </a:gradFill>
              <a:prstDash val="solid"/>
              <a:round/>
            </a:ln>
            <a:effectLst/>
          </c:spPr>
          <c:marker>
            <c:symbol val="none"/>
          </c:marker>
          <c:dPt>
            <c:idx val="2"/>
            <c:marker>
              <c:symbol val="picture"/>
              <c:spPr>
                <a:noFill/>
                <a:ln w="25400" cap="flat" cmpd="sng" algn="ctr">
                  <a:noFill/>
                  <a:prstDash val="solid"/>
                  <a:round/>
                </a:ln>
                <a:effectLst/>
              </c:spPr>
            </c:marker>
            <c:bubble3D val="0"/>
          </c:dPt>
          <c:dPt>
            <c:idx val="6"/>
            <c:marker>
              <c:symbol val="picture"/>
              <c:spPr>
                <a:noFill/>
                <a:ln w="6350" cap="flat" cmpd="sng" algn="ctr">
                  <a:noFill/>
                  <a:prstDash val="solid"/>
                  <a:round/>
                </a:ln>
              </c:spPr>
            </c:marker>
            <c:bubble3D val="0"/>
          </c:dPt>
          <c:dLbls>
            <c:delete val="1"/>
          </c:dLbls>
          <c:cat>
            <c:strRef>
              <c:f>Sheet1!$A$2:$A$11</c:f>
              <c:strCache>
                <c:ptCount val="10"/>
                <c:pt idx="0">
                  <c:v>名称</c:v>
                </c:pt>
                <c:pt idx="1">
                  <c:v>名称</c:v>
                </c:pt>
                <c:pt idx="2">
                  <c:v>名称</c:v>
                </c:pt>
                <c:pt idx="3">
                  <c:v>名称</c:v>
                </c:pt>
                <c:pt idx="4">
                  <c:v>名称</c:v>
                </c:pt>
                <c:pt idx="5">
                  <c:v>名称</c:v>
                </c:pt>
                <c:pt idx="6">
                  <c:v>名称</c:v>
                </c:pt>
                <c:pt idx="7">
                  <c:v>名称</c:v>
                </c:pt>
                <c:pt idx="8">
                  <c:v>名称</c:v>
                </c:pt>
                <c:pt idx="9">
                  <c:v>名称</c:v>
                </c:pt>
              </c:strCache>
            </c:strRef>
          </c:cat>
          <c:val>
            <c:numRef>
              <c:f>Sheet1!$B$2:$B$11</c:f>
              <c:numCache>
                <c:formatCode>General</c:formatCode>
                <c:ptCount val="10"/>
                <c:pt idx="0">
                  <c:v>1.2</c:v>
                </c:pt>
                <c:pt idx="1">
                  <c:v>2.5</c:v>
                </c:pt>
                <c:pt idx="2">
                  <c:v>1.5</c:v>
                </c:pt>
                <c:pt idx="3">
                  <c:v>2.3</c:v>
                </c:pt>
                <c:pt idx="4">
                  <c:v>3.2</c:v>
                </c:pt>
                <c:pt idx="5">
                  <c:v>2.9</c:v>
                </c:pt>
                <c:pt idx="6">
                  <c:v>3.8</c:v>
                </c:pt>
                <c:pt idx="7">
                  <c:v>2.2</c:v>
                </c:pt>
                <c:pt idx="8">
                  <c:v>3.3</c:v>
                </c:pt>
                <c:pt idx="9">
                  <c:v>3.6</c:v>
                </c:pt>
              </c:numCache>
            </c:numRef>
          </c:val>
          <c:smooth val="1"/>
        </c:ser>
        <c:ser>
          <c:idx val="1"/>
          <c:order val="1"/>
          <c:tx>
            <c:strRef>
              <c:f>Sheet1!$C$1</c:f>
              <c:strCache>
                <c:ptCount val="1"/>
                <c:pt idx="0">
                  <c:v>NO.2</c:v>
                </c:pt>
              </c:strCache>
            </c:strRef>
          </c:tx>
          <c:spPr>
            <a:ln w="19050" cap="rnd" cmpd="sng" algn="ctr">
              <a:solidFill>
                <a:schemeClr val="accent3"/>
              </a:solidFill>
              <a:prstDash val="dash"/>
              <a:round/>
            </a:ln>
          </c:spPr>
          <c:marker>
            <c:symbol val="none"/>
          </c:marker>
          <c:dLbls>
            <c:delete val="1"/>
          </c:dLbls>
          <c:cat>
            <c:strRef>
              <c:f>Sheet1!$A$2:$A$11</c:f>
              <c:strCache>
                <c:ptCount val="10"/>
                <c:pt idx="0">
                  <c:v>名称</c:v>
                </c:pt>
                <c:pt idx="1">
                  <c:v>名称</c:v>
                </c:pt>
                <c:pt idx="2">
                  <c:v>名称</c:v>
                </c:pt>
                <c:pt idx="3">
                  <c:v>名称</c:v>
                </c:pt>
                <c:pt idx="4">
                  <c:v>名称</c:v>
                </c:pt>
                <c:pt idx="5">
                  <c:v>名称</c:v>
                </c:pt>
                <c:pt idx="6">
                  <c:v>名称</c:v>
                </c:pt>
                <c:pt idx="7">
                  <c:v>名称</c:v>
                </c:pt>
                <c:pt idx="8">
                  <c:v>名称</c:v>
                </c:pt>
                <c:pt idx="9">
                  <c:v>名称</c:v>
                </c:pt>
              </c:strCache>
            </c:strRef>
          </c:cat>
          <c:val>
            <c:numRef>
              <c:f>Sheet1!$C$2:$C$11</c:f>
              <c:numCache>
                <c:formatCode>General</c:formatCode>
                <c:ptCount val="10"/>
                <c:pt idx="0">
                  <c:v>3.1</c:v>
                </c:pt>
                <c:pt idx="1">
                  <c:v>1.9</c:v>
                </c:pt>
                <c:pt idx="2">
                  <c:v>2.2</c:v>
                </c:pt>
                <c:pt idx="3">
                  <c:v>1.3</c:v>
                </c:pt>
                <c:pt idx="4">
                  <c:v>3.2</c:v>
                </c:pt>
                <c:pt idx="5">
                  <c:v>3.9</c:v>
                </c:pt>
                <c:pt idx="6">
                  <c:v>2.2</c:v>
                </c:pt>
                <c:pt idx="7">
                  <c:v>2.9</c:v>
                </c:pt>
                <c:pt idx="8">
                  <c:v>3</c:v>
                </c:pt>
                <c:pt idx="9">
                  <c:v>3.2</c:v>
                </c:pt>
              </c:numCache>
            </c:numRef>
          </c:val>
          <c:smooth val="1"/>
        </c:ser>
        <c:dLbls>
          <c:showLegendKey val="0"/>
          <c:showVal val="0"/>
          <c:showCatName val="0"/>
          <c:showSerName val="0"/>
          <c:showPercent val="0"/>
          <c:showBubbleSize val="0"/>
        </c:dLbls>
        <c:marker val="0"/>
        <c:smooth val="1"/>
        <c:axId val="464832768"/>
        <c:axId val="464842752"/>
      </c:lineChart>
      <c:catAx>
        <c:axId val="464832768"/>
        <c:scaling>
          <c:orientation val="minMax"/>
        </c:scaling>
        <c:delete val="0"/>
        <c:axPos val="b"/>
        <c:majorGridlines>
          <c:spPr>
            <a:ln w="6350" cap="flat" cmpd="sng" algn="ctr">
              <a:solidFill>
                <a:schemeClr val="tx1">
                  <a:lumMod val="50000"/>
                  <a:lumOff val="50000"/>
                  <a:alpha val="10000"/>
                </a:schemeClr>
              </a:solidFill>
              <a:prstDash val="solid"/>
              <a:round/>
            </a:ln>
          </c:spPr>
        </c:majorGridlines>
        <c:numFmt formatCode="General" sourceLinked="1"/>
        <c:majorTickMark val="out"/>
        <c:minorTickMark val="none"/>
        <c:tickLblPos val="nextTo"/>
        <c:spPr>
          <a:ln w="6350" cap="flat" cmpd="sng" algn="ctr">
            <a:noFill/>
            <a:prstDash val="solid"/>
            <a:round/>
          </a:ln>
        </c:spPr>
        <c:txPr>
          <a:bodyPr rot="-60000000" spcFirstLastPara="0" vertOverflow="ellipsis" vert="horz" wrap="square" anchor="ctr" anchorCtr="1"/>
          <a:lstStyle/>
          <a:p>
            <a:pPr>
              <a:defRPr lang="zh-CN" sz="1000" b="0" i="0" u="none" strike="noStrike" kern="1200" baseline="0">
                <a:solidFill>
                  <a:schemeClr val="tx1"/>
                </a:solidFill>
                <a:latin typeface="思源黑体 CN Regular" panose="020B0500000000000000" pitchFamily="34" charset="-122"/>
                <a:ea typeface="思源黑体 CN Regular" panose="020B0500000000000000" pitchFamily="34" charset="-122"/>
                <a:cs typeface="+mn-cs"/>
                <a:sym typeface="思源黑体 CN Regular" panose="020B0500000000000000" pitchFamily="34" charset="-122"/>
              </a:defRPr>
            </a:pPr>
          </a:p>
        </c:txPr>
        <c:crossAx val="464842752"/>
        <c:crosses val="autoZero"/>
        <c:auto val="0"/>
        <c:lblAlgn val="ctr"/>
        <c:lblOffset val="100"/>
        <c:noMultiLvlLbl val="0"/>
      </c:catAx>
      <c:valAx>
        <c:axId val="464842752"/>
        <c:scaling>
          <c:orientation val="minMax"/>
        </c:scaling>
        <c:delete val="0"/>
        <c:axPos val="l"/>
        <c:numFmt formatCode="General" sourceLinked="1"/>
        <c:majorTickMark val="out"/>
        <c:minorTickMark val="none"/>
        <c:tickLblPos val="nextTo"/>
        <c:spPr>
          <a:ln w="6350" cap="flat" cmpd="sng" algn="ctr">
            <a:noFill/>
            <a:prstDash val="solid"/>
            <a:round/>
          </a:ln>
        </c:spPr>
        <c:txPr>
          <a:bodyPr rot="-60000000" spcFirstLastPara="0" vertOverflow="ellipsis" vert="horz" wrap="square" anchor="ctr" anchorCtr="1"/>
          <a:lstStyle/>
          <a:p>
            <a:pPr>
              <a:defRPr lang="zh-CN" sz="1000" b="0" i="0" u="none" strike="noStrike" kern="1200" baseline="0">
                <a:solidFill>
                  <a:schemeClr val="tx1"/>
                </a:solidFill>
                <a:latin typeface="思源黑体 CN Regular" panose="020B0500000000000000" pitchFamily="34" charset="-122"/>
                <a:ea typeface="思源黑体 CN Regular" panose="020B0500000000000000" pitchFamily="34" charset="-122"/>
                <a:cs typeface="+mn-cs"/>
                <a:sym typeface="思源黑体 CN Regular" panose="020B0500000000000000" pitchFamily="34" charset="-122"/>
              </a:defRPr>
            </a:pPr>
          </a:p>
        </c:txPr>
        <c:crossAx val="464832768"/>
        <c:crosses val="autoZero"/>
        <c:crossBetween val="midCat"/>
        <c:majorUnit val="1"/>
      </c:valAx>
      <c:spPr>
        <a:noFill/>
        <a:ln>
          <a:noFill/>
        </a:ln>
        <a:effectLst/>
      </c:spPr>
    </c:plotArea>
    <c:plotVisOnly val="1"/>
    <c:dispBlanksAs val="gap"/>
    <c:showDLblsOverMax val="0"/>
  </c:chart>
  <c:spPr>
    <a:noFill/>
    <a:ln>
      <a:noFill/>
    </a:ln>
    <a:effectLst/>
  </c:spPr>
  <c:txPr>
    <a:bodyPr/>
    <a:lstStyle/>
    <a:p>
      <a:pPr>
        <a:defRPr lang="zh-CN">
          <a:latin typeface="思源黑体 CN Regular" panose="020B0500000000000000" pitchFamily="34" charset="-122"/>
          <a:ea typeface="思源黑体 CN Regular" panose="020B0500000000000000" pitchFamily="34" charset="-122"/>
          <a:sym typeface="思源黑体 CN Regular" panose="020B0500000000000000" pitchFamily="34" charset="-122"/>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74547E-A5C9-4739-A232-55F24997219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9743D4-E3C7-4C58-B83F-2D5EA0F8313E}" type="slidenum">
              <a:rPr lang="zh-CN" altLang="en-US" smtClean="0"/>
            </a:fld>
            <a:endParaRPr lang="zh-CN" altLang="en-US"/>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www.92ppt.net</a:t>
            </a:r>
            <a:endParaRPr lang="en-US" altLang="zh-CN"/>
          </a:p>
          <a:p>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en-US"/>
              <a:t>www.92ppt.net</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www.92ppt.net</a:t>
            </a:r>
            <a:endParaRPr lang="zh-CN" altLang="en-US"/>
          </a:p>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www.92ppt.net</a:t>
            </a:r>
            <a:endParaRPr lang="zh-CN" altLang="en-US"/>
          </a:p>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1D90E59-D9A1-4193-8158-E17FAFC6D29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22DDD6-B515-4FCE-B8B5-842B46163BE1}" type="slidenum">
              <a:rPr lang="zh-CN" altLang="en-US" smtClean="0"/>
            </a:fld>
            <a:endParaRPr lang="zh-CN" altLang="en-US"/>
          </a:p>
        </p:txBody>
      </p:sp>
    </p:spTree>
  </p:cSld>
  <p:clrMapOvr>
    <a:masterClrMapping/>
  </p:clrMapOvr>
  <p:transition/>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61D90E59-D9A1-4193-8158-E17FAFC6D29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22DDD6-B515-4FCE-B8B5-842B46163BE1}" type="slidenum">
              <a:rPr lang="zh-CN" altLang="en-US" smtClean="0"/>
            </a:fld>
            <a:endParaRPr lang="zh-CN" altLang="en-US"/>
          </a:p>
        </p:txBody>
      </p:sp>
    </p:spTree>
  </p:cSld>
  <p:clrMapOvr>
    <a:masterClrMapping/>
  </p:clrMapOvr>
  <p:transition/>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1D90E59-D9A1-4193-8158-E17FAFC6D29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C22DDD6-B515-4FCE-B8B5-842B46163BE1}" type="slidenum">
              <a:rPr lang="zh-CN" altLang="en-US" smtClean="0"/>
            </a:fld>
            <a:endParaRPr lang="zh-CN" altLang="en-US"/>
          </a:p>
        </p:txBody>
      </p:sp>
    </p:spTree>
  </p:cSld>
  <p:clrMapOvr>
    <a:masterClrMapping/>
  </p:clrMapOvr>
  <p:transition/>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p:hf sldNum="0" ftr="0" dt="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3" name="竖排内容占位符 2"/>
          <p:cNvSpPr>
            <a:spLocks noGrp="1"/>
          </p:cNvSpPr>
          <p:nvPr>
            <p:ph orient="vert" sz="quarter" idx="10"/>
          </p:nvPr>
        </p:nvSpPr>
        <p:spPr>
          <a:xfrm>
            <a:off x="2707798" y="843179"/>
            <a:ext cx="7705725" cy="4687887"/>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Ovr>
    <a:masterClrMapping/>
  </p:clrMapOvr>
  <p:transition/>
  <p:hf sldNum="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p:nvPr>
        </p:nvSpPr>
        <p:spPr/>
        <p:txBody>
          <a:bodyPr/>
          <a:lstStyle/>
          <a:p>
            <a:fld id="{D4880BA0-41A2-4032-96DC-74DBEB1F4A9D}" type="datetimeFigureOut">
              <a:rPr lang="zh-CN" altLang="en-US" smtClean="0"/>
            </a:fld>
            <a:endParaRPr lang="zh-CN" altLang="en-US"/>
          </a:p>
        </p:txBody>
      </p:sp>
      <p:sp>
        <p:nvSpPr>
          <p:cNvPr id="3" name="Footer Placeholder 2"/>
          <p:cNvSpPr>
            <a:spLocks noGrp="1"/>
          </p:cNvSpPr>
          <p:nvPr>
            <p:ph type="ftr" sz="quarter" idx="1"/>
          </p:nvPr>
        </p:nvSpPr>
        <p:spPr/>
        <p:txBody>
          <a:bodyPr/>
          <a:lstStyle/>
          <a:p>
            <a:endParaRPr lang="zh-CN" altLang="en-US"/>
          </a:p>
        </p:txBody>
      </p:sp>
      <p:sp>
        <p:nvSpPr>
          <p:cNvPr id="4" name="Slide Number Placeholder 3"/>
          <p:cNvSpPr>
            <a:spLocks noGrp="1"/>
          </p:cNvSpPr>
          <p:nvPr>
            <p:ph type="sldNum" sz="quarter" idx="2"/>
          </p:nvPr>
        </p:nvSpPr>
        <p:spPr/>
        <p:txBody>
          <a:bodyPr/>
          <a:lstStyle/>
          <a:p>
            <a:fld id="{93AE1883-0942-4AA3-9DB2-9C7C3A0314B1}" type="slidenum">
              <a:rPr lang="zh-CN" altLang="en-US" smtClean="0"/>
            </a:fld>
            <a:endParaRPr lang="en-US"/>
          </a:p>
        </p:txBody>
      </p:sp>
      <p:sp>
        <p:nvSpPr>
          <p:cNvPr id="5" name="TextBox 4"/>
          <p:cNvSpPr txBox="1"/>
          <p:nvPr/>
        </p:nvSpPr>
        <p:spPr>
          <a:xfrm>
            <a:off x="2965031" y="3367444"/>
            <a:ext cx="453650" cy="137203"/>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a:solidFill>
                <a:schemeClr val="tx1">
                  <a:alpha val="0"/>
                </a:schemeClr>
              </a:solidFill>
              <a:latin typeface="微软雅黑" panose="020B0503020204020204" pitchFamily="34" charset="-122"/>
              <a:ea typeface="微软雅黑" panose="020B0503020204020204" pitchFamily="34" charset="-122"/>
            </a:endParaRPr>
          </a:p>
        </p:txBody>
      </p:sp>
      <p:sp>
        <p:nvSpPr>
          <p:cNvPr id="6" name="TextBox 8"/>
          <p:cNvSpPr txBox="1"/>
          <p:nvPr/>
        </p:nvSpPr>
        <p:spPr>
          <a:xfrm>
            <a:off x="7509627" y="2215277"/>
            <a:ext cx="540060" cy="137203"/>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a:solidFill>
                <a:schemeClr val="tx1">
                  <a:alpha val="0"/>
                </a:schemeClr>
              </a:solidFill>
              <a:latin typeface="微软雅黑" panose="020B0503020204020204" pitchFamily="34" charset="-122"/>
              <a:ea typeface="微软雅黑" panose="020B0503020204020204" pitchFamily="34" charset="-122"/>
            </a:endParaRPr>
          </a:p>
        </p:txBody>
      </p:sp>
      <p:sp>
        <p:nvSpPr>
          <p:cNvPr id="7" name="标题 1"/>
          <p:cNvSpPr txBox="1"/>
          <p:nvPr/>
        </p:nvSpPr>
        <p:spPr>
          <a:xfrm>
            <a:off x="839788" y="365125"/>
            <a:ext cx="10515600" cy="1325563"/>
          </a:xfrm>
          <a:prstGeom prst="rect">
            <a:avLst/>
          </a:prstGeom>
          <a:noFill/>
          <a:ln w="9525" cap="flat" cmpd="sng" algn="ctr">
            <a:noFill/>
            <a:prstDash val="solid"/>
            <a:round/>
            <a:headEnd type="none" w="med" len="med"/>
            <a:tailEnd type="none" w="med" len="med"/>
          </a:ln>
          <a:effectLst/>
        </p:spPr>
        <p:txBody>
          <a:bodyPr vert="horz" lIns="91440" tIns="45720" rIns="91440" bIns="45720" anchor="ctr"/>
          <a:lstStyle>
            <a:lvl1pPr marL="0" marR="0" indent="0" algn="l" defTabSz="914400" rtl="0" eaLnBrk="1" fontAlgn="auto" latinLnBrk="0" hangingPunct="1">
              <a:lnSpc>
                <a:spcPct val="90000"/>
              </a:lnSpc>
              <a:spcBef>
                <a:spcPct val="0"/>
              </a:spcBef>
              <a:spcAft>
                <a:spcPct val="0"/>
              </a:spcAft>
              <a:buClrTx/>
              <a:buSzTx/>
              <a:buFontTx/>
              <a:buNone/>
              <a:defRPr kumimoji="0" sz="4400" b="0" i="0" u="none" strike="noStrike" kern="1200" cap="none" spc="0" normalizeH="0" baseline="0" noProof="0">
                <a:solidFill>
                  <a:schemeClr val="tx1"/>
                </a:solidFill>
                <a:uLnTx/>
                <a:uFillTx/>
                <a:latin typeface="+mj-lt"/>
                <a:ea typeface="+mj-ea"/>
                <a:cs typeface="+mj-cs"/>
                <a:sym typeface="Wingdings" panose="05000000000000000000"/>
              </a:defRPr>
            </a:lvl1pPr>
            <a:lvl2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panose="020B0604020202020204"/>
                <a:ea typeface="Arial" panose="020B0604020202020204"/>
                <a:cs typeface="Arial" panose="020B0604020202020204"/>
                <a:sym typeface="Wingdings" panose="05000000000000000000"/>
              </a:defRPr>
            </a:lvl2pPr>
            <a:lvl3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panose="020B0604020202020204"/>
                <a:ea typeface="Arial" panose="020B0604020202020204"/>
                <a:cs typeface="Arial" panose="020B0604020202020204"/>
                <a:sym typeface="Wingdings" panose="05000000000000000000"/>
              </a:defRPr>
            </a:lvl3pPr>
            <a:lvl4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panose="020B0604020202020204"/>
                <a:ea typeface="Arial" panose="020B0604020202020204"/>
                <a:cs typeface="Arial" panose="020B0604020202020204"/>
                <a:sym typeface="Wingdings" panose="05000000000000000000"/>
              </a:defRPr>
            </a:lvl4pPr>
            <a:lvl5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panose="020B0604020202020204"/>
                <a:ea typeface="Arial" panose="020B0604020202020204"/>
                <a:cs typeface="Arial" panose="020B0604020202020204"/>
                <a:sym typeface="Wingdings" panose="05000000000000000000"/>
              </a:defRPr>
            </a:lvl5pPr>
            <a:lvl6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panose="020B0604020202020204"/>
                <a:ea typeface="Arial" panose="020B0604020202020204"/>
                <a:cs typeface="Arial" panose="020B0604020202020204"/>
                <a:sym typeface="Wingdings" panose="05000000000000000000"/>
              </a:defRPr>
            </a:lvl6pPr>
            <a:lvl7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panose="020B0604020202020204"/>
                <a:ea typeface="Arial" panose="020B0604020202020204"/>
                <a:cs typeface="Arial" panose="020B0604020202020204"/>
                <a:sym typeface="Wingdings" panose="05000000000000000000"/>
              </a:defRPr>
            </a:lvl7pPr>
            <a:lvl8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panose="020B0604020202020204"/>
                <a:ea typeface="Arial" panose="020B0604020202020204"/>
                <a:cs typeface="Arial" panose="020B0604020202020204"/>
                <a:sym typeface="Wingdings" panose="05000000000000000000"/>
              </a:defRPr>
            </a:lvl8pPr>
            <a:lvl9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panose="020B0604020202020204"/>
                <a:ea typeface="Arial" panose="020B0604020202020204"/>
                <a:cs typeface="Arial" panose="020B0604020202020204"/>
                <a:sym typeface="Wingdings" panose="05000000000000000000"/>
              </a:defRPr>
            </a:lvl9pPr>
          </a:lstStyle>
          <a:p>
            <a:r>
              <a:rPr lang="zh-CN" altLang="en-US" dirty="0">
                <a:latin typeface="微软雅黑" panose="020B0503020204020204" pitchFamily="34" charset="-122"/>
                <a:ea typeface="微软雅黑" panose="020B0503020204020204" pitchFamily="34" charset="-122"/>
              </a:rPr>
              <a:t>单击此处编辑母版标题样式</a:t>
            </a:r>
            <a:endParaRPr lang="zh-CN" altLang="en-US" dirty="0">
              <a:latin typeface="微软雅黑" panose="020B0503020204020204" pitchFamily="34" charset="-122"/>
              <a:ea typeface="微软雅黑" panose="020B0503020204020204" pitchFamily="34" charset="-122"/>
            </a:endParaRPr>
          </a:p>
        </p:txBody>
      </p:sp>
      <p:sp>
        <p:nvSpPr>
          <p:cNvPr id="8" name="文本占位符 2"/>
          <p:cNvSpPr txBox="1"/>
          <p:nvPr/>
        </p:nvSpPr>
        <p:spPr>
          <a:xfrm>
            <a:off x="839788" y="1681163"/>
            <a:ext cx="5157787" cy="823912"/>
          </a:xfrm>
          <a:prstGeom prst="rect">
            <a:avLst/>
          </a:prstGeom>
          <a:noFill/>
          <a:ln w="9525" cap="flat" cmpd="sng" algn="ctr">
            <a:noFill/>
            <a:prstDash val="solid"/>
            <a:round/>
            <a:headEnd type="none" w="med" len="med"/>
            <a:tailEnd type="none" w="med" len="med"/>
          </a:ln>
          <a:effectLst/>
        </p:spPr>
        <p:txBody>
          <a:bodyPr vert="horz" lIns="91440" tIns="45720" rIns="91440" bIns="45720" anchor="b"/>
          <a:lstStyle>
            <a:lvl1pPr marL="0" marR="0" indent="0" algn="l" defTabSz="914400" rtl="0" eaLnBrk="1" fontAlgn="auto" latinLnBrk="0" hangingPunct="1">
              <a:lnSpc>
                <a:spcPct val="90000"/>
              </a:lnSpc>
              <a:spcBef>
                <a:spcPts val="1000"/>
              </a:spcBef>
              <a:spcAft>
                <a:spcPct val="0"/>
              </a:spcAft>
              <a:buClrTx/>
              <a:buSzTx/>
              <a:buFont typeface="Arial" panose="020B0604020202020204" pitchFamily="34" charset="0"/>
              <a:buNone/>
              <a:defRPr kumimoji="0" sz="2400" b="1" i="0" u="none" strike="noStrike" kern="1200" cap="none" spc="0" normalizeH="0" baseline="0" noProof="0">
                <a:solidFill>
                  <a:schemeClr val="tx1"/>
                </a:solidFill>
                <a:uLnTx/>
                <a:uFillTx/>
                <a:latin typeface="+mn-lt"/>
                <a:ea typeface="+mn-ea"/>
                <a:cs typeface="+mn-cs"/>
                <a:sym typeface="Wingdings" panose="05000000000000000000"/>
              </a:defRPr>
            </a:lvl1pPr>
            <a:lvl2pPr marL="4572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2000" b="1" i="0" u="none" strike="noStrike" kern="1200" cap="none" spc="0" normalizeH="0" baseline="0" noProof="0">
                <a:solidFill>
                  <a:schemeClr val="tx1"/>
                </a:solidFill>
                <a:uLnTx/>
                <a:uFillTx/>
                <a:latin typeface="+mn-lt"/>
                <a:ea typeface="+mn-ea"/>
                <a:cs typeface="+mn-cs"/>
                <a:sym typeface="Wingdings" panose="05000000000000000000"/>
              </a:defRPr>
            </a:lvl2pPr>
            <a:lvl3pPr marL="9144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1800" b="1" i="0" u="none" strike="noStrike" kern="1200" cap="none" spc="0" normalizeH="0" baseline="0" noProof="0">
                <a:solidFill>
                  <a:schemeClr val="tx1"/>
                </a:solidFill>
                <a:uLnTx/>
                <a:uFillTx/>
                <a:latin typeface="+mn-lt"/>
                <a:ea typeface="+mn-ea"/>
                <a:cs typeface="+mn-cs"/>
                <a:sym typeface="Wingdings" panose="05000000000000000000"/>
              </a:defRPr>
            </a:lvl3pPr>
            <a:lvl4pPr marL="13716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1600" b="1" i="0" u="none" strike="noStrike" kern="1200" cap="none" spc="0" normalizeH="0" baseline="0" noProof="0">
                <a:solidFill>
                  <a:schemeClr val="tx1"/>
                </a:solidFill>
                <a:uLnTx/>
                <a:uFillTx/>
                <a:latin typeface="+mn-lt"/>
                <a:ea typeface="+mn-ea"/>
                <a:cs typeface="+mn-cs"/>
                <a:sym typeface="Wingdings" panose="05000000000000000000"/>
              </a:defRPr>
            </a:lvl4pPr>
            <a:lvl5pPr marL="18288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1600" b="1" i="0" u="none" strike="noStrike" kern="1200" cap="none" spc="0" normalizeH="0" baseline="0" noProof="0">
                <a:solidFill>
                  <a:schemeClr val="tx1"/>
                </a:solidFill>
                <a:uLnTx/>
                <a:uFillTx/>
                <a:latin typeface="+mn-lt"/>
                <a:ea typeface="+mn-ea"/>
                <a:cs typeface="+mn-cs"/>
                <a:sym typeface="Wingdings" panose="05000000000000000000"/>
              </a:defRPr>
            </a:lvl5pPr>
            <a:lvl6pPr marL="22860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1600" b="1" i="0" u="none" strike="noStrike" kern="1200" cap="none" spc="0" normalizeH="0" baseline="0" noProof="0">
                <a:solidFill>
                  <a:schemeClr val="tx1"/>
                </a:solidFill>
                <a:uLnTx/>
                <a:uFillTx/>
                <a:latin typeface="+mn-lt"/>
                <a:ea typeface="+mn-ea"/>
                <a:cs typeface="+mn-cs"/>
                <a:sym typeface="Wingdings" panose="05000000000000000000"/>
              </a:defRPr>
            </a:lvl6pPr>
            <a:lvl7pPr marL="27432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1600" b="1" i="0" u="none" strike="noStrike" kern="1200" cap="none" spc="0" normalizeH="0" baseline="0" noProof="0">
                <a:solidFill>
                  <a:schemeClr val="tx1"/>
                </a:solidFill>
                <a:uLnTx/>
                <a:uFillTx/>
                <a:latin typeface="+mn-lt"/>
                <a:ea typeface="+mn-ea"/>
                <a:cs typeface="+mn-cs"/>
                <a:sym typeface="Wingdings" panose="05000000000000000000"/>
              </a:defRPr>
            </a:lvl7pPr>
            <a:lvl8pPr marL="32004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1600" b="1" i="0" u="none" strike="noStrike" kern="1200" cap="none" spc="0" normalizeH="0" baseline="0" noProof="0">
                <a:solidFill>
                  <a:schemeClr val="tx1"/>
                </a:solidFill>
                <a:uLnTx/>
                <a:uFillTx/>
                <a:latin typeface="+mn-lt"/>
                <a:ea typeface="+mn-ea"/>
                <a:cs typeface="+mn-cs"/>
                <a:sym typeface="Wingdings" panose="05000000000000000000"/>
              </a:defRPr>
            </a:lvl8pPr>
            <a:lvl9pPr marL="36576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1600" b="1" i="0" u="none" strike="noStrike" kern="1200" cap="none" spc="0" normalizeH="0" baseline="0" noProof="0">
                <a:solidFill>
                  <a:schemeClr val="tx1"/>
                </a:solidFill>
                <a:uLnTx/>
                <a:uFillTx/>
                <a:latin typeface="+mn-lt"/>
                <a:ea typeface="+mn-ea"/>
                <a:cs typeface="+mn-cs"/>
                <a:sym typeface="Wingdings" panose="05000000000000000000"/>
              </a:defRPr>
            </a:lvl9pPr>
          </a:lstStyle>
          <a:p>
            <a:pPr lvl="0"/>
            <a:r>
              <a:rPr lang="zh-CN" altLang="en-US"/>
              <a:t>单击此处编辑母版文本样式</a:t>
            </a:r>
            <a:endParaRPr lang="zh-CN" altLang="en-US"/>
          </a:p>
        </p:txBody>
      </p:sp>
      <p:sp>
        <p:nvSpPr>
          <p:cNvPr id="9" name="内容占位符 3"/>
          <p:cNvSpPr txBox="1"/>
          <p:nvPr/>
        </p:nvSpPr>
        <p:spPr>
          <a:xfrm>
            <a:off x="839788" y="2505075"/>
            <a:ext cx="5157787" cy="3684588"/>
          </a:xfrm>
          <a:prstGeom prst="rect">
            <a:avLst/>
          </a:prstGeom>
          <a:noFill/>
          <a:ln w="9525" cap="flat" cmpd="sng" algn="ctr">
            <a:noFill/>
            <a:prstDash val="solid"/>
            <a:round/>
            <a:headEnd type="none" w="med" len="med"/>
            <a:tailEnd type="none" w="med" len="med"/>
          </a:ln>
          <a:effectLst/>
        </p:spPr>
        <p:txBody>
          <a:bodyPr vert="horz" lIns="91440" tIns="45720" rIns="91440" bIns="45720"/>
          <a:lstStyle>
            <a:lvl1pPr marL="228600" marR="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kumimoji="0" sz="2800" b="0" i="0" u="none" strike="noStrike" kern="1200" cap="none" spc="0" normalizeH="0" baseline="0" noProof="0">
                <a:solidFill>
                  <a:schemeClr val="tx1"/>
                </a:solidFill>
                <a:uLnTx/>
                <a:uFillTx/>
                <a:latin typeface="+mn-lt"/>
                <a:ea typeface="+mn-ea"/>
                <a:cs typeface="+mn-cs"/>
                <a:sym typeface="Wingdings" panose="05000000000000000000"/>
              </a:defRPr>
            </a:lvl1pPr>
            <a:lvl2pPr marL="6858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2400" b="0" i="0" u="none" strike="noStrike" kern="1200" cap="none" spc="0" normalizeH="0" baseline="0" noProof="0">
                <a:solidFill>
                  <a:schemeClr val="tx1"/>
                </a:solidFill>
                <a:uLnTx/>
                <a:uFillTx/>
                <a:latin typeface="+mn-lt"/>
                <a:ea typeface="+mn-ea"/>
                <a:cs typeface="+mn-cs"/>
                <a:sym typeface="Wingdings" panose="05000000000000000000"/>
              </a:defRPr>
            </a:lvl2pPr>
            <a:lvl3pPr marL="11430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2000" b="0" i="0" u="none" strike="noStrike" kern="1200" cap="none" spc="0" normalizeH="0" baseline="0" noProof="0">
                <a:solidFill>
                  <a:schemeClr val="tx1"/>
                </a:solidFill>
                <a:uLnTx/>
                <a:uFillTx/>
                <a:latin typeface="+mn-lt"/>
                <a:ea typeface="+mn-ea"/>
                <a:cs typeface="+mn-cs"/>
                <a:sym typeface="Wingdings" panose="05000000000000000000"/>
              </a:defRPr>
            </a:lvl3pPr>
            <a:lvl4pPr marL="16002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1800" b="0" i="0" u="none" strike="noStrike" kern="1200" cap="none" spc="0" normalizeH="0" baseline="0" noProof="0">
                <a:solidFill>
                  <a:schemeClr val="tx1"/>
                </a:solidFill>
                <a:uLnTx/>
                <a:uFillTx/>
                <a:latin typeface="+mn-lt"/>
                <a:ea typeface="+mn-ea"/>
                <a:cs typeface="+mn-cs"/>
                <a:sym typeface="Wingdings" panose="05000000000000000000"/>
              </a:defRPr>
            </a:lvl4pPr>
            <a:lvl5pPr marL="20574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1800" b="0" i="0" u="none" strike="noStrike" kern="1200" cap="none" spc="0" normalizeH="0" baseline="0" noProof="0">
                <a:solidFill>
                  <a:schemeClr val="tx1"/>
                </a:solidFill>
                <a:uLnTx/>
                <a:uFillTx/>
                <a:latin typeface="+mn-lt"/>
                <a:ea typeface="+mn-ea"/>
                <a:cs typeface="+mn-cs"/>
                <a:sym typeface="Wingdings" panose="05000000000000000000"/>
              </a:defRPr>
            </a:lvl5pPr>
            <a:lvl6pPr marL="25146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1800" b="0" i="0" u="none" strike="noStrike" kern="1200" cap="none" spc="0" normalizeH="0" baseline="0" noProof="0">
                <a:solidFill>
                  <a:schemeClr val="tx1"/>
                </a:solidFill>
                <a:uLnTx/>
                <a:uFillTx/>
                <a:latin typeface="+mn-lt"/>
                <a:ea typeface="+mn-ea"/>
                <a:cs typeface="+mn-cs"/>
                <a:sym typeface="Wingdings" panose="05000000000000000000"/>
              </a:defRPr>
            </a:lvl6pPr>
            <a:lvl7pPr marL="29718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1800" b="0" i="0" u="none" strike="noStrike" kern="1200" cap="none" spc="0" normalizeH="0" baseline="0" noProof="0">
                <a:solidFill>
                  <a:schemeClr val="tx1"/>
                </a:solidFill>
                <a:uLnTx/>
                <a:uFillTx/>
                <a:latin typeface="+mn-lt"/>
                <a:ea typeface="+mn-ea"/>
                <a:cs typeface="+mn-cs"/>
                <a:sym typeface="Wingdings" panose="05000000000000000000"/>
              </a:defRPr>
            </a:lvl7pPr>
            <a:lvl8pPr marL="34290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1800" b="0" i="0" u="none" strike="noStrike" kern="1200" cap="none" spc="0" normalizeH="0" baseline="0" noProof="0">
                <a:solidFill>
                  <a:schemeClr val="tx1"/>
                </a:solidFill>
                <a:uLnTx/>
                <a:uFillTx/>
                <a:latin typeface="+mn-lt"/>
                <a:ea typeface="+mn-ea"/>
                <a:cs typeface="+mn-cs"/>
                <a:sym typeface="Wingdings" panose="05000000000000000000"/>
              </a:defRPr>
            </a:lvl8pPr>
            <a:lvl9pPr marL="38862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1800" b="0" i="0" u="none" strike="noStrike" kern="1200" cap="none" spc="0" normalizeH="0" baseline="0" noProof="0">
                <a:solidFill>
                  <a:schemeClr val="tx1"/>
                </a:solidFill>
                <a:uLnTx/>
                <a:uFillTx/>
                <a:latin typeface="+mn-lt"/>
                <a:ea typeface="+mn-ea"/>
                <a:cs typeface="+mn-cs"/>
                <a:sym typeface="Wingdings" panose="05000000000000000000"/>
              </a:defRPr>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10"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11"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12" name="页脚占位符 7"/>
          <p:cNvSpPr>
            <a:spLocks noGrp="1"/>
          </p:cNvSpPr>
          <p:nvPr>
            <p:ph type="ftr" sz="quarter" idx="11"/>
          </p:nvPr>
        </p:nvSpPr>
        <p:spPr>
          <a:xfrm>
            <a:off x="4038600" y="6356350"/>
            <a:ext cx="4114800" cy="365125"/>
          </a:xfrm>
        </p:spPr>
        <p:txBody>
          <a:bodyPr/>
          <a:lstStyle/>
          <a:p>
            <a:endParaRPr lang="zh-CN" altLang="en-US"/>
          </a:p>
        </p:txBody>
      </p:sp>
      <p:sp>
        <p:nvSpPr>
          <p:cNvPr id="13" name="灯片编号占位符 8"/>
          <p:cNvSpPr>
            <a:spLocks noGrp="1"/>
          </p:cNvSpPr>
          <p:nvPr>
            <p:ph type="sldNum" sz="quarter" idx="12"/>
          </p:nvPr>
        </p:nvSpPr>
        <p:spPr>
          <a:xfrm>
            <a:off x="8610600" y="6356350"/>
            <a:ext cx="2743200" cy="365125"/>
          </a:xfrm>
        </p:spPr>
        <p:txBody>
          <a:bodyPr/>
          <a:lstStyle/>
          <a:p>
            <a:fld id="{E9B957CC-A438-4D82-B305-22914934740F}" type="slidenum">
              <a:rPr lang="zh-CN" altLang="en-US" smtClean="0"/>
            </a:fld>
            <a:endParaRPr lang="zh-CN" altLang="en-US"/>
          </a:p>
        </p:txBody>
      </p:sp>
    </p:spTree>
  </p:cSld>
  <p:clrMapOvr>
    <a:masterClrMapping/>
  </p:clrMapOvr>
  <p:transition/>
  <p:hf sldNum="0" ftr="0" dt="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过渡页">
    <p:spTree>
      <p:nvGrpSpPr>
        <p:cNvPr id="1" name=""/>
        <p:cNvGrpSpPr/>
        <p:nvPr/>
      </p:nvGrpSpPr>
      <p:grpSpPr>
        <a:xfrm>
          <a:off x="0" y="0"/>
          <a:ext cx="0" cy="0"/>
          <a:chOff x="0" y="0"/>
          <a:chExt cx="0" cy="0"/>
        </a:xfrm>
      </p:grpSpPr>
    </p:spTree>
  </p:cSld>
  <p:clrMapOvr>
    <a:masterClrMapping/>
  </p:clrMapOvr>
  <p:transition spd="slow" advClick="0" advTm="1000">
    <p:fade/>
  </p:transition>
  <p:hf sldNum="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D90E59-D9A1-4193-8158-E17FAFC6D29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22DDD6-B515-4FCE-B8B5-842B46163BE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hf sldNum="0" ftr="0" dt="0"/>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7" r:id="rId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xml"/><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6.jpeg"/><Relationship Id="rId1" Type="http://schemas.openxmlformats.org/officeDocument/2006/relationships/chart" Target="../charts/char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5.xml"/><Relationship Id="rId2" Type="http://schemas.openxmlformats.org/officeDocument/2006/relationships/tags" Target="../tags/tag2.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xml"/><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5.jpeg"/><Relationship Id="rId1" Type="http://schemas.openxmlformats.org/officeDocument/2006/relationships/chart" Target="../charts/char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组合 83"/>
          <p:cNvGrpSpPr/>
          <p:nvPr/>
        </p:nvGrpSpPr>
        <p:grpSpPr>
          <a:xfrm>
            <a:off x="-110157" y="-1011"/>
            <a:ext cx="12302157" cy="6859011"/>
            <a:chOff x="-110157" y="-1011"/>
            <a:chExt cx="12302157" cy="6859011"/>
          </a:xfrm>
        </p:grpSpPr>
        <p:pic>
          <p:nvPicPr>
            <p:cNvPr id="15" name="图片 14"/>
            <p:cNvPicPr>
              <a:picLocks noChangeAspect="1"/>
            </p:cNvPicPr>
            <p:nvPr/>
          </p:nvPicPr>
          <p:blipFill>
            <a:blip r:embed="rId1" cstate="screen"/>
            <a:stretch>
              <a:fillRect/>
            </a:stretch>
          </p:blipFill>
          <p:spPr>
            <a:xfrm>
              <a:off x="0" y="0"/>
              <a:ext cx="12192000" cy="6858000"/>
            </a:xfrm>
            <a:prstGeom prst="rect">
              <a:avLst/>
            </a:prstGeom>
          </p:spPr>
        </p:pic>
        <p:sp>
          <p:nvSpPr>
            <p:cNvPr id="23" name="矩形 22"/>
            <p:cNvSpPr/>
            <p:nvPr/>
          </p:nvSpPr>
          <p:spPr>
            <a:xfrm>
              <a:off x="-110157" y="-1011"/>
              <a:ext cx="12191999" cy="6858000"/>
            </a:xfrm>
            <a:prstGeom prst="rect">
              <a:avLst/>
            </a:prstGeom>
            <a:gradFill>
              <a:gsLst>
                <a:gs pos="53000">
                  <a:srgbClr val="266CD0"/>
                </a:gs>
                <a:gs pos="76124">
                  <a:srgbClr val="266CD0">
                    <a:alpha val="50000"/>
                  </a:srgbClr>
                </a:gs>
                <a:gs pos="26606">
                  <a:srgbClr val="266CD0">
                    <a:alpha val="50000"/>
                  </a:srgbClr>
                </a:gs>
                <a:gs pos="100000">
                  <a:schemeClr val="accent1">
                    <a:alpha val="0"/>
                  </a:schemeClr>
                </a:gs>
                <a:gs pos="0">
                  <a:schemeClr val="accent1">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p:cNvPicPr>
            <a:picLocks noChangeAspect="1"/>
          </p:cNvPicPr>
          <p:nvPr/>
        </p:nvPicPr>
        <p:blipFill>
          <a:blip r:embed="rId2" cstate="screen">
            <a:biLevel thresh="50000"/>
            <a:extLst>
              <a:ext uri="{BEBA8EAE-BF5A-486C-A8C5-ECC9F3942E4B}">
                <a14:imgProps xmlns:a14="http://schemas.microsoft.com/office/drawing/2010/main">
                  <a14:imgLayer r:embed="rId3">
                    <a14:imgEffect>
                      <a14:artisticPhotocopy trans="30000" detail="2"/>
                    </a14:imgEffect>
                  </a14:imgLayer>
                </a14:imgProps>
              </a:ext>
            </a:extLst>
          </a:blip>
          <a:srcRect/>
          <a:stretch>
            <a:fillRect/>
          </a:stretch>
        </p:blipFill>
        <p:spPr>
          <a:xfrm>
            <a:off x="1771336" y="1880946"/>
            <a:ext cx="8649327" cy="2519438"/>
          </a:xfrm>
          <a:prstGeom prst="rect">
            <a:avLst/>
          </a:prstGeom>
        </p:spPr>
      </p:pic>
      <p:sp>
        <p:nvSpPr>
          <p:cNvPr id="2" name="文本框 1"/>
          <p:cNvSpPr txBox="1"/>
          <p:nvPr/>
        </p:nvSpPr>
        <p:spPr>
          <a:xfrm>
            <a:off x="3164823" y="4481874"/>
            <a:ext cx="5862352" cy="461665"/>
          </a:xfrm>
          <a:prstGeom prst="rect">
            <a:avLst/>
          </a:prstGeom>
          <a:noFill/>
        </p:spPr>
        <p:txBody>
          <a:bodyPr wrap="square" rtlCol="0">
            <a:spAutoFit/>
          </a:bodyPr>
          <a:lstStyle/>
          <a:p>
            <a:pPr algn="dist"/>
            <a:r>
              <a:rPr lang="en-US" altLang="zh-CN" sz="2400" dirty="0">
                <a:solidFill>
                  <a:schemeClr val="bg1"/>
                </a:solidFill>
                <a:latin typeface="方正正大黑简体" panose="02000000000000000000" pitchFamily="2" charset="-122"/>
                <a:ea typeface="方正正大黑简体" panose="02000000000000000000" pitchFamily="2" charset="-122"/>
              </a:rPr>
              <a:t>——·</a:t>
            </a:r>
            <a:r>
              <a:rPr lang="zh-CN" altLang="en-US" sz="2400" dirty="0">
                <a:solidFill>
                  <a:schemeClr val="bg1"/>
                </a:solidFill>
                <a:latin typeface="方正正大黑简体" panose="02000000000000000000" pitchFamily="2" charset="-122"/>
                <a:ea typeface="方正正大黑简体" panose="02000000000000000000" pitchFamily="2" charset="-122"/>
              </a:rPr>
              <a:t>大气科技商业计划书</a:t>
            </a:r>
            <a:r>
              <a:rPr lang="en-US" altLang="zh-CN" sz="2400" dirty="0">
                <a:solidFill>
                  <a:schemeClr val="bg1"/>
                </a:solidFill>
                <a:latin typeface="方正正大黑简体" panose="02000000000000000000" pitchFamily="2" charset="-122"/>
                <a:ea typeface="方正正大黑简体" panose="02000000000000000000" pitchFamily="2" charset="-122"/>
              </a:rPr>
              <a:t>·——</a:t>
            </a:r>
            <a:endParaRPr lang="zh-CN" altLang="en-US" sz="2400" dirty="0">
              <a:solidFill>
                <a:schemeClr val="bg1"/>
              </a:solidFill>
              <a:latin typeface="方正正大黑简体" panose="02000000000000000000" pitchFamily="2" charset="-122"/>
              <a:ea typeface="方正正大黑简体" panose="02000000000000000000" pitchFamily="2" charset="-122"/>
            </a:endParaRPr>
          </a:p>
        </p:txBody>
      </p:sp>
      <p:sp>
        <p:nvSpPr>
          <p:cNvPr id="10" name="Rectangle 44"/>
          <p:cNvSpPr/>
          <p:nvPr/>
        </p:nvSpPr>
        <p:spPr>
          <a:xfrm>
            <a:off x="3419476" y="5083920"/>
            <a:ext cx="5380757" cy="449226"/>
          </a:xfrm>
          <a:prstGeom prst="rect">
            <a:avLst/>
          </a:prstGeom>
        </p:spPr>
        <p:txBody>
          <a:bodyPr wrap="square">
            <a:spAutoFit/>
          </a:bodyPr>
          <a:lstStyle/>
          <a:p>
            <a:pPr algn="ctr">
              <a:lnSpc>
                <a:spcPct val="120000"/>
              </a:lnSpc>
            </a:pPr>
            <a:r>
              <a:rPr 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A wonderful serenity has taken possession of my entire soul, like these sweet mornings of spring which I enjoy with my whole heart. </a:t>
            </a:r>
            <a:endParaRPr lang="en-US" altLang="zh-CN"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 name="矩形 2"/>
          <p:cNvSpPr/>
          <p:nvPr/>
        </p:nvSpPr>
        <p:spPr>
          <a:xfrm>
            <a:off x="1475420" y="774566"/>
            <a:ext cx="9258840" cy="1862048"/>
          </a:xfrm>
          <a:prstGeom prst="rect">
            <a:avLst/>
          </a:prstGeom>
          <a:noFill/>
        </p:spPr>
        <p:txBody>
          <a:bodyPr wrap="square">
            <a:spAutoFit/>
          </a:bodyPr>
          <a:lstStyle/>
          <a:p>
            <a:pPr algn="dist"/>
            <a:r>
              <a:rPr lang="en-US" altLang="zh-CN" sz="11500" dirty="0">
                <a:gradFill>
                  <a:gsLst>
                    <a:gs pos="80000">
                      <a:schemeClr val="bg1">
                        <a:alpha val="0"/>
                      </a:schemeClr>
                    </a:gs>
                    <a:gs pos="0">
                      <a:schemeClr val="bg1">
                        <a:alpha val="60000"/>
                      </a:schemeClr>
                    </a:gs>
                  </a:gsLst>
                  <a:lin ang="5400000" scaled="0"/>
                </a:gradFill>
                <a:latin typeface="方正正大黑简体" panose="02000000000000000000" pitchFamily="2" charset="-122"/>
                <a:ea typeface="方正正大黑简体" panose="02000000000000000000" pitchFamily="2" charset="-122"/>
              </a:rPr>
              <a:t>BUSINESS</a:t>
            </a:r>
            <a:endParaRPr lang="en-US" altLang="zh-CN" sz="11500" dirty="0">
              <a:gradFill>
                <a:gsLst>
                  <a:gs pos="80000">
                    <a:schemeClr val="bg1">
                      <a:alpha val="0"/>
                    </a:schemeClr>
                  </a:gs>
                  <a:gs pos="0">
                    <a:schemeClr val="bg1">
                      <a:alpha val="60000"/>
                    </a:schemeClr>
                  </a:gs>
                </a:gsLst>
                <a:lin ang="5400000" scaled="0"/>
              </a:gradFill>
              <a:latin typeface="方正正大黑简体" panose="02000000000000000000" pitchFamily="2" charset="-122"/>
              <a:ea typeface="方正正大黑简体" panose="02000000000000000000" pitchFamily="2" charset="-122"/>
            </a:endParaRPr>
          </a:p>
        </p:txBody>
      </p:sp>
      <p:grpSp>
        <p:nvGrpSpPr>
          <p:cNvPr id="4" name="组合 3"/>
          <p:cNvGrpSpPr/>
          <p:nvPr/>
        </p:nvGrpSpPr>
        <p:grpSpPr>
          <a:xfrm>
            <a:off x="4403197" y="5687229"/>
            <a:ext cx="3565097" cy="433661"/>
            <a:chOff x="2611822" y="5643605"/>
            <a:chExt cx="3565097" cy="433661"/>
          </a:xfrm>
        </p:grpSpPr>
        <p:grpSp>
          <p:nvGrpSpPr>
            <p:cNvPr id="5" name="组合 4"/>
            <p:cNvGrpSpPr/>
            <p:nvPr/>
          </p:nvGrpSpPr>
          <p:grpSpPr>
            <a:xfrm>
              <a:off x="2611822" y="5643605"/>
              <a:ext cx="1859014" cy="433661"/>
              <a:chOff x="2611822" y="5643605"/>
              <a:chExt cx="1859014" cy="433661"/>
            </a:xfrm>
          </p:grpSpPr>
          <p:sp>
            <p:nvSpPr>
              <p:cNvPr id="9" name="文本框 8"/>
              <p:cNvSpPr txBox="1"/>
              <p:nvPr/>
            </p:nvSpPr>
            <p:spPr>
              <a:xfrm>
                <a:off x="2611822" y="5643605"/>
                <a:ext cx="1859014" cy="433661"/>
              </a:xfrm>
              <a:prstGeom prst="roundRect">
                <a:avLst>
                  <a:gd name="adj" fmla="val 50000"/>
                </a:avLst>
              </a:prstGeom>
              <a:noFill/>
              <a:ln>
                <a:noFill/>
              </a:ln>
            </p:spPr>
            <p:txBody>
              <a:bodyPr wrap="square" rtlCol="0" anchor="ctr">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汇报人：</a:t>
                </a:r>
                <a:r>
                  <a:rPr lang="en-US" altLang="zh-CN" sz="1400" dirty="0">
                    <a:solidFill>
                      <a:schemeClr val="bg1"/>
                    </a:solidFill>
                    <a:latin typeface="微软雅黑" panose="020B0503020204020204" pitchFamily="34" charset="-122"/>
                    <a:ea typeface="微软雅黑" panose="020B0503020204020204" pitchFamily="34" charset="-122"/>
                    <a:cs typeface="+mn-ea"/>
                    <a:sym typeface="+mn-lt"/>
                  </a:rPr>
                  <a:t>92</a:t>
                </a:r>
                <a:r>
                  <a:rPr lang="en-US" altLang="zh-CN" sz="1400" dirty="0">
                    <a:solidFill>
                      <a:schemeClr val="bg1"/>
                    </a:solidFill>
                    <a:latin typeface="微软雅黑" panose="020B0503020204020204" pitchFamily="34" charset="-122"/>
                    <a:ea typeface="微软雅黑" panose="020B0503020204020204" pitchFamily="34" charset="-122"/>
                    <a:cs typeface="+mn-ea"/>
                    <a:sym typeface="+mn-lt"/>
                  </a:rPr>
                  <a:t>PPT</a:t>
                </a:r>
                <a:endParaRPr lang="zh-CN" altLang="en-US" sz="14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1" name="user_125753"/>
              <p:cNvSpPr/>
              <p:nvPr/>
            </p:nvSpPr>
            <p:spPr>
              <a:xfrm>
                <a:off x="2611822" y="5770045"/>
                <a:ext cx="176494" cy="1762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6" name="组合 5"/>
            <p:cNvGrpSpPr/>
            <p:nvPr/>
          </p:nvGrpSpPr>
          <p:grpSpPr>
            <a:xfrm>
              <a:off x="4317905" y="5644039"/>
              <a:ext cx="1859014" cy="432792"/>
              <a:chOff x="4317905" y="5644039"/>
              <a:chExt cx="1859014" cy="432792"/>
            </a:xfrm>
          </p:grpSpPr>
          <p:sp>
            <p:nvSpPr>
              <p:cNvPr id="7" name="文本框 6"/>
              <p:cNvSpPr txBox="1"/>
              <p:nvPr/>
            </p:nvSpPr>
            <p:spPr>
              <a:xfrm>
                <a:off x="4317905" y="5644039"/>
                <a:ext cx="1859014" cy="432792"/>
              </a:xfrm>
              <a:prstGeom prst="roundRect">
                <a:avLst>
                  <a:gd name="adj" fmla="val 50000"/>
                </a:avLst>
              </a:prstGeom>
              <a:noFill/>
              <a:ln>
                <a:noFill/>
              </a:ln>
            </p:spPr>
            <p:txBody>
              <a:bodyPr wrap="square" rtlCol="0" anchor="ctr">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汇报日期：</a:t>
                </a:r>
                <a:r>
                  <a:rPr lang="en-US" altLang="zh-CN" sz="1400" dirty="0">
                    <a:solidFill>
                      <a:schemeClr val="bg1"/>
                    </a:solidFill>
                    <a:latin typeface="微软雅黑" panose="020B0503020204020204" pitchFamily="34" charset="-122"/>
                    <a:ea typeface="微软雅黑" panose="020B0503020204020204" pitchFamily="34" charset="-122"/>
                    <a:cs typeface="+mn-ea"/>
                    <a:sym typeface="+mn-lt"/>
                  </a:rPr>
                  <a:t>202X</a:t>
                </a:r>
                <a:endParaRPr lang="zh-CN" altLang="en-US" sz="14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 name="iconfont-1191-866891"/>
              <p:cNvSpPr/>
              <p:nvPr/>
            </p:nvSpPr>
            <p:spPr>
              <a:xfrm>
                <a:off x="4349304" y="5770045"/>
                <a:ext cx="173044" cy="1729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sp>
        <p:nvSpPr>
          <p:cNvPr id="24" name="TextBox 5"/>
          <p:cNvSpPr txBox="1"/>
          <p:nvPr/>
        </p:nvSpPr>
        <p:spPr>
          <a:xfrm>
            <a:off x="9611330" y="438529"/>
            <a:ext cx="2301336" cy="276999"/>
          </a:xfrm>
          <a:prstGeom prst="rect">
            <a:avLst/>
          </a:prstGeom>
          <a:noFill/>
          <a:effectLst/>
        </p:spPr>
        <p:txBody>
          <a:bodyPr wrap="square" rtlCol="0" anchor="ctr">
            <a:spAutoFit/>
            <a:scene3d>
              <a:camera prst="orthographicFront"/>
              <a:lightRig rig="threePt" dir="t"/>
            </a:scene3d>
            <a:sp3d prstMaterial="powder"/>
          </a:bodyPr>
          <a:lstStyle/>
          <a:p>
            <a:pPr algn="dist"/>
            <a:r>
              <a:rPr lang="zh-CN" altLang="en-US" sz="1200" dirty="0">
                <a:solidFill>
                  <a:schemeClr val="bg1"/>
                </a:solidFill>
                <a:latin typeface="微软雅黑" panose="020B0503020204020204" pitchFamily="34" charset="-122"/>
                <a:ea typeface="微软雅黑" panose="020B0503020204020204" pitchFamily="34" charset="-122"/>
              </a:rPr>
              <a:t>服务 </a:t>
            </a: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品质 </a:t>
            </a: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科技 </a:t>
            </a: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领先</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279334" y="446264"/>
            <a:ext cx="1894055" cy="338554"/>
          </a:xfrm>
          <a:prstGeom prst="rect">
            <a:avLst/>
          </a:prstGeom>
        </p:spPr>
        <p:txBody>
          <a:bodyPr wrap="square">
            <a:spAutoFit/>
          </a:bodyPr>
          <a:lstStyle/>
          <a:p>
            <a:r>
              <a:rPr lang="en-US" altLang="zh-CN" sz="1600" dirty="0">
                <a:solidFill>
                  <a:schemeClr val="bg1"/>
                </a:solidFill>
                <a:latin typeface="方正正大黑简体" panose="02000000000000000000" pitchFamily="2" charset="-122"/>
                <a:ea typeface="方正正大黑简体" panose="02000000000000000000" pitchFamily="2" charset="-122"/>
                <a:cs typeface="Aa楷体" panose="02000500000000000000" pitchFamily="2" charset="-122"/>
                <a:sym typeface="阿里巴巴普惠体" panose="00020600040101010101" pitchFamily="18" charset="-122"/>
              </a:rPr>
              <a:t>YOUR LOGO</a:t>
            </a:r>
            <a:endParaRPr lang="zh-CN" altLang="en-US" sz="1600" dirty="0">
              <a:solidFill>
                <a:schemeClr val="bg1"/>
              </a:solidFill>
              <a:latin typeface="方正正大黑简体" panose="02000000000000000000" pitchFamily="2" charset="-122"/>
              <a:ea typeface="方正正大黑简体" panose="02000000000000000000" pitchFamily="2" charset="-122"/>
            </a:endParaRPr>
          </a:p>
        </p:txBody>
      </p:sp>
      <p:grpSp>
        <p:nvGrpSpPr>
          <p:cNvPr id="26" name="组合 25"/>
          <p:cNvGrpSpPr/>
          <p:nvPr/>
        </p:nvGrpSpPr>
        <p:grpSpPr>
          <a:xfrm rot="5400000">
            <a:off x="500988" y="5895019"/>
            <a:ext cx="332376" cy="649650"/>
            <a:chOff x="7068014" y="164757"/>
            <a:chExt cx="332376" cy="649650"/>
          </a:xfrm>
          <a:solidFill>
            <a:schemeClr val="bg1"/>
          </a:solidFill>
        </p:grpSpPr>
        <p:sp>
          <p:nvSpPr>
            <p:cNvPr id="27" name="乘号 26"/>
            <p:cNvSpPr/>
            <p:nvPr/>
          </p:nvSpPr>
          <p:spPr>
            <a:xfrm>
              <a:off x="7068014" y="164757"/>
              <a:ext cx="332376" cy="332376"/>
            </a:xfrm>
            <a:prstGeom prst="mathMultiply">
              <a:avLst>
                <a:gd name="adj1" fmla="val 136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乘号 27"/>
            <p:cNvSpPr/>
            <p:nvPr/>
          </p:nvSpPr>
          <p:spPr>
            <a:xfrm>
              <a:off x="7068014" y="482031"/>
              <a:ext cx="332376" cy="332376"/>
            </a:xfrm>
            <a:prstGeom prst="mathMultiply">
              <a:avLst>
                <a:gd name="adj1" fmla="val 136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65" name="组合 64"/>
          <p:cNvGrpSpPr/>
          <p:nvPr/>
        </p:nvGrpSpPr>
        <p:grpSpPr>
          <a:xfrm rot="5400000" flipH="1">
            <a:off x="10988365" y="5505840"/>
            <a:ext cx="292598" cy="1346667"/>
            <a:chOff x="1724433" y="1612606"/>
            <a:chExt cx="241950" cy="1113561"/>
          </a:xfrm>
          <a:solidFill>
            <a:schemeClr val="bg1"/>
          </a:solidFill>
        </p:grpSpPr>
        <p:grpSp>
          <p:nvGrpSpPr>
            <p:cNvPr id="66" name="组合 65"/>
            <p:cNvGrpSpPr/>
            <p:nvPr/>
          </p:nvGrpSpPr>
          <p:grpSpPr>
            <a:xfrm>
              <a:off x="1898681" y="1612606"/>
              <a:ext cx="67702" cy="1113561"/>
              <a:chOff x="2041334" y="1597820"/>
              <a:chExt cx="67702" cy="1113561"/>
            </a:xfrm>
            <a:grpFill/>
          </p:grpSpPr>
          <p:sp>
            <p:nvSpPr>
              <p:cNvPr id="76" name="椭圆 75"/>
              <p:cNvSpPr/>
              <p:nvPr/>
            </p:nvSpPr>
            <p:spPr>
              <a:xfrm>
                <a:off x="2041334" y="159782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2041334" y="174722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2041334" y="1896636"/>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2041334" y="2046044"/>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2041334" y="2195452"/>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2041334" y="234486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2041334" y="249426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2041334" y="2643679"/>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1724433" y="1612606"/>
              <a:ext cx="67702" cy="1113561"/>
              <a:chOff x="2041334" y="1597820"/>
              <a:chExt cx="67702" cy="1113561"/>
            </a:xfrm>
            <a:grpFill/>
          </p:grpSpPr>
          <p:sp>
            <p:nvSpPr>
              <p:cNvPr id="68" name="椭圆 67"/>
              <p:cNvSpPr/>
              <p:nvPr/>
            </p:nvSpPr>
            <p:spPr>
              <a:xfrm>
                <a:off x="2041334" y="159782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2041334" y="174722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2041334" y="1896636"/>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2041334" y="2046044"/>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2041334" y="2195452"/>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2041334" y="234486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2041334" y="249426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2041334" y="2643679"/>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2" presetClass="entr" presetSubtype="4" fill="hold" grpId="0" nodeType="withEffect">
                                  <p:stCondLst>
                                    <p:cond delay="0"/>
                                  </p:stCondLst>
                                  <p:iterate type="lt">
                                    <p:tmPct val="10000"/>
                                  </p:iterate>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1+#ppt_h/2"/>
                                          </p:val>
                                        </p:tav>
                                        <p:tav tm="100000">
                                          <p:val>
                                            <p:strVal val="#ppt_y"/>
                                          </p:val>
                                        </p:tav>
                                      </p:tavLst>
                                    </p:anim>
                                  </p:childTnLst>
                                </p:cTn>
                              </p:par>
                              <p:par>
                                <p:cTn id="12" presetID="26" presetClass="emph" presetSubtype="0" fill="hold" grpId="1" nodeType="withEffect">
                                  <p:stCondLst>
                                    <p:cond delay="0"/>
                                  </p:stCondLst>
                                  <p:iterate type="lt">
                                    <p:tmPct val="10000"/>
                                  </p:iterate>
                                  <p:childTnLst>
                                    <p:animEffect transition="out" filter="fade">
                                      <p:cBhvr>
                                        <p:cTn id="13" dur="500" tmFilter="0, 0; .2, .5; .8, .5; 1, 0"/>
                                        <p:tgtEl>
                                          <p:spTgt spid="3"/>
                                        </p:tgtEl>
                                      </p:cBhvr>
                                    </p:animEffect>
                                    <p:animScale>
                                      <p:cBhvr>
                                        <p:cTn id="14" dur="250" autoRev="1" fill="hold"/>
                                        <p:tgtEl>
                                          <p:spTgt spid="3"/>
                                        </p:tgtEl>
                                      </p:cBhvr>
                                      <p:by x="105000" y="105000"/>
                                    </p:animScale>
                                  </p:childTnLst>
                                </p:cTn>
                              </p:par>
                            </p:childTnLst>
                          </p:cTn>
                        </p:par>
                        <p:par>
                          <p:cTn id="15" fill="hold">
                            <p:stCondLst>
                              <p:cond delay="850"/>
                            </p:stCondLst>
                            <p:childTnLst>
                              <p:par>
                                <p:cTn id="16" presetID="42"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88"/>
                                        <p:tgtEl>
                                          <p:spTgt spid="4"/>
                                        </p:tgtEl>
                                      </p:cBhvr>
                                    </p:animEffect>
                                    <p:anim calcmode="lin" valueType="num">
                                      <p:cBhvr>
                                        <p:cTn id="19" dur="588" fill="hold"/>
                                        <p:tgtEl>
                                          <p:spTgt spid="4"/>
                                        </p:tgtEl>
                                        <p:attrNameLst>
                                          <p:attrName>ppt_x</p:attrName>
                                        </p:attrNameLst>
                                      </p:cBhvr>
                                      <p:tavLst>
                                        <p:tav tm="0">
                                          <p:val>
                                            <p:strVal val="#ppt_x"/>
                                          </p:val>
                                        </p:tav>
                                        <p:tav tm="100000">
                                          <p:val>
                                            <p:strVal val="#ppt_x"/>
                                          </p:val>
                                        </p:tav>
                                      </p:tavLst>
                                    </p:anim>
                                    <p:anim calcmode="lin" valueType="num">
                                      <p:cBhvr>
                                        <p:cTn id="20" dur="588" fill="hold"/>
                                        <p:tgtEl>
                                          <p:spTgt spid="4"/>
                                        </p:tgtEl>
                                        <p:attrNameLst>
                                          <p:attrName>ppt_y</p:attrName>
                                        </p:attrNameLst>
                                      </p:cBhvr>
                                      <p:tavLst>
                                        <p:tav tm="0">
                                          <p:val>
                                            <p:strVal val="#ppt_y+.1"/>
                                          </p:val>
                                        </p:tav>
                                        <p:tav tm="100000">
                                          <p:val>
                                            <p:strVal val="#ppt_y"/>
                                          </p:val>
                                        </p:tav>
                                      </p:tavLst>
                                    </p:anim>
                                  </p:childTnLst>
                                </p:cTn>
                              </p:par>
                              <p:par>
                                <p:cTn id="21" presetID="53" presetClass="entr" presetSubtype="16" fill="hold" grpId="0" nodeType="withEffect">
                                  <p:stCondLst>
                                    <p:cond delay="200"/>
                                  </p:stCondLst>
                                  <p:childTnLst>
                                    <p:set>
                                      <p:cBhvr>
                                        <p:cTn id="22" dur="1" fill="hold">
                                          <p:stCondLst>
                                            <p:cond delay="0"/>
                                          </p:stCondLst>
                                        </p:cTn>
                                        <p:tgtEl>
                                          <p:spTgt spid="24"/>
                                        </p:tgtEl>
                                        <p:attrNameLst>
                                          <p:attrName>style.visibility</p:attrName>
                                        </p:attrNameLst>
                                      </p:cBhvr>
                                      <p:to>
                                        <p:strVal val="visible"/>
                                      </p:to>
                                    </p:set>
                                    <p:anim calcmode="lin" valueType="num">
                                      <p:cBhvr>
                                        <p:cTn id="23" dur="200" fill="hold"/>
                                        <p:tgtEl>
                                          <p:spTgt spid="24"/>
                                        </p:tgtEl>
                                        <p:attrNameLst>
                                          <p:attrName>ppt_w</p:attrName>
                                        </p:attrNameLst>
                                      </p:cBhvr>
                                      <p:tavLst>
                                        <p:tav tm="0">
                                          <p:val>
                                            <p:fltVal val="0"/>
                                          </p:val>
                                        </p:tav>
                                        <p:tav tm="100000">
                                          <p:val>
                                            <p:strVal val="#ppt_w"/>
                                          </p:val>
                                        </p:tav>
                                      </p:tavLst>
                                    </p:anim>
                                    <p:anim calcmode="lin" valueType="num">
                                      <p:cBhvr>
                                        <p:cTn id="24" dur="200" fill="hold"/>
                                        <p:tgtEl>
                                          <p:spTgt spid="24"/>
                                        </p:tgtEl>
                                        <p:attrNameLst>
                                          <p:attrName>ppt_h</p:attrName>
                                        </p:attrNameLst>
                                      </p:cBhvr>
                                      <p:tavLst>
                                        <p:tav tm="0">
                                          <p:val>
                                            <p:fltVal val="0"/>
                                          </p:val>
                                        </p:tav>
                                        <p:tav tm="100000">
                                          <p:val>
                                            <p:strVal val="#ppt_h"/>
                                          </p:val>
                                        </p:tav>
                                      </p:tavLst>
                                    </p:anim>
                                    <p:animEffect transition="in" filter="fade">
                                      <p:cBhvr>
                                        <p:cTn id="25" dur="200"/>
                                        <p:tgtEl>
                                          <p:spTgt spid="24"/>
                                        </p:tgtEl>
                                      </p:cBhvr>
                                    </p:animEffect>
                                  </p:childTnLst>
                                </p:cTn>
                              </p:par>
                              <p:par>
                                <p:cTn id="26" presetID="6" presetClass="emph" presetSubtype="0" fill="hold" grpId="1" nodeType="withEffect">
                                  <p:stCondLst>
                                    <p:cond delay="400"/>
                                  </p:stCondLst>
                                  <p:childTnLst>
                                    <p:animScale>
                                      <p:cBhvr>
                                        <p:cTn id="27" dur="3600" fill="hold"/>
                                        <p:tgtEl>
                                          <p:spTgt spid="24"/>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P spid="3" grpId="1"/>
      <p:bldP spid="24" grpId="0"/>
      <p:bldP spid="2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nvSpPr>
        <p:spPr>
          <a:xfrm>
            <a:off x="0" y="203200"/>
            <a:ext cx="12192000" cy="4571320"/>
          </a:xfrm>
          <a:custGeom>
            <a:avLst/>
            <a:gdLst>
              <a:gd name="connsiteX0" fmla="*/ 0 w 12192000"/>
              <a:gd name="connsiteY0" fmla="*/ 0 h 4571320"/>
              <a:gd name="connsiteX1" fmla="*/ 12192000 w 12192000"/>
              <a:gd name="connsiteY1" fmla="*/ 0 h 4571320"/>
              <a:gd name="connsiteX2" fmla="*/ 12192000 w 12192000"/>
              <a:gd name="connsiteY2" fmla="*/ 3407213 h 4571320"/>
              <a:gd name="connsiteX3" fmla="*/ 11951128 w 12192000"/>
              <a:gd name="connsiteY3" fmla="*/ 3517039 h 4571320"/>
              <a:gd name="connsiteX4" fmla="*/ 6096000 w 12192000"/>
              <a:gd name="connsiteY4" fmla="*/ 4571320 h 4571320"/>
              <a:gd name="connsiteX5" fmla="*/ 240873 w 12192000"/>
              <a:gd name="connsiteY5" fmla="*/ 3517039 h 4571320"/>
              <a:gd name="connsiteX6" fmla="*/ 0 w 12192000"/>
              <a:gd name="connsiteY6" fmla="*/ 3407213 h 4571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571320">
                <a:moveTo>
                  <a:pt x="0" y="0"/>
                </a:moveTo>
                <a:lnTo>
                  <a:pt x="12192000" y="0"/>
                </a:lnTo>
                <a:lnTo>
                  <a:pt x="12192000" y="3407213"/>
                </a:lnTo>
                <a:lnTo>
                  <a:pt x="11951128" y="3517039"/>
                </a:lnTo>
                <a:cubicBezTo>
                  <a:pt x="10452670" y="4168428"/>
                  <a:pt x="8382570" y="4571320"/>
                  <a:pt x="6096000" y="4571320"/>
                </a:cubicBezTo>
                <a:cubicBezTo>
                  <a:pt x="3809431" y="4571320"/>
                  <a:pt x="1739330" y="4168428"/>
                  <a:pt x="240873" y="3517039"/>
                </a:cubicBezTo>
                <a:lnTo>
                  <a:pt x="0" y="340721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3" name="任意多边形: 形状 2"/>
          <p:cNvSpPr/>
          <p:nvPr/>
        </p:nvSpPr>
        <p:spPr>
          <a:xfrm>
            <a:off x="0" y="0"/>
            <a:ext cx="12192000" cy="4571320"/>
          </a:xfrm>
          <a:custGeom>
            <a:avLst/>
            <a:gdLst>
              <a:gd name="connsiteX0" fmla="*/ 0 w 12192000"/>
              <a:gd name="connsiteY0" fmla="*/ 0 h 4571320"/>
              <a:gd name="connsiteX1" fmla="*/ 12192000 w 12192000"/>
              <a:gd name="connsiteY1" fmla="*/ 0 h 4571320"/>
              <a:gd name="connsiteX2" fmla="*/ 12192000 w 12192000"/>
              <a:gd name="connsiteY2" fmla="*/ 3407213 h 4571320"/>
              <a:gd name="connsiteX3" fmla="*/ 11951128 w 12192000"/>
              <a:gd name="connsiteY3" fmla="*/ 3517039 h 4571320"/>
              <a:gd name="connsiteX4" fmla="*/ 6096000 w 12192000"/>
              <a:gd name="connsiteY4" fmla="*/ 4571320 h 4571320"/>
              <a:gd name="connsiteX5" fmla="*/ 240873 w 12192000"/>
              <a:gd name="connsiteY5" fmla="*/ 3517039 h 4571320"/>
              <a:gd name="connsiteX6" fmla="*/ 0 w 12192000"/>
              <a:gd name="connsiteY6" fmla="*/ 3407213 h 4571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571320">
                <a:moveTo>
                  <a:pt x="0" y="0"/>
                </a:moveTo>
                <a:lnTo>
                  <a:pt x="12192000" y="0"/>
                </a:lnTo>
                <a:lnTo>
                  <a:pt x="12192000" y="3407213"/>
                </a:lnTo>
                <a:lnTo>
                  <a:pt x="11951128" y="3517039"/>
                </a:lnTo>
                <a:cubicBezTo>
                  <a:pt x="10452670" y="4168428"/>
                  <a:pt x="8382570" y="4571320"/>
                  <a:pt x="6096000" y="4571320"/>
                </a:cubicBezTo>
                <a:cubicBezTo>
                  <a:pt x="3809431" y="4571320"/>
                  <a:pt x="1739330" y="4168428"/>
                  <a:pt x="240873" y="3517039"/>
                </a:cubicBezTo>
                <a:lnTo>
                  <a:pt x="0" y="3407213"/>
                </a:lnTo>
                <a:close/>
              </a:path>
            </a:pathLst>
          </a:custGeom>
          <a:blipFill>
            <a:blip r:embed="rId2"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 name="任意多边形: 形状 3"/>
          <p:cNvSpPr/>
          <p:nvPr/>
        </p:nvSpPr>
        <p:spPr>
          <a:xfrm>
            <a:off x="0" y="-1"/>
            <a:ext cx="12192000" cy="4571320"/>
          </a:xfrm>
          <a:custGeom>
            <a:avLst/>
            <a:gdLst>
              <a:gd name="connsiteX0" fmla="*/ 0 w 12192000"/>
              <a:gd name="connsiteY0" fmla="*/ 0 h 4571320"/>
              <a:gd name="connsiteX1" fmla="*/ 12192000 w 12192000"/>
              <a:gd name="connsiteY1" fmla="*/ 0 h 4571320"/>
              <a:gd name="connsiteX2" fmla="*/ 12192000 w 12192000"/>
              <a:gd name="connsiteY2" fmla="*/ 3407213 h 4571320"/>
              <a:gd name="connsiteX3" fmla="*/ 11951128 w 12192000"/>
              <a:gd name="connsiteY3" fmla="*/ 3517039 h 4571320"/>
              <a:gd name="connsiteX4" fmla="*/ 6096000 w 12192000"/>
              <a:gd name="connsiteY4" fmla="*/ 4571320 h 4571320"/>
              <a:gd name="connsiteX5" fmla="*/ 240873 w 12192000"/>
              <a:gd name="connsiteY5" fmla="*/ 3517039 h 4571320"/>
              <a:gd name="connsiteX6" fmla="*/ 0 w 12192000"/>
              <a:gd name="connsiteY6" fmla="*/ 3407213 h 4571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571320">
                <a:moveTo>
                  <a:pt x="0" y="0"/>
                </a:moveTo>
                <a:lnTo>
                  <a:pt x="12192000" y="0"/>
                </a:lnTo>
                <a:lnTo>
                  <a:pt x="12192000" y="3407213"/>
                </a:lnTo>
                <a:lnTo>
                  <a:pt x="11951128" y="3517039"/>
                </a:lnTo>
                <a:cubicBezTo>
                  <a:pt x="10452670" y="4168428"/>
                  <a:pt x="8382570" y="4571320"/>
                  <a:pt x="6096000" y="4571320"/>
                </a:cubicBezTo>
                <a:cubicBezTo>
                  <a:pt x="3809431" y="4571320"/>
                  <a:pt x="1739330" y="4168428"/>
                  <a:pt x="240873" y="3517039"/>
                </a:cubicBezTo>
                <a:lnTo>
                  <a:pt x="0" y="3407213"/>
                </a:lnTo>
                <a:close/>
              </a:path>
            </a:pathLst>
          </a:custGeom>
          <a:gradFill flip="none" rotWithShape="1">
            <a:gsLst>
              <a:gs pos="0">
                <a:schemeClr val="accent1">
                  <a:alpha val="60000"/>
                </a:schemeClr>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5" name="文本框 4"/>
          <p:cNvSpPr txBox="1"/>
          <p:nvPr/>
        </p:nvSpPr>
        <p:spPr>
          <a:xfrm>
            <a:off x="2433898" y="902091"/>
            <a:ext cx="7324204" cy="587853"/>
          </a:xfrm>
          <a:prstGeom prst="rect">
            <a:avLst/>
          </a:prstGeom>
          <a:noFill/>
        </p:spPr>
        <p:txBody>
          <a:bodyPr wrap="square">
            <a:spAutoFit/>
          </a:bodyPr>
          <a:lstStyle/>
          <a:p>
            <a:pPr algn="ctr">
              <a:lnSpc>
                <a:spcPct val="120000"/>
              </a:lnSpc>
            </a:pPr>
            <a:r>
              <a:rPr lang="zh-CN" altLang="en-US" sz="2800" dirty="0">
                <a:solidFill>
                  <a:schemeClr val="bg1"/>
                </a:solidFill>
                <a:effectLst>
                  <a:outerShdw blurRad="152400" dist="38100" dir="5400000" algn="t" rotWithShape="0">
                    <a:prstClr val="black">
                      <a:alpha val="20000"/>
                    </a:prstClr>
                  </a:outerShdw>
                </a:effectLst>
                <a:latin typeface="方正正大黑简体" panose="02000000000000000000" pitchFamily="2" charset="-122"/>
                <a:ea typeface="方正正大黑简体" panose="02000000000000000000" pitchFamily="2" charset="-122"/>
                <a:sym typeface="思源黑体 CN Regular" panose="020B0500000000000000" pitchFamily="34" charset="-122"/>
              </a:rPr>
              <a:t>单击输入本页主标题</a:t>
            </a:r>
            <a:endParaRPr lang="en-US" altLang="zh-CN" sz="2800" dirty="0">
              <a:solidFill>
                <a:schemeClr val="bg1"/>
              </a:solidFill>
              <a:effectLst>
                <a:outerShdw blurRad="152400" dist="38100" dir="5400000" algn="t" rotWithShape="0">
                  <a:prstClr val="black">
                    <a:alpha val="20000"/>
                  </a:prstClr>
                </a:outerShdw>
              </a:effectLst>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sp>
        <p:nvSpPr>
          <p:cNvPr id="6" name="文本框 5"/>
          <p:cNvSpPr txBox="1"/>
          <p:nvPr/>
        </p:nvSpPr>
        <p:spPr>
          <a:xfrm>
            <a:off x="4920778" y="475974"/>
            <a:ext cx="2350443" cy="402354"/>
          </a:xfrm>
          <a:prstGeom prst="rect">
            <a:avLst/>
          </a:prstGeom>
          <a:noFill/>
        </p:spPr>
        <p:txBody>
          <a:bodyPr wrap="square">
            <a:spAutoFit/>
          </a:bodyPr>
          <a:lstStyle/>
          <a:p>
            <a:pPr algn="ctr">
              <a:lnSpc>
                <a:spcPct val="120000"/>
              </a:lnSpc>
            </a:pPr>
            <a:r>
              <a:rPr lang="en-US" altLang="zh-CN"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rPr>
              <a:t>ENTER THE TITLE</a:t>
            </a:r>
            <a:endParaRPr lang="en-US" altLang="zh-CN"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7" name="矩形: 圆角 6"/>
          <p:cNvSpPr/>
          <p:nvPr/>
        </p:nvSpPr>
        <p:spPr>
          <a:xfrm>
            <a:off x="5826000" y="1568019"/>
            <a:ext cx="540000" cy="45719"/>
          </a:xfrm>
          <a:prstGeom prst="roundRect">
            <a:avLst>
              <a:gd name="adj" fmla="val 5000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8" name="文本框 7"/>
          <p:cNvSpPr txBox="1"/>
          <p:nvPr/>
        </p:nvSpPr>
        <p:spPr>
          <a:xfrm>
            <a:off x="3327391" y="1761977"/>
            <a:ext cx="5537218" cy="576376"/>
          </a:xfrm>
          <a:prstGeom prst="rect">
            <a:avLst/>
          </a:prstGeom>
          <a:noFill/>
        </p:spPr>
        <p:txBody>
          <a:bodyPr wrap="square">
            <a:spAutoFit/>
          </a:bodyPr>
          <a:lstStyle/>
          <a:p>
            <a:pPr algn="ctr">
              <a:lnSpc>
                <a:spcPct val="150000"/>
              </a:lnSpc>
            </a:pPr>
            <a:r>
              <a:rPr lang="zh-CN" altLang="en-US" sz="1100" dirty="0">
                <a:solidFill>
                  <a:schemeClr val="bg1">
                    <a:alpha val="60000"/>
                  </a:schemeClr>
                </a:solidFill>
                <a:latin typeface="微软雅黑" panose="020B0503020204020204" pitchFamily="34" charset="-122"/>
                <a:ea typeface="微软雅黑" panose="020B0503020204020204" pitchFamily="34" charset="-122"/>
                <a:sym typeface="思源黑体 CN Regular" panose="020B0500000000000000" pitchFamily="34" charset="-122"/>
              </a:rPr>
              <a:t>点此输入内容或者复制您的内容在这里，通过复制您的文本后在此框中选择粘贴点此输入内容或者复制您的内容在这里，通过复制您的</a:t>
            </a:r>
            <a:endParaRPr lang="en-US" altLang="zh-CN" sz="1100" dirty="0">
              <a:solidFill>
                <a:schemeClr val="bg1">
                  <a:alpha val="60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9" name="矩形: 圆角 8"/>
          <p:cNvSpPr/>
          <p:nvPr/>
        </p:nvSpPr>
        <p:spPr>
          <a:xfrm>
            <a:off x="1203000" y="3098120"/>
            <a:ext cx="9680900" cy="2946399"/>
          </a:xfrm>
          <a:prstGeom prst="roundRect">
            <a:avLst>
              <a:gd name="adj" fmla="val 6351"/>
            </a:avLst>
          </a:prstGeom>
          <a:solidFill>
            <a:schemeClr val="bg1"/>
          </a:solidFill>
          <a:ln>
            <a:noFill/>
          </a:ln>
          <a:effectLst>
            <a:outerShdw blurRad="635000" dist="254000" dir="3360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nvGrpSpPr>
          <p:cNvPr id="10" name="335a6d80-1d0e-4ff7-baa2-6e876b5e607f"/>
          <p:cNvGrpSpPr>
            <a:grpSpLocks noChangeAspect="1"/>
          </p:cNvGrpSpPr>
          <p:nvPr/>
        </p:nvGrpSpPr>
        <p:grpSpPr>
          <a:xfrm>
            <a:off x="1841500" y="3384236"/>
            <a:ext cx="8851900" cy="2421029"/>
            <a:chOff x="660400" y="2800799"/>
            <a:chExt cx="10858500" cy="3333301"/>
          </a:xfrm>
        </p:grpSpPr>
        <p:graphicFrame>
          <p:nvGraphicFramePr>
            <p:cNvPr id="11" name="图表 10"/>
            <p:cNvGraphicFramePr/>
            <p:nvPr/>
          </p:nvGraphicFramePr>
          <p:xfrm>
            <a:off x="660400" y="2816170"/>
            <a:ext cx="10858500" cy="3317930"/>
          </p:xfrm>
          <a:graphic>
            <a:graphicData uri="http://schemas.openxmlformats.org/drawingml/2006/chart">
              <c:chart xmlns:c="http://schemas.openxmlformats.org/drawingml/2006/chart" xmlns:r="http://schemas.openxmlformats.org/officeDocument/2006/relationships" r:id="rId1"/>
            </a:graphicData>
          </a:graphic>
        </p:graphicFrame>
        <p:sp>
          <p:nvSpPr>
            <p:cNvPr id="12" name="椭圆 11"/>
            <p:cNvSpPr/>
            <p:nvPr/>
          </p:nvSpPr>
          <p:spPr>
            <a:xfrm>
              <a:off x="5402190" y="3862918"/>
              <a:ext cx="191771" cy="215152"/>
            </a:xfrm>
            <a:prstGeom prst="ellipse">
              <a:avLst/>
            </a:prstGeom>
            <a:solidFill>
              <a:schemeClr val="bg1"/>
            </a:solidFill>
            <a:ln w="508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cxnSp>
          <p:nvCxnSpPr>
            <p:cNvPr id="14" name="直接连接符 13"/>
            <p:cNvCxnSpPr/>
            <p:nvPr/>
          </p:nvCxnSpPr>
          <p:spPr>
            <a:xfrm>
              <a:off x="4666803" y="2800799"/>
              <a:ext cx="16859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8090" y="5359414"/>
            <a:ext cx="3320810" cy="595356"/>
          </a:xfrm>
          <a:prstGeom prst="rect">
            <a:avLst/>
          </a:prstGeom>
          <a:noFill/>
        </p:spPr>
        <p:txBody>
          <a:bodyPr wrap="square">
            <a:spAutoFit/>
          </a:bodyPr>
          <a:lstStyle>
            <a:defPPr>
              <a:defRPr lang="zh-CN"/>
            </a:defPPr>
            <a:lvl1pPr>
              <a:lnSpc>
                <a:spcPct val="120000"/>
              </a:lnSpc>
              <a:defRPr sz="1400">
                <a:solidFill>
                  <a:schemeClr val="tx1">
                    <a:lumMod val="75000"/>
                    <a:lumOff val="2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algn="ctr"/>
            <a:r>
              <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rPr>
              <a:t>在此填写该业务的文字介绍，可用大段文字进行介绍，也可使用图片展示</a:t>
            </a: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3" name="椭圆 2"/>
          <p:cNvSpPr/>
          <p:nvPr/>
        </p:nvSpPr>
        <p:spPr>
          <a:xfrm>
            <a:off x="952660" y="2625555"/>
            <a:ext cx="2571670" cy="2571668"/>
          </a:xfrm>
          <a:prstGeom prst="ellipse">
            <a:avLst/>
          </a:prstGeom>
          <a:noFill/>
          <a:ln w="28575">
            <a:gradFill>
              <a:gsLst>
                <a:gs pos="30000">
                  <a:schemeClr val="accent4">
                    <a:alpha val="0"/>
                  </a:schemeClr>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 name="椭圆 3"/>
          <p:cNvSpPr/>
          <p:nvPr/>
        </p:nvSpPr>
        <p:spPr>
          <a:xfrm>
            <a:off x="1116769" y="2789664"/>
            <a:ext cx="2243453" cy="2243451"/>
          </a:xfrm>
          <a:prstGeom prst="ellipse">
            <a:avLst/>
          </a:prstGeom>
          <a:solidFill>
            <a:schemeClr val="accent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5" name="文本框 4"/>
          <p:cNvSpPr txBox="1"/>
          <p:nvPr/>
        </p:nvSpPr>
        <p:spPr>
          <a:xfrm>
            <a:off x="1489732" y="3489764"/>
            <a:ext cx="1497526" cy="584775"/>
          </a:xfrm>
          <a:prstGeom prst="rect">
            <a:avLst/>
          </a:prstGeom>
          <a:noFill/>
        </p:spPr>
        <p:txBody>
          <a:bodyPr wrap="none" rtlCol="0">
            <a:spAutoFit/>
          </a:bodyPr>
          <a:lstStyle/>
          <a:p>
            <a:pPr algn="ctr"/>
            <a:r>
              <a:rPr lang="en-US" altLang="zh-CN" sz="3200" dirty="0">
                <a:solidFill>
                  <a:schemeClr val="bg1"/>
                </a:solidFill>
                <a:latin typeface="方正正大黑简体" panose="02000000000000000000" pitchFamily="2" charset="-122"/>
                <a:ea typeface="方正正大黑简体" panose="02000000000000000000" pitchFamily="2" charset="-122"/>
                <a:cs typeface="阿里巴巴普惠体" panose="00020600040101010101" pitchFamily="18" charset="-122"/>
                <a:sym typeface="思源黑体 CN Regular" panose="020B0500000000000000" pitchFamily="34" charset="-122"/>
              </a:rPr>
              <a:t>300</a:t>
            </a:r>
            <a:r>
              <a:rPr lang="zh-CN" altLang="en-US" sz="3200" dirty="0">
                <a:solidFill>
                  <a:schemeClr val="bg1"/>
                </a:solidFill>
                <a:latin typeface="方正正大黑简体" panose="02000000000000000000" pitchFamily="2" charset="-122"/>
                <a:ea typeface="方正正大黑简体" panose="02000000000000000000" pitchFamily="2" charset="-122"/>
                <a:cs typeface="阿里巴巴普惠体" panose="00020600040101010101" pitchFamily="18" charset="-122"/>
                <a:sym typeface="思源黑体 CN Regular" panose="020B0500000000000000" pitchFamily="34" charset="-122"/>
              </a:rPr>
              <a:t>万</a:t>
            </a:r>
            <a:endParaRPr lang="zh-CN" altLang="en-US" sz="3200" dirty="0">
              <a:solidFill>
                <a:schemeClr val="bg1"/>
              </a:solidFill>
              <a:latin typeface="方正正大黑简体" panose="02000000000000000000" pitchFamily="2" charset="-122"/>
              <a:ea typeface="方正正大黑简体" panose="02000000000000000000" pitchFamily="2" charset="-122"/>
              <a:cs typeface="阿里巴巴普惠体" panose="00020600040101010101" pitchFamily="18" charset="-122"/>
              <a:sym typeface="思源黑体 CN Regular" panose="020B0500000000000000" pitchFamily="34" charset="-122"/>
            </a:endParaRPr>
          </a:p>
        </p:txBody>
      </p:sp>
      <p:sp>
        <p:nvSpPr>
          <p:cNvPr id="6" name="文本框 5"/>
          <p:cNvSpPr txBox="1"/>
          <p:nvPr/>
        </p:nvSpPr>
        <p:spPr>
          <a:xfrm>
            <a:off x="1158263" y="4048592"/>
            <a:ext cx="2160464" cy="336823"/>
          </a:xfrm>
          <a:prstGeom prst="rect">
            <a:avLst/>
          </a:prstGeom>
          <a:noFill/>
        </p:spPr>
        <p:txBody>
          <a:bodyPr wrap="square">
            <a:spAutoFit/>
          </a:bodyPr>
          <a:lstStyle>
            <a:defPPr>
              <a:defRPr lang="zh-CN"/>
            </a:defPPr>
            <a:lvl1pPr>
              <a:lnSpc>
                <a:spcPct val="120000"/>
              </a:lnSpc>
              <a:defRPr sz="1400">
                <a:solidFill>
                  <a:schemeClr val="tx1">
                    <a:lumMod val="75000"/>
                    <a:lumOff val="2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algn="ctr"/>
            <a:r>
              <a:rPr lang="en-US" altLang="zh-CN"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rPr>
              <a:t>A</a:t>
            </a:r>
            <a:r>
              <a:rPr lang="zh-CN" altLang="en-US"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rPr>
              <a:t>类业务</a:t>
            </a:r>
            <a:endParaRPr lang="zh-CN" altLang="en-US"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7" name="文本框 6"/>
          <p:cNvSpPr txBox="1"/>
          <p:nvPr/>
        </p:nvSpPr>
        <p:spPr>
          <a:xfrm>
            <a:off x="3149760" y="1874687"/>
            <a:ext cx="3320810" cy="595356"/>
          </a:xfrm>
          <a:prstGeom prst="rect">
            <a:avLst/>
          </a:prstGeom>
          <a:noFill/>
        </p:spPr>
        <p:txBody>
          <a:bodyPr wrap="square">
            <a:spAutoFit/>
          </a:bodyPr>
          <a:lstStyle>
            <a:defPPr>
              <a:defRPr lang="zh-CN"/>
            </a:defPPr>
            <a:lvl1pPr>
              <a:lnSpc>
                <a:spcPct val="120000"/>
              </a:lnSpc>
              <a:defRPr sz="1400">
                <a:solidFill>
                  <a:schemeClr val="tx1">
                    <a:lumMod val="75000"/>
                    <a:lumOff val="2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algn="ctr"/>
            <a:r>
              <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rPr>
              <a:t>在此填写该业务的文字介绍，可用大段文字进行介绍，也可使用图片展示</a:t>
            </a: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8" name="椭圆 7"/>
          <p:cNvSpPr/>
          <p:nvPr/>
        </p:nvSpPr>
        <p:spPr>
          <a:xfrm>
            <a:off x="3524330" y="2625555"/>
            <a:ext cx="2571670" cy="2571668"/>
          </a:xfrm>
          <a:prstGeom prst="ellipse">
            <a:avLst/>
          </a:prstGeom>
          <a:noFill/>
          <a:ln w="28575">
            <a:gradFill flip="none" rotWithShape="1">
              <a:gsLst>
                <a:gs pos="30000">
                  <a:schemeClr val="accent4">
                    <a:alpha val="0"/>
                  </a:schemeClr>
                </a:gs>
                <a:gs pos="100000">
                  <a:schemeClr val="accent4"/>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9" name="椭圆 8"/>
          <p:cNvSpPr/>
          <p:nvPr/>
        </p:nvSpPr>
        <p:spPr>
          <a:xfrm>
            <a:off x="3688439" y="2789664"/>
            <a:ext cx="2243453" cy="2243451"/>
          </a:xfrm>
          <a:prstGeom prst="ellipse">
            <a:avLst/>
          </a:prstGeom>
          <a:solidFill>
            <a:schemeClr val="accent2"/>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0" name="文本框 9"/>
          <p:cNvSpPr txBox="1"/>
          <p:nvPr/>
        </p:nvSpPr>
        <p:spPr>
          <a:xfrm>
            <a:off x="4063005" y="3489764"/>
            <a:ext cx="1494320" cy="584775"/>
          </a:xfrm>
          <a:prstGeom prst="rect">
            <a:avLst/>
          </a:prstGeom>
          <a:noFill/>
        </p:spPr>
        <p:txBody>
          <a:bodyPr wrap="none" rtlCol="0">
            <a:spAutoFit/>
          </a:bodyPr>
          <a:lstStyle/>
          <a:p>
            <a:pPr algn="ctr"/>
            <a:r>
              <a:rPr lang="en-US" altLang="zh-CN" sz="3200" dirty="0">
                <a:solidFill>
                  <a:schemeClr val="bg1"/>
                </a:solidFill>
                <a:latin typeface="方正正大黑简体" panose="02000000000000000000" pitchFamily="2" charset="-122"/>
                <a:ea typeface="方正正大黑简体" panose="02000000000000000000" pitchFamily="2" charset="-122"/>
                <a:cs typeface="阿里巴巴普惠体" panose="00020600040101010101" pitchFamily="18" charset="-122"/>
                <a:sym typeface="思源黑体 CN Regular" panose="020B0500000000000000" pitchFamily="34" charset="-122"/>
              </a:rPr>
              <a:t>350</a:t>
            </a:r>
            <a:r>
              <a:rPr lang="zh-CN" altLang="en-US" sz="3200" dirty="0">
                <a:solidFill>
                  <a:schemeClr val="bg1"/>
                </a:solidFill>
                <a:latin typeface="方正正大黑简体" panose="02000000000000000000" pitchFamily="2" charset="-122"/>
                <a:ea typeface="方正正大黑简体" panose="02000000000000000000" pitchFamily="2" charset="-122"/>
                <a:cs typeface="阿里巴巴普惠体" panose="00020600040101010101" pitchFamily="18" charset="-122"/>
                <a:sym typeface="思源黑体 CN Regular" panose="020B0500000000000000" pitchFamily="34" charset="-122"/>
              </a:rPr>
              <a:t>万</a:t>
            </a:r>
            <a:endParaRPr lang="zh-CN" altLang="en-US" sz="3200" dirty="0">
              <a:solidFill>
                <a:schemeClr val="bg1"/>
              </a:solidFill>
              <a:latin typeface="方正正大黑简体" panose="02000000000000000000" pitchFamily="2" charset="-122"/>
              <a:ea typeface="方正正大黑简体" panose="02000000000000000000" pitchFamily="2" charset="-122"/>
              <a:cs typeface="阿里巴巴普惠体" panose="00020600040101010101" pitchFamily="18" charset="-122"/>
              <a:sym typeface="思源黑体 CN Regular" panose="020B0500000000000000" pitchFamily="34" charset="-122"/>
            </a:endParaRPr>
          </a:p>
        </p:txBody>
      </p:sp>
      <p:sp>
        <p:nvSpPr>
          <p:cNvPr id="11" name="文本框 10"/>
          <p:cNvSpPr txBox="1"/>
          <p:nvPr/>
        </p:nvSpPr>
        <p:spPr>
          <a:xfrm>
            <a:off x="3729933" y="4048592"/>
            <a:ext cx="2160464" cy="336823"/>
          </a:xfrm>
          <a:prstGeom prst="rect">
            <a:avLst/>
          </a:prstGeom>
          <a:noFill/>
        </p:spPr>
        <p:txBody>
          <a:bodyPr wrap="square">
            <a:spAutoFit/>
          </a:bodyPr>
          <a:lstStyle>
            <a:defPPr>
              <a:defRPr lang="zh-CN"/>
            </a:defPPr>
            <a:lvl1pPr>
              <a:lnSpc>
                <a:spcPct val="120000"/>
              </a:lnSpc>
              <a:defRPr sz="1400">
                <a:solidFill>
                  <a:schemeClr val="tx1">
                    <a:lumMod val="75000"/>
                    <a:lumOff val="2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algn="ctr"/>
            <a:r>
              <a:rPr lang="en-US" altLang="zh-CN"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rPr>
              <a:t>B</a:t>
            </a:r>
            <a:r>
              <a:rPr lang="zh-CN" altLang="en-US"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rPr>
              <a:t>类业务</a:t>
            </a:r>
            <a:endParaRPr lang="zh-CN" altLang="en-US"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2" name="文本框 11"/>
          <p:cNvSpPr txBox="1"/>
          <p:nvPr/>
        </p:nvSpPr>
        <p:spPr>
          <a:xfrm>
            <a:off x="5721430" y="5359414"/>
            <a:ext cx="3320810" cy="595356"/>
          </a:xfrm>
          <a:prstGeom prst="rect">
            <a:avLst/>
          </a:prstGeom>
          <a:noFill/>
        </p:spPr>
        <p:txBody>
          <a:bodyPr wrap="square">
            <a:spAutoFit/>
          </a:bodyPr>
          <a:lstStyle>
            <a:defPPr>
              <a:defRPr lang="zh-CN"/>
            </a:defPPr>
            <a:lvl1pPr>
              <a:lnSpc>
                <a:spcPct val="120000"/>
              </a:lnSpc>
              <a:defRPr sz="1400">
                <a:solidFill>
                  <a:schemeClr val="tx1">
                    <a:lumMod val="75000"/>
                    <a:lumOff val="2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algn="ctr"/>
            <a:r>
              <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rPr>
              <a:t>在此填写该业务的文字介绍，可用大段文字进行介绍，也可使用图片展示</a:t>
            </a: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3" name="椭圆 12"/>
          <p:cNvSpPr/>
          <p:nvPr/>
        </p:nvSpPr>
        <p:spPr>
          <a:xfrm>
            <a:off x="6096000" y="2625555"/>
            <a:ext cx="2571670" cy="2571668"/>
          </a:xfrm>
          <a:prstGeom prst="ellipse">
            <a:avLst/>
          </a:prstGeom>
          <a:noFill/>
          <a:ln w="28575">
            <a:gradFill>
              <a:gsLst>
                <a:gs pos="30000">
                  <a:schemeClr val="accent4">
                    <a:alpha val="0"/>
                  </a:schemeClr>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4" name="椭圆 13"/>
          <p:cNvSpPr/>
          <p:nvPr/>
        </p:nvSpPr>
        <p:spPr>
          <a:xfrm>
            <a:off x="6260109" y="2789664"/>
            <a:ext cx="2243453" cy="2243451"/>
          </a:xfrm>
          <a:prstGeom prst="ellipse">
            <a:avLst/>
          </a:prstGeom>
          <a:solidFill>
            <a:schemeClr val="accent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5" name="文本框 14"/>
          <p:cNvSpPr txBox="1"/>
          <p:nvPr/>
        </p:nvSpPr>
        <p:spPr>
          <a:xfrm>
            <a:off x="6665132" y="3489764"/>
            <a:ext cx="1433406" cy="584775"/>
          </a:xfrm>
          <a:prstGeom prst="rect">
            <a:avLst/>
          </a:prstGeom>
          <a:noFill/>
        </p:spPr>
        <p:txBody>
          <a:bodyPr wrap="none" rtlCol="0">
            <a:spAutoFit/>
          </a:bodyPr>
          <a:lstStyle/>
          <a:p>
            <a:pPr algn="ctr"/>
            <a:r>
              <a:rPr lang="en-US" altLang="zh-CN" sz="3200" dirty="0">
                <a:solidFill>
                  <a:schemeClr val="bg1"/>
                </a:solidFill>
                <a:latin typeface="方正正大黑简体" panose="02000000000000000000" pitchFamily="2" charset="-122"/>
                <a:ea typeface="方正正大黑简体" panose="02000000000000000000" pitchFamily="2" charset="-122"/>
                <a:cs typeface="阿里巴巴普惠体" panose="00020600040101010101" pitchFamily="18" charset="-122"/>
                <a:sym typeface="思源黑体 CN Regular" panose="020B0500000000000000" pitchFamily="34" charset="-122"/>
              </a:rPr>
              <a:t>150</a:t>
            </a:r>
            <a:r>
              <a:rPr lang="zh-CN" altLang="en-US" sz="3200" dirty="0">
                <a:solidFill>
                  <a:schemeClr val="bg1"/>
                </a:solidFill>
                <a:latin typeface="方正正大黑简体" panose="02000000000000000000" pitchFamily="2" charset="-122"/>
                <a:ea typeface="方正正大黑简体" panose="02000000000000000000" pitchFamily="2" charset="-122"/>
                <a:cs typeface="阿里巴巴普惠体" panose="00020600040101010101" pitchFamily="18" charset="-122"/>
                <a:sym typeface="思源黑体 CN Regular" panose="020B0500000000000000" pitchFamily="34" charset="-122"/>
              </a:rPr>
              <a:t>万</a:t>
            </a:r>
            <a:endParaRPr lang="zh-CN" altLang="en-US" sz="3200" dirty="0">
              <a:solidFill>
                <a:schemeClr val="bg1"/>
              </a:solidFill>
              <a:latin typeface="方正正大黑简体" panose="02000000000000000000" pitchFamily="2" charset="-122"/>
              <a:ea typeface="方正正大黑简体" panose="02000000000000000000" pitchFamily="2" charset="-122"/>
              <a:cs typeface="阿里巴巴普惠体" panose="00020600040101010101" pitchFamily="18" charset="-122"/>
              <a:sym typeface="思源黑体 CN Regular" panose="020B0500000000000000" pitchFamily="34" charset="-122"/>
            </a:endParaRPr>
          </a:p>
        </p:txBody>
      </p:sp>
      <p:sp>
        <p:nvSpPr>
          <p:cNvPr id="16" name="文本框 15"/>
          <p:cNvSpPr txBox="1"/>
          <p:nvPr/>
        </p:nvSpPr>
        <p:spPr>
          <a:xfrm>
            <a:off x="6301603" y="4048592"/>
            <a:ext cx="2160464" cy="336823"/>
          </a:xfrm>
          <a:prstGeom prst="rect">
            <a:avLst/>
          </a:prstGeom>
          <a:noFill/>
        </p:spPr>
        <p:txBody>
          <a:bodyPr wrap="square">
            <a:spAutoFit/>
          </a:bodyPr>
          <a:lstStyle>
            <a:defPPr>
              <a:defRPr lang="zh-CN"/>
            </a:defPPr>
            <a:lvl1pPr>
              <a:lnSpc>
                <a:spcPct val="120000"/>
              </a:lnSpc>
              <a:defRPr sz="1400">
                <a:solidFill>
                  <a:schemeClr val="tx1">
                    <a:lumMod val="75000"/>
                    <a:lumOff val="2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algn="ctr"/>
            <a:r>
              <a:rPr lang="en-US" altLang="zh-CN"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rPr>
              <a:t>C</a:t>
            </a:r>
            <a:r>
              <a:rPr lang="zh-CN" altLang="en-US"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rPr>
              <a:t>类业务</a:t>
            </a:r>
            <a:endParaRPr lang="zh-CN" altLang="en-US"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7" name="文本框 16"/>
          <p:cNvSpPr txBox="1"/>
          <p:nvPr/>
        </p:nvSpPr>
        <p:spPr>
          <a:xfrm>
            <a:off x="8293100" y="1874687"/>
            <a:ext cx="3320810" cy="595356"/>
          </a:xfrm>
          <a:prstGeom prst="rect">
            <a:avLst/>
          </a:prstGeom>
          <a:noFill/>
        </p:spPr>
        <p:txBody>
          <a:bodyPr wrap="square">
            <a:spAutoFit/>
          </a:bodyPr>
          <a:lstStyle>
            <a:defPPr>
              <a:defRPr lang="zh-CN"/>
            </a:defPPr>
            <a:lvl1pPr>
              <a:lnSpc>
                <a:spcPct val="120000"/>
              </a:lnSpc>
              <a:defRPr sz="1400">
                <a:solidFill>
                  <a:schemeClr val="tx1">
                    <a:lumMod val="75000"/>
                    <a:lumOff val="2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algn="ctr"/>
            <a:r>
              <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rPr>
              <a:t>在此填写该业务的文字介绍，可用大段文字进行介绍，也可使用图片展示</a:t>
            </a: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8" name="椭圆 17"/>
          <p:cNvSpPr/>
          <p:nvPr/>
        </p:nvSpPr>
        <p:spPr>
          <a:xfrm>
            <a:off x="8667670" y="2625555"/>
            <a:ext cx="2571670" cy="2571668"/>
          </a:xfrm>
          <a:prstGeom prst="ellipse">
            <a:avLst/>
          </a:prstGeom>
          <a:noFill/>
          <a:ln w="28575">
            <a:gradFill flip="none" rotWithShape="1">
              <a:gsLst>
                <a:gs pos="30000">
                  <a:schemeClr val="accent4">
                    <a:alpha val="0"/>
                  </a:schemeClr>
                </a:gs>
                <a:gs pos="100000">
                  <a:schemeClr val="accent4"/>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9" name="椭圆 18"/>
          <p:cNvSpPr/>
          <p:nvPr/>
        </p:nvSpPr>
        <p:spPr>
          <a:xfrm>
            <a:off x="8831779" y="2789664"/>
            <a:ext cx="2243453" cy="2243451"/>
          </a:xfrm>
          <a:prstGeom prst="ellipse">
            <a:avLst/>
          </a:prstGeom>
          <a:solidFill>
            <a:schemeClr val="accent2"/>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0" name="文本框 19"/>
          <p:cNvSpPr txBox="1"/>
          <p:nvPr/>
        </p:nvSpPr>
        <p:spPr>
          <a:xfrm>
            <a:off x="9203138" y="3489764"/>
            <a:ext cx="1500732" cy="584775"/>
          </a:xfrm>
          <a:prstGeom prst="rect">
            <a:avLst/>
          </a:prstGeom>
          <a:noFill/>
        </p:spPr>
        <p:txBody>
          <a:bodyPr wrap="none" rtlCol="0">
            <a:spAutoFit/>
          </a:bodyPr>
          <a:lstStyle/>
          <a:p>
            <a:pPr algn="ctr"/>
            <a:r>
              <a:rPr lang="en-US" altLang="zh-CN" sz="3200" dirty="0">
                <a:solidFill>
                  <a:schemeClr val="bg1"/>
                </a:solidFill>
                <a:latin typeface="方正正大黑简体" panose="02000000000000000000" pitchFamily="2" charset="-122"/>
                <a:ea typeface="方正正大黑简体" panose="02000000000000000000" pitchFamily="2" charset="-122"/>
                <a:cs typeface="阿里巴巴普惠体" panose="00020600040101010101" pitchFamily="18" charset="-122"/>
                <a:sym typeface="思源黑体 CN Regular" panose="020B0500000000000000" pitchFamily="34" charset="-122"/>
              </a:rPr>
              <a:t>400</a:t>
            </a:r>
            <a:r>
              <a:rPr lang="zh-CN" altLang="en-US" sz="3200" dirty="0">
                <a:solidFill>
                  <a:schemeClr val="bg1"/>
                </a:solidFill>
                <a:latin typeface="方正正大黑简体" panose="02000000000000000000" pitchFamily="2" charset="-122"/>
                <a:ea typeface="方正正大黑简体" panose="02000000000000000000" pitchFamily="2" charset="-122"/>
                <a:cs typeface="阿里巴巴普惠体" panose="00020600040101010101" pitchFamily="18" charset="-122"/>
                <a:sym typeface="思源黑体 CN Regular" panose="020B0500000000000000" pitchFamily="34" charset="-122"/>
              </a:rPr>
              <a:t>万</a:t>
            </a:r>
            <a:endParaRPr lang="zh-CN" altLang="en-US" sz="3200" dirty="0">
              <a:solidFill>
                <a:schemeClr val="bg1"/>
              </a:solidFill>
              <a:latin typeface="方正正大黑简体" panose="02000000000000000000" pitchFamily="2" charset="-122"/>
              <a:ea typeface="方正正大黑简体" panose="02000000000000000000" pitchFamily="2" charset="-122"/>
              <a:cs typeface="阿里巴巴普惠体" panose="00020600040101010101" pitchFamily="18" charset="-122"/>
              <a:sym typeface="思源黑体 CN Regular" panose="020B0500000000000000" pitchFamily="34" charset="-122"/>
            </a:endParaRPr>
          </a:p>
        </p:txBody>
      </p:sp>
      <p:sp>
        <p:nvSpPr>
          <p:cNvPr id="21" name="文本框 20"/>
          <p:cNvSpPr txBox="1"/>
          <p:nvPr/>
        </p:nvSpPr>
        <p:spPr>
          <a:xfrm>
            <a:off x="8873273" y="4048592"/>
            <a:ext cx="2160464" cy="336823"/>
          </a:xfrm>
          <a:prstGeom prst="rect">
            <a:avLst/>
          </a:prstGeom>
          <a:noFill/>
        </p:spPr>
        <p:txBody>
          <a:bodyPr wrap="square">
            <a:spAutoFit/>
          </a:bodyPr>
          <a:lstStyle>
            <a:defPPr>
              <a:defRPr lang="zh-CN"/>
            </a:defPPr>
            <a:lvl1pPr>
              <a:lnSpc>
                <a:spcPct val="120000"/>
              </a:lnSpc>
              <a:defRPr sz="1400">
                <a:solidFill>
                  <a:schemeClr val="tx1">
                    <a:lumMod val="75000"/>
                    <a:lumOff val="2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algn="ctr"/>
            <a:r>
              <a:rPr lang="en-US" altLang="zh-CN"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rPr>
              <a:t>D</a:t>
            </a:r>
            <a:r>
              <a:rPr lang="zh-CN" altLang="en-US"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rPr>
              <a:t>类业务</a:t>
            </a:r>
            <a:endParaRPr lang="zh-CN" altLang="en-US"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2" name="等腰三角形 21"/>
          <p:cNvSpPr/>
          <p:nvPr/>
        </p:nvSpPr>
        <p:spPr>
          <a:xfrm>
            <a:off x="4753666" y="2488236"/>
            <a:ext cx="96553" cy="14113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3" name="等腰三角形 22"/>
          <p:cNvSpPr/>
          <p:nvPr/>
        </p:nvSpPr>
        <p:spPr>
          <a:xfrm flipV="1">
            <a:off x="2190218" y="5192329"/>
            <a:ext cx="96553" cy="14113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4" name="等腰三角形 23"/>
          <p:cNvSpPr/>
          <p:nvPr/>
        </p:nvSpPr>
        <p:spPr>
          <a:xfrm flipV="1">
            <a:off x="7333559" y="5192329"/>
            <a:ext cx="96553" cy="14113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5" name="等腰三角形 24"/>
          <p:cNvSpPr/>
          <p:nvPr/>
        </p:nvSpPr>
        <p:spPr>
          <a:xfrm>
            <a:off x="9905229" y="2488236"/>
            <a:ext cx="96553" cy="14113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nvGrpSpPr>
          <p:cNvPr id="26" name="组合 25"/>
          <p:cNvGrpSpPr/>
          <p:nvPr/>
        </p:nvGrpSpPr>
        <p:grpSpPr>
          <a:xfrm>
            <a:off x="1828798" y="309880"/>
            <a:ext cx="8532034" cy="523220"/>
            <a:chOff x="1828798" y="309880"/>
            <a:chExt cx="8532034" cy="523220"/>
          </a:xfrm>
        </p:grpSpPr>
        <p:grpSp>
          <p:nvGrpSpPr>
            <p:cNvPr id="27" name="组合 26"/>
            <p:cNvGrpSpPr/>
            <p:nvPr/>
          </p:nvGrpSpPr>
          <p:grpSpPr>
            <a:xfrm>
              <a:off x="1828798" y="576470"/>
              <a:ext cx="8532034" cy="0"/>
              <a:chOff x="1689652" y="576470"/>
              <a:chExt cx="8532034" cy="0"/>
            </a:xfrm>
          </p:grpSpPr>
          <p:cxnSp>
            <p:nvCxnSpPr>
              <p:cNvPr id="29" name="直接连接符 28"/>
              <p:cNvCxnSpPr/>
              <p:nvPr/>
            </p:nvCxnSpPr>
            <p:spPr>
              <a:xfrm>
                <a:off x="1689652" y="576470"/>
                <a:ext cx="280012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421565" y="576470"/>
                <a:ext cx="280012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8" name="文本框 20"/>
            <p:cNvSpPr txBox="1"/>
            <p:nvPr/>
          </p:nvSpPr>
          <p:spPr>
            <a:xfrm>
              <a:off x="4855017" y="309880"/>
              <a:ext cx="2508747" cy="523220"/>
            </a:xfrm>
            <a:prstGeom prst="rect">
              <a:avLst/>
            </a:prstGeom>
            <a:noFill/>
          </p:spPr>
          <p:txBody>
            <a:bodyPr wrap="square" rtlCol="0">
              <a:spAutoFit/>
            </a:bodyPr>
            <a:lstStyle/>
            <a:p>
              <a:pPr algn="dist"/>
              <a:r>
                <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rPr>
                <a:t>产品项目</a:t>
              </a:r>
              <a:endPar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500"/>
                                        <p:tgtEl>
                                          <p:spTgt spid="2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fade">
                                      <p:cBhvr>
                                        <p:cTn id="76" dur="500"/>
                                        <p:tgtEl>
                                          <p:spTgt spid="25"/>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P spid="8" grpId="0" animBg="1"/>
      <p:bldP spid="9" grpId="0" animBg="1"/>
      <p:bldP spid="10" grpId="0"/>
      <p:bldP spid="11" grpId="0"/>
      <p:bldP spid="12" grpId="0"/>
      <p:bldP spid="13" grpId="0" animBg="1"/>
      <p:bldP spid="14" grpId="0" animBg="1"/>
      <p:bldP spid="15" grpId="0"/>
      <p:bldP spid="16" grpId="0"/>
      <p:bldP spid="17" grpId="0"/>
      <p:bldP spid="18" grpId="0" animBg="1"/>
      <p:bldP spid="19" grpId="0" animBg="1"/>
      <p:bldP spid="20" grpId="0"/>
      <p:bldP spid="21" grpId="0"/>
      <p:bldP spid="22" grpId="0" animBg="1"/>
      <p:bldP spid="23" grpId="0" animBg="1"/>
      <p:bldP spid="24" grpId="0" animBg="1"/>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2192000" cy="6858000"/>
            <a:chOff x="0" y="0"/>
            <a:chExt cx="12192000" cy="6858000"/>
          </a:xfrm>
        </p:grpSpPr>
        <p:pic>
          <p:nvPicPr>
            <p:cNvPr id="6" name="图片 5"/>
            <p:cNvPicPr>
              <a:picLocks noChangeAspect="1"/>
            </p:cNvPicPr>
            <p:nvPr/>
          </p:nvPicPr>
          <p:blipFill>
            <a:blip r:embed="rId1" cstate="screen"/>
            <a:stretch>
              <a:fillRect/>
            </a:stretch>
          </p:blipFill>
          <p:spPr>
            <a:xfrm>
              <a:off x="0" y="0"/>
              <a:ext cx="12192000" cy="6858000"/>
            </a:xfrm>
            <a:prstGeom prst="rect">
              <a:avLst/>
            </a:prstGeom>
          </p:spPr>
        </p:pic>
        <p:sp>
          <p:nvSpPr>
            <p:cNvPr id="7" name="矩形 6"/>
            <p:cNvSpPr/>
            <p:nvPr/>
          </p:nvSpPr>
          <p:spPr>
            <a:xfrm>
              <a:off x="0" y="1749746"/>
              <a:ext cx="12192000" cy="3240157"/>
            </a:xfrm>
            <a:prstGeom prst="rect">
              <a:avLst/>
            </a:prstGeom>
            <a:gradFill>
              <a:gsLst>
                <a:gs pos="53000">
                  <a:srgbClr val="266CD0"/>
                </a:gs>
                <a:gs pos="76124">
                  <a:srgbClr val="266CD0">
                    <a:alpha val="50000"/>
                  </a:srgbClr>
                </a:gs>
                <a:gs pos="26606">
                  <a:srgbClr val="266CD0">
                    <a:alpha val="50000"/>
                  </a:srgbClr>
                </a:gs>
                <a:gs pos="100000">
                  <a:schemeClr val="accent1">
                    <a:alpha val="0"/>
                  </a:schemeClr>
                </a:gs>
                <a:gs pos="0">
                  <a:schemeClr val="accent1">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5"/>
          <p:cNvSpPr txBox="1"/>
          <p:nvPr/>
        </p:nvSpPr>
        <p:spPr>
          <a:xfrm>
            <a:off x="9611330" y="438529"/>
            <a:ext cx="2301336" cy="276999"/>
          </a:xfrm>
          <a:prstGeom prst="rect">
            <a:avLst/>
          </a:prstGeom>
          <a:noFill/>
          <a:effectLst/>
        </p:spPr>
        <p:txBody>
          <a:bodyPr wrap="square" rtlCol="0" anchor="ctr">
            <a:spAutoFit/>
            <a:scene3d>
              <a:camera prst="orthographicFront"/>
              <a:lightRig rig="threePt" dir="t"/>
            </a:scene3d>
            <a:sp3d prstMaterial="powder"/>
          </a:bodyPr>
          <a:lstStyle/>
          <a:p>
            <a:pPr algn="dist"/>
            <a:r>
              <a:rPr lang="zh-CN" altLang="en-US" sz="1200" dirty="0">
                <a:solidFill>
                  <a:schemeClr val="bg1"/>
                </a:solidFill>
                <a:latin typeface="微软雅黑" panose="020B0503020204020204" pitchFamily="34" charset="-122"/>
                <a:ea typeface="微软雅黑" panose="020B0503020204020204" pitchFamily="34" charset="-122"/>
              </a:rPr>
              <a:t>服务 </a:t>
            </a: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品质 </a:t>
            </a: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科技 </a:t>
            </a: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领先</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279334" y="446264"/>
            <a:ext cx="1894055" cy="338554"/>
          </a:xfrm>
          <a:prstGeom prst="rect">
            <a:avLst/>
          </a:prstGeom>
        </p:spPr>
        <p:txBody>
          <a:bodyPr wrap="square">
            <a:spAutoFit/>
          </a:bodyPr>
          <a:lstStyle/>
          <a:p>
            <a:r>
              <a:rPr lang="en-US" altLang="zh-CN" sz="1600" dirty="0">
                <a:solidFill>
                  <a:schemeClr val="bg1"/>
                </a:solidFill>
                <a:latin typeface="方正正大黑简体" panose="02000000000000000000" pitchFamily="2" charset="-122"/>
                <a:ea typeface="方正正大黑简体" panose="02000000000000000000" pitchFamily="2" charset="-122"/>
                <a:cs typeface="Aa楷体" panose="02000500000000000000" pitchFamily="2" charset="-122"/>
                <a:sym typeface="阿里巴巴普惠体" panose="00020600040101010101" pitchFamily="18" charset="-122"/>
              </a:rPr>
              <a:t>YOUR LOGO</a:t>
            </a:r>
            <a:endParaRPr lang="zh-CN" altLang="en-US" sz="1600" dirty="0">
              <a:solidFill>
                <a:schemeClr val="bg1"/>
              </a:solidFill>
              <a:latin typeface="方正正大黑简体" panose="02000000000000000000" pitchFamily="2" charset="-122"/>
              <a:ea typeface="方正正大黑简体" panose="02000000000000000000" pitchFamily="2" charset="-122"/>
            </a:endParaRPr>
          </a:p>
        </p:txBody>
      </p:sp>
      <p:grpSp>
        <p:nvGrpSpPr>
          <p:cNvPr id="10" name="组合 9"/>
          <p:cNvGrpSpPr/>
          <p:nvPr/>
        </p:nvGrpSpPr>
        <p:grpSpPr>
          <a:xfrm rot="5400000">
            <a:off x="500988" y="5895019"/>
            <a:ext cx="332376" cy="649650"/>
            <a:chOff x="7068014" y="164757"/>
            <a:chExt cx="332376" cy="649650"/>
          </a:xfrm>
          <a:solidFill>
            <a:schemeClr val="bg1"/>
          </a:solidFill>
        </p:grpSpPr>
        <p:sp>
          <p:nvSpPr>
            <p:cNvPr id="11" name="乘号 10"/>
            <p:cNvSpPr/>
            <p:nvPr/>
          </p:nvSpPr>
          <p:spPr>
            <a:xfrm>
              <a:off x="7068014" y="164757"/>
              <a:ext cx="332376" cy="332376"/>
            </a:xfrm>
            <a:prstGeom prst="mathMultiply">
              <a:avLst>
                <a:gd name="adj1" fmla="val 136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乘号 14"/>
            <p:cNvSpPr/>
            <p:nvPr/>
          </p:nvSpPr>
          <p:spPr>
            <a:xfrm>
              <a:off x="7068014" y="482031"/>
              <a:ext cx="332376" cy="332376"/>
            </a:xfrm>
            <a:prstGeom prst="mathMultiply">
              <a:avLst>
                <a:gd name="adj1" fmla="val 136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6" name="组合 15"/>
          <p:cNvGrpSpPr/>
          <p:nvPr/>
        </p:nvGrpSpPr>
        <p:grpSpPr>
          <a:xfrm rot="5400000" flipH="1">
            <a:off x="10988365" y="5505840"/>
            <a:ext cx="292598" cy="1346667"/>
            <a:chOff x="1724433" y="1612606"/>
            <a:chExt cx="241950" cy="1113561"/>
          </a:xfrm>
          <a:solidFill>
            <a:schemeClr val="bg1"/>
          </a:solidFill>
        </p:grpSpPr>
        <p:grpSp>
          <p:nvGrpSpPr>
            <p:cNvPr id="17" name="组合 16"/>
            <p:cNvGrpSpPr/>
            <p:nvPr/>
          </p:nvGrpSpPr>
          <p:grpSpPr>
            <a:xfrm>
              <a:off x="1898681" y="1612606"/>
              <a:ext cx="67702" cy="1113561"/>
              <a:chOff x="2041334" y="1597820"/>
              <a:chExt cx="67702" cy="1113561"/>
            </a:xfrm>
            <a:grpFill/>
          </p:grpSpPr>
          <p:sp>
            <p:nvSpPr>
              <p:cNvPr id="27" name="椭圆 26"/>
              <p:cNvSpPr/>
              <p:nvPr/>
            </p:nvSpPr>
            <p:spPr>
              <a:xfrm>
                <a:off x="2041334" y="159782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041334" y="174722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2041334" y="1896636"/>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041334" y="2046044"/>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2041334" y="2195452"/>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2041334" y="234486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041334" y="249426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041334" y="2643679"/>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1724433" y="1612606"/>
              <a:ext cx="67702" cy="1113561"/>
              <a:chOff x="2041334" y="1597820"/>
              <a:chExt cx="67702" cy="1113561"/>
            </a:xfrm>
            <a:grpFill/>
          </p:grpSpPr>
          <p:sp>
            <p:nvSpPr>
              <p:cNvPr id="19" name="椭圆 18"/>
              <p:cNvSpPr/>
              <p:nvPr/>
            </p:nvSpPr>
            <p:spPr>
              <a:xfrm>
                <a:off x="2041334" y="159782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041334" y="174722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041334" y="1896636"/>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041334" y="2046044"/>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041334" y="2195452"/>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041334" y="234486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041334" y="249426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041334" y="2643679"/>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20"/>
          <p:cNvSpPr txBox="1"/>
          <p:nvPr/>
        </p:nvSpPr>
        <p:spPr>
          <a:xfrm>
            <a:off x="3993652" y="2940850"/>
            <a:ext cx="4235948" cy="1015663"/>
          </a:xfrm>
          <a:prstGeom prst="rect">
            <a:avLst/>
          </a:prstGeom>
          <a:noFill/>
        </p:spPr>
        <p:txBody>
          <a:bodyPr wrap="square" rtlCol="0">
            <a:spAutoFit/>
          </a:bodyPr>
          <a:lstStyle/>
          <a:p>
            <a:pPr algn="dist"/>
            <a:r>
              <a:rPr lang="zh-CN" altLang="en-US" sz="6000" dirty="0">
                <a:solidFill>
                  <a:schemeClr val="bg1"/>
                </a:solidFill>
                <a:latin typeface="方正正大黑简体" panose="02000000000000000000" pitchFamily="2" charset="-122"/>
                <a:ea typeface="方正正大黑简体" panose="02000000000000000000" pitchFamily="2" charset="-122"/>
                <a:sym typeface="Arial" panose="020B0604020202020204" pitchFamily="34" charset="0"/>
              </a:rPr>
              <a:t>市场运营</a:t>
            </a:r>
            <a:endParaRPr lang="zh-CN" altLang="en-US" sz="6000" dirty="0">
              <a:solidFill>
                <a:schemeClr val="bg1"/>
              </a:solidFill>
              <a:latin typeface="方正正大黑简体" panose="02000000000000000000" pitchFamily="2" charset="-122"/>
              <a:ea typeface="方正正大黑简体" panose="02000000000000000000" pitchFamily="2" charset="-122"/>
              <a:sym typeface="Arial" panose="020B0604020202020204" pitchFamily="34" charset="0"/>
            </a:endParaRPr>
          </a:p>
        </p:txBody>
      </p:sp>
      <p:sp>
        <p:nvSpPr>
          <p:cNvPr id="14" name="Rectangle 44"/>
          <p:cNvSpPr/>
          <p:nvPr/>
        </p:nvSpPr>
        <p:spPr>
          <a:xfrm>
            <a:off x="3288505" y="4063059"/>
            <a:ext cx="5614988" cy="538481"/>
          </a:xfrm>
          <a:prstGeom prst="rect">
            <a:avLst/>
          </a:prstGeom>
        </p:spPr>
        <p:txBody>
          <a:bodyPr wrap="square">
            <a:spAutoFit/>
          </a:bodyPr>
          <a:lstStyle/>
          <a:p>
            <a:pPr algn="ctr">
              <a:lnSpc>
                <a:spcPct val="120000"/>
              </a:lnSpc>
            </a:pPr>
            <a:r>
              <a:rPr lang="en-US" sz="125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A wonderful serenity has taken possession of my entire soul, like these sweet mornings of spring which I enjoy with my whole heart. </a:t>
            </a:r>
            <a:endParaRPr lang="en-US" sz="125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2" name="文本框 11"/>
          <p:cNvSpPr txBox="1"/>
          <p:nvPr/>
        </p:nvSpPr>
        <p:spPr>
          <a:xfrm>
            <a:off x="4353837" y="2090359"/>
            <a:ext cx="3517957" cy="2123658"/>
          </a:xfrm>
          <a:prstGeom prst="rect">
            <a:avLst/>
          </a:prstGeom>
          <a:noFill/>
        </p:spPr>
        <p:txBody>
          <a:bodyPr wrap="none">
            <a:spAutoFit/>
          </a:bodyPr>
          <a:lstStyle>
            <a:defPPr>
              <a:defRPr lang="zh-CN"/>
            </a:defPPr>
            <a:lvl1pPr algn="dist">
              <a:defRPr sz="5400">
                <a:gradFill>
                  <a:gsLst>
                    <a:gs pos="80000">
                      <a:schemeClr val="bg1">
                        <a:alpha val="0"/>
                      </a:schemeClr>
                    </a:gs>
                    <a:gs pos="0">
                      <a:schemeClr val="bg1">
                        <a:alpha val="60000"/>
                      </a:schemeClr>
                    </a:gs>
                  </a:gsLst>
                  <a:lin ang="5400000" scaled="0"/>
                </a:gradFill>
                <a:latin typeface="方正正大黑简体" panose="02000000000000000000" pitchFamily="2" charset="-122"/>
                <a:ea typeface="方正正大黑简体" panose="02000000000000000000" pitchFamily="2" charset="-122"/>
              </a:defRPr>
            </a:lvl1pPr>
          </a:lstStyle>
          <a:p>
            <a:r>
              <a:rPr lang="en-US" altLang="zh-CN" dirty="0"/>
              <a:t>PART 03</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strVal val="(6*min(max(#ppt_w*#ppt_h,.3),1)-7.4)/-.7*#ppt_w"/>
                                          </p:val>
                                        </p:tav>
                                        <p:tav tm="100000">
                                          <p:val>
                                            <p:strVal val="#ppt_w"/>
                                          </p:val>
                                        </p:tav>
                                      </p:tavLst>
                                    </p:anim>
                                    <p:anim calcmode="lin" valueType="num">
                                      <p:cBhvr>
                                        <p:cTn id="8" dur="500" fill="hold"/>
                                        <p:tgtEl>
                                          <p:spTgt spid="13"/>
                                        </p:tgtEl>
                                        <p:attrNameLst>
                                          <p:attrName>ppt_h</p:attrName>
                                        </p:attrNameLst>
                                      </p:cBhvr>
                                      <p:tavLst>
                                        <p:tav tm="0">
                                          <p:val>
                                            <p:strVal val="(6*min(max(#ppt_w*#ppt_h,.3),1)-7.4)/-.7*#ppt_h"/>
                                          </p:val>
                                        </p:tav>
                                        <p:tav tm="100000">
                                          <p:val>
                                            <p:strVal val="#ppt_h"/>
                                          </p:val>
                                        </p:tav>
                                      </p:tavLst>
                                    </p:anim>
                                    <p:anim calcmode="lin" valueType="num">
                                      <p:cBhvr>
                                        <p:cTn id="9" dur="500" fill="hold"/>
                                        <p:tgtEl>
                                          <p:spTgt spid="13"/>
                                        </p:tgtEl>
                                        <p:attrNameLst>
                                          <p:attrName>ppt_x</p:attrName>
                                        </p:attrNameLst>
                                      </p:cBhvr>
                                      <p:tavLst>
                                        <p:tav tm="0">
                                          <p:val>
                                            <p:fltVal val="0.5"/>
                                          </p:val>
                                        </p:tav>
                                        <p:tav tm="100000">
                                          <p:val>
                                            <p:strVal val="#ppt_x"/>
                                          </p:val>
                                        </p:tav>
                                      </p:tavLst>
                                    </p:anim>
                                    <p:anim calcmode="lin" valueType="num">
                                      <p:cBhvr>
                                        <p:cTn id="10" dur="50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randombar(horizontal)">
                                      <p:cBhvr>
                                        <p:cTn id="14" dur="500"/>
                                        <p:tgtEl>
                                          <p:spTgt spid="14"/>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8"/>
                                        </p:tgtEl>
                                        <p:attrNameLst>
                                          <p:attrName>style.visibility</p:attrName>
                                        </p:attrNameLst>
                                      </p:cBhvr>
                                      <p:to>
                                        <p:strVal val="visible"/>
                                      </p:to>
                                    </p:set>
                                    <p:anim calcmode="lin" valueType="num">
                                      <p:cBhvr>
                                        <p:cTn id="17" dur="200" fill="hold"/>
                                        <p:tgtEl>
                                          <p:spTgt spid="8"/>
                                        </p:tgtEl>
                                        <p:attrNameLst>
                                          <p:attrName>ppt_w</p:attrName>
                                        </p:attrNameLst>
                                      </p:cBhvr>
                                      <p:tavLst>
                                        <p:tav tm="0">
                                          <p:val>
                                            <p:fltVal val="0"/>
                                          </p:val>
                                        </p:tav>
                                        <p:tav tm="100000">
                                          <p:val>
                                            <p:strVal val="#ppt_w"/>
                                          </p:val>
                                        </p:tav>
                                      </p:tavLst>
                                    </p:anim>
                                    <p:anim calcmode="lin" valueType="num">
                                      <p:cBhvr>
                                        <p:cTn id="18" dur="200" fill="hold"/>
                                        <p:tgtEl>
                                          <p:spTgt spid="8"/>
                                        </p:tgtEl>
                                        <p:attrNameLst>
                                          <p:attrName>ppt_h</p:attrName>
                                        </p:attrNameLst>
                                      </p:cBhvr>
                                      <p:tavLst>
                                        <p:tav tm="0">
                                          <p:val>
                                            <p:fltVal val="0"/>
                                          </p:val>
                                        </p:tav>
                                        <p:tav tm="100000">
                                          <p:val>
                                            <p:strVal val="#ppt_h"/>
                                          </p:val>
                                        </p:tav>
                                      </p:tavLst>
                                    </p:anim>
                                    <p:animEffect transition="in" filter="fade">
                                      <p:cBhvr>
                                        <p:cTn id="19" dur="200"/>
                                        <p:tgtEl>
                                          <p:spTgt spid="8"/>
                                        </p:tgtEl>
                                      </p:cBhvr>
                                    </p:animEffect>
                                  </p:childTnLst>
                                </p:cTn>
                              </p:par>
                              <p:par>
                                <p:cTn id="20" presetID="6" presetClass="emph" presetSubtype="0" fill="hold" grpId="1" nodeType="withEffect">
                                  <p:stCondLst>
                                    <p:cond delay="400"/>
                                  </p:stCondLst>
                                  <p:childTnLst>
                                    <p:animScale>
                                      <p:cBhvr>
                                        <p:cTn id="21" dur="3600" fill="hold"/>
                                        <p:tgtEl>
                                          <p:spTgt spid="8"/>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602081" y="2302183"/>
            <a:ext cx="3516287" cy="856473"/>
            <a:chOff x="1034308" y="2087716"/>
            <a:chExt cx="3271839" cy="796933"/>
          </a:xfrm>
        </p:grpSpPr>
        <p:sp>
          <p:nvSpPr>
            <p:cNvPr id="11" name="文本框 25"/>
            <p:cNvSpPr txBox="1"/>
            <p:nvPr/>
          </p:nvSpPr>
          <p:spPr>
            <a:xfrm>
              <a:off x="2867978" y="2087716"/>
              <a:ext cx="1431902" cy="420980"/>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2400" dirty="0">
                  <a:latin typeface="方正正大黑简体" panose="02000000000000000000" pitchFamily="2" charset="-122"/>
                  <a:ea typeface="方正正大黑简体" panose="02000000000000000000" pitchFamily="2" charset="-122"/>
                  <a:sym typeface="Arial" panose="020B0604020202020204" pitchFamily="34" charset="0"/>
                </a:rPr>
                <a:t>关键词标题</a:t>
              </a:r>
              <a:endParaRPr lang="zh-CN" altLang="en-US" sz="2400" dirty="0">
                <a:latin typeface="方正正大黑简体" panose="02000000000000000000" pitchFamily="2" charset="-122"/>
                <a:ea typeface="方正正大黑简体" panose="02000000000000000000" pitchFamily="2" charset="-122"/>
                <a:sym typeface="Arial" panose="020B0604020202020204" pitchFamily="34" charset="0"/>
              </a:endParaRPr>
            </a:p>
          </p:txBody>
        </p:sp>
        <p:sp>
          <p:nvSpPr>
            <p:cNvPr id="12" name="文本框 26"/>
            <p:cNvSpPr txBox="1"/>
            <p:nvPr/>
          </p:nvSpPr>
          <p:spPr>
            <a:xfrm>
              <a:off x="1034308" y="2457047"/>
              <a:ext cx="3271839" cy="427602"/>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200">
                  <a:solidFill>
                    <a:prstClr val="black">
                      <a:lumMod val="75000"/>
                      <a:lumOff val="25000"/>
                    </a:prstClr>
                  </a:solidFill>
                  <a:latin typeface="Arial" panose="020B0604020202020204" pitchFamily="34" charset="0"/>
                  <a:ea typeface="思源黑体 CN Normal" panose="020B0400000000000000" pitchFamily="34" charset="-122"/>
                  <a:sym typeface="Arial" panose="020B0604020202020204" pitchFamily="34" charset="0"/>
                </a:rPr>
                <a:t>在这里输入你的正文，阐述与关键词标题相关的具体内容，若字数太多酌情先删减文案，再缩小字号</a:t>
              </a:r>
              <a:endParaRPr lang="zh-CN" altLang="en-US" sz="1200">
                <a:solidFill>
                  <a:prstClr val="black">
                    <a:lumMod val="75000"/>
                    <a:lumOff val="25000"/>
                  </a:prstClr>
                </a:solidFill>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14" name="组合 13"/>
          <p:cNvGrpSpPr/>
          <p:nvPr/>
        </p:nvGrpSpPr>
        <p:grpSpPr>
          <a:xfrm>
            <a:off x="602081" y="3449134"/>
            <a:ext cx="3516287" cy="856474"/>
            <a:chOff x="1034308" y="2087715"/>
            <a:chExt cx="3271839" cy="796934"/>
          </a:xfrm>
        </p:grpSpPr>
        <p:sp>
          <p:nvSpPr>
            <p:cNvPr id="15" name="文本框 25"/>
            <p:cNvSpPr txBox="1"/>
            <p:nvPr/>
          </p:nvSpPr>
          <p:spPr>
            <a:xfrm>
              <a:off x="2867978" y="2087715"/>
              <a:ext cx="1431902" cy="420980"/>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2400" dirty="0">
                  <a:latin typeface="方正正大黑简体" panose="02000000000000000000" pitchFamily="2" charset="-122"/>
                  <a:ea typeface="方正正大黑简体" panose="02000000000000000000" pitchFamily="2" charset="-122"/>
                  <a:sym typeface="Arial" panose="020B0604020202020204" pitchFamily="34" charset="0"/>
                </a:rPr>
                <a:t>关键词标题</a:t>
              </a:r>
              <a:endParaRPr lang="zh-CN" altLang="en-US" sz="2400" dirty="0">
                <a:latin typeface="方正正大黑简体" panose="02000000000000000000" pitchFamily="2" charset="-122"/>
                <a:ea typeface="方正正大黑简体" panose="02000000000000000000" pitchFamily="2" charset="-122"/>
                <a:sym typeface="Arial" panose="020B0604020202020204" pitchFamily="34" charset="0"/>
              </a:endParaRPr>
            </a:p>
          </p:txBody>
        </p:sp>
        <p:sp>
          <p:nvSpPr>
            <p:cNvPr id="16" name="文本框 26"/>
            <p:cNvSpPr txBox="1"/>
            <p:nvPr/>
          </p:nvSpPr>
          <p:spPr>
            <a:xfrm>
              <a:off x="1034308" y="2457047"/>
              <a:ext cx="3271839" cy="427602"/>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200">
                  <a:solidFill>
                    <a:prstClr val="black">
                      <a:lumMod val="75000"/>
                      <a:lumOff val="25000"/>
                    </a:prstClr>
                  </a:solidFill>
                  <a:latin typeface="Arial" panose="020B0604020202020204" pitchFamily="34" charset="0"/>
                  <a:ea typeface="思源黑体 CN Normal" panose="020B0400000000000000" pitchFamily="34" charset="-122"/>
                  <a:sym typeface="Arial" panose="020B0604020202020204" pitchFamily="34" charset="0"/>
                </a:rPr>
                <a:t>在这里输入你的正文，阐述与关键词标题相关的具体内容，若字数太多酌情先删减文案，再缩小字号</a:t>
              </a:r>
              <a:endParaRPr lang="zh-CN" altLang="en-US" sz="1200">
                <a:solidFill>
                  <a:prstClr val="black">
                    <a:lumMod val="75000"/>
                    <a:lumOff val="25000"/>
                  </a:prstClr>
                </a:solidFill>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17" name="组合 16"/>
          <p:cNvGrpSpPr/>
          <p:nvPr/>
        </p:nvGrpSpPr>
        <p:grpSpPr>
          <a:xfrm>
            <a:off x="602081" y="4596088"/>
            <a:ext cx="3516287" cy="856474"/>
            <a:chOff x="1034308" y="2087715"/>
            <a:chExt cx="3271839" cy="796934"/>
          </a:xfrm>
        </p:grpSpPr>
        <p:sp>
          <p:nvSpPr>
            <p:cNvPr id="18" name="文本框 25"/>
            <p:cNvSpPr txBox="1"/>
            <p:nvPr/>
          </p:nvSpPr>
          <p:spPr>
            <a:xfrm>
              <a:off x="2867978" y="2087715"/>
              <a:ext cx="1431902" cy="420980"/>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2400" dirty="0">
                  <a:latin typeface="方正正大黑简体" panose="02000000000000000000" pitchFamily="2" charset="-122"/>
                  <a:ea typeface="方正正大黑简体" panose="02000000000000000000" pitchFamily="2" charset="-122"/>
                  <a:sym typeface="Arial" panose="020B0604020202020204" pitchFamily="34" charset="0"/>
                </a:rPr>
                <a:t>关键词标题</a:t>
              </a:r>
              <a:endParaRPr lang="zh-CN" altLang="en-US" sz="2400" dirty="0">
                <a:latin typeface="方正正大黑简体" panose="02000000000000000000" pitchFamily="2" charset="-122"/>
                <a:ea typeface="方正正大黑简体" panose="02000000000000000000" pitchFamily="2" charset="-122"/>
                <a:sym typeface="Arial" panose="020B0604020202020204" pitchFamily="34" charset="0"/>
              </a:endParaRPr>
            </a:p>
          </p:txBody>
        </p:sp>
        <p:sp>
          <p:nvSpPr>
            <p:cNvPr id="19" name="文本框 26"/>
            <p:cNvSpPr txBox="1"/>
            <p:nvPr/>
          </p:nvSpPr>
          <p:spPr>
            <a:xfrm>
              <a:off x="1034308" y="2457047"/>
              <a:ext cx="3271839" cy="427602"/>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200">
                  <a:solidFill>
                    <a:prstClr val="black">
                      <a:lumMod val="75000"/>
                      <a:lumOff val="25000"/>
                    </a:prstClr>
                  </a:solidFill>
                  <a:latin typeface="Arial" panose="020B0604020202020204" pitchFamily="34" charset="0"/>
                  <a:ea typeface="思源黑体 CN Normal" panose="020B0400000000000000" pitchFamily="34" charset="-122"/>
                  <a:sym typeface="Arial" panose="020B0604020202020204" pitchFamily="34" charset="0"/>
                </a:rPr>
                <a:t>在这里输入你的正文，阐述与关键词标题相关的具体内容，若字数太多酌情先删减文案，再缩小字号</a:t>
              </a:r>
              <a:endParaRPr lang="zh-CN" altLang="en-US" sz="1200">
                <a:solidFill>
                  <a:prstClr val="black">
                    <a:lumMod val="75000"/>
                    <a:lumOff val="25000"/>
                  </a:prstClr>
                </a:solidFill>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20" name="组合 19"/>
          <p:cNvGrpSpPr/>
          <p:nvPr/>
        </p:nvGrpSpPr>
        <p:grpSpPr>
          <a:xfrm>
            <a:off x="8073632" y="2302182"/>
            <a:ext cx="3516287" cy="856474"/>
            <a:chOff x="7836832" y="2087715"/>
            <a:chExt cx="3271839" cy="796934"/>
          </a:xfrm>
        </p:grpSpPr>
        <p:sp>
          <p:nvSpPr>
            <p:cNvPr id="21" name="文本框 25"/>
            <p:cNvSpPr txBox="1"/>
            <p:nvPr/>
          </p:nvSpPr>
          <p:spPr>
            <a:xfrm>
              <a:off x="7836832" y="2087715"/>
              <a:ext cx="1431902" cy="420980"/>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2400" dirty="0">
                  <a:latin typeface="方正正大黑简体" panose="02000000000000000000" pitchFamily="2" charset="-122"/>
                  <a:ea typeface="方正正大黑简体" panose="02000000000000000000" pitchFamily="2" charset="-122"/>
                  <a:sym typeface="Arial" panose="020B0604020202020204" pitchFamily="34" charset="0"/>
                </a:rPr>
                <a:t>关键词标题</a:t>
              </a:r>
              <a:endParaRPr lang="zh-CN" altLang="en-US" sz="2400" dirty="0">
                <a:latin typeface="方正正大黑简体" panose="02000000000000000000" pitchFamily="2" charset="-122"/>
                <a:ea typeface="方正正大黑简体" panose="02000000000000000000" pitchFamily="2" charset="-122"/>
                <a:sym typeface="Arial" panose="020B0604020202020204" pitchFamily="34" charset="0"/>
              </a:endParaRPr>
            </a:p>
          </p:txBody>
        </p:sp>
        <p:sp>
          <p:nvSpPr>
            <p:cNvPr id="22" name="文本框 26"/>
            <p:cNvSpPr txBox="1"/>
            <p:nvPr/>
          </p:nvSpPr>
          <p:spPr>
            <a:xfrm>
              <a:off x="7836832" y="2457047"/>
              <a:ext cx="3271839" cy="427602"/>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a:solidFill>
                    <a:prstClr val="black">
                      <a:lumMod val="75000"/>
                      <a:lumOff val="25000"/>
                    </a:prstClr>
                  </a:solidFill>
                  <a:latin typeface="Arial" panose="020B0604020202020204" pitchFamily="34" charset="0"/>
                  <a:ea typeface="思源黑体 CN Normal" panose="020B0400000000000000" pitchFamily="34" charset="-122"/>
                  <a:sym typeface="Arial" panose="020B0604020202020204" pitchFamily="34" charset="0"/>
                </a:rPr>
                <a:t>在这里输入你的正文，阐述与关键词标题相关的具体内容，若字数太多酌情先删减文案，再缩小字号</a:t>
              </a:r>
              <a:endParaRPr lang="zh-CN" altLang="en-US" sz="1200">
                <a:solidFill>
                  <a:prstClr val="black">
                    <a:lumMod val="75000"/>
                    <a:lumOff val="25000"/>
                  </a:prstClr>
                </a:solidFill>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23" name="组合 22"/>
          <p:cNvGrpSpPr/>
          <p:nvPr/>
        </p:nvGrpSpPr>
        <p:grpSpPr>
          <a:xfrm>
            <a:off x="8073632" y="4596088"/>
            <a:ext cx="3516287" cy="856474"/>
            <a:chOff x="7836832" y="2087715"/>
            <a:chExt cx="3271839" cy="796934"/>
          </a:xfrm>
        </p:grpSpPr>
        <p:sp>
          <p:nvSpPr>
            <p:cNvPr id="24" name="文本框 25"/>
            <p:cNvSpPr txBox="1"/>
            <p:nvPr/>
          </p:nvSpPr>
          <p:spPr>
            <a:xfrm>
              <a:off x="7836832" y="2087715"/>
              <a:ext cx="1431902" cy="420980"/>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2400" dirty="0">
                  <a:latin typeface="方正正大黑简体" panose="02000000000000000000" pitchFamily="2" charset="-122"/>
                  <a:ea typeface="方正正大黑简体" panose="02000000000000000000" pitchFamily="2" charset="-122"/>
                  <a:sym typeface="Arial" panose="020B0604020202020204" pitchFamily="34" charset="0"/>
                </a:rPr>
                <a:t>关键词标题</a:t>
              </a:r>
              <a:endParaRPr lang="zh-CN" altLang="en-US" sz="2400" dirty="0">
                <a:latin typeface="方正正大黑简体" panose="02000000000000000000" pitchFamily="2" charset="-122"/>
                <a:ea typeface="方正正大黑简体" panose="02000000000000000000" pitchFamily="2" charset="-122"/>
                <a:sym typeface="Arial" panose="020B0604020202020204" pitchFamily="34" charset="0"/>
              </a:endParaRPr>
            </a:p>
          </p:txBody>
        </p:sp>
        <p:sp>
          <p:nvSpPr>
            <p:cNvPr id="25" name="文本框 26"/>
            <p:cNvSpPr txBox="1"/>
            <p:nvPr/>
          </p:nvSpPr>
          <p:spPr>
            <a:xfrm>
              <a:off x="7836832" y="2457047"/>
              <a:ext cx="3271839" cy="427602"/>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a:solidFill>
                    <a:prstClr val="black">
                      <a:lumMod val="75000"/>
                      <a:lumOff val="25000"/>
                    </a:prstClr>
                  </a:solidFill>
                  <a:latin typeface="Arial" panose="020B0604020202020204" pitchFamily="34" charset="0"/>
                  <a:ea typeface="思源黑体 CN Normal" panose="020B0400000000000000" pitchFamily="34" charset="-122"/>
                  <a:sym typeface="Arial" panose="020B0604020202020204" pitchFamily="34" charset="0"/>
                </a:rPr>
                <a:t>在这里输入你的正文，阐述与关键词标题相关的具体内容，若字数太多酌情先删减文案，再缩小字号</a:t>
              </a:r>
              <a:endParaRPr lang="zh-CN" altLang="en-US" sz="1200">
                <a:solidFill>
                  <a:prstClr val="black">
                    <a:lumMod val="75000"/>
                    <a:lumOff val="25000"/>
                  </a:prstClr>
                </a:solidFill>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32" name="组合 31"/>
          <p:cNvGrpSpPr/>
          <p:nvPr/>
        </p:nvGrpSpPr>
        <p:grpSpPr>
          <a:xfrm>
            <a:off x="4379125" y="2264312"/>
            <a:ext cx="3433750" cy="3269162"/>
            <a:chOff x="4222653" y="1954530"/>
            <a:chExt cx="3741698" cy="3562350"/>
          </a:xfrm>
        </p:grpSpPr>
        <p:sp>
          <p:nvSpPr>
            <p:cNvPr id="3" name="弧形 2"/>
            <p:cNvSpPr/>
            <p:nvPr/>
          </p:nvSpPr>
          <p:spPr>
            <a:xfrm>
              <a:off x="4312373" y="1954530"/>
              <a:ext cx="3562350" cy="3562350"/>
            </a:xfrm>
            <a:prstGeom prst="arc">
              <a:avLst>
                <a:gd name="adj1" fmla="val 6168660"/>
                <a:gd name="adj2" fmla="val 4674309"/>
              </a:avLst>
            </a:prstGeom>
            <a:noFill/>
            <a:ln w="38100" cap="flat" cmpd="sng" algn="ctr">
              <a:gradFill>
                <a:gsLst>
                  <a:gs pos="0">
                    <a:schemeClr val="accent1"/>
                  </a:gs>
                  <a:gs pos="94000">
                    <a:schemeClr val="accent1">
                      <a:alpha val="0"/>
                    </a:schemeClr>
                  </a:gs>
                </a:gsLst>
                <a:lin ang="5400000" scaled="1"/>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sp>
          <p:nvSpPr>
            <p:cNvPr id="5" name="椭圆 4"/>
            <p:cNvSpPr/>
            <p:nvPr/>
          </p:nvSpPr>
          <p:spPr>
            <a:xfrm>
              <a:off x="4699363" y="2400939"/>
              <a:ext cx="179437" cy="179437"/>
            </a:xfrm>
            <a:prstGeom prst="ellipse">
              <a:avLst/>
            </a:prstGeom>
            <a:solidFill>
              <a:sysClr val="window" lastClr="FFFFFF"/>
            </a:solidFill>
            <a:ln w="38100" cap="flat" cmpd="sng" algn="ctr">
              <a:solidFill>
                <a:schemeClr val="accent1"/>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30000"/>
                </a:lnSpc>
                <a:buClrTx/>
                <a:buSzTx/>
                <a:buFontTx/>
                <a:buNone/>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sp>
          <p:nvSpPr>
            <p:cNvPr id="6" name="椭圆 5"/>
            <p:cNvSpPr/>
            <p:nvPr/>
          </p:nvSpPr>
          <p:spPr>
            <a:xfrm>
              <a:off x="4222653" y="3710170"/>
              <a:ext cx="179437" cy="179437"/>
            </a:xfrm>
            <a:prstGeom prst="ellipse">
              <a:avLst/>
            </a:prstGeom>
            <a:solidFill>
              <a:sysClr val="window" lastClr="FFFFFF"/>
            </a:solidFill>
            <a:ln w="38100" cap="flat" cmpd="sng" algn="ctr">
              <a:solidFill>
                <a:schemeClr val="accent1"/>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30000"/>
                </a:lnSpc>
                <a:buClrTx/>
                <a:buSzTx/>
                <a:buFontTx/>
                <a:buNone/>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sp>
          <p:nvSpPr>
            <p:cNvPr id="7" name="椭圆 6"/>
            <p:cNvSpPr/>
            <p:nvPr/>
          </p:nvSpPr>
          <p:spPr>
            <a:xfrm>
              <a:off x="4699363" y="4854911"/>
              <a:ext cx="179437" cy="179437"/>
            </a:xfrm>
            <a:prstGeom prst="ellipse">
              <a:avLst/>
            </a:prstGeom>
            <a:solidFill>
              <a:sysClr val="window" lastClr="FFFFFF"/>
            </a:solidFill>
            <a:ln w="38100" cap="flat" cmpd="sng" algn="ctr">
              <a:solidFill>
                <a:schemeClr val="accent1"/>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30000"/>
                </a:lnSpc>
                <a:buClrTx/>
                <a:buSzTx/>
                <a:buFontTx/>
                <a:buNone/>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sp>
          <p:nvSpPr>
            <p:cNvPr id="8" name="椭圆 7"/>
            <p:cNvSpPr/>
            <p:nvPr/>
          </p:nvSpPr>
          <p:spPr>
            <a:xfrm>
              <a:off x="7310023" y="2400939"/>
              <a:ext cx="179437" cy="179437"/>
            </a:xfrm>
            <a:prstGeom prst="ellipse">
              <a:avLst/>
            </a:prstGeom>
            <a:solidFill>
              <a:sysClr val="window" lastClr="FFFFFF"/>
            </a:solidFill>
            <a:ln w="38100" cap="flat" cmpd="sng" algn="ctr">
              <a:solidFill>
                <a:schemeClr val="accent1"/>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30000"/>
                </a:lnSpc>
                <a:buClrTx/>
                <a:buSzTx/>
                <a:buFontTx/>
                <a:buNone/>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sp>
          <p:nvSpPr>
            <p:cNvPr id="9" name="椭圆 8"/>
            <p:cNvSpPr/>
            <p:nvPr/>
          </p:nvSpPr>
          <p:spPr>
            <a:xfrm>
              <a:off x="7310023" y="4854911"/>
              <a:ext cx="179437" cy="179437"/>
            </a:xfrm>
            <a:prstGeom prst="ellipse">
              <a:avLst/>
            </a:prstGeom>
            <a:solidFill>
              <a:sysClr val="window" lastClr="FFFFFF"/>
            </a:solidFill>
            <a:ln w="38100" cap="flat" cmpd="sng" algn="ctr">
              <a:solidFill>
                <a:schemeClr val="accent1"/>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30000"/>
                </a:lnSpc>
                <a:buClrTx/>
                <a:buSzTx/>
                <a:buFontTx/>
                <a:buNone/>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grpSp>
          <p:nvGrpSpPr>
            <p:cNvPr id="31" name="组合 30"/>
            <p:cNvGrpSpPr/>
            <p:nvPr/>
          </p:nvGrpSpPr>
          <p:grpSpPr>
            <a:xfrm>
              <a:off x="4938218" y="2580376"/>
              <a:ext cx="2310660" cy="2310658"/>
              <a:chOff x="4938217" y="2580376"/>
              <a:chExt cx="2310660" cy="2310658"/>
            </a:xfrm>
          </p:grpSpPr>
          <p:sp>
            <p:nvSpPr>
              <p:cNvPr id="2" name="椭圆 1"/>
              <p:cNvSpPr/>
              <p:nvPr/>
            </p:nvSpPr>
            <p:spPr>
              <a:xfrm>
                <a:off x="4938217" y="2580376"/>
                <a:ext cx="2310660" cy="2310658"/>
              </a:xfrm>
              <a:prstGeom prst="ellipse">
                <a:avLst/>
              </a:prstGeom>
              <a:solidFill>
                <a:sysClr val="window" lastClr="FFFFFF"/>
              </a:solidFill>
              <a:ln w="12700" cap="flat" cmpd="sng" algn="ctr">
                <a:solidFill>
                  <a:schemeClr val="accent1"/>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sp>
            <p:nvSpPr>
              <p:cNvPr id="13" name="任意多边形: 形状 12"/>
              <p:cNvSpPr/>
              <p:nvPr/>
            </p:nvSpPr>
            <p:spPr>
              <a:xfrm>
                <a:off x="5671628" y="3313788"/>
                <a:ext cx="843839" cy="843834"/>
              </a:xfrm>
              <a:custGeom>
                <a:avLst/>
                <a:gdLst>
                  <a:gd name="connsiteX0" fmla="*/ 16195 w 421450"/>
                  <a:gd name="connsiteY0" fmla="*/ 298232 h 421448"/>
                  <a:gd name="connsiteX1" fmla="*/ 73596 w 421450"/>
                  <a:gd name="connsiteY1" fmla="*/ 298232 h 421448"/>
                  <a:gd name="connsiteX2" fmla="*/ 73596 w 421450"/>
                  <a:gd name="connsiteY2" fmla="*/ 419421 h 421448"/>
                  <a:gd name="connsiteX3" fmla="*/ 16195 w 421450"/>
                  <a:gd name="connsiteY3" fmla="*/ 419421 h 421448"/>
                  <a:gd name="connsiteX4" fmla="*/ 114086 w 421450"/>
                  <a:gd name="connsiteY4" fmla="*/ 253232 h 421448"/>
                  <a:gd name="connsiteX5" fmla="*/ 171487 w 421450"/>
                  <a:gd name="connsiteY5" fmla="*/ 253232 h 421448"/>
                  <a:gd name="connsiteX6" fmla="*/ 171487 w 421450"/>
                  <a:gd name="connsiteY6" fmla="*/ 419421 h 421448"/>
                  <a:gd name="connsiteX7" fmla="*/ 114086 w 421450"/>
                  <a:gd name="connsiteY7" fmla="*/ 419421 h 421448"/>
                  <a:gd name="connsiteX8" fmla="*/ 213762 w 421450"/>
                  <a:gd name="connsiteY8" fmla="*/ 202126 h 421448"/>
                  <a:gd name="connsiteX9" fmla="*/ 270317 w 421450"/>
                  <a:gd name="connsiteY9" fmla="*/ 202126 h 421448"/>
                  <a:gd name="connsiteX10" fmla="*/ 270317 w 421450"/>
                  <a:gd name="connsiteY10" fmla="*/ 419421 h 421448"/>
                  <a:gd name="connsiteX11" fmla="*/ 213762 w 421450"/>
                  <a:gd name="connsiteY11" fmla="*/ 419421 h 421448"/>
                  <a:gd name="connsiteX12" fmla="*/ 351167 w 421450"/>
                  <a:gd name="connsiteY12" fmla="*/ 186387 h 421448"/>
                  <a:gd name="connsiteX13" fmla="*/ 353892 w 421450"/>
                  <a:gd name="connsiteY13" fmla="*/ 192681 h 421448"/>
                  <a:gd name="connsiteX14" fmla="*/ 346658 w 421450"/>
                  <a:gd name="connsiteY14" fmla="*/ 252806 h 421448"/>
                  <a:gd name="connsiteX15" fmla="*/ 356053 w 421450"/>
                  <a:gd name="connsiteY15" fmla="*/ 268964 h 421448"/>
                  <a:gd name="connsiteX16" fmla="*/ 365447 w 421450"/>
                  <a:gd name="connsiteY16" fmla="*/ 252806 h 421448"/>
                  <a:gd name="connsiteX17" fmla="*/ 358307 w 421450"/>
                  <a:gd name="connsiteY17" fmla="*/ 192681 h 421448"/>
                  <a:gd name="connsiteX18" fmla="*/ 361032 w 421450"/>
                  <a:gd name="connsiteY18" fmla="*/ 186387 h 421448"/>
                  <a:gd name="connsiteX19" fmla="*/ 405937 w 421450"/>
                  <a:gd name="connsiteY19" fmla="*/ 195781 h 421448"/>
                  <a:gd name="connsiteX20" fmla="*/ 407722 w 421450"/>
                  <a:gd name="connsiteY20" fmla="*/ 196720 h 421448"/>
                  <a:gd name="connsiteX21" fmla="*/ 409507 w 421450"/>
                  <a:gd name="connsiteY21" fmla="*/ 198505 h 421448"/>
                  <a:gd name="connsiteX22" fmla="*/ 411292 w 421450"/>
                  <a:gd name="connsiteY22" fmla="*/ 200290 h 421448"/>
                  <a:gd name="connsiteX23" fmla="*/ 412232 w 421450"/>
                  <a:gd name="connsiteY23" fmla="*/ 202075 h 421448"/>
                  <a:gd name="connsiteX24" fmla="*/ 413077 w 421450"/>
                  <a:gd name="connsiteY24" fmla="*/ 203860 h 421448"/>
                  <a:gd name="connsiteX25" fmla="*/ 411480 w 421450"/>
                  <a:gd name="connsiteY25" fmla="*/ 203860 h 421448"/>
                  <a:gd name="connsiteX26" fmla="*/ 412420 w 421450"/>
                  <a:gd name="connsiteY26" fmla="*/ 205645 h 421448"/>
                  <a:gd name="connsiteX27" fmla="*/ 421344 w 421450"/>
                  <a:gd name="connsiteY27" fmla="*/ 288317 h 421448"/>
                  <a:gd name="connsiteX28" fmla="*/ 411950 w 421450"/>
                  <a:gd name="connsiteY28" fmla="*/ 300812 h 421448"/>
                  <a:gd name="connsiteX29" fmla="*/ 410165 w 421450"/>
                  <a:gd name="connsiteY29" fmla="*/ 300812 h 421448"/>
                  <a:gd name="connsiteX30" fmla="*/ 399361 w 421450"/>
                  <a:gd name="connsiteY30" fmla="*/ 291417 h 421448"/>
                  <a:gd name="connsiteX31" fmla="*/ 390437 w 421450"/>
                  <a:gd name="connsiteY31" fmla="*/ 216261 h 421448"/>
                  <a:gd name="connsiteX32" fmla="*/ 387712 w 421450"/>
                  <a:gd name="connsiteY32" fmla="*/ 215416 h 421448"/>
                  <a:gd name="connsiteX33" fmla="*/ 387712 w 421450"/>
                  <a:gd name="connsiteY33" fmla="*/ 293484 h 421448"/>
                  <a:gd name="connsiteX34" fmla="*/ 397107 w 421450"/>
                  <a:gd name="connsiteY34" fmla="*/ 406219 h 421448"/>
                  <a:gd name="connsiteX35" fmla="*/ 397209 w 421450"/>
                  <a:gd name="connsiteY35" fmla="*/ 407299 h 421448"/>
                  <a:gd name="connsiteX36" fmla="*/ 384518 w 421450"/>
                  <a:gd name="connsiteY36" fmla="*/ 421438 h 421448"/>
                  <a:gd name="connsiteX37" fmla="*/ 383579 w 421450"/>
                  <a:gd name="connsiteY37" fmla="*/ 421438 h 421448"/>
                  <a:gd name="connsiteX38" fmla="*/ 369205 w 421450"/>
                  <a:gd name="connsiteY38" fmla="*/ 408849 h 421448"/>
                  <a:gd name="connsiteX39" fmla="*/ 361126 w 421450"/>
                  <a:gd name="connsiteY39" fmla="*/ 306542 h 421448"/>
                  <a:gd name="connsiteX40" fmla="*/ 355771 w 421450"/>
                  <a:gd name="connsiteY40" fmla="*/ 307388 h 421448"/>
                  <a:gd name="connsiteX41" fmla="*/ 350416 w 421450"/>
                  <a:gd name="connsiteY41" fmla="*/ 306542 h 421448"/>
                  <a:gd name="connsiteX42" fmla="*/ 342243 w 421450"/>
                  <a:gd name="connsiteY42" fmla="*/ 408849 h 421448"/>
                  <a:gd name="connsiteX43" fmla="*/ 328808 w 421450"/>
                  <a:gd name="connsiteY43" fmla="*/ 421438 h 421448"/>
                  <a:gd name="connsiteX44" fmla="*/ 327023 w 421450"/>
                  <a:gd name="connsiteY44" fmla="*/ 421438 h 421448"/>
                  <a:gd name="connsiteX45" fmla="*/ 314435 w 421450"/>
                  <a:gd name="connsiteY45" fmla="*/ 406219 h 421448"/>
                  <a:gd name="connsiteX46" fmla="*/ 323829 w 421450"/>
                  <a:gd name="connsiteY46" fmla="*/ 293484 h 421448"/>
                  <a:gd name="connsiteX47" fmla="*/ 323829 w 421450"/>
                  <a:gd name="connsiteY47" fmla="*/ 215416 h 421448"/>
                  <a:gd name="connsiteX48" fmla="*/ 320259 w 421450"/>
                  <a:gd name="connsiteY48" fmla="*/ 216261 h 421448"/>
                  <a:gd name="connsiteX49" fmla="*/ 312180 w 421450"/>
                  <a:gd name="connsiteY49" fmla="*/ 291417 h 421448"/>
                  <a:gd name="connsiteX50" fmla="*/ 300531 w 421450"/>
                  <a:gd name="connsiteY50" fmla="*/ 300812 h 421448"/>
                  <a:gd name="connsiteX51" fmla="*/ 298746 w 421450"/>
                  <a:gd name="connsiteY51" fmla="*/ 300812 h 421448"/>
                  <a:gd name="connsiteX52" fmla="*/ 298509 w 421450"/>
                  <a:gd name="connsiteY52" fmla="*/ 300784 h 421448"/>
                  <a:gd name="connsiteX53" fmla="*/ 288788 w 421450"/>
                  <a:gd name="connsiteY53" fmla="*/ 288317 h 421448"/>
                  <a:gd name="connsiteX54" fmla="*/ 298182 w 421450"/>
                  <a:gd name="connsiteY54" fmla="*/ 205645 h 421448"/>
                  <a:gd name="connsiteX55" fmla="*/ 299122 w 421450"/>
                  <a:gd name="connsiteY55" fmla="*/ 203860 h 421448"/>
                  <a:gd name="connsiteX56" fmla="*/ 299967 w 421450"/>
                  <a:gd name="connsiteY56" fmla="*/ 202075 h 421448"/>
                  <a:gd name="connsiteX57" fmla="*/ 300907 w 421450"/>
                  <a:gd name="connsiteY57" fmla="*/ 200290 h 421448"/>
                  <a:gd name="connsiteX58" fmla="*/ 302692 w 421450"/>
                  <a:gd name="connsiteY58" fmla="*/ 198505 h 421448"/>
                  <a:gd name="connsiteX59" fmla="*/ 304477 w 421450"/>
                  <a:gd name="connsiteY59" fmla="*/ 196720 h 421448"/>
                  <a:gd name="connsiteX60" fmla="*/ 306262 w 421450"/>
                  <a:gd name="connsiteY60" fmla="*/ 195781 h 421448"/>
                  <a:gd name="connsiteX61" fmla="*/ 351167 w 421450"/>
                  <a:gd name="connsiteY61" fmla="*/ 186387 h 421448"/>
                  <a:gd name="connsiteX62" fmla="*/ 356522 w 421450"/>
                  <a:gd name="connsiteY62" fmla="*/ 120343 h 421448"/>
                  <a:gd name="connsiteX63" fmla="*/ 385270 w 421450"/>
                  <a:gd name="connsiteY63" fmla="*/ 149090 h 421448"/>
                  <a:gd name="connsiteX64" fmla="*/ 356522 w 421450"/>
                  <a:gd name="connsiteY64" fmla="*/ 184132 h 421448"/>
                  <a:gd name="connsiteX65" fmla="*/ 327775 w 421450"/>
                  <a:gd name="connsiteY65" fmla="*/ 149090 h 421448"/>
                  <a:gd name="connsiteX66" fmla="*/ 356522 w 421450"/>
                  <a:gd name="connsiteY66" fmla="*/ 120343 h 421448"/>
                  <a:gd name="connsiteX67" fmla="*/ 319696 w 421450"/>
                  <a:gd name="connsiteY67" fmla="*/ 0 h 421448"/>
                  <a:gd name="connsiteX68" fmla="*/ 349288 w 421450"/>
                  <a:gd name="connsiteY68" fmla="*/ 92536 h 421448"/>
                  <a:gd name="connsiteX69" fmla="*/ 305322 w 421450"/>
                  <a:gd name="connsiteY69" fmla="*/ 70083 h 421448"/>
                  <a:gd name="connsiteX70" fmla="*/ 305322 w 421450"/>
                  <a:gd name="connsiteY70" fmla="*/ 70834 h 421448"/>
                  <a:gd name="connsiteX71" fmla="*/ 299967 w 421450"/>
                  <a:gd name="connsiteY71" fmla="*/ 80229 h 421448"/>
                  <a:gd name="connsiteX72" fmla="*/ 292733 w 421450"/>
                  <a:gd name="connsiteY72" fmla="*/ 90093 h 421448"/>
                  <a:gd name="connsiteX73" fmla="*/ 288224 w 421450"/>
                  <a:gd name="connsiteY73" fmla="*/ 96387 h 421448"/>
                  <a:gd name="connsiteX74" fmla="*/ 283809 w 421450"/>
                  <a:gd name="connsiteY74" fmla="*/ 101836 h 421448"/>
                  <a:gd name="connsiteX75" fmla="*/ 279299 w 421450"/>
                  <a:gd name="connsiteY75" fmla="*/ 108036 h 421448"/>
                  <a:gd name="connsiteX76" fmla="*/ 274790 w 421450"/>
                  <a:gd name="connsiteY76" fmla="*/ 114331 h 421448"/>
                  <a:gd name="connsiteX77" fmla="*/ 263986 w 421450"/>
                  <a:gd name="connsiteY77" fmla="*/ 125980 h 421448"/>
                  <a:gd name="connsiteX78" fmla="*/ 252337 w 421450"/>
                  <a:gd name="connsiteY78" fmla="*/ 138568 h 421448"/>
                  <a:gd name="connsiteX79" fmla="*/ 239748 w 421450"/>
                  <a:gd name="connsiteY79" fmla="*/ 150312 h 421448"/>
                  <a:gd name="connsiteX80" fmla="*/ 225375 w 421450"/>
                  <a:gd name="connsiteY80" fmla="*/ 161021 h 421448"/>
                  <a:gd name="connsiteX81" fmla="*/ 218235 w 421450"/>
                  <a:gd name="connsiteY81" fmla="*/ 166376 h 421448"/>
                  <a:gd name="connsiteX82" fmla="*/ 210155 w 421450"/>
                  <a:gd name="connsiteY82" fmla="*/ 170886 h 421448"/>
                  <a:gd name="connsiteX83" fmla="*/ 194842 w 421450"/>
                  <a:gd name="connsiteY83" fmla="*/ 180280 h 421448"/>
                  <a:gd name="connsiteX84" fmla="*/ 187703 w 421450"/>
                  <a:gd name="connsiteY84" fmla="*/ 184790 h 421448"/>
                  <a:gd name="connsiteX85" fmla="*/ 179623 w 421450"/>
                  <a:gd name="connsiteY85" fmla="*/ 188360 h 421448"/>
                  <a:gd name="connsiteX86" fmla="*/ 147306 w 421450"/>
                  <a:gd name="connsiteY86" fmla="*/ 202827 h 421448"/>
                  <a:gd name="connsiteX87" fmla="*/ 114989 w 421450"/>
                  <a:gd name="connsiteY87" fmla="*/ 212691 h 421448"/>
                  <a:gd name="connsiteX88" fmla="*/ 84457 w 421450"/>
                  <a:gd name="connsiteY88" fmla="*/ 218985 h 421448"/>
                  <a:gd name="connsiteX89" fmla="*/ 57494 w 421450"/>
                  <a:gd name="connsiteY89" fmla="*/ 223401 h 421448"/>
                  <a:gd name="connsiteX90" fmla="*/ 0 w 421450"/>
                  <a:gd name="connsiteY90" fmla="*/ 223401 h 421448"/>
                  <a:gd name="connsiteX91" fmla="*/ 0 w 421450"/>
                  <a:gd name="connsiteY91" fmla="*/ 222555 h 421448"/>
                  <a:gd name="connsiteX92" fmla="*/ 15313 w 421450"/>
                  <a:gd name="connsiteY92" fmla="*/ 221616 h 421448"/>
                  <a:gd name="connsiteX93" fmla="*/ 33257 w 421450"/>
                  <a:gd name="connsiteY93" fmla="*/ 219831 h 421448"/>
                  <a:gd name="connsiteX94" fmla="*/ 56555 w 421450"/>
                  <a:gd name="connsiteY94" fmla="*/ 216261 h 421448"/>
                  <a:gd name="connsiteX95" fmla="*/ 82672 w 421450"/>
                  <a:gd name="connsiteY95" fmla="*/ 209967 h 421448"/>
                  <a:gd name="connsiteX96" fmla="*/ 112265 w 421450"/>
                  <a:gd name="connsiteY96" fmla="*/ 201042 h 421448"/>
                  <a:gd name="connsiteX97" fmla="*/ 142797 w 421450"/>
                  <a:gd name="connsiteY97" fmla="*/ 188360 h 421448"/>
                  <a:gd name="connsiteX98" fmla="*/ 173329 w 421450"/>
                  <a:gd name="connsiteY98" fmla="*/ 172295 h 421448"/>
                  <a:gd name="connsiteX99" fmla="*/ 180469 w 421450"/>
                  <a:gd name="connsiteY99" fmla="*/ 167786 h 421448"/>
                  <a:gd name="connsiteX100" fmla="*/ 187703 w 421450"/>
                  <a:gd name="connsiteY100" fmla="*/ 162337 h 421448"/>
                  <a:gd name="connsiteX101" fmla="*/ 201137 w 421450"/>
                  <a:gd name="connsiteY101" fmla="*/ 152473 h 421448"/>
                  <a:gd name="connsiteX102" fmla="*/ 207431 w 421450"/>
                  <a:gd name="connsiteY102" fmla="*/ 147118 h 421448"/>
                  <a:gd name="connsiteX103" fmla="*/ 214665 w 421450"/>
                  <a:gd name="connsiteY103" fmla="*/ 141763 h 421448"/>
                  <a:gd name="connsiteX104" fmla="*/ 226408 w 421450"/>
                  <a:gd name="connsiteY104" fmla="*/ 130208 h 421448"/>
                  <a:gd name="connsiteX105" fmla="*/ 238057 w 421450"/>
                  <a:gd name="connsiteY105" fmla="*/ 118559 h 421448"/>
                  <a:gd name="connsiteX106" fmla="*/ 247452 w 421450"/>
                  <a:gd name="connsiteY106" fmla="*/ 105970 h 421448"/>
                  <a:gd name="connsiteX107" fmla="*/ 256846 w 421450"/>
                  <a:gd name="connsiteY107" fmla="*/ 94321 h 421448"/>
                  <a:gd name="connsiteX108" fmla="*/ 261356 w 421450"/>
                  <a:gd name="connsiteY108" fmla="*/ 88026 h 421448"/>
                  <a:gd name="connsiteX109" fmla="*/ 264926 w 421450"/>
                  <a:gd name="connsiteY109" fmla="*/ 82671 h 421448"/>
                  <a:gd name="connsiteX110" fmla="*/ 268495 w 421450"/>
                  <a:gd name="connsiteY110" fmla="*/ 77222 h 421448"/>
                  <a:gd name="connsiteX111" fmla="*/ 272065 w 421450"/>
                  <a:gd name="connsiteY111" fmla="*/ 71868 h 421448"/>
                  <a:gd name="connsiteX112" fmla="*/ 277514 w 421450"/>
                  <a:gd name="connsiteY112" fmla="*/ 61064 h 421448"/>
                  <a:gd name="connsiteX113" fmla="*/ 280145 w 421450"/>
                  <a:gd name="connsiteY113" fmla="*/ 56554 h 421448"/>
                  <a:gd name="connsiteX114" fmla="*/ 237963 w 421450"/>
                  <a:gd name="connsiteY114" fmla="*/ 36826 h 421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421450" h="421448">
                    <a:moveTo>
                      <a:pt x="16195" y="298232"/>
                    </a:moveTo>
                    <a:lnTo>
                      <a:pt x="73596" y="298232"/>
                    </a:lnTo>
                    <a:lnTo>
                      <a:pt x="73596" y="419421"/>
                    </a:lnTo>
                    <a:lnTo>
                      <a:pt x="16195" y="419421"/>
                    </a:lnTo>
                    <a:close/>
                    <a:moveTo>
                      <a:pt x="114086" y="253232"/>
                    </a:moveTo>
                    <a:lnTo>
                      <a:pt x="171487" y="253232"/>
                    </a:lnTo>
                    <a:lnTo>
                      <a:pt x="171487" y="419421"/>
                    </a:lnTo>
                    <a:lnTo>
                      <a:pt x="114086" y="419421"/>
                    </a:lnTo>
                    <a:close/>
                    <a:moveTo>
                      <a:pt x="213762" y="202126"/>
                    </a:moveTo>
                    <a:lnTo>
                      <a:pt x="270317" y="202126"/>
                    </a:lnTo>
                    <a:lnTo>
                      <a:pt x="270317" y="419421"/>
                    </a:lnTo>
                    <a:lnTo>
                      <a:pt x="213762" y="419421"/>
                    </a:lnTo>
                    <a:close/>
                    <a:moveTo>
                      <a:pt x="351167" y="186387"/>
                    </a:moveTo>
                    <a:lnTo>
                      <a:pt x="353892" y="192681"/>
                    </a:lnTo>
                    <a:lnTo>
                      <a:pt x="346658" y="252806"/>
                    </a:lnTo>
                    <a:lnTo>
                      <a:pt x="356053" y="268964"/>
                    </a:lnTo>
                    <a:lnTo>
                      <a:pt x="365447" y="252806"/>
                    </a:lnTo>
                    <a:lnTo>
                      <a:pt x="358307" y="192681"/>
                    </a:lnTo>
                    <a:lnTo>
                      <a:pt x="361032" y="186387"/>
                    </a:lnTo>
                    <a:cubicBezTo>
                      <a:pt x="376271" y="188049"/>
                      <a:pt x="391311" y="191187"/>
                      <a:pt x="405937" y="195781"/>
                    </a:cubicBezTo>
                    <a:cubicBezTo>
                      <a:pt x="406384" y="196317"/>
                      <a:pt x="407026" y="196655"/>
                      <a:pt x="407722" y="196720"/>
                    </a:cubicBezTo>
                    <a:cubicBezTo>
                      <a:pt x="408568" y="197566"/>
                      <a:pt x="408662" y="198505"/>
                      <a:pt x="409507" y="198505"/>
                    </a:cubicBezTo>
                    <a:cubicBezTo>
                      <a:pt x="410353" y="198505"/>
                      <a:pt x="410353" y="199351"/>
                      <a:pt x="411292" y="200290"/>
                    </a:cubicBezTo>
                    <a:cubicBezTo>
                      <a:pt x="411785" y="200770"/>
                      <a:pt x="412113" y="201399"/>
                      <a:pt x="412232" y="202075"/>
                    </a:cubicBezTo>
                    <a:cubicBezTo>
                      <a:pt x="413077" y="202075"/>
                      <a:pt x="413077" y="203015"/>
                      <a:pt x="413077" y="203860"/>
                    </a:cubicBezTo>
                    <a:lnTo>
                      <a:pt x="411480" y="203860"/>
                    </a:lnTo>
                    <a:cubicBezTo>
                      <a:pt x="411480" y="204800"/>
                      <a:pt x="412420" y="204800"/>
                      <a:pt x="412420" y="205645"/>
                    </a:cubicBezTo>
                    <a:lnTo>
                      <a:pt x="421344" y="288317"/>
                    </a:lnTo>
                    <a:cubicBezTo>
                      <a:pt x="422183" y="294358"/>
                      <a:pt x="417985" y="299938"/>
                      <a:pt x="411950" y="300812"/>
                    </a:cubicBezTo>
                    <a:lnTo>
                      <a:pt x="410165" y="300812"/>
                    </a:lnTo>
                    <a:cubicBezTo>
                      <a:pt x="404810" y="300586"/>
                      <a:pt x="400323" y="296688"/>
                      <a:pt x="399361" y="291417"/>
                    </a:cubicBezTo>
                    <a:lnTo>
                      <a:pt x="390437" y="216261"/>
                    </a:lnTo>
                    <a:cubicBezTo>
                      <a:pt x="389685" y="215613"/>
                      <a:pt x="388699" y="215303"/>
                      <a:pt x="387712" y="215416"/>
                    </a:cubicBezTo>
                    <a:lnTo>
                      <a:pt x="387712" y="293484"/>
                    </a:lnTo>
                    <a:lnTo>
                      <a:pt x="397107" y="406219"/>
                    </a:lnTo>
                    <a:cubicBezTo>
                      <a:pt x="397155" y="406575"/>
                      <a:pt x="397189" y="406942"/>
                      <a:pt x="397209" y="407299"/>
                    </a:cubicBezTo>
                    <a:cubicBezTo>
                      <a:pt x="397608" y="414711"/>
                      <a:pt x="391926" y="421033"/>
                      <a:pt x="384518" y="421438"/>
                    </a:cubicBezTo>
                    <a:lnTo>
                      <a:pt x="383579" y="421438"/>
                    </a:lnTo>
                    <a:cubicBezTo>
                      <a:pt x="376207" y="421719"/>
                      <a:pt x="369897" y="416195"/>
                      <a:pt x="369205" y="408849"/>
                    </a:cubicBezTo>
                    <a:lnTo>
                      <a:pt x="361126" y="306542"/>
                    </a:lnTo>
                    <a:cubicBezTo>
                      <a:pt x="359341" y="306542"/>
                      <a:pt x="357556" y="307388"/>
                      <a:pt x="355771" y="307388"/>
                    </a:cubicBezTo>
                    <a:cubicBezTo>
                      <a:pt x="353986" y="307388"/>
                      <a:pt x="352201" y="306542"/>
                      <a:pt x="350416" y="306542"/>
                    </a:cubicBezTo>
                    <a:lnTo>
                      <a:pt x="342243" y="408849"/>
                    </a:lnTo>
                    <a:cubicBezTo>
                      <a:pt x="341466" y="415772"/>
                      <a:pt x="335771" y="421108"/>
                      <a:pt x="328808" y="421438"/>
                    </a:cubicBezTo>
                    <a:lnTo>
                      <a:pt x="327023" y="421438"/>
                    </a:lnTo>
                    <a:cubicBezTo>
                      <a:pt x="319526" y="420376"/>
                      <a:pt x="314069" y="413781"/>
                      <a:pt x="314435" y="406219"/>
                    </a:cubicBezTo>
                    <a:lnTo>
                      <a:pt x="323829" y="293484"/>
                    </a:lnTo>
                    <a:lnTo>
                      <a:pt x="323829" y="215416"/>
                    </a:lnTo>
                    <a:cubicBezTo>
                      <a:pt x="322044" y="215416"/>
                      <a:pt x="321199" y="215416"/>
                      <a:pt x="320259" y="216261"/>
                    </a:cubicBezTo>
                    <a:lnTo>
                      <a:pt x="312180" y="291417"/>
                    </a:lnTo>
                    <a:cubicBezTo>
                      <a:pt x="310866" y="296819"/>
                      <a:pt x="306091" y="300671"/>
                      <a:pt x="300531" y="300812"/>
                    </a:cubicBezTo>
                    <a:lnTo>
                      <a:pt x="298746" y="300812"/>
                    </a:lnTo>
                    <a:cubicBezTo>
                      <a:pt x="298667" y="300803"/>
                      <a:pt x="298588" y="300793"/>
                      <a:pt x="298509" y="300784"/>
                    </a:cubicBezTo>
                    <a:cubicBezTo>
                      <a:pt x="292382" y="300023"/>
                      <a:pt x="288030" y="294442"/>
                      <a:pt x="288788" y="288317"/>
                    </a:cubicBezTo>
                    <a:lnTo>
                      <a:pt x="298182" y="205645"/>
                    </a:lnTo>
                    <a:cubicBezTo>
                      <a:pt x="298182" y="204800"/>
                      <a:pt x="299122" y="204706"/>
                      <a:pt x="299122" y="203860"/>
                    </a:cubicBezTo>
                    <a:cubicBezTo>
                      <a:pt x="299122" y="203015"/>
                      <a:pt x="299122" y="202075"/>
                      <a:pt x="299967" y="202075"/>
                    </a:cubicBezTo>
                    <a:cubicBezTo>
                      <a:pt x="300086" y="201399"/>
                      <a:pt x="300414" y="200770"/>
                      <a:pt x="300907" y="200290"/>
                    </a:cubicBezTo>
                    <a:cubicBezTo>
                      <a:pt x="300954" y="199323"/>
                      <a:pt x="301726" y="198552"/>
                      <a:pt x="302692" y="198505"/>
                    </a:cubicBezTo>
                    <a:cubicBezTo>
                      <a:pt x="302692" y="197566"/>
                      <a:pt x="303537" y="197566"/>
                      <a:pt x="304477" y="196720"/>
                    </a:cubicBezTo>
                    <a:cubicBezTo>
                      <a:pt x="305173" y="196655"/>
                      <a:pt x="305815" y="196317"/>
                      <a:pt x="306262" y="195781"/>
                    </a:cubicBezTo>
                    <a:cubicBezTo>
                      <a:pt x="320917" y="191300"/>
                      <a:pt x="335946" y="188162"/>
                      <a:pt x="351167" y="186387"/>
                    </a:cubicBezTo>
                    <a:close/>
                    <a:moveTo>
                      <a:pt x="356522" y="120343"/>
                    </a:moveTo>
                    <a:cubicBezTo>
                      <a:pt x="372399" y="120343"/>
                      <a:pt x="385270" y="133214"/>
                      <a:pt x="385270" y="149090"/>
                    </a:cubicBezTo>
                    <a:cubicBezTo>
                      <a:pt x="385270" y="165343"/>
                      <a:pt x="372681" y="184132"/>
                      <a:pt x="356522" y="184132"/>
                    </a:cubicBezTo>
                    <a:cubicBezTo>
                      <a:pt x="340364" y="184132"/>
                      <a:pt x="327775" y="165249"/>
                      <a:pt x="327775" y="149090"/>
                    </a:cubicBezTo>
                    <a:cubicBezTo>
                      <a:pt x="327775" y="133214"/>
                      <a:pt x="340646" y="120343"/>
                      <a:pt x="356522" y="120343"/>
                    </a:cubicBezTo>
                    <a:close/>
                    <a:moveTo>
                      <a:pt x="319696" y="0"/>
                    </a:moveTo>
                    <a:lnTo>
                      <a:pt x="349288" y="92536"/>
                    </a:lnTo>
                    <a:lnTo>
                      <a:pt x="305322" y="70083"/>
                    </a:lnTo>
                    <a:lnTo>
                      <a:pt x="305322" y="70834"/>
                    </a:lnTo>
                    <a:cubicBezTo>
                      <a:pt x="303375" y="73869"/>
                      <a:pt x="301588" y="77006"/>
                      <a:pt x="299967" y="80229"/>
                    </a:cubicBezTo>
                    <a:cubicBezTo>
                      <a:pt x="297356" y="83366"/>
                      <a:pt x="294940" y="86664"/>
                      <a:pt x="292733" y="90093"/>
                    </a:cubicBezTo>
                    <a:cubicBezTo>
                      <a:pt x="291787" y="92536"/>
                      <a:pt x="290235" y="94706"/>
                      <a:pt x="288224" y="96387"/>
                    </a:cubicBezTo>
                    <a:cubicBezTo>
                      <a:pt x="287022" y="98407"/>
                      <a:pt x="285535" y="100239"/>
                      <a:pt x="283809" y="101836"/>
                    </a:cubicBezTo>
                    <a:cubicBezTo>
                      <a:pt x="282803" y="104223"/>
                      <a:pt x="281260" y="106345"/>
                      <a:pt x="279299" y="108036"/>
                    </a:cubicBezTo>
                    <a:cubicBezTo>
                      <a:pt x="278106" y="110338"/>
                      <a:pt x="276587" y="112461"/>
                      <a:pt x="274790" y="114331"/>
                    </a:cubicBezTo>
                    <a:cubicBezTo>
                      <a:pt x="271220" y="117901"/>
                      <a:pt x="267556" y="121471"/>
                      <a:pt x="263986" y="125980"/>
                    </a:cubicBezTo>
                    <a:cubicBezTo>
                      <a:pt x="260416" y="130489"/>
                      <a:pt x="255907" y="134153"/>
                      <a:pt x="252337" y="138568"/>
                    </a:cubicBezTo>
                    <a:cubicBezTo>
                      <a:pt x="247744" y="142035"/>
                      <a:pt x="243526" y="145972"/>
                      <a:pt x="239748" y="150312"/>
                    </a:cubicBezTo>
                    <a:cubicBezTo>
                      <a:pt x="234594" y="153365"/>
                      <a:pt x="229777" y="156954"/>
                      <a:pt x="225375" y="161021"/>
                    </a:cubicBezTo>
                    <a:cubicBezTo>
                      <a:pt x="222847" y="162600"/>
                      <a:pt x="220457" y="164394"/>
                      <a:pt x="218235" y="166376"/>
                    </a:cubicBezTo>
                    <a:cubicBezTo>
                      <a:pt x="215776" y="168265"/>
                      <a:pt x="213055" y="169786"/>
                      <a:pt x="210155" y="170886"/>
                    </a:cubicBezTo>
                    <a:cubicBezTo>
                      <a:pt x="205418" y="174578"/>
                      <a:pt x="200281" y="177734"/>
                      <a:pt x="194842" y="180280"/>
                    </a:cubicBezTo>
                    <a:cubicBezTo>
                      <a:pt x="192176" y="181276"/>
                      <a:pt x="189745" y="182808"/>
                      <a:pt x="187703" y="184790"/>
                    </a:cubicBezTo>
                    <a:lnTo>
                      <a:pt x="179623" y="188360"/>
                    </a:lnTo>
                    <a:cubicBezTo>
                      <a:pt x="168820" y="193433"/>
                      <a:pt x="159049" y="199257"/>
                      <a:pt x="147306" y="202827"/>
                    </a:cubicBezTo>
                    <a:cubicBezTo>
                      <a:pt x="135563" y="206397"/>
                      <a:pt x="125699" y="209967"/>
                      <a:pt x="114989" y="212691"/>
                    </a:cubicBezTo>
                    <a:cubicBezTo>
                      <a:pt x="104973" y="215510"/>
                      <a:pt x="94770" y="217605"/>
                      <a:pt x="84457" y="218985"/>
                    </a:cubicBezTo>
                    <a:cubicBezTo>
                      <a:pt x="74499" y="220770"/>
                      <a:pt x="65574" y="222555"/>
                      <a:pt x="57494" y="223401"/>
                    </a:cubicBezTo>
                    <a:cubicBezTo>
                      <a:pt x="38367" y="225101"/>
                      <a:pt x="19127" y="225101"/>
                      <a:pt x="0" y="223401"/>
                    </a:cubicBezTo>
                    <a:lnTo>
                      <a:pt x="0" y="222555"/>
                    </a:lnTo>
                    <a:cubicBezTo>
                      <a:pt x="0" y="222555"/>
                      <a:pt x="5355" y="222555"/>
                      <a:pt x="15313" y="221616"/>
                    </a:cubicBezTo>
                    <a:cubicBezTo>
                      <a:pt x="21328" y="221438"/>
                      <a:pt x="27325" y="220846"/>
                      <a:pt x="33257" y="219831"/>
                    </a:cubicBezTo>
                    <a:cubicBezTo>
                      <a:pt x="40396" y="218985"/>
                      <a:pt x="48476" y="218046"/>
                      <a:pt x="56555" y="216261"/>
                    </a:cubicBezTo>
                    <a:cubicBezTo>
                      <a:pt x="64634" y="214476"/>
                      <a:pt x="72808" y="212691"/>
                      <a:pt x="82672" y="209967"/>
                    </a:cubicBezTo>
                    <a:cubicBezTo>
                      <a:pt x="92536" y="207242"/>
                      <a:pt x="102400" y="204330"/>
                      <a:pt x="112265" y="201042"/>
                    </a:cubicBezTo>
                    <a:cubicBezTo>
                      <a:pt x="122129" y="197754"/>
                      <a:pt x="132932" y="193715"/>
                      <a:pt x="142797" y="188360"/>
                    </a:cubicBezTo>
                    <a:cubicBezTo>
                      <a:pt x="152661" y="183005"/>
                      <a:pt x="163465" y="177650"/>
                      <a:pt x="173329" y="172295"/>
                    </a:cubicBezTo>
                    <a:lnTo>
                      <a:pt x="180469" y="167786"/>
                    </a:lnTo>
                    <a:cubicBezTo>
                      <a:pt x="183193" y="165907"/>
                      <a:pt x="184978" y="164122"/>
                      <a:pt x="187703" y="162337"/>
                    </a:cubicBezTo>
                    <a:cubicBezTo>
                      <a:pt x="192400" y="159359"/>
                      <a:pt x="196889" y="156061"/>
                      <a:pt x="201137" y="152473"/>
                    </a:cubicBezTo>
                    <a:cubicBezTo>
                      <a:pt x="203425" y="150922"/>
                      <a:pt x="205536" y="149128"/>
                      <a:pt x="207431" y="147118"/>
                    </a:cubicBezTo>
                    <a:cubicBezTo>
                      <a:pt x="210155" y="145333"/>
                      <a:pt x="211940" y="143548"/>
                      <a:pt x="214665" y="141763"/>
                    </a:cubicBezTo>
                    <a:lnTo>
                      <a:pt x="226408" y="130208"/>
                    </a:lnTo>
                    <a:cubicBezTo>
                      <a:pt x="230052" y="126092"/>
                      <a:pt x="233942" y="122204"/>
                      <a:pt x="238057" y="118559"/>
                    </a:cubicBezTo>
                    <a:cubicBezTo>
                      <a:pt x="241471" y="114584"/>
                      <a:pt x="244610" y="110376"/>
                      <a:pt x="247452" y="105970"/>
                    </a:cubicBezTo>
                    <a:cubicBezTo>
                      <a:pt x="250848" y="102306"/>
                      <a:pt x="253987" y="98416"/>
                      <a:pt x="256846" y="94321"/>
                    </a:cubicBezTo>
                    <a:cubicBezTo>
                      <a:pt x="258631" y="92536"/>
                      <a:pt x="260510" y="89811"/>
                      <a:pt x="261356" y="88026"/>
                    </a:cubicBezTo>
                    <a:cubicBezTo>
                      <a:pt x="262201" y="86241"/>
                      <a:pt x="264080" y="84456"/>
                      <a:pt x="264926" y="82671"/>
                    </a:cubicBezTo>
                    <a:cubicBezTo>
                      <a:pt x="265771" y="80886"/>
                      <a:pt x="267556" y="79853"/>
                      <a:pt x="268495" y="77222"/>
                    </a:cubicBezTo>
                    <a:cubicBezTo>
                      <a:pt x="269435" y="74592"/>
                      <a:pt x="271220" y="73653"/>
                      <a:pt x="272065" y="71868"/>
                    </a:cubicBezTo>
                    <a:lnTo>
                      <a:pt x="277514" y="61064"/>
                    </a:lnTo>
                    <a:cubicBezTo>
                      <a:pt x="278596" y="59692"/>
                      <a:pt x="279482" y="58170"/>
                      <a:pt x="280145" y="56554"/>
                    </a:cubicBezTo>
                    <a:lnTo>
                      <a:pt x="237963" y="36826"/>
                    </a:lnTo>
                    <a:close/>
                  </a:path>
                </a:pathLst>
              </a:custGeom>
              <a:solidFill>
                <a:schemeClr val="accent2"/>
              </a:solidFill>
              <a:ln w="9394" cap="flat">
                <a:noFill/>
                <a:prstDash val="solid"/>
                <a:miter/>
              </a:ln>
            </p:spPr>
            <p:txBody>
              <a:bodyPr wrap="square" rtlCol="0" anchor="ctr">
                <a:noAutofit/>
              </a:bodyPr>
              <a:lstStyle/>
              <a:p>
                <a:pPr marL="0" marR="0" lvl="0" indent="0" defTabSz="914400" eaLnBrk="1" fontAlgn="auto" latinLnBrk="0" hangingPunct="1">
                  <a:lnSpc>
                    <a:spcPct val="130000"/>
                  </a:lnSpc>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grpSp>
        <p:sp>
          <p:nvSpPr>
            <p:cNvPr id="26" name="椭圆 25"/>
            <p:cNvSpPr/>
            <p:nvPr/>
          </p:nvSpPr>
          <p:spPr>
            <a:xfrm>
              <a:off x="7784914" y="3710170"/>
              <a:ext cx="179437" cy="179437"/>
            </a:xfrm>
            <a:prstGeom prst="ellipse">
              <a:avLst/>
            </a:prstGeom>
            <a:solidFill>
              <a:sysClr val="window" lastClr="FFFFFF"/>
            </a:solidFill>
            <a:ln w="38100" cap="flat" cmpd="sng" algn="ctr">
              <a:solidFill>
                <a:schemeClr val="accent1"/>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30000"/>
                </a:lnSpc>
                <a:buClrTx/>
                <a:buSzTx/>
                <a:buFontTx/>
                <a:buNone/>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27" name="组合 26"/>
          <p:cNvGrpSpPr/>
          <p:nvPr/>
        </p:nvGrpSpPr>
        <p:grpSpPr>
          <a:xfrm>
            <a:off x="8073632" y="3449135"/>
            <a:ext cx="3516287" cy="856474"/>
            <a:chOff x="7836832" y="2087715"/>
            <a:chExt cx="3271839" cy="796934"/>
          </a:xfrm>
        </p:grpSpPr>
        <p:sp>
          <p:nvSpPr>
            <p:cNvPr id="28" name="文本框 25"/>
            <p:cNvSpPr txBox="1"/>
            <p:nvPr/>
          </p:nvSpPr>
          <p:spPr>
            <a:xfrm>
              <a:off x="7836832" y="2087715"/>
              <a:ext cx="1431902" cy="420980"/>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2400" dirty="0">
                  <a:latin typeface="方正正大黑简体" panose="02000000000000000000" pitchFamily="2" charset="-122"/>
                  <a:ea typeface="方正正大黑简体" panose="02000000000000000000" pitchFamily="2" charset="-122"/>
                  <a:sym typeface="Arial" panose="020B0604020202020204" pitchFamily="34" charset="0"/>
                </a:rPr>
                <a:t>关键词标题</a:t>
              </a:r>
              <a:endParaRPr lang="zh-CN" altLang="en-US" sz="2400" dirty="0">
                <a:latin typeface="方正正大黑简体" panose="02000000000000000000" pitchFamily="2" charset="-122"/>
                <a:ea typeface="方正正大黑简体" panose="02000000000000000000" pitchFamily="2" charset="-122"/>
                <a:sym typeface="Arial" panose="020B0604020202020204" pitchFamily="34" charset="0"/>
              </a:endParaRPr>
            </a:p>
          </p:txBody>
        </p:sp>
        <p:sp>
          <p:nvSpPr>
            <p:cNvPr id="29" name="文本框 26"/>
            <p:cNvSpPr txBox="1"/>
            <p:nvPr/>
          </p:nvSpPr>
          <p:spPr>
            <a:xfrm>
              <a:off x="7836832" y="2457047"/>
              <a:ext cx="3271839" cy="427602"/>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a:solidFill>
                    <a:prstClr val="black">
                      <a:lumMod val="75000"/>
                      <a:lumOff val="25000"/>
                    </a:prstClr>
                  </a:solidFill>
                  <a:latin typeface="Arial" panose="020B0604020202020204" pitchFamily="34" charset="0"/>
                  <a:ea typeface="思源黑体 CN Normal" panose="020B0400000000000000" pitchFamily="34" charset="-122"/>
                  <a:sym typeface="Arial" panose="020B0604020202020204" pitchFamily="34" charset="0"/>
                </a:rPr>
                <a:t>在这里输入你的正文，阐述与关键词标题相关的具体内容，若字数太多酌情先删减文案，再缩小字号</a:t>
              </a:r>
              <a:endParaRPr lang="zh-CN" altLang="en-US" sz="1200">
                <a:solidFill>
                  <a:prstClr val="black">
                    <a:lumMod val="75000"/>
                    <a:lumOff val="25000"/>
                  </a:prstClr>
                </a:solidFill>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4" name="组合 3"/>
          <p:cNvGrpSpPr/>
          <p:nvPr/>
        </p:nvGrpSpPr>
        <p:grpSpPr>
          <a:xfrm>
            <a:off x="1828798" y="309880"/>
            <a:ext cx="8532034" cy="523220"/>
            <a:chOff x="1828798" y="309880"/>
            <a:chExt cx="8532034" cy="523220"/>
          </a:xfrm>
        </p:grpSpPr>
        <p:grpSp>
          <p:nvGrpSpPr>
            <p:cNvPr id="30" name="组合 29"/>
            <p:cNvGrpSpPr/>
            <p:nvPr/>
          </p:nvGrpSpPr>
          <p:grpSpPr>
            <a:xfrm>
              <a:off x="1828798" y="576470"/>
              <a:ext cx="8532034" cy="0"/>
              <a:chOff x="1689652" y="576470"/>
              <a:chExt cx="8532034" cy="0"/>
            </a:xfrm>
          </p:grpSpPr>
          <p:cxnSp>
            <p:nvCxnSpPr>
              <p:cNvPr id="34" name="直接连接符 33"/>
              <p:cNvCxnSpPr/>
              <p:nvPr/>
            </p:nvCxnSpPr>
            <p:spPr>
              <a:xfrm>
                <a:off x="1689652" y="576470"/>
                <a:ext cx="280012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421565" y="576470"/>
                <a:ext cx="280012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3" name="文本框 20"/>
            <p:cNvSpPr txBox="1"/>
            <p:nvPr/>
          </p:nvSpPr>
          <p:spPr>
            <a:xfrm>
              <a:off x="4855017" y="309880"/>
              <a:ext cx="2508747" cy="523220"/>
            </a:xfrm>
            <a:prstGeom prst="rect">
              <a:avLst/>
            </a:prstGeom>
            <a:noFill/>
          </p:spPr>
          <p:txBody>
            <a:bodyPr wrap="square" rtlCol="0">
              <a:spAutoFit/>
            </a:bodyPr>
            <a:lstStyle/>
            <a:p>
              <a:pPr algn="dist"/>
              <a:r>
                <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rPr>
                <a:t>市场运营</a:t>
              </a:r>
              <a:endPar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endParaRPr>
            </a:p>
          </p:txBody>
        </p:sp>
      </p:grpSp>
    </p:spTree>
  </p:cSld>
  <p:clrMapOvr>
    <a:masterClrMapping/>
  </p:clrMapOvr>
  <p:transition spd="slow" advClick="0" advTm="1000">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p:nvPr/>
        </p:nvSpPr>
        <p:spPr>
          <a:xfrm>
            <a:off x="1436728" y="1706460"/>
            <a:ext cx="4658303" cy="2100803"/>
          </a:xfrm>
          <a:prstGeom prst="rect">
            <a:avLst/>
          </a:prstGeom>
          <a:blipFill dpi="0" rotWithShape="1">
            <a:blip r:embed="rId1" cstate="screen"/>
            <a:stretch>
              <a:fillRect/>
            </a:stretch>
          </a:blipFill>
          <a:ln w="28575" cap="flat" cmpd="sng" algn="ctr">
            <a:noFill/>
            <a:prstDash val="solid"/>
          </a:ln>
          <a:effectLst/>
        </p:spPr>
        <p:style>
          <a:lnRef idx="2">
            <a:srgbClr val="FFBF53">
              <a:shade val="50000"/>
            </a:srgbClr>
          </a:lnRef>
          <a:fillRef idx="1">
            <a:srgbClr val="FFBF53"/>
          </a:fillRef>
          <a:effectRef idx="0">
            <a:srgbClr val="FFBF53"/>
          </a:effectRef>
          <a:fontRef idx="minor">
            <a:srgbClr val="FFFFFF"/>
          </a:fontRef>
        </p:style>
        <p:txBody>
          <a:bodyPr rtlCol="0" anchor="ctr"/>
          <a:lstStyle/>
          <a:p>
            <a:pPr algn="ctr">
              <a:lnSpc>
                <a:spcPct val="130000"/>
              </a:lnSpc>
            </a:pPr>
            <a:endParaRPr lang="en-US" sz="14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5" name="Rectangle 3"/>
          <p:cNvSpPr/>
          <p:nvPr/>
        </p:nvSpPr>
        <p:spPr>
          <a:xfrm>
            <a:off x="6095088" y="1706460"/>
            <a:ext cx="4658303" cy="2100803"/>
          </a:xfrm>
          <a:prstGeom prst="rect">
            <a:avLst/>
          </a:prstGeom>
          <a:solidFill>
            <a:schemeClr val="accent1"/>
          </a:solidFill>
          <a:ln w="28575" cap="flat" cmpd="sng" algn="ctr">
            <a:noFill/>
            <a:prstDash val="solid"/>
          </a:ln>
          <a:effectLst/>
        </p:spPr>
        <p:style>
          <a:lnRef idx="2">
            <a:srgbClr val="FFBF53">
              <a:shade val="50000"/>
            </a:srgbClr>
          </a:lnRef>
          <a:fillRef idx="1">
            <a:srgbClr val="FFBF53"/>
          </a:fillRef>
          <a:effectRef idx="0">
            <a:srgbClr val="FFBF53"/>
          </a:effectRef>
          <a:fontRef idx="minor">
            <a:srgbClr val="FFFFFF"/>
          </a:fontRef>
        </p:style>
        <p:txBody>
          <a:bodyPr rtlCol="0" anchor="ctr"/>
          <a:lstStyle/>
          <a:p>
            <a:pPr algn="ctr">
              <a:lnSpc>
                <a:spcPct val="130000"/>
              </a:lnSpc>
            </a:pPr>
            <a:endParaRPr lang="en-US" sz="14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nvGrpSpPr>
          <p:cNvPr id="11" name="组合 10"/>
          <p:cNvGrpSpPr/>
          <p:nvPr/>
        </p:nvGrpSpPr>
        <p:grpSpPr>
          <a:xfrm>
            <a:off x="2006600" y="4145280"/>
            <a:ext cx="848360" cy="520700"/>
            <a:chOff x="9573" y="5275"/>
            <a:chExt cx="1336" cy="820"/>
          </a:xfrm>
        </p:grpSpPr>
        <p:sp>
          <p:nvSpPr>
            <p:cNvPr id="22" name="圆角矩形 19"/>
            <p:cNvSpPr/>
            <p:nvPr/>
          </p:nvSpPr>
          <p:spPr>
            <a:xfrm>
              <a:off x="9573" y="5275"/>
              <a:ext cx="1336" cy="820"/>
            </a:xfrm>
            <a:prstGeom prst="roundRect">
              <a:avLst/>
            </a:prstGeom>
            <a:solidFill>
              <a:schemeClr val="accent1"/>
            </a:solidFill>
            <a:ln w="25400" cap="flat" cmpd="sng" algn="ctr">
              <a:noFill/>
              <a:prstDash val="solid"/>
            </a:ln>
            <a:effectLst/>
          </p:spPr>
          <p:style>
            <a:lnRef idx="2">
              <a:srgbClr val="FFBF53">
                <a:shade val="50000"/>
              </a:srgbClr>
            </a:lnRef>
            <a:fillRef idx="1">
              <a:srgbClr val="FFBF53"/>
            </a:fillRef>
            <a:effectRef idx="0">
              <a:srgbClr val="FFBF53"/>
            </a:effectRef>
            <a:fontRef idx="minor">
              <a:srgbClr val="FFFFFF"/>
            </a:fontRef>
          </p:style>
          <p:txBody>
            <a:bodyPr rtlCol="0" anchor="ctr"/>
            <a:lstStyle/>
            <a:p>
              <a:pPr algn="ctr">
                <a:lnSpc>
                  <a:spcPct val="130000"/>
                </a:lnSpc>
              </a:pPr>
              <a:endParaRPr lang="zh-CN" altLang="en-US" dirty="0">
                <a:no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nvGrpSpPr>
            <p:cNvPr id="30" name="组合 29"/>
            <p:cNvGrpSpPr/>
            <p:nvPr/>
          </p:nvGrpSpPr>
          <p:grpSpPr>
            <a:xfrm>
              <a:off x="9965" y="5470"/>
              <a:ext cx="496" cy="475"/>
              <a:chOff x="1004888" y="993775"/>
              <a:chExt cx="2438400" cy="2332038"/>
            </a:xfrm>
            <a:solidFill>
              <a:srgbClr val="FEFEFE"/>
            </a:solidFill>
          </p:grpSpPr>
          <p:sp>
            <p:nvSpPr>
              <p:cNvPr id="31"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2" h="412">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sz="2000" dirty="0">
                  <a:solidFill>
                    <a:prstClr val="black"/>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6" name="任意多边形 29"/>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pPr>
                  <a:lnSpc>
                    <a:spcPct val="130000"/>
                  </a:lnSpc>
                </a:pPr>
                <a:endParaRPr lang="zh-CN" altLang="en-US" sz="2000" dirty="0">
                  <a:solidFill>
                    <a:prstClr val="black"/>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grpSp>
      <p:grpSp>
        <p:nvGrpSpPr>
          <p:cNvPr id="12" name="组合 11"/>
          <p:cNvGrpSpPr/>
          <p:nvPr/>
        </p:nvGrpSpPr>
        <p:grpSpPr>
          <a:xfrm>
            <a:off x="4384675" y="4161155"/>
            <a:ext cx="848360" cy="520700"/>
            <a:chOff x="11719" y="5280"/>
            <a:chExt cx="1336" cy="820"/>
          </a:xfrm>
        </p:grpSpPr>
        <p:sp>
          <p:nvSpPr>
            <p:cNvPr id="9" name="圆角矩形 24"/>
            <p:cNvSpPr/>
            <p:nvPr/>
          </p:nvSpPr>
          <p:spPr>
            <a:xfrm>
              <a:off x="11719" y="5280"/>
              <a:ext cx="1336" cy="820"/>
            </a:xfrm>
            <a:prstGeom prst="roundRect">
              <a:avLst/>
            </a:prstGeom>
            <a:solidFill>
              <a:schemeClr val="accent2"/>
            </a:solidFill>
            <a:ln w="25400" cap="flat" cmpd="sng" algn="ctr">
              <a:noFill/>
              <a:prstDash val="solid"/>
            </a:ln>
            <a:effectLst/>
          </p:spPr>
          <p:style>
            <a:lnRef idx="2">
              <a:srgbClr val="FFBF53">
                <a:shade val="50000"/>
              </a:srgbClr>
            </a:lnRef>
            <a:fillRef idx="1">
              <a:srgbClr val="FFBF53"/>
            </a:fillRef>
            <a:effectRef idx="0">
              <a:srgbClr val="FFBF53"/>
            </a:effectRef>
            <a:fontRef idx="minor">
              <a:srgbClr val="FFFFFF"/>
            </a:fontRef>
          </p:style>
          <p:txBody>
            <a:bodyPr rtlCol="0" anchor="ctr"/>
            <a:lstStyle/>
            <a:p>
              <a:pPr algn="ctr">
                <a:lnSpc>
                  <a:spcPct val="130000"/>
                </a:lnSpc>
              </a:pP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nvGrpSpPr>
            <p:cNvPr id="33" name="组合 32"/>
            <p:cNvGrpSpPr>
              <a:grpSpLocks noChangeAspect="1"/>
            </p:cNvGrpSpPr>
            <p:nvPr/>
          </p:nvGrpSpPr>
          <p:grpSpPr>
            <a:xfrm>
              <a:off x="12036" y="5450"/>
              <a:ext cx="661" cy="502"/>
              <a:chOff x="4268086" y="4221191"/>
              <a:chExt cx="509646" cy="387231"/>
            </a:xfrm>
            <a:solidFill>
              <a:srgbClr val="FFFFFF"/>
            </a:solidFill>
          </p:grpSpPr>
          <p:sp>
            <p:nvSpPr>
              <p:cNvPr id="34"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6">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sz="2000" dirty="0">
                  <a:solidFill>
                    <a:prstClr val="black"/>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35"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sz="2000" dirty="0">
                  <a:solidFill>
                    <a:prstClr val="black"/>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grpSp>
      <p:grpSp>
        <p:nvGrpSpPr>
          <p:cNvPr id="16" name="组合 15"/>
          <p:cNvGrpSpPr/>
          <p:nvPr/>
        </p:nvGrpSpPr>
        <p:grpSpPr>
          <a:xfrm>
            <a:off x="9140825" y="4161155"/>
            <a:ext cx="848360" cy="520700"/>
            <a:chOff x="16009" y="5275"/>
            <a:chExt cx="1336" cy="820"/>
          </a:xfrm>
        </p:grpSpPr>
        <p:sp>
          <p:nvSpPr>
            <p:cNvPr id="29" name="圆角矩形 26"/>
            <p:cNvSpPr/>
            <p:nvPr/>
          </p:nvSpPr>
          <p:spPr>
            <a:xfrm>
              <a:off x="16009" y="5275"/>
              <a:ext cx="1336" cy="820"/>
            </a:xfrm>
            <a:prstGeom prst="roundRect">
              <a:avLst/>
            </a:prstGeom>
            <a:solidFill>
              <a:schemeClr val="accent2"/>
            </a:solidFill>
            <a:ln w="25400" cap="flat" cmpd="sng" algn="ctr">
              <a:noFill/>
              <a:prstDash val="solid"/>
            </a:ln>
            <a:effectLst/>
          </p:spPr>
          <p:style>
            <a:lnRef idx="2">
              <a:srgbClr val="FFBF53">
                <a:shade val="50000"/>
              </a:srgbClr>
            </a:lnRef>
            <a:fillRef idx="1">
              <a:srgbClr val="FFBF53"/>
            </a:fillRef>
            <a:effectRef idx="0">
              <a:srgbClr val="FFBF53"/>
            </a:effectRef>
            <a:fontRef idx="minor">
              <a:srgbClr val="FFFFFF"/>
            </a:fontRef>
          </p:style>
          <p:txBody>
            <a:bodyPr rtlCol="0" anchor="ctr"/>
            <a:lstStyle/>
            <a:p>
              <a:pPr algn="ctr">
                <a:lnSpc>
                  <a:spcPct val="130000"/>
                </a:lnSpc>
              </a:pP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nvGrpSpPr>
            <p:cNvPr id="36" name="组合 35"/>
            <p:cNvGrpSpPr/>
            <p:nvPr/>
          </p:nvGrpSpPr>
          <p:grpSpPr>
            <a:xfrm>
              <a:off x="16452" y="5361"/>
              <a:ext cx="445" cy="569"/>
              <a:chOff x="1605186" y="572440"/>
              <a:chExt cx="563562" cy="720725"/>
            </a:xfrm>
            <a:solidFill>
              <a:srgbClr val="FFFFFF"/>
            </a:solidFill>
          </p:grpSpPr>
          <p:sp>
            <p:nvSpPr>
              <p:cNvPr id="37"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dirty="0">
                  <a:solidFill>
                    <a:prstClr val="black"/>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38"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2"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dirty="0">
                  <a:solidFill>
                    <a:prstClr val="black"/>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39"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dirty="0">
                  <a:solidFill>
                    <a:prstClr val="black"/>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grpSp>
      <p:grpSp>
        <p:nvGrpSpPr>
          <p:cNvPr id="18" name="组合 17"/>
          <p:cNvGrpSpPr/>
          <p:nvPr/>
        </p:nvGrpSpPr>
        <p:grpSpPr>
          <a:xfrm>
            <a:off x="6762750" y="4146550"/>
            <a:ext cx="848360" cy="520700"/>
            <a:chOff x="13864" y="5275"/>
            <a:chExt cx="1336" cy="820"/>
          </a:xfrm>
        </p:grpSpPr>
        <p:sp>
          <p:nvSpPr>
            <p:cNvPr id="19" name="圆角矩形 25"/>
            <p:cNvSpPr/>
            <p:nvPr/>
          </p:nvSpPr>
          <p:spPr>
            <a:xfrm>
              <a:off x="13864" y="5275"/>
              <a:ext cx="1336" cy="820"/>
            </a:xfrm>
            <a:prstGeom prst="roundRect">
              <a:avLst/>
            </a:prstGeom>
            <a:solidFill>
              <a:schemeClr val="accent1"/>
            </a:solidFill>
            <a:ln w="25400" cap="flat" cmpd="sng" algn="ctr">
              <a:noFill/>
              <a:prstDash val="solid"/>
            </a:ln>
            <a:effectLst/>
          </p:spPr>
          <p:style>
            <a:lnRef idx="2">
              <a:srgbClr val="FFBF53">
                <a:shade val="50000"/>
              </a:srgbClr>
            </a:lnRef>
            <a:fillRef idx="1">
              <a:srgbClr val="FFBF53"/>
            </a:fillRef>
            <a:effectRef idx="0">
              <a:srgbClr val="FFBF53"/>
            </a:effectRef>
            <a:fontRef idx="minor">
              <a:srgbClr val="FFFFFF"/>
            </a:fontRef>
          </p:style>
          <p:txBody>
            <a:bodyPr rtlCol="0" anchor="ctr"/>
            <a:lstStyle/>
            <a:p>
              <a:pPr algn="ctr">
                <a:lnSpc>
                  <a:spcPct val="130000"/>
                </a:lnSpc>
              </a:pP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nvGrpSpPr>
            <p:cNvPr id="40" name="组合 39"/>
            <p:cNvGrpSpPr>
              <a:grpSpLocks noChangeAspect="1"/>
            </p:cNvGrpSpPr>
            <p:nvPr/>
          </p:nvGrpSpPr>
          <p:grpSpPr>
            <a:xfrm>
              <a:off x="14284" y="5386"/>
              <a:ext cx="540" cy="604"/>
              <a:chOff x="5999255" y="3275006"/>
              <a:chExt cx="402656" cy="450303"/>
            </a:xfrm>
            <a:solidFill>
              <a:srgbClr val="FEFEFE"/>
            </a:solidFill>
            <a:effectLst/>
          </p:grpSpPr>
          <p:sp>
            <p:nvSpPr>
              <p:cNvPr id="41"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dirty="0">
                  <a:solidFill>
                    <a:prstClr val="black"/>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2"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dirty="0">
                  <a:solidFill>
                    <a:prstClr val="black"/>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3"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dirty="0">
                  <a:solidFill>
                    <a:prstClr val="black"/>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4"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dirty="0">
                  <a:solidFill>
                    <a:prstClr val="black"/>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5"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dirty="0">
                  <a:solidFill>
                    <a:prstClr val="black"/>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grpSp>
      <p:sp>
        <p:nvSpPr>
          <p:cNvPr id="20" name="矩形 19"/>
          <p:cNvSpPr/>
          <p:nvPr/>
        </p:nvSpPr>
        <p:spPr>
          <a:xfrm>
            <a:off x="1533636" y="5106393"/>
            <a:ext cx="1646336" cy="940770"/>
          </a:xfrm>
          <a:prstGeom prst="rect">
            <a:avLst/>
          </a:prstGeom>
          <a:noFill/>
          <a:ln w="9525">
            <a:noFill/>
          </a:ln>
        </p:spPr>
        <p:txBody>
          <a:bodyPr wrap="square" lIns="0" tIns="0" rIns="0" bIns="0">
            <a:spAutoFit/>
          </a:bodyPr>
          <a:lstStyle/>
          <a:p>
            <a:pP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思源黑体 CN Regular" panose="020B0500000000000000" pitchFamily="34" charset="-122"/>
              </a:rPr>
              <a:t>双击输入替换内容双击输入替换内容双击输入替换内容双击输入替换内容双击输入</a:t>
            </a:r>
            <a:endPar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6" name="矩形 45"/>
          <p:cNvSpPr/>
          <p:nvPr/>
        </p:nvSpPr>
        <p:spPr>
          <a:xfrm>
            <a:off x="3871442" y="5136136"/>
            <a:ext cx="1646337" cy="940770"/>
          </a:xfrm>
          <a:prstGeom prst="rect">
            <a:avLst/>
          </a:prstGeom>
          <a:noFill/>
          <a:ln w="9525">
            <a:noFill/>
          </a:ln>
        </p:spPr>
        <p:txBody>
          <a:bodyPr wrap="square" lIns="0" tIns="0" rIns="0" bIns="0">
            <a:spAutoFit/>
          </a:bodyPr>
          <a:lstStyle/>
          <a:p>
            <a:pP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思源黑体 CN Regular" panose="020B0500000000000000" pitchFamily="34" charset="-122"/>
              </a:rPr>
              <a:t>双击输入替换内容双击输入替换内容双击输入替换内容双击输入替换内容双击输入</a:t>
            </a:r>
            <a:endPar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7" name="矩形 46"/>
          <p:cNvSpPr/>
          <p:nvPr/>
        </p:nvSpPr>
        <p:spPr>
          <a:xfrm>
            <a:off x="6245788" y="5151540"/>
            <a:ext cx="1685071" cy="940770"/>
          </a:xfrm>
          <a:prstGeom prst="rect">
            <a:avLst/>
          </a:prstGeom>
          <a:noFill/>
          <a:ln w="9525">
            <a:noFill/>
          </a:ln>
        </p:spPr>
        <p:txBody>
          <a:bodyPr wrap="square" lIns="0" tIns="0" rIns="0" bIns="0">
            <a:spAutoFit/>
          </a:bodyPr>
          <a:lstStyle/>
          <a:p>
            <a:pP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思源黑体 CN Regular" panose="020B0500000000000000" pitchFamily="34" charset="-122"/>
              </a:rPr>
              <a:t>双击输入替换内容双击输入替换内容双击输入替换内容双击输入替换内容双击输入</a:t>
            </a:r>
            <a:endPar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8" name="矩形 47"/>
          <p:cNvSpPr/>
          <p:nvPr/>
        </p:nvSpPr>
        <p:spPr>
          <a:xfrm>
            <a:off x="8720483" y="5106393"/>
            <a:ext cx="1685071" cy="940770"/>
          </a:xfrm>
          <a:prstGeom prst="rect">
            <a:avLst/>
          </a:prstGeom>
          <a:noFill/>
          <a:ln w="9525">
            <a:noFill/>
          </a:ln>
        </p:spPr>
        <p:txBody>
          <a:bodyPr wrap="square" lIns="0" tIns="0" rIns="0" bIns="0">
            <a:spAutoFit/>
          </a:bodyPr>
          <a:lstStyle/>
          <a:p>
            <a:pP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思源黑体 CN Regular" panose="020B0500000000000000" pitchFamily="34" charset="-122"/>
              </a:rPr>
              <a:t>双击输入替换内容双击输入替换内容双击输入替换内容双击输入替换内容双击输入</a:t>
            </a:r>
            <a:endPar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9" name="MH_SubTitle_4"/>
          <p:cNvSpPr>
            <a:spLocks noChangeArrowheads="1"/>
          </p:cNvSpPr>
          <p:nvPr/>
        </p:nvSpPr>
        <p:spPr bwMode="auto">
          <a:xfrm>
            <a:off x="6373495" y="2379395"/>
            <a:ext cx="3456305"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a:ea typeface="宋体" panose="02010600030101010101" pitchFamily="2" charset="-122"/>
              </a:defRPr>
            </a:lvl9pPr>
          </a:lstStyle>
          <a:p>
            <a:pPr>
              <a:lnSpc>
                <a:spcPct val="130000"/>
              </a:lnSpc>
              <a:spcBef>
                <a:spcPct val="0"/>
              </a:spcBef>
              <a:buNone/>
            </a:pPr>
            <a:r>
              <a:rPr lang="zh-CN" altLang="en-US" sz="12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rPr>
              <a:t>双击输入替换内容双击输入替换内容双击输入替换内容双击输入替换内容双击输入双击输入替换内容双击输入替换内容双击输入替换内容双击输入替换内容双击输入</a:t>
            </a:r>
            <a:endParaRPr lang="zh-CN" altLang="en-US" sz="1200" kern="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a:p>
            <a:pPr>
              <a:lnSpc>
                <a:spcPct val="130000"/>
              </a:lnSpc>
              <a:spcBef>
                <a:spcPct val="0"/>
              </a:spcBef>
            </a:pPr>
            <a:endParaRPr lang="zh-CN" altLang="en-US" sz="1200" kern="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50" name="MH_SubTitle_4"/>
          <p:cNvSpPr>
            <a:spLocks noChangeArrowheads="1"/>
          </p:cNvSpPr>
          <p:nvPr/>
        </p:nvSpPr>
        <p:spPr bwMode="auto">
          <a:xfrm>
            <a:off x="6373495" y="1954920"/>
            <a:ext cx="41021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a:ea typeface="宋体" panose="02010600030101010101" pitchFamily="2" charset="-122"/>
              </a:defRPr>
            </a:lvl9pPr>
          </a:lstStyle>
          <a:p>
            <a:pPr algn="l" fontAlgn="auto">
              <a:lnSpc>
                <a:spcPct val="130000"/>
              </a:lnSpc>
              <a:spcBef>
                <a:spcPct val="0"/>
              </a:spcBef>
              <a:buNone/>
            </a:pPr>
            <a:r>
              <a:rPr lang="zh-CN" altLang="en-US" sz="2000" dirty="0">
                <a:solidFill>
                  <a:schemeClr val="bg1"/>
                </a:solidFill>
                <a:latin typeface="方正正大黑简体" panose="02000000000000000000" pitchFamily="2" charset="-122"/>
                <a:ea typeface="方正正大黑简体" panose="02000000000000000000" pitchFamily="2" charset="-122"/>
                <a:sym typeface="思源黑体 CN Regular" panose="020B0500000000000000" pitchFamily="34" charset="-122"/>
              </a:rPr>
              <a:t>单击此处输入标题</a:t>
            </a:r>
            <a:endParaRPr lang="zh-CN" altLang="en-US" sz="2000" dirty="0">
              <a:solidFill>
                <a:schemeClr val="bg1"/>
              </a:solidFill>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grpSp>
        <p:nvGrpSpPr>
          <p:cNvPr id="2" name="组合 1"/>
          <p:cNvGrpSpPr/>
          <p:nvPr/>
        </p:nvGrpSpPr>
        <p:grpSpPr>
          <a:xfrm>
            <a:off x="1828798" y="309880"/>
            <a:ext cx="8532034" cy="523220"/>
            <a:chOff x="1828798" y="309880"/>
            <a:chExt cx="8532034" cy="523220"/>
          </a:xfrm>
        </p:grpSpPr>
        <p:grpSp>
          <p:nvGrpSpPr>
            <p:cNvPr id="3" name="组合 2"/>
            <p:cNvGrpSpPr/>
            <p:nvPr/>
          </p:nvGrpSpPr>
          <p:grpSpPr>
            <a:xfrm>
              <a:off x="1828798" y="576470"/>
              <a:ext cx="8532034" cy="0"/>
              <a:chOff x="1689652" y="576470"/>
              <a:chExt cx="8532034" cy="0"/>
            </a:xfrm>
          </p:grpSpPr>
          <p:cxnSp>
            <p:nvCxnSpPr>
              <p:cNvPr id="7" name="直接连接符 6"/>
              <p:cNvCxnSpPr/>
              <p:nvPr/>
            </p:nvCxnSpPr>
            <p:spPr>
              <a:xfrm>
                <a:off x="1689652" y="576470"/>
                <a:ext cx="280012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7421565" y="576470"/>
                <a:ext cx="280012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4" name="文本框 20"/>
            <p:cNvSpPr txBox="1"/>
            <p:nvPr/>
          </p:nvSpPr>
          <p:spPr>
            <a:xfrm>
              <a:off x="4855017" y="309880"/>
              <a:ext cx="2508747" cy="523220"/>
            </a:xfrm>
            <a:prstGeom prst="rect">
              <a:avLst/>
            </a:prstGeom>
            <a:noFill/>
          </p:spPr>
          <p:txBody>
            <a:bodyPr wrap="square" rtlCol="0">
              <a:spAutoFit/>
            </a:bodyPr>
            <a:lstStyle/>
            <a:p>
              <a:pPr algn="dist"/>
              <a:r>
                <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rPr>
                <a:t>市场运营</a:t>
              </a:r>
              <a:endPar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2"/>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9" dur="500"/>
                                        <p:tgtEl>
                                          <p:spTgt spid="10"/>
                                        </p:tgtEl>
                                      </p:cBhvr>
                                    </p:animEffect>
                                  </p:childTnLst>
                                </p:cTn>
                              </p:par>
                            </p:childTnLst>
                          </p:cTn>
                        </p:par>
                        <p:par>
                          <p:cTn id="10" fill="hold">
                            <p:stCondLst>
                              <p:cond delay="500"/>
                            </p:stCondLst>
                            <p:childTnLst>
                              <p:par>
                                <p:cTn id="11" presetID="14" presetClass="entr" presetSubtype="5"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vertical)">
                                      <p:cBhvr>
                                        <p:cTn id="13" dur="500"/>
                                        <p:tgtEl>
                                          <p:spTgt spid="5"/>
                                        </p:tgtEl>
                                      </p:cBhvr>
                                    </p:animEffect>
                                  </p:childTnLst>
                                </p:cTn>
                              </p:par>
                            </p:childTnLst>
                          </p:cTn>
                        </p:par>
                        <p:par>
                          <p:cTn id="14" fill="hold">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500"/>
                                        <p:tgtEl>
                                          <p:spTgt spid="50"/>
                                        </p:tgtEl>
                                        <p:attrNameLst>
                                          <p:attrName>ppt_y</p:attrName>
                                        </p:attrNameLst>
                                      </p:cBhvr>
                                      <p:tavLst>
                                        <p:tav tm="0">
                                          <p:val>
                                            <p:strVal val="#ppt_y+#ppt_h*1.125000"/>
                                          </p:val>
                                        </p:tav>
                                        <p:tav tm="100000">
                                          <p:val>
                                            <p:strVal val="#ppt_y"/>
                                          </p:val>
                                        </p:tav>
                                      </p:tavLst>
                                    </p:anim>
                                    <p:animEffect transition="in" filter="wipe(up)">
                                      <p:cBhvr>
                                        <p:cTn id="18" dur="500"/>
                                        <p:tgtEl>
                                          <p:spTgt spid="50"/>
                                        </p:tgtEl>
                                      </p:cBhvr>
                                    </p:animEffect>
                                  </p:childTnLst>
                                </p:cTn>
                              </p:par>
                              <p:par>
                                <p:cTn id="19" presetID="12" presetClass="entr" presetSubtype="4" fill="hold" grpId="1" nodeType="with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500"/>
                                        <p:tgtEl>
                                          <p:spTgt spid="49"/>
                                        </p:tgtEl>
                                        <p:attrNameLst>
                                          <p:attrName>ppt_y</p:attrName>
                                        </p:attrNameLst>
                                      </p:cBhvr>
                                      <p:tavLst>
                                        <p:tav tm="0">
                                          <p:val>
                                            <p:strVal val="#ppt_y+#ppt_h*1.125000"/>
                                          </p:val>
                                        </p:tav>
                                        <p:tav tm="100000">
                                          <p:val>
                                            <p:strVal val="#ppt_y"/>
                                          </p:val>
                                        </p:tav>
                                      </p:tavLst>
                                    </p:anim>
                                    <p:animEffect transition="in" filter="wipe(up)">
                                      <p:cBhvr>
                                        <p:cTn id="22" dur="500"/>
                                        <p:tgtEl>
                                          <p:spTgt spid="49"/>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2000"/>
                            </p:stCondLst>
                            <p:childTnLst>
                              <p:par>
                                <p:cTn id="30" presetID="12" presetClass="entr" presetSubtype="1"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p:tgtEl>
                                          <p:spTgt spid="20"/>
                                        </p:tgtEl>
                                        <p:attrNameLst>
                                          <p:attrName>ppt_y</p:attrName>
                                        </p:attrNameLst>
                                      </p:cBhvr>
                                      <p:tavLst>
                                        <p:tav tm="0">
                                          <p:val>
                                            <p:strVal val="#ppt_y-#ppt_h*1.125000"/>
                                          </p:val>
                                        </p:tav>
                                        <p:tav tm="100000">
                                          <p:val>
                                            <p:strVal val="#ppt_y"/>
                                          </p:val>
                                        </p:tav>
                                      </p:tavLst>
                                    </p:anim>
                                    <p:animEffect transition="in" filter="wipe(down)">
                                      <p:cBhvr>
                                        <p:cTn id="33" dur="500"/>
                                        <p:tgtEl>
                                          <p:spTgt spid="20"/>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3000"/>
                            </p:stCondLst>
                            <p:childTnLst>
                              <p:par>
                                <p:cTn id="41" presetID="12" presetClass="entr" presetSubtype="1"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p:tgtEl>
                                          <p:spTgt spid="46"/>
                                        </p:tgtEl>
                                        <p:attrNameLst>
                                          <p:attrName>ppt_y</p:attrName>
                                        </p:attrNameLst>
                                      </p:cBhvr>
                                      <p:tavLst>
                                        <p:tav tm="0">
                                          <p:val>
                                            <p:strVal val="#ppt_y-#ppt_h*1.125000"/>
                                          </p:val>
                                        </p:tav>
                                        <p:tav tm="100000">
                                          <p:val>
                                            <p:strVal val="#ppt_y"/>
                                          </p:val>
                                        </p:tav>
                                      </p:tavLst>
                                    </p:anim>
                                    <p:animEffect transition="in" filter="wipe(down)">
                                      <p:cBhvr>
                                        <p:cTn id="44" dur="500"/>
                                        <p:tgtEl>
                                          <p:spTgt spid="46"/>
                                        </p:tgtEl>
                                      </p:cBhvr>
                                    </p:animEffect>
                                  </p:childTnLst>
                                </p:cTn>
                              </p:par>
                            </p:childTnLst>
                          </p:cTn>
                        </p:par>
                        <p:par>
                          <p:cTn id="45" fill="hold">
                            <p:stCondLst>
                              <p:cond delay="3500"/>
                            </p:stCondLst>
                            <p:childTnLst>
                              <p:par>
                                <p:cTn id="46" presetID="53" presetClass="entr" presetSubtype="16"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Effect transition="in" filter="fade">
                                      <p:cBhvr>
                                        <p:cTn id="50" dur="500"/>
                                        <p:tgtEl>
                                          <p:spTgt spid="18"/>
                                        </p:tgtEl>
                                      </p:cBhvr>
                                    </p:animEffect>
                                  </p:childTnLst>
                                </p:cTn>
                              </p:par>
                            </p:childTnLst>
                          </p:cTn>
                        </p:par>
                        <p:par>
                          <p:cTn id="51" fill="hold">
                            <p:stCondLst>
                              <p:cond delay="4000"/>
                            </p:stCondLst>
                            <p:childTnLst>
                              <p:par>
                                <p:cTn id="52" presetID="12" presetClass="entr" presetSubtype="1" fill="hold" grpId="0" nodeType="afterEffect">
                                  <p:stCondLst>
                                    <p:cond delay="0"/>
                                  </p:stCondLst>
                                  <p:childTnLst>
                                    <p:set>
                                      <p:cBhvr>
                                        <p:cTn id="53" dur="1" fill="hold">
                                          <p:stCondLst>
                                            <p:cond delay="0"/>
                                          </p:stCondLst>
                                        </p:cTn>
                                        <p:tgtEl>
                                          <p:spTgt spid="47"/>
                                        </p:tgtEl>
                                        <p:attrNameLst>
                                          <p:attrName>style.visibility</p:attrName>
                                        </p:attrNameLst>
                                      </p:cBhvr>
                                      <p:to>
                                        <p:strVal val="visible"/>
                                      </p:to>
                                    </p:set>
                                    <p:anim calcmode="lin" valueType="num">
                                      <p:cBhvr additive="base">
                                        <p:cTn id="54" dur="500"/>
                                        <p:tgtEl>
                                          <p:spTgt spid="47"/>
                                        </p:tgtEl>
                                        <p:attrNameLst>
                                          <p:attrName>ppt_y</p:attrName>
                                        </p:attrNameLst>
                                      </p:cBhvr>
                                      <p:tavLst>
                                        <p:tav tm="0">
                                          <p:val>
                                            <p:strVal val="#ppt_y-#ppt_h*1.125000"/>
                                          </p:val>
                                        </p:tav>
                                        <p:tav tm="100000">
                                          <p:val>
                                            <p:strVal val="#ppt_y"/>
                                          </p:val>
                                        </p:tav>
                                      </p:tavLst>
                                    </p:anim>
                                    <p:animEffect transition="in" filter="wipe(down)">
                                      <p:cBhvr>
                                        <p:cTn id="55" dur="500"/>
                                        <p:tgtEl>
                                          <p:spTgt spid="47"/>
                                        </p:tgtEl>
                                      </p:cBhvr>
                                    </p:animEffect>
                                  </p:childTnLst>
                                </p:cTn>
                              </p:par>
                            </p:childTnLst>
                          </p:cTn>
                        </p:par>
                        <p:par>
                          <p:cTn id="56" fill="hold">
                            <p:stCondLst>
                              <p:cond delay="4500"/>
                            </p:stCondLst>
                            <p:childTnLst>
                              <p:par>
                                <p:cTn id="57" presetID="53" presetClass="entr" presetSubtype="16"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5000"/>
                            </p:stCondLst>
                            <p:childTnLst>
                              <p:par>
                                <p:cTn id="63" presetID="12" presetClass="entr" presetSubtype="1"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 calcmode="lin" valueType="num">
                                      <p:cBhvr additive="base">
                                        <p:cTn id="65" dur="500"/>
                                        <p:tgtEl>
                                          <p:spTgt spid="48"/>
                                        </p:tgtEl>
                                        <p:attrNameLst>
                                          <p:attrName>ppt_y</p:attrName>
                                        </p:attrNameLst>
                                      </p:cBhvr>
                                      <p:tavLst>
                                        <p:tav tm="0">
                                          <p:val>
                                            <p:strVal val="#ppt_y-#ppt_h*1.125000"/>
                                          </p:val>
                                        </p:tav>
                                        <p:tav tm="100000">
                                          <p:val>
                                            <p:strVal val="#ppt_y"/>
                                          </p:val>
                                        </p:tav>
                                      </p:tavLst>
                                    </p:anim>
                                    <p:animEffect transition="in" filter="wipe(down)">
                                      <p:cBhvr>
                                        <p:cTn id="6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animBg="1"/>
      <p:bldP spid="20" grpId="0"/>
      <p:bldP spid="46" grpId="0"/>
      <p:bldP spid="47" grpId="0"/>
      <p:bldP spid="48" grpId="0"/>
      <p:bldP spid="49" grpId="1"/>
      <p:bldP spid="50"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7557064" y="1539503"/>
            <a:ext cx="3586904" cy="4769222"/>
            <a:chOff x="11748780" y="2703461"/>
            <a:chExt cx="5383238" cy="7157665"/>
          </a:xfrm>
        </p:grpSpPr>
        <p:grpSp>
          <p:nvGrpSpPr>
            <p:cNvPr id="3" name="Группа 71"/>
            <p:cNvGrpSpPr/>
            <p:nvPr/>
          </p:nvGrpSpPr>
          <p:grpSpPr>
            <a:xfrm>
              <a:off x="11794430" y="8471358"/>
              <a:ext cx="5337588" cy="1389768"/>
              <a:chOff x="11074401" y="7947025"/>
              <a:chExt cx="5011738" cy="1304925"/>
            </a:xfrm>
            <a:solidFill>
              <a:schemeClr val="bg2">
                <a:lumMod val="95000"/>
              </a:schemeClr>
            </a:solidFill>
          </p:grpSpPr>
          <p:sp>
            <p:nvSpPr>
              <p:cNvPr id="4" name="Freeform 5"/>
              <p:cNvSpPr>
                <a:spLocks noEditPoints="1"/>
              </p:cNvSpPr>
              <p:nvPr/>
            </p:nvSpPr>
            <p:spPr bwMode="auto">
              <a:xfrm>
                <a:off x="11074401" y="7947025"/>
                <a:ext cx="5011738" cy="1304925"/>
              </a:xfrm>
              <a:custGeom>
                <a:avLst/>
                <a:gdLst>
                  <a:gd name="T0" fmla="*/ 8631 w 9470"/>
                  <a:gd name="T1" fmla="*/ 538 h 2465"/>
                  <a:gd name="T2" fmla="*/ 8083 w 9470"/>
                  <a:gd name="T3" fmla="*/ 368 h 2465"/>
                  <a:gd name="T4" fmla="*/ 7441 w 9470"/>
                  <a:gd name="T5" fmla="*/ 228 h 2465"/>
                  <a:gd name="T6" fmla="*/ 6729 w 9470"/>
                  <a:gd name="T7" fmla="*/ 120 h 2465"/>
                  <a:gd name="T8" fmla="*/ 5972 w 9470"/>
                  <a:gd name="T9" fmla="*/ 46 h 2465"/>
                  <a:gd name="T10" fmla="*/ 5198 w 9470"/>
                  <a:gd name="T11" fmla="*/ 6 h 2465"/>
                  <a:gd name="T12" fmla="*/ 4426 w 9470"/>
                  <a:gd name="T13" fmla="*/ 3 h 2465"/>
                  <a:gd name="T14" fmla="*/ 3652 w 9470"/>
                  <a:gd name="T15" fmla="*/ 35 h 2465"/>
                  <a:gd name="T16" fmla="*/ 2889 w 9470"/>
                  <a:gd name="T17" fmla="*/ 102 h 2465"/>
                  <a:gd name="T18" fmla="*/ 2166 w 9470"/>
                  <a:gd name="T19" fmla="*/ 204 h 2465"/>
                  <a:gd name="T20" fmla="*/ 1508 w 9470"/>
                  <a:gd name="T21" fmla="*/ 337 h 2465"/>
                  <a:gd name="T22" fmla="*/ 939 w 9470"/>
                  <a:gd name="T23" fmla="*/ 501 h 2465"/>
                  <a:gd name="T24" fmla="*/ 486 w 9470"/>
                  <a:gd name="T25" fmla="*/ 696 h 2465"/>
                  <a:gd name="T26" fmla="*/ 60 w 9470"/>
                  <a:gd name="T27" fmla="*/ 1054 h 2465"/>
                  <a:gd name="T28" fmla="*/ 40 w 9470"/>
                  <a:gd name="T29" fmla="*/ 1428 h 2465"/>
                  <a:gd name="T30" fmla="*/ 424 w 9470"/>
                  <a:gd name="T31" fmla="*/ 1786 h 2465"/>
                  <a:gd name="T32" fmla="*/ 1211 w 9470"/>
                  <a:gd name="T33" fmla="*/ 2097 h 2465"/>
                  <a:gd name="T34" fmla="*/ 2399 w 9470"/>
                  <a:gd name="T35" fmla="*/ 2329 h 2465"/>
                  <a:gd name="T36" fmla="*/ 3988 w 9470"/>
                  <a:gd name="T37" fmla="*/ 2453 h 2465"/>
                  <a:gd name="T38" fmla="*/ 5831 w 9470"/>
                  <a:gd name="T39" fmla="*/ 2439 h 2465"/>
                  <a:gd name="T40" fmla="*/ 7339 w 9470"/>
                  <a:gd name="T41" fmla="*/ 2291 h 2465"/>
                  <a:gd name="T42" fmla="*/ 8448 w 9470"/>
                  <a:gd name="T43" fmla="*/ 2040 h 2465"/>
                  <a:gd name="T44" fmla="*/ 9154 w 9470"/>
                  <a:gd name="T45" fmla="*/ 1718 h 2465"/>
                  <a:gd name="T46" fmla="*/ 9458 w 9470"/>
                  <a:gd name="T47" fmla="*/ 1354 h 2465"/>
                  <a:gd name="T48" fmla="*/ 9356 w 9470"/>
                  <a:gd name="T49" fmla="*/ 981 h 2465"/>
                  <a:gd name="T50" fmla="*/ 1436 w 9470"/>
                  <a:gd name="T51" fmla="*/ 696 h 2465"/>
                  <a:gd name="T52" fmla="*/ 1742 w 9470"/>
                  <a:gd name="T53" fmla="*/ 537 h 2465"/>
                  <a:gd name="T54" fmla="*/ 2157 w 9470"/>
                  <a:gd name="T55" fmla="*/ 402 h 2465"/>
                  <a:gd name="T56" fmla="*/ 2659 w 9470"/>
                  <a:gd name="T57" fmla="*/ 289 h 2465"/>
                  <a:gd name="T58" fmla="*/ 3229 w 9470"/>
                  <a:gd name="T59" fmla="*/ 204 h 2465"/>
                  <a:gd name="T60" fmla="*/ 3843 w 9470"/>
                  <a:gd name="T61" fmla="*/ 146 h 2465"/>
                  <a:gd name="T62" fmla="*/ 4479 w 9470"/>
                  <a:gd name="T63" fmla="*/ 119 h 2465"/>
                  <a:gd name="T64" fmla="*/ 5118 w 9470"/>
                  <a:gd name="T65" fmla="*/ 121 h 2465"/>
                  <a:gd name="T66" fmla="*/ 5752 w 9470"/>
                  <a:gd name="T67" fmla="*/ 156 h 2465"/>
                  <a:gd name="T68" fmla="*/ 6358 w 9470"/>
                  <a:gd name="T69" fmla="*/ 219 h 2465"/>
                  <a:gd name="T70" fmla="*/ 6916 w 9470"/>
                  <a:gd name="T71" fmla="*/ 310 h 2465"/>
                  <a:gd name="T72" fmla="*/ 7404 w 9470"/>
                  <a:gd name="T73" fmla="*/ 427 h 2465"/>
                  <a:gd name="T74" fmla="*/ 7799 w 9470"/>
                  <a:gd name="T75" fmla="*/ 567 h 2465"/>
                  <a:gd name="T76" fmla="*/ 8099 w 9470"/>
                  <a:gd name="T77" fmla="*/ 746 h 2465"/>
                  <a:gd name="T78" fmla="*/ 8246 w 9470"/>
                  <a:gd name="T79" fmla="*/ 1000 h 2465"/>
                  <a:gd name="T80" fmla="*/ 8109 w 9470"/>
                  <a:gd name="T81" fmla="*/ 1251 h 2465"/>
                  <a:gd name="T82" fmla="*/ 7700 w 9470"/>
                  <a:gd name="T83" fmla="*/ 1479 h 2465"/>
                  <a:gd name="T84" fmla="*/ 7034 w 9470"/>
                  <a:gd name="T85" fmla="*/ 1671 h 2465"/>
                  <a:gd name="T86" fmla="*/ 6125 w 9470"/>
                  <a:gd name="T87" fmla="*/ 1805 h 2465"/>
                  <a:gd name="T88" fmla="*/ 4989 w 9470"/>
                  <a:gd name="T89" fmla="*/ 1866 h 2465"/>
                  <a:gd name="T90" fmla="*/ 3772 w 9470"/>
                  <a:gd name="T91" fmla="*/ 1840 h 2465"/>
                  <a:gd name="T92" fmla="*/ 2770 w 9470"/>
                  <a:gd name="T93" fmla="*/ 1732 h 2465"/>
                  <a:gd name="T94" fmla="*/ 2005 w 9470"/>
                  <a:gd name="T95" fmla="*/ 1561 h 2465"/>
                  <a:gd name="T96" fmla="*/ 1493 w 9470"/>
                  <a:gd name="T97" fmla="*/ 1346 h 2465"/>
                  <a:gd name="T98" fmla="*/ 1244 w 9470"/>
                  <a:gd name="T99" fmla="*/ 1101 h 2465"/>
                  <a:gd name="T100" fmla="*/ 1276 w 9470"/>
                  <a:gd name="T101" fmla="*/ 847 h 2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70" h="2465">
                    <a:moveTo>
                      <a:pt x="8983" y="696"/>
                    </a:moveTo>
                    <a:lnTo>
                      <a:pt x="8903" y="654"/>
                    </a:lnTo>
                    <a:lnTo>
                      <a:pt x="8818" y="615"/>
                    </a:lnTo>
                    <a:lnTo>
                      <a:pt x="8727" y="576"/>
                    </a:lnTo>
                    <a:lnTo>
                      <a:pt x="8631" y="538"/>
                    </a:lnTo>
                    <a:lnTo>
                      <a:pt x="8530" y="501"/>
                    </a:lnTo>
                    <a:lnTo>
                      <a:pt x="8425" y="466"/>
                    </a:lnTo>
                    <a:lnTo>
                      <a:pt x="8315" y="432"/>
                    </a:lnTo>
                    <a:lnTo>
                      <a:pt x="8201" y="400"/>
                    </a:lnTo>
                    <a:lnTo>
                      <a:pt x="8083" y="368"/>
                    </a:lnTo>
                    <a:lnTo>
                      <a:pt x="7962" y="337"/>
                    </a:lnTo>
                    <a:lnTo>
                      <a:pt x="7836" y="308"/>
                    </a:lnTo>
                    <a:lnTo>
                      <a:pt x="7708" y="281"/>
                    </a:lnTo>
                    <a:lnTo>
                      <a:pt x="7576" y="253"/>
                    </a:lnTo>
                    <a:lnTo>
                      <a:pt x="7441" y="228"/>
                    </a:lnTo>
                    <a:lnTo>
                      <a:pt x="7303" y="204"/>
                    </a:lnTo>
                    <a:lnTo>
                      <a:pt x="7163" y="181"/>
                    </a:lnTo>
                    <a:lnTo>
                      <a:pt x="7020" y="159"/>
                    </a:lnTo>
                    <a:lnTo>
                      <a:pt x="6876" y="140"/>
                    </a:lnTo>
                    <a:lnTo>
                      <a:pt x="6729" y="120"/>
                    </a:lnTo>
                    <a:lnTo>
                      <a:pt x="6580" y="102"/>
                    </a:lnTo>
                    <a:lnTo>
                      <a:pt x="6430" y="86"/>
                    </a:lnTo>
                    <a:lnTo>
                      <a:pt x="6278" y="72"/>
                    </a:lnTo>
                    <a:lnTo>
                      <a:pt x="6126" y="58"/>
                    </a:lnTo>
                    <a:lnTo>
                      <a:pt x="5972" y="46"/>
                    </a:lnTo>
                    <a:lnTo>
                      <a:pt x="5818" y="35"/>
                    </a:lnTo>
                    <a:lnTo>
                      <a:pt x="5663" y="26"/>
                    </a:lnTo>
                    <a:lnTo>
                      <a:pt x="5508" y="18"/>
                    </a:lnTo>
                    <a:lnTo>
                      <a:pt x="5353" y="12"/>
                    </a:lnTo>
                    <a:lnTo>
                      <a:pt x="5198" y="6"/>
                    </a:lnTo>
                    <a:lnTo>
                      <a:pt x="5043" y="3"/>
                    </a:lnTo>
                    <a:lnTo>
                      <a:pt x="4888" y="1"/>
                    </a:lnTo>
                    <a:lnTo>
                      <a:pt x="4734" y="0"/>
                    </a:lnTo>
                    <a:lnTo>
                      <a:pt x="4581" y="1"/>
                    </a:lnTo>
                    <a:lnTo>
                      <a:pt x="4426" y="3"/>
                    </a:lnTo>
                    <a:lnTo>
                      <a:pt x="4272" y="6"/>
                    </a:lnTo>
                    <a:lnTo>
                      <a:pt x="4117" y="12"/>
                    </a:lnTo>
                    <a:lnTo>
                      <a:pt x="3961" y="18"/>
                    </a:lnTo>
                    <a:lnTo>
                      <a:pt x="3806" y="26"/>
                    </a:lnTo>
                    <a:lnTo>
                      <a:pt x="3652" y="35"/>
                    </a:lnTo>
                    <a:lnTo>
                      <a:pt x="3496" y="46"/>
                    </a:lnTo>
                    <a:lnTo>
                      <a:pt x="3343" y="58"/>
                    </a:lnTo>
                    <a:lnTo>
                      <a:pt x="3191" y="72"/>
                    </a:lnTo>
                    <a:lnTo>
                      <a:pt x="3040" y="86"/>
                    </a:lnTo>
                    <a:lnTo>
                      <a:pt x="2889" y="102"/>
                    </a:lnTo>
                    <a:lnTo>
                      <a:pt x="2740" y="120"/>
                    </a:lnTo>
                    <a:lnTo>
                      <a:pt x="2594" y="140"/>
                    </a:lnTo>
                    <a:lnTo>
                      <a:pt x="2449" y="159"/>
                    </a:lnTo>
                    <a:lnTo>
                      <a:pt x="2307" y="181"/>
                    </a:lnTo>
                    <a:lnTo>
                      <a:pt x="2166" y="204"/>
                    </a:lnTo>
                    <a:lnTo>
                      <a:pt x="2028" y="228"/>
                    </a:lnTo>
                    <a:lnTo>
                      <a:pt x="1894" y="253"/>
                    </a:lnTo>
                    <a:lnTo>
                      <a:pt x="1761" y="281"/>
                    </a:lnTo>
                    <a:lnTo>
                      <a:pt x="1632" y="308"/>
                    </a:lnTo>
                    <a:lnTo>
                      <a:pt x="1508" y="337"/>
                    </a:lnTo>
                    <a:lnTo>
                      <a:pt x="1385" y="368"/>
                    </a:lnTo>
                    <a:lnTo>
                      <a:pt x="1267" y="400"/>
                    </a:lnTo>
                    <a:lnTo>
                      <a:pt x="1154" y="432"/>
                    </a:lnTo>
                    <a:lnTo>
                      <a:pt x="1045" y="466"/>
                    </a:lnTo>
                    <a:lnTo>
                      <a:pt x="939" y="501"/>
                    </a:lnTo>
                    <a:lnTo>
                      <a:pt x="838" y="538"/>
                    </a:lnTo>
                    <a:lnTo>
                      <a:pt x="743" y="576"/>
                    </a:lnTo>
                    <a:lnTo>
                      <a:pt x="652" y="615"/>
                    </a:lnTo>
                    <a:lnTo>
                      <a:pt x="567" y="654"/>
                    </a:lnTo>
                    <a:lnTo>
                      <a:pt x="486" y="696"/>
                    </a:lnTo>
                    <a:lnTo>
                      <a:pt x="369" y="765"/>
                    </a:lnTo>
                    <a:lnTo>
                      <a:pt x="268" y="836"/>
                    </a:lnTo>
                    <a:lnTo>
                      <a:pt x="182" y="908"/>
                    </a:lnTo>
                    <a:lnTo>
                      <a:pt x="114" y="981"/>
                    </a:lnTo>
                    <a:lnTo>
                      <a:pt x="60" y="1054"/>
                    </a:lnTo>
                    <a:lnTo>
                      <a:pt x="24" y="1129"/>
                    </a:lnTo>
                    <a:lnTo>
                      <a:pt x="3" y="1204"/>
                    </a:lnTo>
                    <a:lnTo>
                      <a:pt x="0" y="1279"/>
                    </a:lnTo>
                    <a:lnTo>
                      <a:pt x="12" y="1354"/>
                    </a:lnTo>
                    <a:lnTo>
                      <a:pt x="40" y="1428"/>
                    </a:lnTo>
                    <a:lnTo>
                      <a:pt x="84" y="1502"/>
                    </a:lnTo>
                    <a:lnTo>
                      <a:pt x="145" y="1576"/>
                    </a:lnTo>
                    <a:lnTo>
                      <a:pt x="222" y="1647"/>
                    </a:lnTo>
                    <a:lnTo>
                      <a:pt x="315" y="1718"/>
                    </a:lnTo>
                    <a:lnTo>
                      <a:pt x="424" y="1786"/>
                    </a:lnTo>
                    <a:lnTo>
                      <a:pt x="550" y="1853"/>
                    </a:lnTo>
                    <a:lnTo>
                      <a:pt x="691" y="1918"/>
                    </a:lnTo>
                    <a:lnTo>
                      <a:pt x="848" y="1980"/>
                    </a:lnTo>
                    <a:lnTo>
                      <a:pt x="1022" y="2040"/>
                    </a:lnTo>
                    <a:lnTo>
                      <a:pt x="1211" y="2097"/>
                    </a:lnTo>
                    <a:lnTo>
                      <a:pt x="1417" y="2150"/>
                    </a:lnTo>
                    <a:lnTo>
                      <a:pt x="1638" y="2201"/>
                    </a:lnTo>
                    <a:lnTo>
                      <a:pt x="1876" y="2248"/>
                    </a:lnTo>
                    <a:lnTo>
                      <a:pt x="2130" y="2291"/>
                    </a:lnTo>
                    <a:lnTo>
                      <a:pt x="2399" y="2329"/>
                    </a:lnTo>
                    <a:lnTo>
                      <a:pt x="2686" y="2364"/>
                    </a:lnTo>
                    <a:lnTo>
                      <a:pt x="2987" y="2394"/>
                    </a:lnTo>
                    <a:lnTo>
                      <a:pt x="3304" y="2419"/>
                    </a:lnTo>
                    <a:lnTo>
                      <a:pt x="3638" y="2439"/>
                    </a:lnTo>
                    <a:lnTo>
                      <a:pt x="3988" y="2453"/>
                    </a:lnTo>
                    <a:lnTo>
                      <a:pt x="4353" y="2462"/>
                    </a:lnTo>
                    <a:lnTo>
                      <a:pt x="4734" y="2465"/>
                    </a:lnTo>
                    <a:lnTo>
                      <a:pt x="5116" y="2462"/>
                    </a:lnTo>
                    <a:lnTo>
                      <a:pt x="5482" y="2453"/>
                    </a:lnTo>
                    <a:lnTo>
                      <a:pt x="5831" y="2439"/>
                    </a:lnTo>
                    <a:lnTo>
                      <a:pt x="6165" y="2419"/>
                    </a:lnTo>
                    <a:lnTo>
                      <a:pt x="6483" y="2394"/>
                    </a:lnTo>
                    <a:lnTo>
                      <a:pt x="6784" y="2364"/>
                    </a:lnTo>
                    <a:lnTo>
                      <a:pt x="7069" y="2329"/>
                    </a:lnTo>
                    <a:lnTo>
                      <a:pt x="7339" y="2291"/>
                    </a:lnTo>
                    <a:lnTo>
                      <a:pt x="7593" y="2248"/>
                    </a:lnTo>
                    <a:lnTo>
                      <a:pt x="7831" y="2201"/>
                    </a:lnTo>
                    <a:lnTo>
                      <a:pt x="8053" y="2150"/>
                    </a:lnTo>
                    <a:lnTo>
                      <a:pt x="8258" y="2097"/>
                    </a:lnTo>
                    <a:lnTo>
                      <a:pt x="8448" y="2040"/>
                    </a:lnTo>
                    <a:lnTo>
                      <a:pt x="8621" y="1980"/>
                    </a:lnTo>
                    <a:lnTo>
                      <a:pt x="8778" y="1918"/>
                    </a:lnTo>
                    <a:lnTo>
                      <a:pt x="8920" y="1853"/>
                    </a:lnTo>
                    <a:lnTo>
                      <a:pt x="9045" y="1786"/>
                    </a:lnTo>
                    <a:lnTo>
                      <a:pt x="9154" y="1718"/>
                    </a:lnTo>
                    <a:lnTo>
                      <a:pt x="9247" y="1647"/>
                    </a:lnTo>
                    <a:lnTo>
                      <a:pt x="9325" y="1576"/>
                    </a:lnTo>
                    <a:lnTo>
                      <a:pt x="9385" y="1502"/>
                    </a:lnTo>
                    <a:lnTo>
                      <a:pt x="9430" y="1428"/>
                    </a:lnTo>
                    <a:lnTo>
                      <a:pt x="9458" y="1354"/>
                    </a:lnTo>
                    <a:lnTo>
                      <a:pt x="9470" y="1279"/>
                    </a:lnTo>
                    <a:lnTo>
                      <a:pt x="9466" y="1204"/>
                    </a:lnTo>
                    <a:lnTo>
                      <a:pt x="9446" y="1129"/>
                    </a:lnTo>
                    <a:lnTo>
                      <a:pt x="9409" y="1054"/>
                    </a:lnTo>
                    <a:lnTo>
                      <a:pt x="9356" y="981"/>
                    </a:lnTo>
                    <a:lnTo>
                      <a:pt x="9288" y="908"/>
                    </a:lnTo>
                    <a:lnTo>
                      <a:pt x="9202" y="836"/>
                    </a:lnTo>
                    <a:lnTo>
                      <a:pt x="9101" y="765"/>
                    </a:lnTo>
                    <a:lnTo>
                      <a:pt x="8983" y="696"/>
                    </a:lnTo>
                    <a:close/>
                    <a:moveTo>
                      <a:pt x="1436" y="696"/>
                    </a:moveTo>
                    <a:lnTo>
                      <a:pt x="1487" y="663"/>
                    </a:lnTo>
                    <a:lnTo>
                      <a:pt x="1543" y="630"/>
                    </a:lnTo>
                    <a:lnTo>
                      <a:pt x="1605" y="599"/>
                    </a:lnTo>
                    <a:lnTo>
                      <a:pt x="1671" y="567"/>
                    </a:lnTo>
                    <a:lnTo>
                      <a:pt x="1742" y="537"/>
                    </a:lnTo>
                    <a:lnTo>
                      <a:pt x="1816" y="508"/>
                    </a:lnTo>
                    <a:lnTo>
                      <a:pt x="1896" y="481"/>
                    </a:lnTo>
                    <a:lnTo>
                      <a:pt x="1979" y="453"/>
                    </a:lnTo>
                    <a:lnTo>
                      <a:pt x="2066" y="427"/>
                    </a:lnTo>
                    <a:lnTo>
                      <a:pt x="2157" y="402"/>
                    </a:lnTo>
                    <a:lnTo>
                      <a:pt x="2251" y="377"/>
                    </a:lnTo>
                    <a:lnTo>
                      <a:pt x="2348" y="354"/>
                    </a:lnTo>
                    <a:lnTo>
                      <a:pt x="2450" y="331"/>
                    </a:lnTo>
                    <a:lnTo>
                      <a:pt x="2553" y="310"/>
                    </a:lnTo>
                    <a:lnTo>
                      <a:pt x="2659" y="289"/>
                    </a:lnTo>
                    <a:lnTo>
                      <a:pt x="2769" y="271"/>
                    </a:lnTo>
                    <a:lnTo>
                      <a:pt x="2881" y="252"/>
                    </a:lnTo>
                    <a:lnTo>
                      <a:pt x="2995" y="235"/>
                    </a:lnTo>
                    <a:lnTo>
                      <a:pt x="3111" y="219"/>
                    </a:lnTo>
                    <a:lnTo>
                      <a:pt x="3229" y="204"/>
                    </a:lnTo>
                    <a:lnTo>
                      <a:pt x="3349" y="190"/>
                    </a:lnTo>
                    <a:lnTo>
                      <a:pt x="3470" y="178"/>
                    </a:lnTo>
                    <a:lnTo>
                      <a:pt x="3594" y="166"/>
                    </a:lnTo>
                    <a:lnTo>
                      <a:pt x="3717" y="156"/>
                    </a:lnTo>
                    <a:lnTo>
                      <a:pt x="3843" y="146"/>
                    </a:lnTo>
                    <a:lnTo>
                      <a:pt x="3970" y="139"/>
                    </a:lnTo>
                    <a:lnTo>
                      <a:pt x="4096" y="132"/>
                    </a:lnTo>
                    <a:lnTo>
                      <a:pt x="4223" y="125"/>
                    </a:lnTo>
                    <a:lnTo>
                      <a:pt x="4351" y="121"/>
                    </a:lnTo>
                    <a:lnTo>
                      <a:pt x="4479" y="119"/>
                    </a:lnTo>
                    <a:lnTo>
                      <a:pt x="4607" y="117"/>
                    </a:lnTo>
                    <a:lnTo>
                      <a:pt x="4734" y="116"/>
                    </a:lnTo>
                    <a:lnTo>
                      <a:pt x="4862" y="117"/>
                    </a:lnTo>
                    <a:lnTo>
                      <a:pt x="4990" y="119"/>
                    </a:lnTo>
                    <a:lnTo>
                      <a:pt x="5118" y="121"/>
                    </a:lnTo>
                    <a:lnTo>
                      <a:pt x="5246" y="127"/>
                    </a:lnTo>
                    <a:lnTo>
                      <a:pt x="5374" y="132"/>
                    </a:lnTo>
                    <a:lnTo>
                      <a:pt x="5500" y="139"/>
                    </a:lnTo>
                    <a:lnTo>
                      <a:pt x="5626" y="146"/>
                    </a:lnTo>
                    <a:lnTo>
                      <a:pt x="5752" y="156"/>
                    </a:lnTo>
                    <a:lnTo>
                      <a:pt x="5876" y="166"/>
                    </a:lnTo>
                    <a:lnTo>
                      <a:pt x="5999" y="178"/>
                    </a:lnTo>
                    <a:lnTo>
                      <a:pt x="6120" y="190"/>
                    </a:lnTo>
                    <a:lnTo>
                      <a:pt x="6240" y="204"/>
                    </a:lnTo>
                    <a:lnTo>
                      <a:pt x="6358" y="219"/>
                    </a:lnTo>
                    <a:lnTo>
                      <a:pt x="6475" y="235"/>
                    </a:lnTo>
                    <a:lnTo>
                      <a:pt x="6589" y="252"/>
                    </a:lnTo>
                    <a:lnTo>
                      <a:pt x="6700" y="271"/>
                    </a:lnTo>
                    <a:lnTo>
                      <a:pt x="6809" y="289"/>
                    </a:lnTo>
                    <a:lnTo>
                      <a:pt x="6916" y="310"/>
                    </a:lnTo>
                    <a:lnTo>
                      <a:pt x="7020" y="332"/>
                    </a:lnTo>
                    <a:lnTo>
                      <a:pt x="7121" y="354"/>
                    </a:lnTo>
                    <a:lnTo>
                      <a:pt x="7219" y="377"/>
                    </a:lnTo>
                    <a:lnTo>
                      <a:pt x="7313" y="402"/>
                    </a:lnTo>
                    <a:lnTo>
                      <a:pt x="7404" y="427"/>
                    </a:lnTo>
                    <a:lnTo>
                      <a:pt x="7491" y="453"/>
                    </a:lnTo>
                    <a:lnTo>
                      <a:pt x="7574" y="481"/>
                    </a:lnTo>
                    <a:lnTo>
                      <a:pt x="7653" y="508"/>
                    </a:lnTo>
                    <a:lnTo>
                      <a:pt x="7728" y="537"/>
                    </a:lnTo>
                    <a:lnTo>
                      <a:pt x="7799" y="567"/>
                    </a:lnTo>
                    <a:lnTo>
                      <a:pt x="7865" y="599"/>
                    </a:lnTo>
                    <a:lnTo>
                      <a:pt x="7926" y="630"/>
                    </a:lnTo>
                    <a:lnTo>
                      <a:pt x="7983" y="663"/>
                    </a:lnTo>
                    <a:lnTo>
                      <a:pt x="8033" y="696"/>
                    </a:lnTo>
                    <a:lnTo>
                      <a:pt x="8099" y="746"/>
                    </a:lnTo>
                    <a:lnTo>
                      <a:pt x="8151" y="796"/>
                    </a:lnTo>
                    <a:lnTo>
                      <a:pt x="8193" y="847"/>
                    </a:lnTo>
                    <a:lnTo>
                      <a:pt x="8222" y="898"/>
                    </a:lnTo>
                    <a:lnTo>
                      <a:pt x="8240" y="949"/>
                    </a:lnTo>
                    <a:lnTo>
                      <a:pt x="8246" y="1000"/>
                    </a:lnTo>
                    <a:lnTo>
                      <a:pt x="8241" y="1051"/>
                    </a:lnTo>
                    <a:lnTo>
                      <a:pt x="8224" y="1101"/>
                    </a:lnTo>
                    <a:lnTo>
                      <a:pt x="8197" y="1152"/>
                    </a:lnTo>
                    <a:lnTo>
                      <a:pt x="8158" y="1202"/>
                    </a:lnTo>
                    <a:lnTo>
                      <a:pt x="8109" y="1251"/>
                    </a:lnTo>
                    <a:lnTo>
                      <a:pt x="8048" y="1299"/>
                    </a:lnTo>
                    <a:lnTo>
                      <a:pt x="7976" y="1346"/>
                    </a:lnTo>
                    <a:lnTo>
                      <a:pt x="7895" y="1392"/>
                    </a:lnTo>
                    <a:lnTo>
                      <a:pt x="7803" y="1437"/>
                    </a:lnTo>
                    <a:lnTo>
                      <a:pt x="7700" y="1479"/>
                    </a:lnTo>
                    <a:lnTo>
                      <a:pt x="7587" y="1522"/>
                    </a:lnTo>
                    <a:lnTo>
                      <a:pt x="7464" y="1561"/>
                    </a:lnTo>
                    <a:lnTo>
                      <a:pt x="7331" y="1600"/>
                    </a:lnTo>
                    <a:lnTo>
                      <a:pt x="7187" y="1637"/>
                    </a:lnTo>
                    <a:lnTo>
                      <a:pt x="7034" y="1671"/>
                    </a:lnTo>
                    <a:lnTo>
                      <a:pt x="6872" y="1702"/>
                    </a:lnTo>
                    <a:lnTo>
                      <a:pt x="6699" y="1732"/>
                    </a:lnTo>
                    <a:lnTo>
                      <a:pt x="6518" y="1759"/>
                    </a:lnTo>
                    <a:lnTo>
                      <a:pt x="6326" y="1784"/>
                    </a:lnTo>
                    <a:lnTo>
                      <a:pt x="6125" y="1805"/>
                    </a:lnTo>
                    <a:lnTo>
                      <a:pt x="5917" y="1824"/>
                    </a:lnTo>
                    <a:lnTo>
                      <a:pt x="5697" y="1840"/>
                    </a:lnTo>
                    <a:lnTo>
                      <a:pt x="5470" y="1852"/>
                    </a:lnTo>
                    <a:lnTo>
                      <a:pt x="5234" y="1861"/>
                    </a:lnTo>
                    <a:lnTo>
                      <a:pt x="4989" y="1866"/>
                    </a:lnTo>
                    <a:lnTo>
                      <a:pt x="4734" y="1868"/>
                    </a:lnTo>
                    <a:lnTo>
                      <a:pt x="4481" y="1866"/>
                    </a:lnTo>
                    <a:lnTo>
                      <a:pt x="4236" y="1861"/>
                    </a:lnTo>
                    <a:lnTo>
                      <a:pt x="3999" y="1852"/>
                    </a:lnTo>
                    <a:lnTo>
                      <a:pt x="3772" y="1840"/>
                    </a:lnTo>
                    <a:lnTo>
                      <a:pt x="3553" y="1824"/>
                    </a:lnTo>
                    <a:lnTo>
                      <a:pt x="3343" y="1805"/>
                    </a:lnTo>
                    <a:lnTo>
                      <a:pt x="3144" y="1784"/>
                    </a:lnTo>
                    <a:lnTo>
                      <a:pt x="2952" y="1759"/>
                    </a:lnTo>
                    <a:lnTo>
                      <a:pt x="2770" y="1732"/>
                    </a:lnTo>
                    <a:lnTo>
                      <a:pt x="2597" y="1702"/>
                    </a:lnTo>
                    <a:lnTo>
                      <a:pt x="2434" y="1671"/>
                    </a:lnTo>
                    <a:lnTo>
                      <a:pt x="2281" y="1637"/>
                    </a:lnTo>
                    <a:lnTo>
                      <a:pt x="2138" y="1600"/>
                    </a:lnTo>
                    <a:lnTo>
                      <a:pt x="2005" y="1561"/>
                    </a:lnTo>
                    <a:lnTo>
                      <a:pt x="1883" y="1522"/>
                    </a:lnTo>
                    <a:lnTo>
                      <a:pt x="1769" y="1479"/>
                    </a:lnTo>
                    <a:lnTo>
                      <a:pt x="1666" y="1437"/>
                    </a:lnTo>
                    <a:lnTo>
                      <a:pt x="1574" y="1392"/>
                    </a:lnTo>
                    <a:lnTo>
                      <a:pt x="1493" y="1346"/>
                    </a:lnTo>
                    <a:lnTo>
                      <a:pt x="1421" y="1299"/>
                    </a:lnTo>
                    <a:lnTo>
                      <a:pt x="1360" y="1251"/>
                    </a:lnTo>
                    <a:lnTo>
                      <a:pt x="1311" y="1202"/>
                    </a:lnTo>
                    <a:lnTo>
                      <a:pt x="1273" y="1152"/>
                    </a:lnTo>
                    <a:lnTo>
                      <a:pt x="1244" y="1101"/>
                    </a:lnTo>
                    <a:lnTo>
                      <a:pt x="1228" y="1051"/>
                    </a:lnTo>
                    <a:lnTo>
                      <a:pt x="1223" y="1000"/>
                    </a:lnTo>
                    <a:lnTo>
                      <a:pt x="1229" y="949"/>
                    </a:lnTo>
                    <a:lnTo>
                      <a:pt x="1248" y="898"/>
                    </a:lnTo>
                    <a:lnTo>
                      <a:pt x="1276" y="847"/>
                    </a:lnTo>
                    <a:lnTo>
                      <a:pt x="1318" y="796"/>
                    </a:lnTo>
                    <a:lnTo>
                      <a:pt x="1371" y="746"/>
                    </a:lnTo>
                    <a:lnTo>
                      <a:pt x="1436" y="696"/>
                    </a:lnTo>
                    <a:close/>
                  </a:path>
                </a:pathLst>
              </a:custGeom>
              <a:solidFill>
                <a:schemeClr val="bg1">
                  <a:lumMod val="85000"/>
                </a:schemeClr>
              </a:solidFill>
              <a:ln>
                <a:noFill/>
              </a:ln>
            </p:spPr>
            <p:txBody>
              <a:bodyPr vert="horz" wrap="square" lIns="97385" tIns="48693" rIns="97385" bIns="48693" numCol="1" anchor="t" anchorCtr="0" compatLnSpc="1"/>
              <a:lstStyle/>
              <a:p>
                <a:endParaRPr lang="ru-RU" sz="1915"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5" name="Freeform 6"/>
              <p:cNvSpPr>
                <a:spLocks noEditPoints="1"/>
              </p:cNvSpPr>
              <p:nvPr/>
            </p:nvSpPr>
            <p:spPr bwMode="auto">
              <a:xfrm>
                <a:off x="12298363" y="8080375"/>
                <a:ext cx="2563813" cy="620713"/>
              </a:xfrm>
              <a:custGeom>
                <a:avLst/>
                <a:gdLst>
                  <a:gd name="T0" fmla="*/ 4636 w 4845"/>
                  <a:gd name="T1" fmla="*/ 350 h 1174"/>
                  <a:gd name="T2" fmla="*/ 4378 w 4845"/>
                  <a:gd name="T3" fmla="*/ 243 h 1174"/>
                  <a:gd name="T4" fmla="*/ 4041 w 4845"/>
                  <a:gd name="T5" fmla="*/ 153 h 1174"/>
                  <a:gd name="T6" fmla="*/ 3640 w 4845"/>
                  <a:gd name="T7" fmla="*/ 82 h 1174"/>
                  <a:gd name="T8" fmla="*/ 3193 w 4845"/>
                  <a:gd name="T9" fmla="*/ 32 h 1174"/>
                  <a:gd name="T10" fmla="*/ 2716 w 4845"/>
                  <a:gd name="T11" fmla="*/ 5 h 1174"/>
                  <a:gd name="T12" fmla="*/ 2227 w 4845"/>
                  <a:gd name="T13" fmla="*/ 2 h 1174"/>
                  <a:gd name="T14" fmla="*/ 1746 w 4845"/>
                  <a:gd name="T15" fmla="*/ 25 h 1174"/>
                  <a:gd name="T16" fmla="*/ 1293 w 4845"/>
                  <a:gd name="T17" fmla="*/ 70 h 1174"/>
                  <a:gd name="T18" fmla="*/ 881 w 4845"/>
                  <a:gd name="T19" fmla="*/ 138 h 1174"/>
                  <a:gd name="T20" fmla="*/ 529 w 4845"/>
                  <a:gd name="T21" fmla="*/ 223 h 1174"/>
                  <a:gd name="T22" fmla="*/ 255 w 4845"/>
                  <a:gd name="T23" fmla="*/ 327 h 1174"/>
                  <a:gd name="T24" fmla="*/ 72 w 4845"/>
                  <a:gd name="T25" fmla="*/ 446 h 1174"/>
                  <a:gd name="T26" fmla="*/ 1 w 4845"/>
                  <a:gd name="T27" fmla="*/ 611 h 1174"/>
                  <a:gd name="T28" fmla="*/ 114 w 4845"/>
                  <a:gd name="T29" fmla="*/ 771 h 1174"/>
                  <a:gd name="T30" fmla="*/ 397 w 4845"/>
                  <a:gd name="T31" fmla="*/ 916 h 1174"/>
                  <a:gd name="T32" fmla="*/ 833 w 4845"/>
                  <a:gd name="T33" fmla="*/ 1037 h 1174"/>
                  <a:gd name="T34" fmla="*/ 1410 w 4845"/>
                  <a:gd name="T35" fmla="*/ 1124 h 1174"/>
                  <a:gd name="T36" fmla="*/ 2111 w 4845"/>
                  <a:gd name="T37" fmla="*/ 1169 h 1174"/>
                  <a:gd name="T38" fmla="*/ 2885 w 4845"/>
                  <a:gd name="T39" fmla="*/ 1165 h 1174"/>
                  <a:gd name="T40" fmla="*/ 3562 w 4845"/>
                  <a:gd name="T41" fmla="*/ 1110 h 1174"/>
                  <a:gd name="T42" fmla="*/ 4112 w 4845"/>
                  <a:gd name="T43" fmla="*/ 1015 h 1174"/>
                  <a:gd name="T44" fmla="*/ 4518 w 4845"/>
                  <a:gd name="T45" fmla="*/ 888 h 1174"/>
                  <a:gd name="T46" fmla="*/ 4768 w 4845"/>
                  <a:gd name="T47" fmla="*/ 740 h 1174"/>
                  <a:gd name="T48" fmla="*/ 4845 w 4845"/>
                  <a:gd name="T49" fmla="*/ 578 h 1174"/>
                  <a:gd name="T50" fmla="*/ 931 w 4845"/>
                  <a:gd name="T51" fmla="*/ 446 h 1174"/>
                  <a:gd name="T52" fmla="*/ 1024 w 4845"/>
                  <a:gd name="T53" fmla="*/ 366 h 1174"/>
                  <a:gd name="T54" fmla="*/ 1184 w 4845"/>
                  <a:gd name="T55" fmla="*/ 296 h 1174"/>
                  <a:gd name="T56" fmla="*/ 1403 w 4845"/>
                  <a:gd name="T57" fmla="*/ 237 h 1174"/>
                  <a:gd name="T58" fmla="*/ 1667 w 4845"/>
                  <a:gd name="T59" fmla="*/ 191 h 1174"/>
                  <a:gd name="T60" fmla="*/ 1967 w 4845"/>
                  <a:gd name="T61" fmla="*/ 160 h 1174"/>
                  <a:gd name="T62" fmla="*/ 2289 w 4845"/>
                  <a:gd name="T63" fmla="*/ 143 h 1174"/>
                  <a:gd name="T64" fmla="*/ 2622 w 4845"/>
                  <a:gd name="T65" fmla="*/ 145 h 1174"/>
                  <a:gd name="T66" fmla="*/ 2941 w 4845"/>
                  <a:gd name="T67" fmla="*/ 164 h 1174"/>
                  <a:gd name="T68" fmla="*/ 3234 w 4845"/>
                  <a:gd name="T69" fmla="*/ 199 h 1174"/>
                  <a:gd name="T70" fmla="*/ 3490 w 4845"/>
                  <a:gd name="T71" fmla="*/ 248 h 1174"/>
                  <a:gd name="T72" fmla="*/ 3698 w 4845"/>
                  <a:gd name="T73" fmla="*/ 309 h 1174"/>
                  <a:gd name="T74" fmla="*/ 3846 w 4845"/>
                  <a:gd name="T75" fmla="*/ 381 h 1174"/>
                  <a:gd name="T76" fmla="*/ 3925 w 4845"/>
                  <a:gd name="T77" fmla="*/ 466 h 1174"/>
                  <a:gd name="T78" fmla="*/ 3911 w 4845"/>
                  <a:gd name="T79" fmla="*/ 563 h 1174"/>
                  <a:gd name="T80" fmla="*/ 3794 w 4845"/>
                  <a:gd name="T81" fmla="*/ 653 h 1174"/>
                  <a:gd name="T82" fmla="*/ 3585 w 4845"/>
                  <a:gd name="T83" fmla="*/ 732 h 1174"/>
                  <a:gd name="T84" fmla="*/ 3294 w 4845"/>
                  <a:gd name="T85" fmla="*/ 797 h 1174"/>
                  <a:gd name="T86" fmla="*/ 2933 w 4845"/>
                  <a:gd name="T87" fmla="*/ 840 h 1174"/>
                  <a:gd name="T88" fmla="*/ 2513 w 4845"/>
                  <a:gd name="T89" fmla="*/ 860 h 1174"/>
                  <a:gd name="T90" fmla="*/ 2074 w 4845"/>
                  <a:gd name="T91" fmla="*/ 851 h 1174"/>
                  <a:gd name="T92" fmla="*/ 1688 w 4845"/>
                  <a:gd name="T93" fmla="*/ 816 h 1174"/>
                  <a:gd name="T94" fmla="*/ 1368 w 4845"/>
                  <a:gd name="T95" fmla="*/ 761 h 1174"/>
                  <a:gd name="T96" fmla="*/ 1124 w 4845"/>
                  <a:gd name="T97" fmla="*/ 686 h 1174"/>
                  <a:gd name="T98" fmla="*/ 969 w 4845"/>
                  <a:gd name="T99" fmla="*/ 600 h 1174"/>
                  <a:gd name="T100" fmla="*/ 913 w 4845"/>
                  <a:gd name="T101" fmla="*/ 505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45" h="1174">
                    <a:moveTo>
                      <a:pt x="4773" y="446"/>
                    </a:moveTo>
                    <a:lnTo>
                      <a:pt x="4744" y="421"/>
                    </a:lnTo>
                    <a:lnTo>
                      <a:pt x="4713" y="397"/>
                    </a:lnTo>
                    <a:lnTo>
                      <a:pt x="4677" y="373"/>
                    </a:lnTo>
                    <a:lnTo>
                      <a:pt x="4636" y="350"/>
                    </a:lnTo>
                    <a:lnTo>
                      <a:pt x="4591" y="327"/>
                    </a:lnTo>
                    <a:lnTo>
                      <a:pt x="4543" y="305"/>
                    </a:lnTo>
                    <a:lnTo>
                      <a:pt x="4492" y="283"/>
                    </a:lnTo>
                    <a:lnTo>
                      <a:pt x="4436" y="262"/>
                    </a:lnTo>
                    <a:lnTo>
                      <a:pt x="4378" y="243"/>
                    </a:lnTo>
                    <a:lnTo>
                      <a:pt x="4316" y="223"/>
                    </a:lnTo>
                    <a:lnTo>
                      <a:pt x="4252" y="204"/>
                    </a:lnTo>
                    <a:lnTo>
                      <a:pt x="4184" y="187"/>
                    </a:lnTo>
                    <a:lnTo>
                      <a:pt x="4114" y="169"/>
                    </a:lnTo>
                    <a:lnTo>
                      <a:pt x="4041" y="153"/>
                    </a:lnTo>
                    <a:lnTo>
                      <a:pt x="3965" y="138"/>
                    </a:lnTo>
                    <a:lnTo>
                      <a:pt x="3887" y="122"/>
                    </a:lnTo>
                    <a:lnTo>
                      <a:pt x="3807" y="108"/>
                    </a:lnTo>
                    <a:lnTo>
                      <a:pt x="3724" y="95"/>
                    </a:lnTo>
                    <a:lnTo>
                      <a:pt x="3640" y="82"/>
                    </a:lnTo>
                    <a:lnTo>
                      <a:pt x="3553" y="70"/>
                    </a:lnTo>
                    <a:lnTo>
                      <a:pt x="3466" y="59"/>
                    </a:lnTo>
                    <a:lnTo>
                      <a:pt x="3376" y="49"/>
                    </a:lnTo>
                    <a:lnTo>
                      <a:pt x="3285" y="40"/>
                    </a:lnTo>
                    <a:lnTo>
                      <a:pt x="3193" y="32"/>
                    </a:lnTo>
                    <a:lnTo>
                      <a:pt x="3099" y="25"/>
                    </a:lnTo>
                    <a:lnTo>
                      <a:pt x="3005" y="19"/>
                    </a:lnTo>
                    <a:lnTo>
                      <a:pt x="2909" y="13"/>
                    </a:lnTo>
                    <a:lnTo>
                      <a:pt x="2813" y="9"/>
                    </a:lnTo>
                    <a:lnTo>
                      <a:pt x="2716" y="5"/>
                    </a:lnTo>
                    <a:lnTo>
                      <a:pt x="2618" y="2"/>
                    </a:lnTo>
                    <a:lnTo>
                      <a:pt x="2521" y="1"/>
                    </a:lnTo>
                    <a:lnTo>
                      <a:pt x="2422" y="0"/>
                    </a:lnTo>
                    <a:lnTo>
                      <a:pt x="2325" y="1"/>
                    </a:lnTo>
                    <a:lnTo>
                      <a:pt x="2227" y="2"/>
                    </a:lnTo>
                    <a:lnTo>
                      <a:pt x="2130" y="5"/>
                    </a:lnTo>
                    <a:lnTo>
                      <a:pt x="2032" y="9"/>
                    </a:lnTo>
                    <a:lnTo>
                      <a:pt x="1936" y="13"/>
                    </a:lnTo>
                    <a:lnTo>
                      <a:pt x="1841" y="19"/>
                    </a:lnTo>
                    <a:lnTo>
                      <a:pt x="1746" y="25"/>
                    </a:lnTo>
                    <a:lnTo>
                      <a:pt x="1653" y="32"/>
                    </a:lnTo>
                    <a:lnTo>
                      <a:pt x="1560" y="40"/>
                    </a:lnTo>
                    <a:lnTo>
                      <a:pt x="1470" y="49"/>
                    </a:lnTo>
                    <a:lnTo>
                      <a:pt x="1380" y="59"/>
                    </a:lnTo>
                    <a:lnTo>
                      <a:pt x="1293" y="70"/>
                    </a:lnTo>
                    <a:lnTo>
                      <a:pt x="1206" y="82"/>
                    </a:lnTo>
                    <a:lnTo>
                      <a:pt x="1121" y="95"/>
                    </a:lnTo>
                    <a:lnTo>
                      <a:pt x="1039" y="108"/>
                    </a:lnTo>
                    <a:lnTo>
                      <a:pt x="958" y="122"/>
                    </a:lnTo>
                    <a:lnTo>
                      <a:pt x="881" y="138"/>
                    </a:lnTo>
                    <a:lnTo>
                      <a:pt x="805" y="153"/>
                    </a:lnTo>
                    <a:lnTo>
                      <a:pt x="732" y="169"/>
                    </a:lnTo>
                    <a:lnTo>
                      <a:pt x="661" y="187"/>
                    </a:lnTo>
                    <a:lnTo>
                      <a:pt x="593" y="204"/>
                    </a:lnTo>
                    <a:lnTo>
                      <a:pt x="529" y="223"/>
                    </a:lnTo>
                    <a:lnTo>
                      <a:pt x="468" y="243"/>
                    </a:lnTo>
                    <a:lnTo>
                      <a:pt x="409" y="262"/>
                    </a:lnTo>
                    <a:lnTo>
                      <a:pt x="354" y="283"/>
                    </a:lnTo>
                    <a:lnTo>
                      <a:pt x="303" y="305"/>
                    </a:lnTo>
                    <a:lnTo>
                      <a:pt x="255" y="327"/>
                    </a:lnTo>
                    <a:lnTo>
                      <a:pt x="210" y="350"/>
                    </a:lnTo>
                    <a:lnTo>
                      <a:pt x="169" y="373"/>
                    </a:lnTo>
                    <a:lnTo>
                      <a:pt x="133" y="397"/>
                    </a:lnTo>
                    <a:lnTo>
                      <a:pt x="101" y="421"/>
                    </a:lnTo>
                    <a:lnTo>
                      <a:pt x="72" y="446"/>
                    </a:lnTo>
                    <a:lnTo>
                      <a:pt x="43" y="479"/>
                    </a:lnTo>
                    <a:lnTo>
                      <a:pt x="21" y="512"/>
                    </a:lnTo>
                    <a:lnTo>
                      <a:pt x="7" y="545"/>
                    </a:lnTo>
                    <a:lnTo>
                      <a:pt x="0" y="578"/>
                    </a:lnTo>
                    <a:lnTo>
                      <a:pt x="1" y="611"/>
                    </a:lnTo>
                    <a:lnTo>
                      <a:pt x="9" y="644"/>
                    </a:lnTo>
                    <a:lnTo>
                      <a:pt x="25" y="676"/>
                    </a:lnTo>
                    <a:lnTo>
                      <a:pt x="48" y="708"/>
                    </a:lnTo>
                    <a:lnTo>
                      <a:pt x="78" y="740"/>
                    </a:lnTo>
                    <a:lnTo>
                      <a:pt x="114" y="771"/>
                    </a:lnTo>
                    <a:lnTo>
                      <a:pt x="157" y="801"/>
                    </a:lnTo>
                    <a:lnTo>
                      <a:pt x="208" y="832"/>
                    </a:lnTo>
                    <a:lnTo>
                      <a:pt x="263" y="860"/>
                    </a:lnTo>
                    <a:lnTo>
                      <a:pt x="327" y="888"/>
                    </a:lnTo>
                    <a:lnTo>
                      <a:pt x="397" y="916"/>
                    </a:lnTo>
                    <a:lnTo>
                      <a:pt x="472" y="942"/>
                    </a:lnTo>
                    <a:lnTo>
                      <a:pt x="553" y="967"/>
                    </a:lnTo>
                    <a:lnTo>
                      <a:pt x="640" y="991"/>
                    </a:lnTo>
                    <a:lnTo>
                      <a:pt x="734" y="1015"/>
                    </a:lnTo>
                    <a:lnTo>
                      <a:pt x="833" y="1037"/>
                    </a:lnTo>
                    <a:lnTo>
                      <a:pt x="938" y="1057"/>
                    </a:lnTo>
                    <a:lnTo>
                      <a:pt x="1048" y="1076"/>
                    </a:lnTo>
                    <a:lnTo>
                      <a:pt x="1163" y="1094"/>
                    </a:lnTo>
                    <a:lnTo>
                      <a:pt x="1284" y="1110"/>
                    </a:lnTo>
                    <a:lnTo>
                      <a:pt x="1410" y="1124"/>
                    </a:lnTo>
                    <a:lnTo>
                      <a:pt x="1541" y="1136"/>
                    </a:lnTo>
                    <a:lnTo>
                      <a:pt x="1676" y="1148"/>
                    </a:lnTo>
                    <a:lnTo>
                      <a:pt x="1816" y="1157"/>
                    </a:lnTo>
                    <a:lnTo>
                      <a:pt x="1961" y="1165"/>
                    </a:lnTo>
                    <a:lnTo>
                      <a:pt x="2111" y="1169"/>
                    </a:lnTo>
                    <a:lnTo>
                      <a:pt x="2265" y="1173"/>
                    </a:lnTo>
                    <a:lnTo>
                      <a:pt x="2422" y="1174"/>
                    </a:lnTo>
                    <a:lnTo>
                      <a:pt x="2581" y="1173"/>
                    </a:lnTo>
                    <a:lnTo>
                      <a:pt x="2735" y="1169"/>
                    </a:lnTo>
                    <a:lnTo>
                      <a:pt x="2885" y="1165"/>
                    </a:lnTo>
                    <a:lnTo>
                      <a:pt x="3029" y="1157"/>
                    </a:lnTo>
                    <a:lnTo>
                      <a:pt x="3170" y="1148"/>
                    </a:lnTo>
                    <a:lnTo>
                      <a:pt x="3305" y="1136"/>
                    </a:lnTo>
                    <a:lnTo>
                      <a:pt x="3435" y="1124"/>
                    </a:lnTo>
                    <a:lnTo>
                      <a:pt x="3562" y="1110"/>
                    </a:lnTo>
                    <a:lnTo>
                      <a:pt x="3682" y="1094"/>
                    </a:lnTo>
                    <a:lnTo>
                      <a:pt x="3798" y="1076"/>
                    </a:lnTo>
                    <a:lnTo>
                      <a:pt x="3907" y="1057"/>
                    </a:lnTo>
                    <a:lnTo>
                      <a:pt x="4012" y="1037"/>
                    </a:lnTo>
                    <a:lnTo>
                      <a:pt x="4112" y="1015"/>
                    </a:lnTo>
                    <a:lnTo>
                      <a:pt x="4205" y="991"/>
                    </a:lnTo>
                    <a:lnTo>
                      <a:pt x="4292" y="967"/>
                    </a:lnTo>
                    <a:lnTo>
                      <a:pt x="4374" y="942"/>
                    </a:lnTo>
                    <a:lnTo>
                      <a:pt x="4449" y="916"/>
                    </a:lnTo>
                    <a:lnTo>
                      <a:pt x="4518" y="888"/>
                    </a:lnTo>
                    <a:lnTo>
                      <a:pt x="4582" y="860"/>
                    </a:lnTo>
                    <a:lnTo>
                      <a:pt x="4638" y="832"/>
                    </a:lnTo>
                    <a:lnTo>
                      <a:pt x="4689" y="801"/>
                    </a:lnTo>
                    <a:lnTo>
                      <a:pt x="4731" y="771"/>
                    </a:lnTo>
                    <a:lnTo>
                      <a:pt x="4768" y="740"/>
                    </a:lnTo>
                    <a:lnTo>
                      <a:pt x="4798" y="708"/>
                    </a:lnTo>
                    <a:lnTo>
                      <a:pt x="4821" y="676"/>
                    </a:lnTo>
                    <a:lnTo>
                      <a:pt x="4836" y="644"/>
                    </a:lnTo>
                    <a:lnTo>
                      <a:pt x="4845" y="611"/>
                    </a:lnTo>
                    <a:lnTo>
                      <a:pt x="4845" y="578"/>
                    </a:lnTo>
                    <a:lnTo>
                      <a:pt x="4838" y="545"/>
                    </a:lnTo>
                    <a:lnTo>
                      <a:pt x="4824" y="512"/>
                    </a:lnTo>
                    <a:lnTo>
                      <a:pt x="4802" y="479"/>
                    </a:lnTo>
                    <a:lnTo>
                      <a:pt x="4773" y="446"/>
                    </a:lnTo>
                    <a:close/>
                    <a:moveTo>
                      <a:pt x="931" y="446"/>
                    </a:moveTo>
                    <a:lnTo>
                      <a:pt x="944" y="429"/>
                    </a:lnTo>
                    <a:lnTo>
                      <a:pt x="959" y="413"/>
                    </a:lnTo>
                    <a:lnTo>
                      <a:pt x="978" y="398"/>
                    </a:lnTo>
                    <a:lnTo>
                      <a:pt x="1000" y="381"/>
                    </a:lnTo>
                    <a:lnTo>
                      <a:pt x="1024" y="366"/>
                    </a:lnTo>
                    <a:lnTo>
                      <a:pt x="1051" y="352"/>
                    </a:lnTo>
                    <a:lnTo>
                      <a:pt x="1081" y="338"/>
                    </a:lnTo>
                    <a:lnTo>
                      <a:pt x="1112" y="323"/>
                    </a:lnTo>
                    <a:lnTo>
                      <a:pt x="1147" y="309"/>
                    </a:lnTo>
                    <a:lnTo>
                      <a:pt x="1184" y="296"/>
                    </a:lnTo>
                    <a:lnTo>
                      <a:pt x="1224" y="284"/>
                    </a:lnTo>
                    <a:lnTo>
                      <a:pt x="1265" y="271"/>
                    </a:lnTo>
                    <a:lnTo>
                      <a:pt x="1310" y="259"/>
                    </a:lnTo>
                    <a:lnTo>
                      <a:pt x="1355" y="248"/>
                    </a:lnTo>
                    <a:lnTo>
                      <a:pt x="1403" y="237"/>
                    </a:lnTo>
                    <a:lnTo>
                      <a:pt x="1452" y="227"/>
                    </a:lnTo>
                    <a:lnTo>
                      <a:pt x="1504" y="217"/>
                    </a:lnTo>
                    <a:lnTo>
                      <a:pt x="1557" y="208"/>
                    </a:lnTo>
                    <a:lnTo>
                      <a:pt x="1612" y="199"/>
                    </a:lnTo>
                    <a:lnTo>
                      <a:pt x="1667" y="191"/>
                    </a:lnTo>
                    <a:lnTo>
                      <a:pt x="1725" y="184"/>
                    </a:lnTo>
                    <a:lnTo>
                      <a:pt x="1783" y="176"/>
                    </a:lnTo>
                    <a:lnTo>
                      <a:pt x="1843" y="170"/>
                    </a:lnTo>
                    <a:lnTo>
                      <a:pt x="1905" y="164"/>
                    </a:lnTo>
                    <a:lnTo>
                      <a:pt x="1967" y="160"/>
                    </a:lnTo>
                    <a:lnTo>
                      <a:pt x="2030" y="154"/>
                    </a:lnTo>
                    <a:lnTo>
                      <a:pt x="2094" y="151"/>
                    </a:lnTo>
                    <a:lnTo>
                      <a:pt x="2158" y="148"/>
                    </a:lnTo>
                    <a:lnTo>
                      <a:pt x="2224" y="145"/>
                    </a:lnTo>
                    <a:lnTo>
                      <a:pt x="2289" y="143"/>
                    </a:lnTo>
                    <a:lnTo>
                      <a:pt x="2356" y="142"/>
                    </a:lnTo>
                    <a:lnTo>
                      <a:pt x="2422" y="142"/>
                    </a:lnTo>
                    <a:lnTo>
                      <a:pt x="2489" y="142"/>
                    </a:lnTo>
                    <a:lnTo>
                      <a:pt x="2556" y="143"/>
                    </a:lnTo>
                    <a:lnTo>
                      <a:pt x="2622" y="145"/>
                    </a:lnTo>
                    <a:lnTo>
                      <a:pt x="2687" y="148"/>
                    </a:lnTo>
                    <a:lnTo>
                      <a:pt x="2752" y="151"/>
                    </a:lnTo>
                    <a:lnTo>
                      <a:pt x="2816" y="154"/>
                    </a:lnTo>
                    <a:lnTo>
                      <a:pt x="2879" y="160"/>
                    </a:lnTo>
                    <a:lnTo>
                      <a:pt x="2941" y="164"/>
                    </a:lnTo>
                    <a:lnTo>
                      <a:pt x="3002" y="170"/>
                    </a:lnTo>
                    <a:lnTo>
                      <a:pt x="3062" y="176"/>
                    </a:lnTo>
                    <a:lnTo>
                      <a:pt x="3121" y="184"/>
                    </a:lnTo>
                    <a:lnTo>
                      <a:pt x="3179" y="191"/>
                    </a:lnTo>
                    <a:lnTo>
                      <a:pt x="3234" y="199"/>
                    </a:lnTo>
                    <a:lnTo>
                      <a:pt x="3289" y="208"/>
                    </a:lnTo>
                    <a:lnTo>
                      <a:pt x="3341" y="217"/>
                    </a:lnTo>
                    <a:lnTo>
                      <a:pt x="3393" y="227"/>
                    </a:lnTo>
                    <a:lnTo>
                      <a:pt x="3443" y="237"/>
                    </a:lnTo>
                    <a:lnTo>
                      <a:pt x="3490" y="248"/>
                    </a:lnTo>
                    <a:lnTo>
                      <a:pt x="3536" y="259"/>
                    </a:lnTo>
                    <a:lnTo>
                      <a:pt x="3580" y="271"/>
                    </a:lnTo>
                    <a:lnTo>
                      <a:pt x="3621" y="284"/>
                    </a:lnTo>
                    <a:lnTo>
                      <a:pt x="3660" y="296"/>
                    </a:lnTo>
                    <a:lnTo>
                      <a:pt x="3698" y="309"/>
                    </a:lnTo>
                    <a:lnTo>
                      <a:pt x="3733" y="323"/>
                    </a:lnTo>
                    <a:lnTo>
                      <a:pt x="3765" y="338"/>
                    </a:lnTo>
                    <a:lnTo>
                      <a:pt x="3795" y="352"/>
                    </a:lnTo>
                    <a:lnTo>
                      <a:pt x="3822" y="366"/>
                    </a:lnTo>
                    <a:lnTo>
                      <a:pt x="3846" y="381"/>
                    </a:lnTo>
                    <a:lnTo>
                      <a:pt x="3868" y="398"/>
                    </a:lnTo>
                    <a:lnTo>
                      <a:pt x="3887" y="413"/>
                    </a:lnTo>
                    <a:lnTo>
                      <a:pt x="3902" y="429"/>
                    </a:lnTo>
                    <a:lnTo>
                      <a:pt x="3914" y="446"/>
                    </a:lnTo>
                    <a:lnTo>
                      <a:pt x="3925" y="466"/>
                    </a:lnTo>
                    <a:lnTo>
                      <a:pt x="3930" y="485"/>
                    </a:lnTo>
                    <a:lnTo>
                      <a:pt x="3932" y="505"/>
                    </a:lnTo>
                    <a:lnTo>
                      <a:pt x="3929" y="525"/>
                    </a:lnTo>
                    <a:lnTo>
                      <a:pt x="3923" y="544"/>
                    </a:lnTo>
                    <a:lnTo>
                      <a:pt x="3911" y="563"/>
                    </a:lnTo>
                    <a:lnTo>
                      <a:pt x="3895" y="581"/>
                    </a:lnTo>
                    <a:lnTo>
                      <a:pt x="3876" y="600"/>
                    </a:lnTo>
                    <a:lnTo>
                      <a:pt x="3853" y="618"/>
                    </a:lnTo>
                    <a:lnTo>
                      <a:pt x="3825" y="636"/>
                    </a:lnTo>
                    <a:lnTo>
                      <a:pt x="3794" y="653"/>
                    </a:lnTo>
                    <a:lnTo>
                      <a:pt x="3759" y="670"/>
                    </a:lnTo>
                    <a:lnTo>
                      <a:pt x="3721" y="686"/>
                    </a:lnTo>
                    <a:lnTo>
                      <a:pt x="3679" y="703"/>
                    </a:lnTo>
                    <a:lnTo>
                      <a:pt x="3633" y="718"/>
                    </a:lnTo>
                    <a:lnTo>
                      <a:pt x="3585" y="732"/>
                    </a:lnTo>
                    <a:lnTo>
                      <a:pt x="3533" y="746"/>
                    </a:lnTo>
                    <a:lnTo>
                      <a:pt x="3478" y="761"/>
                    </a:lnTo>
                    <a:lnTo>
                      <a:pt x="3419" y="773"/>
                    </a:lnTo>
                    <a:lnTo>
                      <a:pt x="3358" y="785"/>
                    </a:lnTo>
                    <a:lnTo>
                      <a:pt x="3294" y="797"/>
                    </a:lnTo>
                    <a:lnTo>
                      <a:pt x="3228" y="806"/>
                    </a:lnTo>
                    <a:lnTo>
                      <a:pt x="3158" y="816"/>
                    </a:lnTo>
                    <a:lnTo>
                      <a:pt x="3086" y="825"/>
                    </a:lnTo>
                    <a:lnTo>
                      <a:pt x="3010" y="833"/>
                    </a:lnTo>
                    <a:lnTo>
                      <a:pt x="2933" y="840"/>
                    </a:lnTo>
                    <a:lnTo>
                      <a:pt x="2854" y="846"/>
                    </a:lnTo>
                    <a:lnTo>
                      <a:pt x="2772" y="851"/>
                    </a:lnTo>
                    <a:lnTo>
                      <a:pt x="2688" y="855"/>
                    </a:lnTo>
                    <a:lnTo>
                      <a:pt x="2602" y="858"/>
                    </a:lnTo>
                    <a:lnTo>
                      <a:pt x="2513" y="860"/>
                    </a:lnTo>
                    <a:lnTo>
                      <a:pt x="2422" y="860"/>
                    </a:lnTo>
                    <a:lnTo>
                      <a:pt x="2333" y="860"/>
                    </a:lnTo>
                    <a:lnTo>
                      <a:pt x="2244" y="858"/>
                    </a:lnTo>
                    <a:lnTo>
                      <a:pt x="2158" y="855"/>
                    </a:lnTo>
                    <a:lnTo>
                      <a:pt x="2074" y="851"/>
                    </a:lnTo>
                    <a:lnTo>
                      <a:pt x="1992" y="846"/>
                    </a:lnTo>
                    <a:lnTo>
                      <a:pt x="1912" y="840"/>
                    </a:lnTo>
                    <a:lnTo>
                      <a:pt x="1835" y="833"/>
                    </a:lnTo>
                    <a:lnTo>
                      <a:pt x="1760" y="825"/>
                    </a:lnTo>
                    <a:lnTo>
                      <a:pt x="1688" y="816"/>
                    </a:lnTo>
                    <a:lnTo>
                      <a:pt x="1618" y="806"/>
                    </a:lnTo>
                    <a:lnTo>
                      <a:pt x="1552" y="797"/>
                    </a:lnTo>
                    <a:lnTo>
                      <a:pt x="1487" y="785"/>
                    </a:lnTo>
                    <a:lnTo>
                      <a:pt x="1426" y="773"/>
                    </a:lnTo>
                    <a:lnTo>
                      <a:pt x="1368" y="761"/>
                    </a:lnTo>
                    <a:lnTo>
                      <a:pt x="1312" y="746"/>
                    </a:lnTo>
                    <a:lnTo>
                      <a:pt x="1261" y="732"/>
                    </a:lnTo>
                    <a:lnTo>
                      <a:pt x="1212" y="718"/>
                    </a:lnTo>
                    <a:lnTo>
                      <a:pt x="1167" y="703"/>
                    </a:lnTo>
                    <a:lnTo>
                      <a:pt x="1124" y="686"/>
                    </a:lnTo>
                    <a:lnTo>
                      <a:pt x="1086" y="670"/>
                    </a:lnTo>
                    <a:lnTo>
                      <a:pt x="1051" y="653"/>
                    </a:lnTo>
                    <a:lnTo>
                      <a:pt x="1021" y="636"/>
                    </a:lnTo>
                    <a:lnTo>
                      <a:pt x="993" y="618"/>
                    </a:lnTo>
                    <a:lnTo>
                      <a:pt x="969" y="600"/>
                    </a:lnTo>
                    <a:lnTo>
                      <a:pt x="950" y="581"/>
                    </a:lnTo>
                    <a:lnTo>
                      <a:pt x="934" y="563"/>
                    </a:lnTo>
                    <a:lnTo>
                      <a:pt x="923" y="544"/>
                    </a:lnTo>
                    <a:lnTo>
                      <a:pt x="916" y="525"/>
                    </a:lnTo>
                    <a:lnTo>
                      <a:pt x="913" y="505"/>
                    </a:lnTo>
                    <a:lnTo>
                      <a:pt x="915" y="485"/>
                    </a:lnTo>
                    <a:lnTo>
                      <a:pt x="921" y="466"/>
                    </a:lnTo>
                    <a:lnTo>
                      <a:pt x="931" y="446"/>
                    </a:lnTo>
                    <a:close/>
                  </a:path>
                </a:pathLst>
              </a:custGeom>
              <a:solidFill>
                <a:schemeClr val="bg1">
                  <a:lumMod val="85000"/>
                </a:schemeClr>
              </a:solidFill>
              <a:ln>
                <a:noFill/>
              </a:ln>
            </p:spPr>
            <p:txBody>
              <a:bodyPr vert="horz" wrap="square" lIns="97385" tIns="48693" rIns="97385" bIns="48693" numCol="1" anchor="t" anchorCtr="0" compatLnSpc="1"/>
              <a:lstStyle/>
              <a:p>
                <a:endParaRPr lang="ru-RU" sz="1915"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grpSp>
          <p:nvGrpSpPr>
            <p:cNvPr id="6" name="Группа 70"/>
            <p:cNvGrpSpPr/>
            <p:nvPr/>
          </p:nvGrpSpPr>
          <p:grpSpPr>
            <a:xfrm>
              <a:off x="11748780" y="5903162"/>
              <a:ext cx="4536189" cy="3668852"/>
              <a:chOff x="11031538" y="5535613"/>
              <a:chExt cx="4259263" cy="3444875"/>
            </a:xfrm>
            <a:gradFill>
              <a:gsLst>
                <a:gs pos="0">
                  <a:schemeClr val="accent4"/>
                </a:gs>
                <a:gs pos="52000">
                  <a:schemeClr val="accent3"/>
                </a:gs>
                <a:gs pos="100000">
                  <a:schemeClr val="accent5"/>
                </a:gs>
              </a:gsLst>
              <a:lin ang="0" scaled="1"/>
            </a:gradFill>
          </p:grpSpPr>
          <p:sp>
            <p:nvSpPr>
              <p:cNvPr id="7" name="Freeform 7"/>
              <p:cNvSpPr/>
              <p:nvPr/>
            </p:nvSpPr>
            <p:spPr bwMode="auto">
              <a:xfrm>
                <a:off x="11031538" y="5535613"/>
                <a:ext cx="4259263" cy="3444875"/>
              </a:xfrm>
              <a:custGeom>
                <a:avLst/>
                <a:gdLst>
                  <a:gd name="T0" fmla="*/ 6623 w 8050"/>
                  <a:gd name="T1" fmla="*/ 0 h 6508"/>
                  <a:gd name="T2" fmla="*/ 6135 w 8050"/>
                  <a:gd name="T3" fmla="*/ 47 h 6508"/>
                  <a:gd name="T4" fmla="*/ 5610 w 8050"/>
                  <a:gd name="T5" fmla="*/ 164 h 6508"/>
                  <a:gd name="T6" fmla="*/ 5057 w 8050"/>
                  <a:gd name="T7" fmla="*/ 344 h 6508"/>
                  <a:gd name="T8" fmla="*/ 4490 w 8050"/>
                  <a:gd name="T9" fmla="*/ 580 h 6508"/>
                  <a:gd name="T10" fmla="*/ 3920 w 8050"/>
                  <a:gd name="T11" fmla="*/ 864 h 6508"/>
                  <a:gd name="T12" fmla="*/ 3718 w 8050"/>
                  <a:gd name="T13" fmla="*/ 1239 h 6508"/>
                  <a:gd name="T14" fmla="*/ 4161 w 8050"/>
                  <a:gd name="T15" fmla="*/ 1013 h 6508"/>
                  <a:gd name="T16" fmla="*/ 4598 w 8050"/>
                  <a:gd name="T17" fmla="*/ 827 h 6508"/>
                  <a:gd name="T18" fmla="*/ 5021 w 8050"/>
                  <a:gd name="T19" fmla="*/ 688 h 6508"/>
                  <a:gd name="T20" fmla="*/ 5418 w 8050"/>
                  <a:gd name="T21" fmla="*/ 600 h 6508"/>
                  <a:gd name="T22" fmla="*/ 5781 w 8050"/>
                  <a:gd name="T23" fmla="*/ 568 h 6508"/>
                  <a:gd name="T24" fmla="*/ 6098 w 8050"/>
                  <a:gd name="T25" fmla="*/ 599 h 6508"/>
                  <a:gd name="T26" fmla="*/ 6485 w 8050"/>
                  <a:gd name="T27" fmla="*/ 781 h 6508"/>
                  <a:gd name="T28" fmla="*/ 6691 w 8050"/>
                  <a:gd name="T29" fmla="*/ 1141 h 6508"/>
                  <a:gd name="T30" fmla="*/ 6667 w 8050"/>
                  <a:gd name="T31" fmla="*/ 1637 h 6508"/>
                  <a:gd name="T32" fmla="*/ 6408 w 8050"/>
                  <a:gd name="T33" fmla="*/ 2238 h 6508"/>
                  <a:gd name="T34" fmla="*/ 5911 w 8050"/>
                  <a:gd name="T35" fmla="*/ 2913 h 6508"/>
                  <a:gd name="T36" fmla="*/ 5174 w 8050"/>
                  <a:gd name="T37" fmla="*/ 3631 h 6508"/>
                  <a:gd name="T38" fmla="*/ 4218 w 8050"/>
                  <a:gd name="T39" fmla="*/ 4341 h 6508"/>
                  <a:gd name="T40" fmla="*/ 3288 w 8050"/>
                  <a:gd name="T41" fmla="*/ 4865 h 6508"/>
                  <a:gd name="T42" fmla="*/ 2466 w 8050"/>
                  <a:gd name="T43" fmla="*/ 5169 h 6508"/>
                  <a:gd name="T44" fmla="*/ 1783 w 8050"/>
                  <a:gd name="T45" fmla="*/ 5268 h 6508"/>
                  <a:gd name="T46" fmla="*/ 1266 w 8050"/>
                  <a:gd name="T47" fmla="*/ 5174 h 6508"/>
                  <a:gd name="T48" fmla="*/ 946 w 8050"/>
                  <a:gd name="T49" fmla="*/ 4901 h 6508"/>
                  <a:gd name="T50" fmla="*/ 851 w 8050"/>
                  <a:gd name="T51" fmla="*/ 4460 h 6508"/>
                  <a:gd name="T52" fmla="*/ 903 w 8050"/>
                  <a:gd name="T53" fmla="*/ 4162 h 6508"/>
                  <a:gd name="T54" fmla="*/ 1026 w 8050"/>
                  <a:gd name="T55" fmla="*/ 3840 h 6508"/>
                  <a:gd name="T56" fmla="*/ 1213 w 8050"/>
                  <a:gd name="T57" fmla="*/ 3502 h 6508"/>
                  <a:gd name="T58" fmla="*/ 1454 w 8050"/>
                  <a:gd name="T59" fmla="*/ 3154 h 6508"/>
                  <a:gd name="T60" fmla="*/ 1745 w 8050"/>
                  <a:gd name="T61" fmla="*/ 2804 h 6508"/>
                  <a:gd name="T62" fmla="*/ 2076 w 8050"/>
                  <a:gd name="T63" fmla="*/ 2459 h 6508"/>
                  <a:gd name="T64" fmla="*/ 1824 w 8050"/>
                  <a:gd name="T65" fmla="*/ 2378 h 6508"/>
                  <a:gd name="T66" fmla="*/ 1381 w 8050"/>
                  <a:gd name="T67" fmla="*/ 2819 h 6508"/>
                  <a:gd name="T68" fmla="*/ 983 w 8050"/>
                  <a:gd name="T69" fmla="*/ 3275 h 6508"/>
                  <a:gd name="T70" fmla="*/ 638 w 8050"/>
                  <a:gd name="T71" fmla="*/ 3735 h 6508"/>
                  <a:gd name="T72" fmla="*/ 358 w 8050"/>
                  <a:gd name="T73" fmla="*/ 4191 h 6508"/>
                  <a:gd name="T74" fmla="*/ 152 w 8050"/>
                  <a:gd name="T75" fmla="*/ 4633 h 6508"/>
                  <a:gd name="T76" fmla="*/ 31 w 8050"/>
                  <a:gd name="T77" fmla="*/ 5054 h 6508"/>
                  <a:gd name="T78" fmla="*/ 60 w 8050"/>
                  <a:gd name="T79" fmla="*/ 5768 h 6508"/>
                  <a:gd name="T80" fmla="*/ 427 w 8050"/>
                  <a:gd name="T81" fmla="*/ 6260 h 6508"/>
                  <a:gd name="T82" fmla="*/ 1098 w 8050"/>
                  <a:gd name="T83" fmla="*/ 6495 h 6508"/>
                  <a:gd name="T84" fmla="*/ 2040 w 8050"/>
                  <a:gd name="T85" fmla="*/ 6436 h 6508"/>
                  <a:gd name="T86" fmla="*/ 3218 w 8050"/>
                  <a:gd name="T87" fmla="*/ 6047 h 6508"/>
                  <a:gd name="T88" fmla="*/ 4600 w 8050"/>
                  <a:gd name="T89" fmla="*/ 5291 h 6508"/>
                  <a:gd name="T90" fmla="*/ 6045 w 8050"/>
                  <a:gd name="T91" fmla="*/ 4215 h 6508"/>
                  <a:gd name="T92" fmla="*/ 7108 w 8050"/>
                  <a:gd name="T93" fmla="*/ 3148 h 6508"/>
                  <a:gd name="T94" fmla="*/ 7764 w 8050"/>
                  <a:gd name="T95" fmla="*/ 2170 h 6508"/>
                  <a:gd name="T96" fmla="*/ 8039 w 8050"/>
                  <a:gd name="T97" fmla="*/ 1323 h 6508"/>
                  <a:gd name="T98" fmla="*/ 7953 w 8050"/>
                  <a:gd name="T99" fmla="*/ 651 h 6508"/>
                  <a:gd name="T100" fmla="*/ 7535 w 8050"/>
                  <a:gd name="T101" fmla="*/ 196 h 6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50" h="6508">
                    <a:moveTo>
                      <a:pt x="6976" y="19"/>
                    </a:moveTo>
                    <a:lnTo>
                      <a:pt x="6890" y="9"/>
                    </a:lnTo>
                    <a:lnTo>
                      <a:pt x="6804" y="2"/>
                    </a:lnTo>
                    <a:lnTo>
                      <a:pt x="6714" y="0"/>
                    </a:lnTo>
                    <a:lnTo>
                      <a:pt x="6623" y="0"/>
                    </a:lnTo>
                    <a:lnTo>
                      <a:pt x="6529" y="3"/>
                    </a:lnTo>
                    <a:lnTo>
                      <a:pt x="6434" y="10"/>
                    </a:lnTo>
                    <a:lnTo>
                      <a:pt x="6335" y="19"/>
                    </a:lnTo>
                    <a:lnTo>
                      <a:pt x="6237" y="32"/>
                    </a:lnTo>
                    <a:lnTo>
                      <a:pt x="6135" y="47"/>
                    </a:lnTo>
                    <a:lnTo>
                      <a:pt x="6033" y="64"/>
                    </a:lnTo>
                    <a:lnTo>
                      <a:pt x="5929" y="85"/>
                    </a:lnTo>
                    <a:lnTo>
                      <a:pt x="5824" y="109"/>
                    </a:lnTo>
                    <a:lnTo>
                      <a:pt x="5717" y="134"/>
                    </a:lnTo>
                    <a:lnTo>
                      <a:pt x="5610" y="164"/>
                    </a:lnTo>
                    <a:lnTo>
                      <a:pt x="5500" y="194"/>
                    </a:lnTo>
                    <a:lnTo>
                      <a:pt x="5391" y="228"/>
                    </a:lnTo>
                    <a:lnTo>
                      <a:pt x="5280" y="264"/>
                    </a:lnTo>
                    <a:lnTo>
                      <a:pt x="5168" y="303"/>
                    </a:lnTo>
                    <a:lnTo>
                      <a:pt x="5057" y="344"/>
                    </a:lnTo>
                    <a:lnTo>
                      <a:pt x="4944" y="387"/>
                    </a:lnTo>
                    <a:lnTo>
                      <a:pt x="4831" y="432"/>
                    </a:lnTo>
                    <a:lnTo>
                      <a:pt x="4717" y="480"/>
                    </a:lnTo>
                    <a:lnTo>
                      <a:pt x="4603" y="529"/>
                    </a:lnTo>
                    <a:lnTo>
                      <a:pt x="4490" y="580"/>
                    </a:lnTo>
                    <a:lnTo>
                      <a:pt x="4376" y="634"/>
                    </a:lnTo>
                    <a:lnTo>
                      <a:pt x="4261" y="688"/>
                    </a:lnTo>
                    <a:lnTo>
                      <a:pt x="4148" y="745"/>
                    </a:lnTo>
                    <a:lnTo>
                      <a:pt x="4034" y="804"/>
                    </a:lnTo>
                    <a:lnTo>
                      <a:pt x="3920" y="864"/>
                    </a:lnTo>
                    <a:lnTo>
                      <a:pt x="3808" y="927"/>
                    </a:lnTo>
                    <a:lnTo>
                      <a:pt x="3695" y="990"/>
                    </a:lnTo>
                    <a:lnTo>
                      <a:pt x="3584" y="1056"/>
                    </a:lnTo>
                    <a:lnTo>
                      <a:pt x="3631" y="1288"/>
                    </a:lnTo>
                    <a:lnTo>
                      <a:pt x="3718" y="1239"/>
                    </a:lnTo>
                    <a:lnTo>
                      <a:pt x="3807" y="1191"/>
                    </a:lnTo>
                    <a:lnTo>
                      <a:pt x="3895" y="1144"/>
                    </a:lnTo>
                    <a:lnTo>
                      <a:pt x="3984" y="1099"/>
                    </a:lnTo>
                    <a:lnTo>
                      <a:pt x="4072" y="1056"/>
                    </a:lnTo>
                    <a:lnTo>
                      <a:pt x="4161" y="1013"/>
                    </a:lnTo>
                    <a:lnTo>
                      <a:pt x="4249" y="973"/>
                    </a:lnTo>
                    <a:lnTo>
                      <a:pt x="4337" y="933"/>
                    </a:lnTo>
                    <a:lnTo>
                      <a:pt x="4424" y="896"/>
                    </a:lnTo>
                    <a:lnTo>
                      <a:pt x="4512" y="861"/>
                    </a:lnTo>
                    <a:lnTo>
                      <a:pt x="4598" y="827"/>
                    </a:lnTo>
                    <a:lnTo>
                      <a:pt x="4684" y="796"/>
                    </a:lnTo>
                    <a:lnTo>
                      <a:pt x="4769" y="766"/>
                    </a:lnTo>
                    <a:lnTo>
                      <a:pt x="4854" y="738"/>
                    </a:lnTo>
                    <a:lnTo>
                      <a:pt x="4938" y="712"/>
                    </a:lnTo>
                    <a:lnTo>
                      <a:pt x="5021" y="688"/>
                    </a:lnTo>
                    <a:lnTo>
                      <a:pt x="5103" y="667"/>
                    </a:lnTo>
                    <a:lnTo>
                      <a:pt x="5184" y="647"/>
                    </a:lnTo>
                    <a:lnTo>
                      <a:pt x="5262" y="628"/>
                    </a:lnTo>
                    <a:lnTo>
                      <a:pt x="5341" y="613"/>
                    </a:lnTo>
                    <a:lnTo>
                      <a:pt x="5418" y="600"/>
                    </a:lnTo>
                    <a:lnTo>
                      <a:pt x="5494" y="589"/>
                    </a:lnTo>
                    <a:lnTo>
                      <a:pt x="5568" y="580"/>
                    </a:lnTo>
                    <a:lnTo>
                      <a:pt x="5640" y="574"/>
                    </a:lnTo>
                    <a:lnTo>
                      <a:pt x="5711" y="570"/>
                    </a:lnTo>
                    <a:lnTo>
                      <a:pt x="5781" y="568"/>
                    </a:lnTo>
                    <a:lnTo>
                      <a:pt x="5848" y="569"/>
                    </a:lnTo>
                    <a:lnTo>
                      <a:pt x="5913" y="573"/>
                    </a:lnTo>
                    <a:lnTo>
                      <a:pt x="5977" y="579"/>
                    </a:lnTo>
                    <a:lnTo>
                      <a:pt x="6039" y="588"/>
                    </a:lnTo>
                    <a:lnTo>
                      <a:pt x="6098" y="599"/>
                    </a:lnTo>
                    <a:lnTo>
                      <a:pt x="6156" y="613"/>
                    </a:lnTo>
                    <a:lnTo>
                      <a:pt x="6252" y="644"/>
                    </a:lnTo>
                    <a:lnTo>
                      <a:pt x="6338" y="683"/>
                    </a:lnTo>
                    <a:lnTo>
                      <a:pt x="6416" y="729"/>
                    </a:lnTo>
                    <a:lnTo>
                      <a:pt x="6485" y="781"/>
                    </a:lnTo>
                    <a:lnTo>
                      <a:pt x="6545" y="840"/>
                    </a:lnTo>
                    <a:lnTo>
                      <a:pt x="6595" y="907"/>
                    </a:lnTo>
                    <a:lnTo>
                      <a:pt x="6637" y="979"/>
                    </a:lnTo>
                    <a:lnTo>
                      <a:pt x="6668" y="1057"/>
                    </a:lnTo>
                    <a:lnTo>
                      <a:pt x="6691" y="1141"/>
                    </a:lnTo>
                    <a:lnTo>
                      <a:pt x="6706" y="1230"/>
                    </a:lnTo>
                    <a:lnTo>
                      <a:pt x="6710" y="1324"/>
                    </a:lnTo>
                    <a:lnTo>
                      <a:pt x="6705" y="1424"/>
                    </a:lnTo>
                    <a:lnTo>
                      <a:pt x="6690" y="1529"/>
                    </a:lnTo>
                    <a:lnTo>
                      <a:pt x="6667" y="1637"/>
                    </a:lnTo>
                    <a:lnTo>
                      <a:pt x="6634" y="1749"/>
                    </a:lnTo>
                    <a:lnTo>
                      <a:pt x="6592" y="1866"/>
                    </a:lnTo>
                    <a:lnTo>
                      <a:pt x="6540" y="1988"/>
                    </a:lnTo>
                    <a:lnTo>
                      <a:pt x="6478" y="2111"/>
                    </a:lnTo>
                    <a:lnTo>
                      <a:pt x="6408" y="2238"/>
                    </a:lnTo>
                    <a:lnTo>
                      <a:pt x="6328" y="2368"/>
                    </a:lnTo>
                    <a:lnTo>
                      <a:pt x="6238" y="2501"/>
                    </a:lnTo>
                    <a:lnTo>
                      <a:pt x="6139" y="2637"/>
                    </a:lnTo>
                    <a:lnTo>
                      <a:pt x="6029" y="2773"/>
                    </a:lnTo>
                    <a:lnTo>
                      <a:pt x="5911" y="2913"/>
                    </a:lnTo>
                    <a:lnTo>
                      <a:pt x="5783" y="3054"/>
                    </a:lnTo>
                    <a:lnTo>
                      <a:pt x="5646" y="3197"/>
                    </a:lnTo>
                    <a:lnTo>
                      <a:pt x="5498" y="3341"/>
                    </a:lnTo>
                    <a:lnTo>
                      <a:pt x="5341" y="3486"/>
                    </a:lnTo>
                    <a:lnTo>
                      <a:pt x="5174" y="3631"/>
                    </a:lnTo>
                    <a:lnTo>
                      <a:pt x="4997" y="3777"/>
                    </a:lnTo>
                    <a:lnTo>
                      <a:pt x="4811" y="3923"/>
                    </a:lnTo>
                    <a:lnTo>
                      <a:pt x="4614" y="4068"/>
                    </a:lnTo>
                    <a:lnTo>
                      <a:pt x="4414" y="4210"/>
                    </a:lnTo>
                    <a:lnTo>
                      <a:pt x="4218" y="4341"/>
                    </a:lnTo>
                    <a:lnTo>
                      <a:pt x="4024" y="4464"/>
                    </a:lnTo>
                    <a:lnTo>
                      <a:pt x="3834" y="4578"/>
                    </a:lnTo>
                    <a:lnTo>
                      <a:pt x="3648" y="4682"/>
                    </a:lnTo>
                    <a:lnTo>
                      <a:pt x="3466" y="4777"/>
                    </a:lnTo>
                    <a:lnTo>
                      <a:pt x="3288" y="4865"/>
                    </a:lnTo>
                    <a:lnTo>
                      <a:pt x="3113" y="4942"/>
                    </a:lnTo>
                    <a:lnTo>
                      <a:pt x="2944" y="5011"/>
                    </a:lnTo>
                    <a:lnTo>
                      <a:pt x="2780" y="5073"/>
                    </a:lnTo>
                    <a:lnTo>
                      <a:pt x="2620" y="5125"/>
                    </a:lnTo>
                    <a:lnTo>
                      <a:pt x="2466" y="5169"/>
                    </a:lnTo>
                    <a:lnTo>
                      <a:pt x="2318" y="5205"/>
                    </a:lnTo>
                    <a:lnTo>
                      <a:pt x="2174" y="5232"/>
                    </a:lnTo>
                    <a:lnTo>
                      <a:pt x="2038" y="5252"/>
                    </a:lnTo>
                    <a:lnTo>
                      <a:pt x="1907" y="5264"/>
                    </a:lnTo>
                    <a:lnTo>
                      <a:pt x="1783" y="5268"/>
                    </a:lnTo>
                    <a:lnTo>
                      <a:pt x="1665" y="5264"/>
                    </a:lnTo>
                    <a:lnTo>
                      <a:pt x="1555" y="5253"/>
                    </a:lnTo>
                    <a:lnTo>
                      <a:pt x="1451" y="5234"/>
                    </a:lnTo>
                    <a:lnTo>
                      <a:pt x="1355" y="5208"/>
                    </a:lnTo>
                    <a:lnTo>
                      <a:pt x="1266" y="5174"/>
                    </a:lnTo>
                    <a:lnTo>
                      <a:pt x="1187" y="5134"/>
                    </a:lnTo>
                    <a:lnTo>
                      <a:pt x="1113" y="5086"/>
                    </a:lnTo>
                    <a:lnTo>
                      <a:pt x="1049" y="5031"/>
                    </a:lnTo>
                    <a:lnTo>
                      <a:pt x="993" y="4969"/>
                    </a:lnTo>
                    <a:lnTo>
                      <a:pt x="946" y="4901"/>
                    </a:lnTo>
                    <a:lnTo>
                      <a:pt x="908" y="4826"/>
                    </a:lnTo>
                    <a:lnTo>
                      <a:pt x="880" y="4744"/>
                    </a:lnTo>
                    <a:lnTo>
                      <a:pt x="860" y="4655"/>
                    </a:lnTo>
                    <a:lnTo>
                      <a:pt x="850" y="4561"/>
                    </a:lnTo>
                    <a:lnTo>
                      <a:pt x="851" y="4460"/>
                    </a:lnTo>
                    <a:lnTo>
                      <a:pt x="856" y="4403"/>
                    </a:lnTo>
                    <a:lnTo>
                      <a:pt x="862" y="4344"/>
                    </a:lnTo>
                    <a:lnTo>
                      <a:pt x="873" y="4285"/>
                    </a:lnTo>
                    <a:lnTo>
                      <a:pt x="886" y="4223"/>
                    </a:lnTo>
                    <a:lnTo>
                      <a:pt x="903" y="4162"/>
                    </a:lnTo>
                    <a:lnTo>
                      <a:pt x="922" y="4099"/>
                    </a:lnTo>
                    <a:lnTo>
                      <a:pt x="944" y="4036"/>
                    </a:lnTo>
                    <a:lnTo>
                      <a:pt x="969" y="3971"/>
                    </a:lnTo>
                    <a:lnTo>
                      <a:pt x="997" y="3907"/>
                    </a:lnTo>
                    <a:lnTo>
                      <a:pt x="1026" y="3840"/>
                    </a:lnTo>
                    <a:lnTo>
                      <a:pt x="1059" y="3773"/>
                    </a:lnTo>
                    <a:lnTo>
                      <a:pt x="1094" y="3707"/>
                    </a:lnTo>
                    <a:lnTo>
                      <a:pt x="1131" y="3639"/>
                    </a:lnTo>
                    <a:lnTo>
                      <a:pt x="1170" y="3570"/>
                    </a:lnTo>
                    <a:lnTo>
                      <a:pt x="1213" y="3502"/>
                    </a:lnTo>
                    <a:lnTo>
                      <a:pt x="1257" y="3432"/>
                    </a:lnTo>
                    <a:lnTo>
                      <a:pt x="1302" y="3363"/>
                    </a:lnTo>
                    <a:lnTo>
                      <a:pt x="1352" y="3294"/>
                    </a:lnTo>
                    <a:lnTo>
                      <a:pt x="1402" y="3224"/>
                    </a:lnTo>
                    <a:lnTo>
                      <a:pt x="1454" y="3154"/>
                    </a:lnTo>
                    <a:lnTo>
                      <a:pt x="1509" y="3084"/>
                    </a:lnTo>
                    <a:lnTo>
                      <a:pt x="1566" y="3014"/>
                    </a:lnTo>
                    <a:lnTo>
                      <a:pt x="1624" y="2944"/>
                    </a:lnTo>
                    <a:lnTo>
                      <a:pt x="1684" y="2874"/>
                    </a:lnTo>
                    <a:lnTo>
                      <a:pt x="1745" y="2804"/>
                    </a:lnTo>
                    <a:lnTo>
                      <a:pt x="1808" y="2734"/>
                    </a:lnTo>
                    <a:lnTo>
                      <a:pt x="1873" y="2665"/>
                    </a:lnTo>
                    <a:lnTo>
                      <a:pt x="1939" y="2596"/>
                    </a:lnTo>
                    <a:lnTo>
                      <a:pt x="2007" y="2528"/>
                    </a:lnTo>
                    <a:lnTo>
                      <a:pt x="2076" y="2459"/>
                    </a:lnTo>
                    <a:lnTo>
                      <a:pt x="2147" y="2392"/>
                    </a:lnTo>
                    <a:lnTo>
                      <a:pt x="2219" y="2324"/>
                    </a:lnTo>
                    <a:lnTo>
                      <a:pt x="2010" y="2206"/>
                    </a:lnTo>
                    <a:lnTo>
                      <a:pt x="1917" y="2291"/>
                    </a:lnTo>
                    <a:lnTo>
                      <a:pt x="1824" y="2378"/>
                    </a:lnTo>
                    <a:lnTo>
                      <a:pt x="1732" y="2464"/>
                    </a:lnTo>
                    <a:lnTo>
                      <a:pt x="1642" y="2552"/>
                    </a:lnTo>
                    <a:lnTo>
                      <a:pt x="1554" y="2640"/>
                    </a:lnTo>
                    <a:lnTo>
                      <a:pt x="1466" y="2730"/>
                    </a:lnTo>
                    <a:lnTo>
                      <a:pt x="1381" y="2819"/>
                    </a:lnTo>
                    <a:lnTo>
                      <a:pt x="1298" y="2910"/>
                    </a:lnTo>
                    <a:lnTo>
                      <a:pt x="1216" y="3001"/>
                    </a:lnTo>
                    <a:lnTo>
                      <a:pt x="1136" y="3091"/>
                    </a:lnTo>
                    <a:lnTo>
                      <a:pt x="1059" y="3183"/>
                    </a:lnTo>
                    <a:lnTo>
                      <a:pt x="983" y="3275"/>
                    </a:lnTo>
                    <a:lnTo>
                      <a:pt x="909" y="3367"/>
                    </a:lnTo>
                    <a:lnTo>
                      <a:pt x="838" y="3459"/>
                    </a:lnTo>
                    <a:lnTo>
                      <a:pt x="769" y="3551"/>
                    </a:lnTo>
                    <a:lnTo>
                      <a:pt x="703" y="3643"/>
                    </a:lnTo>
                    <a:lnTo>
                      <a:pt x="638" y="3735"/>
                    </a:lnTo>
                    <a:lnTo>
                      <a:pt x="577" y="3827"/>
                    </a:lnTo>
                    <a:lnTo>
                      <a:pt x="518" y="3919"/>
                    </a:lnTo>
                    <a:lnTo>
                      <a:pt x="462" y="4009"/>
                    </a:lnTo>
                    <a:lnTo>
                      <a:pt x="409" y="4100"/>
                    </a:lnTo>
                    <a:lnTo>
                      <a:pt x="358" y="4191"/>
                    </a:lnTo>
                    <a:lnTo>
                      <a:pt x="310" y="4280"/>
                    </a:lnTo>
                    <a:lnTo>
                      <a:pt x="267" y="4370"/>
                    </a:lnTo>
                    <a:lnTo>
                      <a:pt x="225" y="4458"/>
                    </a:lnTo>
                    <a:lnTo>
                      <a:pt x="187" y="4547"/>
                    </a:lnTo>
                    <a:lnTo>
                      <a:pt x="152" y="4633"/>
                    </a:lnTo>
                    <a:lnTo>
                      <a:pt x="121" y="4720"/>
                    </a:lnTo>
                    <a:lnTo>
                      <a:pt x="93" y="4805"/>
                    </a:lnTo>
                    <a:lnTo>
                      <a:pt x="69" y="4889"/>
                    </a:lnTo>
                    <a:lnTo>
                      <a:pt x="48" y="4972"/>
                    </a:lnTo>
                    <a:lnTo>
                      <a:pt x="31" y="5054"/>
                    </a:lnTo>
                    <a:lnTo>
                      <a:pt x="8" y="5212"/>
                    </a:lnTo>
                    <a:lnTo>
                      <a:pt x="0" y="5364"/>
                    </a:lnTo>
                    <a:lnTo>
                      <a:pt x="7" y="5506"/>
                    </a:lnTo>
                    <a:lnTo>
                      <a:pt x="26" y="5642"/>
                    </a:lnTo>
                    <a:lnTo>
                      <a:pt x="60" y="5768"/>
                    </a:lnTo>
                    <a:lnTo>
                      <a:pt x="107" y="5884"/>
                    </a:lnTo>
                    <a:lnTo>
                      <a:pt x="168" y="5993"/>
                    </a:lnTo>
                    <a:lnTo>
                      <a:pt x="241" y="6092"/>
                    </a:lnTo>
                    <a:lnTo>
                      <a:pt x="328" y="6181"/>
                    </a:lnTo>
                    <a:lnTo>
                      <a:pt x="427" y="6260"/>
                    </a:lnTo>
                    <a:lnTo>
                      <a:pt x="538" y="6328"/>
                    </a:lnTo>
                    <a:lnTo>
                      <a:pt x="661" y="6387"/>
                    </a:lnTo>
                    <a:lnTo>
                      <a:pt x="795" y="6434"/>
                    </a:lnTo>
                    <a:lnTo>
                      <a:pt x="941" y="6470"/>
                    </a:lnTo>
                    <a:lnTo>
                      <a:pt x="1098" y="6495"/>
                    </a:lnTo>
                    <a:lnTo>
                      <a:pt x="1265" y="6507"/>
                    </a:lnTo>
                    <a:lnTo>
                      <a:pt x="1444" y="6508"/>
                    </a:lnTo>
                    <a:lnTo>
                      <a:pt x="1632" y="6497"/>
                    </a:lnTo>
                    <a:lnTo>
                      <a:pt x="1831" y="6473"/>
                    </a:lnTo>
                    <a:lnTo>
                      <a:pt x="2040" y="6436"/>
                    </a:lnTo>
                    <a:lnTo>
                      <a:pt x="2257" y="6386"/>
                    </a:lnTo>
                    <a:lnTo>
                      <a:pt x="2485" y="6322"/>
                    </a:lnTo>
                    <a:lnTo>
                      <a:pt x="2721" y="6245"/>
                    </a:lnTo>
                    <a:lnTo>
                      <a:pt x="2965" y="6153"/>
                    </a:lnTo>
                    <a:lnTo>
                      <a:pt x="3218" y="6047"/>
                    </a:lnTo>
                    <a:lnTo>
                      <a:pt x="3479" y="5926"/>
                    </a:lnTo>
                    <a:lnTo>
                      <a:pt x="3748" y="5790"/>
                    </a:lnTo>
                    <a:lnTo>
                      <a:pt x="4024" y="5640"/>
                    </a:lnTo>
                    <a:lnTo>
                      <a:pt x="4308" y="5474"/>
                    </a:lnTo>
                    <a:lnTo>
                      <a:pt x="4600" y="5291"/>
                    </a:lnTo>
                    <a:lnTo>
                      <a:pt x="4897" y="5093"/>
                    </a:lnTo>
                    <a:lnTo>
                      <a:pt x="5202" y="4878"/>
                    </a:lnTo>
                    <a:lnTo>
                      <a:pt x="5500" y="4656"/>
                    </a:lnTo>
                    <a:lnTo>
                      <a:pt x="5781" y="4434"/>
                    </a:lnTo>
                    <a:lnTo>
                      <a:pt x="6045" y="4215"/>
                    </a:lnTo>
                    <a:lnTo>
                      <a:pt x="6292" y="3996"/>
                    </a:lnTo>
                    <a:lnTo>
                      <a:pt x="6521" y="3780"/>
                    </a:lnTo>
                    <a:lnTo>
                      <a:pt x="6733" y="3567"/>
                    </a:lnTo>
                    <a:lnTo>
                      <a:pt x="6929" y="3356"/>
                    </a:lnTo>
                    <a:lnTo>
                      <a:pt x="7108" y="3148"/>
                    </a:lnTo>
                    <a:lnTo>
                      <a:pt x="7272" y="2944"/>
                    </a:lnTo>
                    <a:lnTo>
                      <a:pt x="7418" y="2744"/>
                    </a:lnTo>
                    <a:lnTo>
                      <a:pt x="7549" y="2548"/>
                    </a:lnTo>
                    <a:lnTo>
                      <a:pt x="7665" y="2357"/>
                    </a:lnTo>
                    <a:lnTo>
                      <a:pt x="7764" y="2170"/>
                    </a:lnTo>
                    <a:lnTo>
                      <a:pt x="7850" y="1989"/>
                    </a:lnTo>
                    <a:lnTo>
                      <a:pt x="7918" y="1813"/>
                    </a:lnTo>
                    <a:lnTo>
                      <a:pt x="7973" y="1643"/>
                    </a:lnTo>
                    <a:lnTo>
                      <a:pt x="8014" y="1481"/>
                    </a:lnTo>
                    <a:lnTo>
                      <a:pt x="8039" y="1323"/>
                    </a:lnTo>
                    <a:lnTo>
                      <a:pt x="8050" y="1174"/>
                    </a:lnTo>
                    <a:lnTo>
                      <a:pt x="8046" y="1030"/>
                    </a:lnTo>
                    <a:lnTo>
                      <a:pt x="8029" y="896"/>
                    </a:lnTo>
                    <a:lnTo>
                      <a:pt x="7998" y="769"/>
                    </a:lnTo>
                    <a:lnTo>
                      <a:pt x="7953" y="651"/>
                    </a:lnTo>
                    <a:lnTo>
                      <a:pt x="7896" y="541"/>
                    </a:lnTo>
                    <a:lnTo>
                      <a:pt x="7825" y="440"/>
                    </a:lnTo>
                    <a:lnTo>
                      <a:pt x="7741" y="350"/>
                    </a:lnTo>
                    <a:lnTo>
                      <a:pt x="7644" y="268"/>
                    </a:lnTo>
                    <a:lnTo>
                      <a:pt x="7535" y="196"/>
                    </a:lnTo>
                    <a:lnTo>
                      <a:pt x="7414" y="135"/>
                    </a:lnTo>
                    <a:lnTo>
                      <a:pt x="7279" y="85"/>
                    </a:lnTo>
                    <a:lnTo>
                      <a:pt x="7134" y="46"/>
                    </a:lnTo>
                    <a:lnTo>
                      <a:pt x="6976" y="1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7385" tIns="48693" rIns="97385" bIns="48693" numCol="1" anchor="t" anchorCtr="0" compatLnSpc="1"/>
              <a:lstStyle/>
              <a:p>
                <a:endParaRPr lang="ru-RU" sz="1915"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8" name="Freeform 8"/>
              <p:cNvSpPr/>
              <p:nvPr/>
            </p:nvSpPr>
            <p:spPr bwMode="auto">
              <a:xfrm>
                <a:off x="11860213" y="6102350"/>
                <a:ext cx="2197100" cy="1754188"/>
              </a:xfrm>
              <a:custGeom>
                <a:avLst/>
                <a:gdLst>
                  <a:gd name="T0" fmla="*/ 50 w 4152"/>
                  <a:gd name="T1" fmla="*/ 3042 h 3314"/>
                  <a:gd name="T2" fmla="*/ 199 w 4152"/>
                  <a:gd name="T3" fmla="*/ 3207 h 3314"/>
                  <a:gd name="T4" fmla="*/ 434 w 4152"/>
                  <a:gd name="T5" fmla="*/ 3297 h 3314"/>
                  <a:gd name="T6" fmla="*/ 745 w 4152"/>
                  <a:gd name="T7" fmla="*/ 3310 h 3314"/>
                  <a:gd name="T8" fmla="*/ 1121 w 4152"/>
                  <a:gd name="T9" fmla="*/ 3242 h 3314"/>
                  <a:gd name="T10" fmla="*/ 1550 w 4152"/>
                  <a:gd name="T11" fmla="*/ 3095 h 3314"/>
                  <a:gd name="T12" fmla="*/ 2023 w 4152"/>
                  <a:gd name="T13" fmla="*/ 2865 h 3314"/>
                  <a:gd name="T14" fmla="*/ 2527 w 4152"/>
                  <a:gd name="T15" fmla="*/ 2550 h 3314"/>
                  <a:gd name="T16" fmla="*/ 3024 w 4152"/>
                  <a:gd name="T17" fmla="*/ 2173 h 3314"/>
                  <a:gd name="T18" fmla="*/ 3435 w 4152"/>
                  <a:gd name="T19" fmla="*/ 1792 h 3314"/>
                  <a:gd name="T20" fmla="*/ 3755 w 4152"/>
                  <a:gd name="T21" fmla="*/ 1420 h 3314"/>
                  <a:gd name="T22" fmla="*/ 3983 w 4152"/>
                  <a:gd name="T23" fmla="*/ 1070 h 3314"/>
                  <a:gd name="T24" fmla="*/ 4115 w 4152"/>
                  <a:gd name="T25" fmla="*/ 750 h 3314"/>
                  <a:gd name="T26" fmla="*/ 4152 w 4152"/>
                  <a:gd name="T27" fmla="*/ 473 h 3314"/>
                  <a:gd name="T28" fmla="*/ 4091 w 4152"/>
                  <a:gd name="T29" fmla="*/ 249 h 3314"/>
                  <a:gd name="T30" fmla="*/ 3929 w 4152"/>
                  <a:gd name="T31" fmla="*/ 91 h 3314"/>
                  <a:gd name="T32" fmla="*/ 3759 w 4152"/>
                  <a:gd name="T33" fmla="*/ 24 h 3314"/>
                  <a:gd name="T34" fmla="*/ 3584 w 4152"/>
                  <a:gd name="T35" fmla="*/ 1 h 3314"/>
                  <a:gd name="T36" fmla="*/ 3386 w 4152"/>
                  <a:gd name="T37" fmla="*/ 8 h 3314"/>
                  <a:gd name="T38" fmla="*/ 3168 w 4152"/>
                  <a:gd name="T39" fmla="*/ 41 h 3314"/>
                  <a:gd name="T40" fmla="*/ 2935 w 4152"/>
                  <a:gd name="T41" fmla="*/ 102 h 3314"/>
                  <a:gd name="T42" fmla="*/ 2690 w 4152"/>
                  <a:gd name="T43" fmla="*/ 186 h 3314"/>
                  <a:gd name="T44" fmla="*/ 2435 w 4152"/>
                  <a:gd name="T45" fmla="*/ 292 h 3314"/>
                  <a:gd name="T46" fmla="*/ 2176 w 4152"/>
                  <a:gd name="T47" fmla="*/ 417 h 3314"/>
                  <a:gd name="T48" fmla="*/ 2314 w 4152"/>
                  <a:gd name="T49" fmla="*/ 706 h 3314"/>
                  <a:gd name="T50" fmla="*/ 2450 w 4152"/>
                  <a:gd name="T51" fmla="*/ 657 h 3314"/>
                  <a:gd name="T52" fmla="*/ 2577 w 4152"/>
                  <a:gd name="T53" fmla="*/ 621 h 3314"/>
                  <a:gd name="T54" fmla="*/ 2699 w 4152"/>
                  <a:gd name="T55" fmla="*/ 597 h 3314"/>
                  <a:gd name="T56" fmla="*/ 2809 w 4152"/>
                  <a:gd name="T57" fmla="*/ 587 h 3314"/>
                  <a:gd name="T58" fmla="*/ 2907 w 4152"/>
                  <a:gd name="T59" fmla="*/ 592 h 3314"/>
                  <a:gd name="T60" fmla="*/ 2994 w 4152"/>
                  <a:gd name="T61" fmla="*/ 612 h 3314"/>
                  <a:gd name="T62" fmla="*/ 3065 w 4152"/>
                  <a:gd name="T63" fmla="*/ 648 h 3314"/>
                  <a:gd name="T64" fmla="*/ 3142 w 4152"/>
                  <a:gd name="T65" fmla="*/ 741 h 3314"/>
                  <a:gd name="T66" fmla="*/ 3167 w 4152"/>
                  <a:gd name="T67" fmla="*/ 866 h 3314"/>
                  <a:gd name="T68" fmla="*/ 3140 w 4152"/>
                  <a:gd name="T69" fmla="*/ 1019 h 3314"/>
                  <a:gd name="T70" fmla="*/ 3064 w 4152"/>
                  <a:gd name="T71" fmla="*/ 1192 h 3314"/>
                  <a:gd name="T72" fmla="*/ 2939 w 4152"/>
                  <a:gd name="T73" fmla="*/ 1381 h 3314"/>
                  <a:gd name="T74" fmla="*/ 2771 w 4152"/>
                  <a:gd name="T75" fmla="*/ 1579 h 3314"/>
                  <a:gd name="T76" fmla="*/ 2561 w 4152"/>
                  <a:gd name="T77" fmla="*/ 1780 h 3314"/>
                  <a:gd name="T78" fmla="*/ 2310 w 4152"/>
                  <a:gd name="T79" fmla="*/ 1979 h 3314"/>
                  <a:gd name="T80" fmla="*/ 2043 w 4152"/>
                  <a:gd name="T81" fmla="*/ 2156 h 3314"/>
                  <a:gd name="T82" fmla="*/ 1786 w 4152"/>
                  <a:gd name="T83" fmla="*/ 2294 h 3314"/>
                  <a:gd name="T84" fmla="*/ 1546 w 4152"/>
                  <a:gd name="T85" fmla="*/ 2392 h 3314"/>
                  <a:gd name="T86" fmla="*/ 1328 w 4152"/>
                  <a:gd name="T87" fmla="*/ 2451 h 3314"/>
                  <a:gd name="T88" fmla="*/ 1139 w 4152"/>
                  <a:gd name="T89" fmla="*/ 2469 h 3314"/>
                  <a:gd name="T90" fmla="*/ 986 w 4152"/>
                  <a:gd name="T91" fmla="*/ 2448 h 3314"/>
                  <a:gd name="T92" fmla="*/ 874 w 4152"/>
                  <a:gd name="T93" fmla="*/ 2386 h 3314"/>
                  <a:gd name="T94" fmla="*/ 811 w 4152"/>
                  <a:gd name="T95" fmla="*/ 2283 h 3314"/>
                  <a:gd name="T96" fmla="*/ 799 w 4152"/>
                  <a:gd name="T97" fmla="*/ 2209 h 3314"/>
                  <a:gd name="T98" fmla="*/ 803 w 4152"/>
                  <a:gd name="T99" fmla="*/ 2127 h 3314"/>
                  <a:gd name="T100" fmla="*/ 825 w 4152"/>
                  <a:gd name="T101" fmla="*/ 2039 h 3314"/>
                  <a:gd name="T102" fmla="*/ 862 w 4152"/>
                  <a:gd name="T103" fmla="*/ 1945 h 3314"/>
                  <a:gd name="T104" fmla="*/ 913 w 4152"/>
                  <a:gd name="T105" fmla="*/ 1846 h 3314"/>
                  <a:gd name="T106" fmla="*/ 979 w 4152"/>
                  <a:gd name="T107" fmla="*/ 1743 h 3314"/>
                  <a:gd name="T108" fmla="*/ 1145 w 4152"/>
                  <a:gd name="T109" fmla="*/ 1531 h 3314"/>
                  <a:gd name="T110" fmla="*/ 715 w 4152"/>
                  <a:gd name="T111" fmla="*/ 1521 h 3314"/>
                  <a:gd name="T112" fmla="*/ 536 w 4152"/>
                  <a:gd name="T113" fmla="*/ 1722 h 3314"/>
                  <a:gd name="T114" fmla="*/ 378 w 4152"/>
                  <a:gd name="T115" fmla="*/ 1923 h 3314"/>
                  <a:gd name="T116" fmla="*/ 245 w 4152"/>
                  <a:gd name="T117" fmla="*/ 2121 h 3314"/>
                  <a:gd name="T118" fmla="*/ 137 w 4152"/>
                  <a:gd name="T119" fmla="*/ 2313 h 3314"/>
                  <a:gd name="T120" fmla="*/ 59 w 4152"/>
                  <a:gd name="T121" fmla="*/ 2498 h 3314"/>
                  <a:gd name="T122" fmla="*/ 12 w 4152"/>
                  <a:gd name="T123" fmla="*/ 2672 h 3314"/>
                  <a:gd name="T124" fmla="*/ 0 w 4152"/>
                  <a:gd name="T125" fmla="*/ 2831 h 3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52" h="3314">
                    <a:moveTo>
                      <a:pt x="2" y="2868"/>
                    </a:moveTo>
                    <a:lnTo>
                      <a:pt x="12" y="2931"/>
                    </a:lnTo>
                    <a:lnTo>
                      <a:pt x="27" y="2989"/>
                    </a:lnTo>
                    <a:lnTo>
                      <a:pt x="50" y="3042"/>
                    </a:lnTo>
                    <a:lnTo>
                      <a:pt x="78" y="3090"/>
                    </a:lnTo>
                    <a:lnTo>
                      <a:pt x="112" y="3134"/>
                    </a:lnTo>
                    <a:lnTo>
                      <a:pt x="153" y="3173"/>
                    </a:lnTo>
                    <a:lnTo>
                      <a:pt x="199" y="3207"/>
                    </a:lnTo>
                    <a:lnTo>
                      <a:pt x="250" y="3237"/>
                    </a:lnTo>
                    <a:lnTo>
                      <a:pt x="306" y="3262"/>
                    </a:lnTo>
                    <a:lnTo>
                      <a:pt x="367" y="3283"/>
                    </a:lnTo>
                    <a:lnTo>
                      <a:pt x="434" y="3297"/>
                    </a:lnTo>
                    <a:lnTo>
                      <a:pt x="505" y="3308"/>
                    </a:lnTo>
                    <a:lnTo>
                      <a:pt x="581" y="3313"/>
                    </a:lnTo>
                    <a:lnTo>
                      <a:pt x="661" y="3314"/>
                    </a:lnTo>
                    <a:lnTo>
                      <a:pt x="745" y="3310"/>
                    </a:lnTo>
                    <a:lnTo>
                      <a:pt x="833" y="3300"/>
                    </a:lnTo>
                    <a:lnTo>
                      <a:pt x="925" y="3286"/>
                    </a:lnTo>
                    <a:lnTo>
                      <a:pt x="1021" y="3267"/>
                    </a:lnTo>
                    <a:lnTo>
                      <a:pt x="1121" y="3242"/>
                    </a:lnTo>
                    <a:lnTo>
                      <a:pt x="1224" y="3214"/>
                    </a:lnTo>
                    <a:lnTo>
                      <a:pt x="1330" y="3179"/>
                    </a:lnTo>
                    <a:lnTo>
                      <a:pt x="1439" y="3139"/>
                    </a:lnTo>
                    <a:lnTo>
                      <a:pt x="1550" y="3095"/>
                    </a:lnTo>
                    <a:lnTo>
                      <a:pt x="1665" y="3045"/>
                    </a:lnTo>
                    <a:lnTo>
                      <a:pt x="1782" y="2991"/>
                    </a:lnTo>
                    <a:lnTo>
                      <a:pt x="1902" y="2930"/>
                    </a:lnTo>
                    <a:lnTo>
                      <a:pt x="2023" y="2865"/>
                    </a:lnTo>
                    <a:lnTo>
                      <a:pt x="2147" y="2794"/>
                    </a:lnTo>
                    <a:lnTo>
                      <a:pt x="2273" y="2719"/>
                    </a:lnTo>
                    <a:lnTo>
                      <a:pt x="2399" y="2637"/>
                    </a:lnTo>
                    <a:lnTo>
                      <a:pt x="2527" y="2550"/>
                    </a:lnTo>
                    <a:lnTo>
                      <a:pt x="2657" y="2459"/>
                    </a:lnTo>
                    <a:lnTo>
                      <a:pt x="2785" y="2364"/>
                    </a:lnTo>
                    <a:lnTo>
                      <a:pt x="2907" y="2268"/>
                    </a:lnTo>
                    <a:lnTo>
                      <a:pt x="3024" y="2173"/>
                    </a:lnTo>
                    <a:lnTo>
                      <a:pt x="3135" y="2077"/>
                    </a:lnTo>
                    <a:lnTo>
                      <a:pt x="3241" y="1982"/>
                    </a:lnTo>
                    <a:lnTo>
                      <a:pt x="3340" y="1887"/>
                    </a:lnTo>
                    <a:lnTo>
                      <a:pt x="3435" y="1792"/>
                    </a:lnTo>
                    <a:lnTo>
                      <a:pt x="3524" y="1698"/>
                    </a:lnTo>
                    <a:lnTo>
                      <a:pt x="3607" y="1604"/>
                    </a:lnTo>
                    <a:lnTo>
                      <a:pt x="3683" y="1511"/>
                    </a:lnTo>
                    <a:lnTo>
                      <a:pt x="3755" y="1420"/>
                    </a:lnTo>
                    <a:lnTo>
                      <a:pt x="3821" y="1330"/>
                    </a:lnTo>
                    <a:lnTo>
                      <a:pt x="3880" y="1241"/>
                    </a:lnTo>
                    <a:lnTo>
                      <a:pt x="3934" y="1155"/>
                    </a:lnTo>
                    <a:lnTo>
                      <a:pt x="3983" y="1070"/>
                    </a:lnTo>
                    <a:lnTo>
                      <a:pt x="4024" y="986"/>
                    </a:lnTo>
                    <a:lnTo>
                      <a:pt x="4061" y="905"/>
                    </a:lnTo>
                    <a:lnTo>
                      <a:pt x="4091" y="826"/>
                    </a:lnTo>
                    <a:lnTo>
                      <a:pt x="4115" y="750"/>
                    </a:lnTo>
                    <a:lnTo>
                      <a:pt x="4133" y="676"/>
                    </a:lnTo>
                    <a:lnTo>
                      <a:pt x="4145" y="605"/>
                    </a:lnTo>
                    <a:lnTo>
                      <a:pt x="4152" y="538"/>
                    </a:lnTo>
                    <a:lnTo>
                      <a:pt x="4152" y="473"/>
                    </a:lnTo>
                    <a:lnTo>
                      <a:pt x="4146" y="412"/>
                    </a:lnTo>
                    <a:lnTo>
                      <a:pt x="4133" y="354"/>
                    </a:lnTo>
                    <a:lnTo>
                      <a:pt x="4115" y="299"/>
                    </a:lnTo>
                    <a:lnTo>
                      <a:pt x="4091" y="249"/>
                    </a:lnTo>
                    <a:lnTo>
                      <a:pt x="4059" y="203"/>
                    </a:lnTo>
                    <a:lnTo>
                      <a:pt x="4022" y="162"/>
                    </a:lnTo>
                    <a:lnTo>
                      <a:pt x="3979" y="123"/>
                    </a:lnTo>
                    <a:lnTo>
                      <a:pt x="3929" y="91"/>
                    </a:lnTo>
                    <a:lnTo>
                      <a:pt x="3872" y="62"/>
                    </a:lnTo>
                    <a:lnTo>
                      <a:pt x="3836" y="47"/>
                    </a:lnTo>
                    <a:lnTo>
                      <a:pt x="3799" y="35"/>
                    </a:lnTo>
                    <a:lnTo>
                      <a:pt x="3759" y="24"/>
                    </a:lnTo>
                    <a:lnTo>
                      <a:pt x="3717" y="16"/>
                    </a:lnTo>
                    <a:lnTo>
                      <a:pt x="3674" y="10"/>
                    </a:lnTo>
                    <a:lnTo>
                      <a:pt x="3630" y="4"/>
                    </a:lnTo>
                    <a:lnTo>
                      <a:pt x="3584" y="1"/>
                    </a:lnTo>
                    <a:lnTo>
                      <a:pt x="3537" y="0"/>
                    </a:lnTo>
                    <a:lnTo>
                      <a:pt x="3488" y="1"/>
                    </a:lnTo>
                    <a:lnTo>
                      <a:pt x="3437" y="3"/>
                    </a:lnTo>
                    <a:lnTo>
                      <a:pt x="3386" y="8"/>
                    </a:lnTo>
                    <a:lnTo>
                      <a:pt x="3333" y="14"/>
                    </a:lnTo>
                    <a:lnTo>
                      <a:pt x="3279" y="22"/>
                    </a:lnTo>
                    <a:lnTo>
                      <a:pt x="3224" y="30"/>
                    </a:lnTo>
                    <a:lnTo>
                      <a:pt x="3168" y="41"/>
                    </a:lnTo>
                    <a:lnTo>
                      <a:pt x="3112" y="55"/>
                    </a:lnTo>
                    <a:lnTo>
                      <a:pt x="3054" y="69"/>
                    </a:lnTo>
                    <a:lnTo>
                      <a:pt x="2995" y="84"/>
                    </a:lnTo>
                    <a:lnTo>
                      <a:pt x="2935" y="102"/>
                    </a:lnTo>
                    <a:lnTo>
                      <a:pt x="2875" y="120"/>
                    </a:lnTo>
                    <a:lnTo>
                      <a:pt x="2813" y="141"/>
                    </a:lnTo>
                    <a:lnTo>
                      <a:pt x="2752" y="162"/>
                    </a:lnTo>
                    <a:lnTo>
                      <a:pt x="2690" y="186"/>
                    </a:lnTo>
                    <a:lnTo>
                      <a:pt x="2627" y="210"/>
                    </a:lnTo>
                    <a:lnTo>
                      <a:pt x="2563" y="236"/>
                    </a:lnTo>
                    <a:lnTo>
                      <a:pt x="2500" y="262"/>
                    </a:lnTo>
                    <a:lnTo>
                      <a:pt x="2435" y="292"/>
                    </a:lnTo>
                    <a:lnTo>
                      <a:pt x="2371" y="321"/>
                    </a:lnTo>
                    <a:lnTo>
                      <a:pt x="2306" y="352"/>
                    </a:lnTo>
                    <a:lnTo>
                      <a:pt x="2242" y="385"/>
                    </a:lnTo>
                    <a:lnTo>
                      <a:pt x="2176" y="417"/>
                    </a:lnTo>
                    <a:lnTo>
                      <a:pt x="2112" y="452"/>
                    </a:lnTo>
                    <a:lnTo>
                      <a:pt x="2175" y="766"/>
                    </a:lnTo>
                    <a:lnTo>
                      <a:pt x="2245" y="734"/>
                    </a:lnTo>
                    <a:lnTo>
                      <a:pt x="2314" y="706"/>
                    </a:lnTo>
                    <a:lnTo>
                      <a:pt x="2349" y="693"/>
                    </a:lnTo>
                    <a:lnTo>
                      <a:pt x="2383" y="680"/>
                    </a:lnTo>
                    <a:lnTo>
                      <a:pt x="2416" y="668"/>
                    </a:lnTo>
                    <a:lnTo>
                      <a:pt x="2450" y="657"/>
                    </a:lnTo>
                    <a:lnTo>
                      <a:pt x="2482" y="647"/>
                    </a:lnTo>
                    <a:lnTo>
                      <a:pt x="2514" y="637"/>
                    </a:lnTo>
                    <a:lnTo>
                      <a:pt x="2547" y="628"/>
                    </a:lnTo>
                    <a:lnTo>
                      <a:pt x="2577" y="621"/>
                    </a:lnTo>
                    <a:lnTo>
                      <a:pt x="2609" y="613"/>
                    </a:lnTo>
                    <a:lnTo>
                      <a:pt x="2639" y="606"/>
                    </a:lnTo>
                    <a:lnTo>
                      <a:pt x="2669" y="601"/>
                    </a:lnTo>
                    <a:lnTo>
                      <a:pt x="2699" y="597"/>
                    </a:lnTo>
                    <a:lnTo>
                      <a:pt x="2727" y="593"/>
                    </a:lnTo>
                    <a:lnTo>
                      <a:pt x="2754" y="590"/>
                    </a:lnTo>
                    <a:lnTo>
                      <a:pt x="2782" y="588"/>
                    </a:lnTo>
                    <a:lnTo>
                      <a:pt x="2809" y="587"/>
                    </a:lnTo>
                    <a:lnTo>
                      <a:pt x="2834" y="587"/>
                    </a:lnTo>
                    <a:lnTo>
                      <a:pt x="2859" y="588"/>
                    </a:lnTo>
                    <a:lnTo>
                      <a:pt x="2884" y="589"/>
                    </a:lnTo>
                    <a:lnTo>
                      <a:pt x="2907" y="592"/>
                    </a:lnTo>
                    <a:lnTo>
                      <a:pt x="2930" y="595"/>
                    </a:lnTo>
                    <a:lnTo>
                      <a:pt x="2952" y="600"/>
                    </a:lnTo>
                    <a:lnTo>
                      <a:pt x="2973" y="605"/>
                    </a:lnTo>
                    <a:lnTo>
                      <a:pt x="2994" y="612"/>
                    </a:lnTo>
                    <a:lnTo>
                      <a:pt x="3012" y="619"/>
                    </a:lnTo>
                    <a:lnTo>
                      <a:pt x="3031" y="628"/>
                    </a:lnTo>
                    <a:lnTo>
                      <a:pt x="3048" y="637"/>
                    </a:lnTo>
                    <a:lnTo>
                      <a:pt x="3065" y="648"/>
                    </a:lnTo>
                    <a:lnTo>
                      <a:pt x="3089" y="668"/>
                    </a:lnTo>
                    <a:lnTo>
                      <a:pt x="3111" y="691"/>
                    </a:lnTo>
                    <a:lnTo>
                      <a:pt x="3128" y="715"/>
                    </a:lnTo>
                    <a:lnTo>
                      <a:pt x="3142" y="741"/>
                    </a:lnTo>
                    <a:lnTo>
                      <a:pt x="3154" y="769"/>
                    </a:lnTo>
                    <a:lnTo>
                      <a:pt x="3162" y="800"/>
                    </a:lnTo>
                    <a:lnTo>
                      <a:pt x="3166" y="833"/>
                    </a:lnTo>
                    <a:lnTo>
                      <a:pt x="3167" y="866"/>
                    </a:lnTo>
                    <a:lnTo>
                      <a:pt x="3165" y="902"/>
                    </a:lnTo>
                    <a:lnTo>
                      <a:pt x="3160" y="940"/>
                    </a:lnTo>
                    <a:lnTo>
                      <a:pt x="3151" y="979"/>
                    </a:lnTo>
                    <a:lnTo>
                      <a:pt x="3140" y="1019"/>
                    </a:lnTo>
                    <a:lnTo>
                      <a:pt x="3125" y="1061"/>
                    </a:lnTo>
                    <a:lnTo>
                      <a:pt x="3107" y="1104"/>
                    </a:lnTo>
                    <a:lnTo>
                      <a:pt x="3087" y="1147"/>
                    </a:lnTo>
                    <a:lnTo>
                      <a:pt x="3064" y="1192"/>
                    </a:lnTo>
                    <a:lnTo>
                      <a:pt x="3036" y="1239"/>
                    </a:lnTo>
                    <a:lnTo>
                      <a:pt x="3007" y="1285"/>
                    </a:lnTo>
                    <a:lnTo>
                      <a:pt x="2975" y="1333"/>
                    </a:lnTo>
                    <a:lnTo>
                      <a:pt x="2939" y="1381"/>
                    </a:lnTo>
                    <a:lnTo>
                      <a:pt x="2902" y="1430"/>
                    </a:lnTo>
                    <a:lnTo>
                      <a:pt x="2860" y="1479"/>
                    </a:lnTo>
                    <a:lnTo>
                      <a:pt x="2818" y="1529"/>
                    </a:lnTo>
                    <a:lnTo>
                      <a:pt x="2771" y="1579"/>
                    </a:lnTo>
                    <a:lnTo>
                      <a:pt x="2723" y="1629"/>
                    </a:lnTo>
                    <a:lnTo>
                      <a:pt x="2671" y="1679"/>
                    </a:lnTo>
                    <a:lnTo>
                      <a:pt x="2617" y="1730"/>
                    </a:lnTo>
                    <a:lnTo>
                      <a:pt x="2561" y="1780"/>
                    </a:lnTo>
                    <a:lnTo>
                      <a:pt x="2502" y="1830"/>
                    </a:lnTo>
                    <a:lnTo>
                      <a:pt x="2440" y="1881"/>
                    </a:lnTo>
                    <a:lnTo>
                      <a:pt x="2376" y="1930"/>
                    </a:lnTo>
                    <a:lnTo>
                      <a:pt x="2310" y="1979"/>
                    </a:lnTo>
                    <a:lnTo>
                      <a:pt x="2243" y="2027"/>
                    </a:lnTo>
                    <a:lnTo>
                      <a:pt x="2175" y="2072"/>
                    </a:lnTo>
                    <a:lnTo>
                      <a:pt x="2109" y="2115"/>
                    </a:lnTo>
                    <a:lnTo>
                      <a:pt x="2043" y="2156"/>
                    </a:lnTo>
                    <a:lnTo>
                      <a:pt x="1977" y="2194"/>
                    </a:lnTo>
                    <a:lnTo>
                      <a:pt x="1913" y="2229"/>
                    </a:lnTo>
                    <a:lnTo>
                      <a:pt x="1850" y="2263"/>
                    </a:lnTo>
                    <a:lnTo>
                      <a:pt x="1786" y="2294"/>
                    </a:lnTo>
                    <a:lnTo>
                      <a:pt x="1724" y="2322"/>
                    </a:lnTo>
                    <a:lnTo>
                      <a:pt x="1664" y="2347"/>
                    </a:lnTo>
                    <a:lnTo>
                      <a:pt x="1604" y="2371"/>
                    </a:lnTo>
                    <a:lnTo>
                      <a:pt x="1546" y="2392"/>
                    </a:lnTo>
                    <a:lnTo>
                      <a:pt x="1489" y="2410"/>
                    </a:lnTo>
                    <a:lnTo>
                      <a:pt x="1434" y="2426"/>
                    </a:lnTo>
                    <a:lnTo>
                      <a:pt x="1381" y="2440"/>
                    </a:lnTo>
                    <a:lnTo>
                      <a:pt x="1328" y="2451"/>
                    </a:lnTo>
                    <a:lnTo>
                      <a:pt x="1278" y="2459"/>
                    </a:lnTo>
                    <a:lnTo>
                      <a:pt x="1230" y="2465"/>
                    </a:lnTo>
                    <a:lnTo>
                      <a:pt x="1184" y="2468"/>
                    </a:lnTo>
                    <a:lnTo>
                      <a:pt x="1139" y="2469"/>
                    </a:lnTo>
                    <a:lnTo>
                      <a:pt x="1098" y="2468"/>
                    </a:lnTo>
                    <a:lnTo>
                      <a:pt x="1059" y="2464"/>
                    </a:lnTo>
                    <a:lnTo>
                      <a:pt x="1021" y="2457"/>
                    </a:lnTo>
                    <a:lnTo>
                      <a:pt x="986" y="2448"/>
                    </a:lnTo>
                    <a:lnTo>
                      <a:pt x="954" y="2437"/>
                    </a:lnTo>
                    <a:lnTo>
                      <a:pt x="925" y="2423"/>
                    </a:lnTo>
                    <a:lnTo>
                      <a:pt x="898" y="2405"/>
                    </a:lnTo>
                    <a:lnTo>
                      <a:pt x="874" y="2386"/>
                    </a:lnTo>
                    <a:lnTo>
                      <a:pt x="853" y="2364"/>
                    </a:lnTo>
                    <a:lnTo>
                      <a:pt x="836" y="2339"/>
                    </a:lnTo>
                    <a:lnTo>
                      <a:pt x="821" y="2312"/>
                    </a:lnTo>
                    <a:lnTo>
                      <a:pt x="811" y="2283"/>
                    </a:lnTo>
                    <a:lnTo>
                      <a:pt x="805" y="2265"/>
                    </a:lnTo>
                    <a:lnTo>
                      <a:pt x="802" y="2247"/>
                    </a:lnTo>
                    <a:lnTo>
                      <a:pt x="800" y="2228"/>
                    </a:lnTo>
                    <a:lnTo>
                      <a:pt x="799" y="2209"/>
                    </a:lnTo>
                    <a:lnTo>
                      <a:pt x="797" y="2190"/>
                    </a:lnTo>
                    <a:lnTo>
                      <a:pt x="799" y="2169"/>
                    </a:lnTo>
                    <a:lnTo>
                      <a:pt x="801" y="2149"/>
                    </a:lnTo>
                    <a:lnTo>
                      <a:pt x="803" y="2127"/>
                    </a:lnTo>
                    <a:lnTo>
                      <a:pt x="807" y="2107"/>
                    </a:lnTo>
                    <a:lnTo>
                      <a:pt x="812" y="2084"/>
                    </a:lnTo>
                    <a:lnTo>
                      <a:pt x="818" y="2062"/>
                    </a:lnTo>
                    <a:lnTo>
                      <a:pt x="825" y="2039"/>
                    </a:lnTo>
                    <a:lnTo>
                      <a:pt x="832" y="2016"/>
                    </a:lnTo>
                    <a:lnTo>
                      <a:pt x="841" y="1993"/>
                    </a:lnTo>
                    <a:lnTo>
                      <a:pt x="851" y="1969"/>
                    </a:lnTo>
                    <a:lnTo>
                      <a:pt x="862" y="1945"/>
                    </a:lnTo>
                    <a:lnTo>
                      <a:pt x="874" y="1921"/>
                    </a:lnTo>
                    <a:lnTo>
                      <a:pt x="886" y="1896"/>
                    </a:lnTo>
                    <a:lnTo>
                      <a:pt x="899" y="1871"/>
                    </a:lnTo>
                    <a:lnTo>
                      <a:pt x="913" y="1846"/>
                    </a:lnTo>
                    <a:lnTo>
                      <a:pt x="929" y="1820"/>
                    </a:lnTo>
                    <a:lnTo>
                      <a:pt x="945" y="1794"/>
                    </a:lnTo>
                    <a:lnTo>
                      <a:pt x="961" y="1769"/>
                    </a:lnTo>
                    <a:lnTo>
                      <a:pt x="979" y="1743"/>
                    </a:lnTo>
                    <a:lnTo>
                      <a:pt x="1016" y="1690"/>
                    </a:lnTo>
                    <a:lnTo>
                      <a:pt x="1056" y="1638"/>
                    </a:lnTo>
                    <a:lnTo>
                      <a:pt x="1099" y="1584"/>
                    </a:lnTo>
                    <a:lnTo>
                      <a:pt x="1145" y="1531"/>
                    </a:lnTo>
                    <a:lnTo>
                      <a:pt x="863" y="1371"/>
                    </a:lnTo>
                    <a:lnTo>
                      <a:pt x="813" y="1422"/>
                    </a:lnTo>
                    <a:lnTo>
                      <a:pt x="764" y="1471"/>
                    </a:lnTo>
                    <a:lnTo>
                      <a:pt x="715" y="1521"/>
                    </a:lnTo>
                    <a:lnTo>
                      <a:pt x="668" y="1571"/>
                    </a:lnTo>
                    <a:lnTo>
                      <a:pt x="624" y="1622"/>
                    </a:lnTo>
                    <a:lnTo>
                      <a:pt x="579" y="1672"/>
                    </a:lnTo>
                    <a:lnTo>
                      <a:pt x="536" y="1722"/>
                    </a:lnTo>
                    <a:lnTo>
                      <a:pt x="495" y="1772"/>
                    </a:lnTo>
                    <a:lnTo>
                      <a:pt x="454" y="1823"/>
                    </a:lnTo>
                    <a:lnTo>
                      <a:pt x="416" y="1873"/>
                    </a:lnTo>
                    <a:lnTo>
                      <a:pt x="378" y="1923"/>
                    </a:lnTo>
                    <a:lnTo>
                      <a:pt x="343" y="1973"/>
                    </a:lnTo>
                    <a:lnTo>
                      <a:pt x="308" y="2023"/>
                    </a:lnTo>
                    <a:lnTo>
                      <a:pt x="275" y="2072"/>
                    </a:lnTo>
                    <a:lnTo>
                      <a:pt x="245" y="2121"/>
                    </a:lnTo>
                    <a:lnTo>
                      <a:pt x="215" y="2170"/>
                    </a:lnTo>
                    <a:lnTo>
                      <a:pt x="188" y="2218"/>
                    </a:lnTo>
                    <a:lnTo>
                      <a:pt x="161" y="2266"/>
                    </a:lnTo>
                    <a:lnTo>
                      <a:pt x="137" y="2313"/>
                    </a:lnTo>
                    <a:lnTo>
                      <a:pt x="115" y="2360"/>
                    </a:lnTo>
                    <a:lnTo>
                      <a:pt x="94" y="2407"/>
                    </a:lnTo>
                    <a:lnTo>
                      <a:pt x="75" y="2453"/>
                    </a:lnTo>
                    <a:lnTo>
                      <a:pt x="59" y="2498"/>
                    </a:lnTo>
                    <a:lnTo>
                      <a:pt x="45" y="2543"/>
                    </a:lnTo>
                    <a:lnTo>
                      <a:pt x="31" y="2586"/>
                    </a:lnTo>
                    <a:lnTo>
                      <a:pt x="21" y="2629"/>
                    </a:lnTo>
                    <a:lnTo>
                      <a:pt x="12" y="2672"/>
                    </a:lnTo>
                    <a:lnTo>
                      <a:pt x="5" y="2712"/>
                    </a:lnTo>
                    <a:lnTo>
                      <a:pt x="1" y="2753"/>
                    </a:lnTo>
                    <a:lnTo>
                      <a:pt x="0" y="2793"/>
                    </a:lnTo>
                    <a:lnTo>
                      <a:pt x="0" y="2831"/>
                    </a:lnTo>
                    <a:lnTo>
                      <a:pt x="2" y="2868"/>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7385" tIns="48693" rIns="97385" bIns="48693" numCol="1" anchor="t" anchorCtr="0" compatLnSpc="1"/>
              <a:lstStyle/>
              <a:p>
                <a:endParaRPr lang="ru-RU" sz="1915"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9" name="Freeform 9"/>
            <p:cNvSpPr/>
            <p:nvPr/>
          </p:nvSpPr>
          <p:spPr bwMode="auto">
            <a:xfrm>
              <a:off x="11895872" y="2703461"/>
              <a:ext cx="1900364" cy="4690910"/>
            </a:xfrm>
            <a:custGeom>
              <a:avLst/>
              <a:gdLst>
                <a:gd name="T0" fmla="*/ 166 w 3371"/>
                <a:gd name="T1" fmla="*/ 11533 h 13106"/>
                <a:gd name="T2" fmla="*/ 1245 w 3371"/>
                <a:gd name="T3" fmla="*/ 10962 h 13106"/>
                <a:gd name="T4" fmla="*/ 1011 w 3371"/>
                <a:gd name="T5" fmla="*/ 10438 h 13106"/>
                <a:gd name="T6" fmla="*/ 800 w 3371"/>
                <a:gd name="T7" fmla="*/ 9880 h 13106"/>
                <a:gd name="T8" fmla="*/ 614 w 3371"/>
                <a:gd name="T9" fmla="*/ 9292 h 13106"/>
                <a:gd name="T10" fmla="*/ 452 w 3371"/>
                <a:gd name="T11" fmla="*/ 8674 h 13106"/>
                <a:gd name="T12" fmla="*/ 313 w 3371"/>
                <a:gd name="T13" fmla="*/ 8030 h 13106"/>
                <a:gd name="T14" fmla="*/ 199 w 3371"/>
                <a:gd name="T15" fmla="*/ 7359 h 13106"/>
                <a:gd name="T16" fmla="*/ 111 w 3371"/>
                <a:gd name="T17" fmla="*/ 6662 h 13106"/>
                <a:gd name="T18" fmla="*/ 48 w 3371"/>
                <a:gd name="T19" fmla="*/ 5945 h 13106"/>
                <a:gd name="T20" fmla="*/ 11 w 3371"/>
                <a:gd name="T21" fmla="*/ 5206 h 13106"/>
                <a:gd name="T22" fmla="*/ 0 w 3371"/>
                <a:gd name="T23" fmla="*/ 4447 h 13106"/>
                <a:gd name="T24" fmla="*/ 16 w 3371"/>
                <a:gd name="T25" fmla="*/ 3672 h 13106"/>
                <a:gd name="T26" fmla="*/ 58 w 3371"/>
                <a:gd name="T27" fmla="*/ 2878 h 13106"/>
                <a:gd name="T28" fmla="*/ 128 w 3371"/>
                <a:gd name="T29" fmla="*/ 2072 h 13106"/>
                <a:gd name="T30" fmla="*/ 225 w 3371"/>
                <a:gd name="T31" fmla="*/ 1251 h 13106"/>
                <a:gd name="T32" fmla="*/ 351 w 3371"/>
                <a:gd name="T33" fmla="*/ 420 h 13106"/>
                <a:gd name="T34" fmla="*/ 884 w 3371"/>
                <a:gd name="T35" fmla="*/ 0 h 13106"/>
                <a:gd name="T36" fmla="*/ 767 w 3371"/>
                <a:gd name="T37" fmla="*/ 801 h 13106"/>
                <a:gd name="T38" fmla="*/ 675 w 3371"/>
                <a:gd name="T39" fmla="*/ 1591 h 13106"/>
                <a:gd name="T40" fmla="*/ 610 w 3371"/>
                <a:gd name="T41" fmla="*/ 2368 h 13106"/>
                <a:gd name="T42" fmla="*/ 570 w 3371"/>
                <a:gd name="T43" fmla="*/ 3133 h 13106"/>
                <a:gd name="T44" fmla="*/ 553 w 3371"/>
                <a:gd name="T45" fmla="*/ 3881 h 13106"/>
                <a:gd name="T46" fmla="*/ 563 w 3371"/>
                <a:gd name="T47" fmla="*/ 4614 h 13106"/>
                <a:gd name="T48" fmla="*/ 597 w 3371"/>
                <a:gd name="T49" fmla="*/ 5328 h 13106"/>
                <a:gd name="T50" fmla="*/ 655 w 3371"/>
                <a:gd name="T51" fmla="*/ 6023 h 13106"/>
                <a:gd name="T52" fmla="*/ 736 w 3371"/>
                <a:gd name="T53" fmla="*/ 6697 h 13106"/>
                <a:gd name="T54" fmla="*/ 840 w 3371"/>
                <a:gd name="T55" fmla="*/ 7349 h 13106"/>
                <a:gd name="T56" fmla="*/ 968 w 3371"/>
                <a:gd name="T57" fmla="*/ 7977 h 13106"/>
                <a:gd name="T58" fmla="*/ 1119 w 3371"/>
                <a:gd name="T59" fmla="*/ 8579 h 13106"/>
                <a:gd name="T60" fmla="*/ 1293 w 3371"/>
                <a:gd name="T61" fmla="*/ 9155 h 13106"/>
                <a:gd name="T62" fmla="*/ 1488 w 3371"/>
                <a:gd name="T63" fmla="*/ 9704 h 13106"/>
                <a:gd name="T64" fmla="*/ 1705 w 3371"/>
                <a:gd name="T65" fmla="*/ 10222 h 13106"/>
                <a:gd name="T66" fmla="*/ 1943 w 3371"/>
                <a:gd name="T67" fmla="*/ 10709 h 13106"/>
                <a:gd name="T68" fmla="*/ 3371 w 3371"/>
                <a:gd name="T69" fmla="*/ 13106 h 13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370" h="13106">
                  <a:moveTo>
                    <a:pt x="3371" y="13106"/>
                  </a:moveTo>
                  <a:lnTo>
                    <a:pt x="166" y="11533"/>
                  </a:lnTo>
                  <a:lnTo>
                    <a:pt x="1370" y="11213"/>
                  </a:lnTo>
                  <a:lnTo>
                    <a:pt x="1245" y="10962"/>
                  </a:lnTo>
                  <a:lnTo>
                    <a:pt x="1125" y="10705"/>
                  </a:lnTo>
                  <a:lnTo>
                    <a:pt x="1011" y="10438"/>
                  </a:lnTo>
                  <a:lnTo>
                    <a:pt x="903" y="10163"/>
                  </a:lnTo>
                  <a:lnTo>
                    <a:pt x="800" y="9880"/>
                  </a:lnTo>
                  <a:lnTo>
                    <a:pt x="704" y="9590"/>
                  </a:lnTo>
                  <a:lnTo>
                    <a:pt x="614" y="9292"/>
                  </a:lnTo>
                  <a:lnTo>
                    <a:pt x="529" y="8987"/>
                  </a:lnTo>
                  <a:lnTo>
                    <a:pt x="452" y="8674"/>
                  </a:lnTo>
                  <a:lnTo>
                    <a:pt x="379" y="8355"/>
                  </a:lnTo>
                  <a:lnTo>
                    <a:pt x="313" y="8030"/>
                  </a:lnTo>
                  <a:lnTo>
                    <a:pt x="253" y="7697"/>
                  </a:lnTo>
                  <a:lnTo>
                    <a:pt x="199" y="7359"/>
                  </a:lnTo>
                  <a:lnTo>
                    <a:pt x="152" y="7013"/>
                  </a:lnTo>
                  <a:lnTo>
                    <a:pt x="111" y="6662"/>
                  </a:lnTo>
                  <a:lnTo>
                    <a:pt x="77" y="6306"/>
                  </a:lnTo>
                  <a:lnTo>
                    <a:pt x="48" y="5945"/>
                  </a:lnTo>
                  <a:lnTo>
                    <a:pt x="26" y="5578"/>
                  </a:lnTo>
                  <a:lnTo>
                    <a:pt x="11" y="5206"/>
                  </a:lnTo>
                  <a:lnTo>
                    <a:pt x="2" y="4829"/>
                  </a:lnTo>
                  <a:lnTo>
                    <a:pt x="0" y="4447"/>
                  </a:lnTo>
                  <a:lnTo>
                    <a:pt x="5" y="4062"/>
                  </a:lnTo>
                  <a:lnTo>
                    <a:pt x="16" y="3672"/>
                  </a:lnTo>
                  <a:lnTo>
                    <a:pt x="33" y="3277"/>
                  </a:lnTo>
                  <a:lnTo>
                    <a:pt x="58" y="2878"/>
                  </a:lnTo>
                  <a:lnTo>
                    <a:pt x="90" y="2477"/>
                  </a:lnTo>
                  <a:lnTo>
                    <a:pt x="128" y="2072"/>
                  </a:lnTo>
                  <a:lnTo>
                    <a:pt x="173" y="1663"/>
                  </a:lnTo>
                  <a:lnTo>
                    <a:pt x="225" y="1251"/>
                  </a:lnTo>
                  <a:lnTo>
                    <a:pt x="284" y="837"/>
                  </a:lnTo>
                  <a:lnTo>
                    <a:pt x="351" y="420"/>
                  </a:lnTo>
                  <a:lnTo>
                    <a:pt x="424" y="0"/>
                  </a:lnTo>
                  <a:lnTo>
                    <a:pt x="884" y="0"/>
                  </a:lnTo>
                  <a:lnTo>
                    <a:pt x="822" y="402"/>
                  </a:lnTo>
                  <a:lnTo>
                    <a:pt x="767" y="801"/>
                  </a:lnTo>
                  <a:lnTo>
                    <a:pt x="718" y="1198"/>
                  </a:lnTo>
                  <a:lnTo>
                    <a:pt x="675" y="1591"/>
                  </a:lnTo>
                  <a:lnTo>
                    <a:pt x="639" y="1981"/>
                  </a:lnTo>
                  <a:lnTo>
                    <a:pt x="610" y="2368"/>
                  </a:lnTo>
                  <a:lnTo>
                    <a:pt x="586" y="2753"/>
                  </a:lnTo>
                  <a:lnTo>
                    <a:pt x="570" y="3133"/>
                  </a:lnTo>
                  <a:lnTo>
                    <a:pt x="559" y="3509"/>
                  </a:lnTo>
                  <a:lnTo>
                    <a:pt x="553" y="3881"/>
                  </a:lnTo>
                  <a:lnTo>
                    <a:pt x="555" y="4250"/>
                  </a:lnTo>
                  <a:lnTo>
                    <a:pt x="563" y="4614"/>
                  </a:lnTo>
                  <a:lnTo>
                    <a:pt x="577" y="4973"/>
                  </a:lnTo>
                  <a:lnTo>
                    <a:pt x="597" y="5328"/>
                  </a:lnTo>
                  <a:lnTo>
                    <a:pt x="623" y="5678"/>
                  </a:lnTo>
                  <a:lnTo>
                    <a:pt x="655" y="6023"/>
                  </a:lnTo>
                  <a:lnTo>
                    <a:pt x="692" y="6363"/>
                  </a:lnTo>
                  <a:lnTo>
                    <a:pt x="736" y="6697"/>
                  </a:lnTo>
                  <a:lnTo>
                    <a:pt x="786" y="7025"/>
                  </a:lnTo>
                  <a:lnTo>
                    <a:pt x="840" y="7349"/>
                  </a:lnTo>
                  <a:lnTo>
                    <a:pt x="902" y="7666"/>
                  </a:lnTo>
                  <a:lnTo>
                    <a:pt x="968" y="7977"/>
                  </a:lnTo>
                  <a:lnTo>
                    <a:pt x="1042" y="8281"/>
                  </a:lnTo>
                  <a:lnTo>
                    <a:pt x="1119" y="8579"/>
                  </a:lnTo>
                  <a:lnTo>
                    <a:pt x="1203" y="8871"/>
                  </a:lnTo>
                  <a:lnTo>
                    <a:pt x="1293" y="9155"/>
                  </a:lnTo>
                  <a:lnTo>
                    <a:pt x="1388" y="9433"/>
                  </a:lnTo>
                  <a:lnTo>
                    <a:pt x="1488" y="9704"/>
                  </a:lnTo>
                  <a:lnTo>
                    <a:pt x="1593" y="9966"/>
                  </a:lnTo>
                  <a:lnTo>
                    <a:pt x="1705" y="10222"/>
                  </a:lnTo>
                  <a:lnTo>
                    <a:pt x="1822" y="10470"/>
                  </a:lnTo>
                  <a:lnTo>
                    <a:pt x="1943" y="10709"/>
                  </a:lnTo>
                  <a:lnTo>
                    <a:pt x="2467" y="9652"/>
                  </a:lnTo>
                  <a:lnTo>
                    <a:pt x="3371" y="13106"/>
                  </a:lnTo>
                  <a:close/>
                </a:path>
              </a:pathLst>
            </a:custGeom>
            <a:solidFill>
              <a:schemeClr val="bg1">
                <a:lumMod val="75000"/>
              </a:schemeClr>
            </a:solidFill>
            <a:ln>
              <a:noFill/>
            </a:ln>
          </p:spPr>
          <p:txBody>
            <a:bodyPr vert="horz" wrap="square" lIns="97385" tIns="48693" rIns="97385" bIns="48693" numCol="1" anchor="t" anchorCtr="0" compatLnSpc="1"/>
            <a:lstStyle/>
            <a:p>
              <a:endParaRPr lang="ru-RU" sz="1915"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1" name="矩形 10"/>
          <p:cNvSpPr/>
          <p:nvPr/>
        </p:nvSpPr>
        <p:spPr>
          <a:xfrm>
            <a:off x="839787" y="2010721"/>
            <a:ext cx="4617583" cy="15025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nvGrpSpPr>
          <p:cNvPr id="12" name="组合 11"/>
          <p:cNvGrpSpPr/>
          <p:nvPr/>
        </p:nvGrpSpPr>
        <p:grpSpPr>
          <a:xfrm>
            <a:off x="1150394" y="1798913"/>
            <a:ext cx="4035969" cy="1443609"/>
            <a:chOff x="616526" y="4110308"/>
            <a:chExt cx="4035969" cy="1443609"/>
          </a:xfrm>
        </p:grpSpPr>
        <p:sp>
          <p:nvSpPr>
            <p:cNvPr id="13" name="文本框 12"/>
            <p:cNvSpPr txBox="1"/>
            <p:nvPr/>
          </p:nvSpPr>
          <p:spPr>
            <a:xfrm>
              <a:off x="616526" y="4723625"/>
              <a:ext cx="4035969" cy="830292"/>
            </a:xfrm>
            <a:prstGeom prst="rect">
              <a:avLst/>
            </a:prstGeom>
            <a:noFill/>
          </p:spPr>
          <p:txBody>
            <a:bodyPr wrap="square">
              <a:spAutoFit/>
            </a:bodyPr>
            <a:lstStyle/>
            <a:p>
              <a:pPr algn="just">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rPr>
                <a:t>点此输入内容或者复制您的内容在这里，通过复制您的文本后，在此框中选择粘贴，并选择只保留文字点点此输入内容或者复制您的内容在这里，通过复制您的文本后，在此框中选择粘贴，</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4" name="文本框 13"/>
            <p:cNvSpPr txBox="1"/>
            <p:nvPr/>
          </p:nvSpPr>
          <p:spPr>
            <a:xfrm>
              <a:off x="712064" y="4110308"/>
              <a:ext cx="1980305" cy="446276"/>
            </a:xfrm>
            <a:prstGeom prst="homePlate">
              <a:avLst/>
            </a:prstGeom>
            <a:solidFill>
              <a:schemeClr val="accent2"/>
            </a:solidFill>
          </p:spPr>
          <p:txBody>
            <a:bodyPr wrap="square">
              <a:spAutoFit/>
            </a:bodyPr>
            <a:lstStyle/>
            <a:p>
              <a:pPr algn="ctr">
                <a:lnSpc>
                  <a:spcPct val="120000"/>
                </a:lnSpc>
              </a:pPr>
              <a:r>
                <a:rPr lang="zh-CN" altLang="en-US" sz="2000" dirty="0">
                  <a:solidFill>
                    <a:schemeClr val="bg1"/>
                  </a:solidFill>
                  <a:latin typeface="方正正大黑简体" panose="02000000000000000000" pitchFamily="2" charset="-122"/>
                  <a:ea typeface="方正正大黑简体" panose="02000000000000000000" pitchFamily="2" charset="-122"/>
                  <a:sym typeface="思源黑体 CN Regular" panose="020B0500000000000000" pitchFamily="34" charset="-122"/>
                </a:rPr>
                <a:t>单击输入标题</a:t>
              </a:r>
              <a:endParaRPr lang="en-US" altLang="zh-CN" sz="2000" dirty="0">
                <a:solidFill>
                  <a:schemeClr val="bg1"/>
                </a:solidFill>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grpSp>
      <p:cxnSp>
        <p:nvCxnSpPr>
          <p:cNvPr id="15" name="Straight Connector 4"/>
          <p:cNvCxnSpPr/>
          <p:nvPr/>
        </p:nvCxnSpPr>
        <p:spPr>
          <a:xfrm>
            <a:off x="1234425" y="4301141"/>
            <a:ext cx="3600000"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5"/>
          <p:cNvCxnSpPr/>
          <p:nvPr/>
        </p:nvCxnSpPr>
        <p:spPr>
          <a:xfrm>
            <a:off x="1234425" y="4301141"/>
            <a:ext cx="266701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Title 1"/>
          <p:cNvSpPr txBox="1"/>
          <p:nvPr/>
        </p:nvSpPr>
        <p:spPr>
          <a:xfrm>
            <a:off x="1142507" y="3985302"/>
            <a:ext cx="1815329" cy="276642"/>
          </a:xfrm>
          <a:prstGeom prst="rect">
            <a:avLst/>
          </a:prstGeom>
        </p:spPr>
        <p:txBody>
          <a:bodyPr anchor="b"/>
          <a:lstStyle>
            <a:lvl1pPr algn="ctr" defTabSz="914400" rtl="0" eaLnBrk="1" latinLnBrk="0" hangingPunct="1">
              <a:lnSpc>
                <a:spcPct val="90000"/>
              </a:lnSpc>
              <a:spcBef>
                <a:spcPct val="0"/>
              </a:spcBef>
              <a:buNone/>
              <a:defRPr sz="4000" b="1" i="0" kern="1200">
                <a:solidFill>
                  <a:schemeClr val="tx1"/>
                </a:solidFill>
                <a:latin typeface="Source Sans Pro Black" panose="020B0803030403020204" charset="0"/>
                <a:ea typeface="Source Sans Pro Black" panose="020B0803030403020204" charset="0"/>
                <a:cs typeface="Source Sans Pro Black" panose="020B0803030403020204" charset="0"/>
              </a:defRPr>
            </a:lvl1pPr>
          </a:lstStyle>
          <a:p>
            <a:pPr algn="l"/>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rPr>
              <a:t>在此输入标题</a:t>
            </a:r>
            <a:endPar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endParaRPr>
          </a:p>
        </p:txBody>
      </p:sp>
      <p:sp>
        <p:nvSpPr>
          <p:cNvPr id="18" name="Title 1"/>
          <p:cNvSpPr txBox="1"/>
          <p:nvPr/>
        </p:nvSpPr>
        <p:spPr>
          <a:xfrm>
            <a:off x="4920642" y="4162820"/>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panose="020B0803030403020204" charset="0"/>
                <a:ea typeface="Source Sans Pro Black" panose="020B0803030403020204" charset="0"/>
                <a:cs typeface="Source Sans Pro Black" panose="020B0803030403020204" charset="0"/>
              </a:defRPr>
            </a:lvl1pPr>
          </a:lstStyle>
          <a:p>
            <a:pPr algn="r"/>
            <a:r>
              <a:rPr lang="en-US" sz="1400" b="0" dirty="0">
                <a:solidFill>
                  <a:schemeClr val="tx1">
                    <a:lumMod val="75000"/>
                    <a:lumOff val="2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rPr>
              <a:t>78%</a:t>
            </a:r>
            <a:endParaRPr lang="en-US" sz="1400" b="0" dirty="0">
              <a:solidFill>
                <a:schemeClr val="tx1">
                  <a:lumMod val="75000"/>
                  <a:lumOff val="2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endParaRPr>
          </a:p>
        </p:txBody>
      </p:sp>
      <p:cxnSp>
        <p:nvCxnSpPr>
          <p:cNvPr id="19" name="Straight Connector 11"/>
          <p:cNvCxnSpPr/>
          <p:nvPr/>
        </p:nvCxnSpPr>
        <p:spPr>
          <a:xfrm>
            <a:off x="1234425" y="4877059"/>
            <a:ext cx="3600000"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2"/>
          <p:cNvCxnSpPr/>
          <p:nvPr/>
        </p:nvCxnSpPr>
        <p:spPr>
          <a:xfrm>
            <a:off x="1234425" y="4877059"/>
            <a:ext cx="307087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itle 1"/>
          <p:cNvSpPr txBox="1"/>
          <p:nvPr/>
        </p:nvSpPr>
        <p:spPr>
          <a:xfrm>
            <a:off x="1142507" y="4561220"/>
            <a:ext cx="1815329" cy="276642"/>
          </a:xfrm>
          <a:prstGeom prst="rect">
            <a:avLst/>
          </a:prstGeom>
        </p:spPr>
        <p:txBody>
          <a:bodyPr anchor="b"/>
          <a:lstStyle>
            <a:lvl1pPr algn="ctr" defTabSz="914400" rtl="0" eaLnBrk="1" latinLnBrk="0" hangingPunct="1">
              <a:lnSpc>
                <a:spcPct val="90000"/>
              </a:lnSpc>
              <a:spcBef>
                <a:spcPct val="0"/>
              </a:spcBef>
              <a:buNone/>
              <a:defRPr sz="4000" b="1" i="0" kern="1200">
                <a:solidFill>
                  <a:schemeClr val="tx1"/>
                </a:solidFill>
                <a:latin typeface="Source Sans Pro Black" panose="020B0803030403020204" charset="0"/>
                <a:ea typeface="Source Sans Pro Black" panose="020B0803030403020204" charset="0"/>
                <a:cs typeface="Source Sans Pro Black" panose="020B0803030403020204" charset="0"/>
              </a:defRPr>
            </a:lvl1pPr>
          </a:lstStyle>
          <a:p>
            <a:pPr algn="l"/>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rPr>
              <a:t>在此输入标题</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endParaRPr>
          </a:p>
        </p:txBody>
      </p:sp>
      <p:sp>
        <p:nvSpPr>
          <p:cNvPr id="22" name="Title 1"/>
          <p:cNvSpPr txBox="1"/>
          <p:nvPr/>
        </p:nvSpPr>
        <p:spPr>
          <a:xfrm>
            <a:off x="4920642" y="4738738"/>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panose="020B0803030403020204" charset="0"/>
                <a:ea typeface="Source Sans Pro Black" panose="020B0803030403020204" charset="0"/>
                <a:cs typeface="Source Sans Pro Black" panose="020B0803030403020204" charset="0"/>
              </a:defRPr>
            </a:lvl1pPr>
          </a:lstStyle>
          <a:p>
            <a:pPr algn="r"/>
            <a:r>
              <a:rPr lang="en-US" sz="1400" b="0" dirty="0">
                <a:solidFill>
                  <a:schemeClr val="tx1">
                    <a:lumMod val="75000"/>
                    <a:lumOff val="2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rPr>
              <a:t>90%</a:t>
            </a:r>
            <a:endParaRPr lang="en-US" sz="1400" b="0" dirty="0">
              <a:solidFill>
                <a:schemeClr val="tx1">
                  <a:lumMod val="75000"/>
                  <a:lumOff val="2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endParaRPr>
          </a:p>
        </p:txBody>
      </p:sp>
      <p:cxnSp>
        <p:nvCxnSpPr>
          <p:cNvPr id="23" name="Straight Connector 16"/>
          <p:cNvCxnSpPr/>
          <p:nvPr/>
        </p:nvCxnSpPr>
        <p:spPr>
          <a:xfrm>
            <a:off x="1234425" y="5452977"/>
            <a:ext cx="3600000"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17"/>
          <p:cNvCxnSpPr/>
          <p:nvPr/>
        </p:nvCxnSpPr>
        <p:spPr>
          <a:xfrm>
            <a:off x="1234425" y="5452977"/>
            <a:ext cx="150877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Title 1"/>
          <p:cNvSpPr txBox="1"/>
          <p:nvPr/>
        </p:nvSpPr>
        <p:spPr>
          <a:xfrm>
            <a:off x="1142507" y="5137138"/>
            <a:ext cx="1815329" cy="276642"/>
          </a:xfrm>
          <a:prstGeom prst="rect">
            <a:avLst/>
          </a:prstGeom>
        </p:spPr>
        <p:txBody>
          <a:bodyPr anchor="b"/>
          <a:lstStyle>
            <a:lvl1pPr algn="ctr" defTabSz="914400" rtl="0" eaLnBrk="1" latinLnBrk="0" hangingPunct="1">
              <a:lnSpc>
                <a:spcPct val="90000"/>
              </a:lnSpc>
              <a:spcBef>
                <a:spcPct val="0"/>
              </a:spcBef>
              <a:buNone/>
              <a:defRPr sz="4000" b="1" i="0" kern="1200">
                <a:solidFill>
                  <a:schemeClr val="tx1"/>
                </a:solidFill>
                <a:latin typeface="Source Sans Pro Black" panose="020B0803030403020204" charset="0"/>
                <a:ea typeface="Source Sans Pro Black" panose="020B0803030403020204" charset="0"/>
                <a:cs typeface="Source Sans Pro Black" panose="020B0803030403020204" charset="0"/>
              </a:defRPr>
            </a:lvl1pPr>
          </a:lstStyle>
          <a:p>
            <a:pPr algn="l"/>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rPr>
              <a:t>在此输入标题</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endParaRPr>
          </a:p>
        </p:txBody>
      </p:sp>
      <p:sp>
        <p:nvSpPr>
          <p:cNvPr id="26" name="Title 1"/>
          <p:cNvSpPr txBox="1"/>
          <p:nvPr/>
        </p:nvSpPr>
        <p:spPr>
          <a:xfrm>
            <a:off x="4920642" y="5314656"/>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panose="020B0803030403020204" charset="0"/>
                <a:ea typeface="Source Sans Pro Black" panose="020B0803030403020204" charset="0"/>
                <a:cs typeface="Source Sans Pro Black" panose="020B0803030403020204" charset="0"/>
              </a:defRPr>
            </a:lvl1pPr>
          </a:lstStyle>
          <a:p>
            <a:pPr algn="r"/>
            <a:r>
              <a:rPr lang="en-US" sz="1400" b="0" dirty="0">
                <a:solidFill>
                  <a:schemeClr val="tx1">
                    <a:lumMod val="75000"/>
                    <a:lumOff val="2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rPr>
              <a:t>40%</a:t>
            </a:r>
            <a:endParaRPr lang="en-US" sz="1400" b="0" dirty="0">
              <a:solidFill>
                <a:schemeClr val="tx1">
                  <a:lumMod val="75000"/>
                  <a:lumOff val="2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endParaRPr>
          </a:p>
        </p:txBody>
      </p:sp>
      <p:cxnSp>
        <p:nvCxnSpPr>
          <p:cNvPr id="27" name="Straight Connector 21"/>
          <p:cNvCxnSpPr/>
          <p:nvPr/>
        </p:nvCxnSpPr>
        <p:spPr>
          <a:xfrm>
            <a:off x="1234425" y="6028896"/>
            <a:ext cx="3600000"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2"/>
          <p:cNvCxnSpPr/>
          <p:nvPr/>
        </p:nvCxnSpPr>
        <p:spPr>
          <a:xfrm>
            <a:off x="1234425" y="6028896"/>
            <a:ext cx="307087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Title 1"/>
          <p:cNvSpPr txBox="1"/>
          <p:nvPr/>
        </p:nvSpPr>
        <p:spPr>
          <a:xfrm>
            <a:off x="1142507" y="5713057"/>
            <a:ext cx="1815329" cy="276642"/>
          </a:xfrm>
          <a:prstGeom prst="rect">
            <a:avLst/>
          </a:prstGeom>
        </p:spPr>
        <p:txBody>
          <a:bodyPr anchor="b"/>
          <a:lstStyle>
            <a:lvl1pPr algn="ctr" defTabSz="914400" rtl="0" eaLnBrk="1" latinLnBrk="0" hangingPunct="1">
              <a:lnSpc>
                <a:spcPct val="90000"/>
              </a:lnSpc>
              <a:spcBef>
                <a:spcPct val="0"/>
              </a:spcBef>
              <a:buNone/>
              <a:defRPr sz="4000" b="1" i="0" kern="1200">
                <a:solidFill>
                  <a:schemeClr val="tx1"/>
                </a:solidFill>
                <a:latin typeface="Source Sans Pro Black" panose="020B0803030403020204" charset="0"/>
                <a:ea typeface="Source Sans Pro Black" panose="020B0803030403020204" charset="0"/>
                <a:cs typeface="Source Sans Pro Black" panose="020B0803030403020204" charset="0"/>
              </a:defRPr>
            </a:lvl1pPr>
          </a:lstStyle>
          <a:p>
            <a:pPr algn="l"/>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rPr>
              <a:t>在此输入标题</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endParaRPr>
          </a:p>
        </p:txBody>
      </p:sp>
      <p:sp>
        <p:nvSpPr>
          <p:cNvPr id="30" name="Title 1"/>
          <p:cNvSpPr txBox="1"/>
          <p:nvPr/>
        </p:nvSpPr>
        <p:spPr>
          <a:xfrm>
            <a:off x="4920642" y="5890575"/>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panose="020B0803030403020204" charset="0"/>
                <a:ea typeface="Source Sans Pro Black" panose="020B0803030403020204" charset="0"/>
                <a:cs typeface="Source Sans Pro Black" panose="020B0803030403020204" charset="0"/>
              </a:defRPr>
            </a:lvl1pPr>
          </a:lstStyle>
          <a:p>
            <a:pPr algn="r"/>
            <a:r>
              <a:rPr lang="en-US" sz="1400" b="0" dirty="0">
                <a:solidFill>
                  <a:schemeClr val="tx1">
                    <a:lumMod val="75000"/>
                    <a:lumOff val="2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rPr>
              <a:t>90%</a:t>
            </a:r>
            <a:endParaRPr lang="en-US" sz="1400" b="0" dirty="0">
              <a:solidFill>
                <a:schemeClr val="tx1">
                  <a:lumMod val="75000"/>
                  <a:lumOff val="2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endParaRPr>
          </a:p>
        </p:txBody>
      </p:sp>
      <p:grpSp>
        <p:nvGrpSpPr>
          <p:cNvPr id="2" name="组合 1"/>
          <p:cNvGrpSpPr/>
          <p:nvPr/>
        </p:nvGrpSpPr>
        <p:grpSpPr>
          <a:xfrm>
            <a:off x="1828798" y="309880"/>
            <a:ext cx="8532034" cy="523220"/>
            <a:chOff x="1828798" y="309880"/>
            <a:chExt cx="8532034" cy="523220"/>
          </a:xfrm>
        </p:grpSpPr>
        <p:grpSp>
          <p:nvGrpSpPr>
            <p:cNvPr id="31" name="组合 30"/>
            <p:cNvGrpSpPr/>
            <p:nvPr/>
          </p:nvGrpSpPr>
          <p:grpSpPr>
            <a:xfrm>
              <a:off x="1828798" y="576470"/>
              <a:ext cx="8532034" cy="0"/>
              <a:chOff x="1689652" y="576470"/>
              <a:chExt cx="8532034" cy="0"/>
            </a:xfrm>
          </p:grpSpPr>
          <p:cxnSp>
            <p:nvCxnSpPr>
              <p:cNvPr id="33" name="直接连接符 32"/>
              <p:cNvCxnSpPr/>
              <p:nvPr/>
            </p:nvCxnSpPr>
            <p:spPr>
              <a:xfrm>
                <a:off x="1689652" y="576470"/>
                <a:ext cx="280012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421565" y="576470"/>
                <a:ext cx="280012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2" name="文本框 20"/>
            <p:cNvSpPr txBox="1"/>
            <p:nvPr/>
          </p:nvSpPr>
          <p:spPr>
            <a:xfrm>
              <a:off x="4855017" y="309880"/>
              <a:ext cx="2508747" cy="523220"/>
            </a:xfrm>
            <a:prstGeom prst="rect">
              <a:avLst/>
            </a:prstGeom>
            <a:noFill/>
          </p:spPr>
          <p:txBody>
            <a:bodyPr wrap="square" rtlCol="0">
              <a:spAutoFit/>
            </a:bodyPr>
            <a:lstStyle/>
            <a:p>
              <a:pPr algn="dist"/>
              <a:r>
                <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rPr>
                <a:t>市场运营</a:t>
              </a:r>
              <a:endPar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endParaRPr>
            </a:p>
          </p:txBody>
        </p:sp>
      </p:gr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2192000" cy="6858000"/>
            <a:chOff x="0" y="0"/>
            <a:chExt cx="12192000" cy="6858000"/>
          </a:xfrm>
        </p:grpSpPr>
        <p:pic>
          <p:nvPicPr>
            <p:cNvPr id="6" name="图片 5"/>
            <p:cNvPicPr>
              <a:picLocks noChangeAspect="1"/>
            </p:cNvPicPr>
            <p:nvPr/>
          </p:nvPicPr>
          <p:blipFill>
            <a:blip r:embed="rId1" cstate="screen"/>
            <a:stretch>
              <a:fillRect/>
            </a:stretch>
          </p:blipFill>
          <p:spPr>
            <a:xfrm>
              <a:off x="0" y="0"/>
              <a:ext cx="12192000" cy="6858000"/>
            </a:xfrm>
            <a:prstGeom prst="rect">
              <a:avLst/>
            </a:prstGeom>
          </p:spPr>
        </p:pic>
        <p:sp>
          <p:nvSpPr>
            <p:cNvPr id="7" name="矩形 6"/>
            <p:cNvSpPr/>
            <p:nvPr/>
          </p:nvSpPr>
          <p:spPr>
            <a:xfrm>
              <a:off x="0" y="1749746"/>
              <a:ext cx="12192000" cy="3240157"/>
            </a:xfrm>
            <a:prstGeom prst="rect">
              <a:avLst/>
            </a:prstGeom>
            <a:gradFill>
              <a:gsLst>
                <a:gs pos="53000">
                  <a:srgbClr val="266CD0"/>
                </a:gs>
                <a:gs pos="76124">
                  <a:srgbClr val="266CD0">
                    <a:alpha val="50000"/>
                  </a:srgbClr>
                </a:gs>
                <a:gs pos="26606">
                  <a:srgbClr val="266CD0">
                    <a:alpha val="50000"/>
                  </a:srgbClr>
                </a:gs>
                <a:gs pos="100000">
                  <a:schemeClr val="accent1">
                    <a:alpha val="0"/>
                  </a:schemeClr>
                </a:gs>
                <a:gs pos="0">
                  <a:schemeClr val="accent1">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5"/>
          <p:cNvSpPr txBox="1"/>
          <p:nvPr/>
        </p:nvSpPr>
        <p:spPr>
          <a:xfrm>
            <a:off x="9611330" y="438529"/>
            <a:ext cx="2301336" cy="276999"/>
          </a:xfrm>
          <a:prstGeom prst="rect">
            <a:avLst/>
          </a:prstGeom>
          <a:noFill/>
          <a:effectLst/>
        </p:spPr>
        <p:txBody>
          <a:bodyPr wrap="square" rtlCol="0" anchor="ctr">
            <a:spAutoFit/>
            <a:scene3d>
              <a:camera prst="orthographicFront"/>
              <a:lightRig rig="threePt" dir="t"/>
            </a:scene3d>
            <a:sp3d prstMaterial="powder"/>
          </a:bodyPr>
          <a:lstStyle/>
          <a:p>
            <a:pPr algn="dist"/>
            <a:r>
              <a:rPr lang="zh-CN" altLang="en-US" sz="1200" dirty="0">
                <a:solidFill>
                  <a:schemeClr val="bg1"/>
                </a:solidFill>
                <a:latin typeface="微软雅黑" panose="020B0503020204020204" pitchFamily="34" charset="-122"/>
                <a:ea typeface="微软雅黑" panose="020B0503020204020204" pitchFamily="34" charset="-122"/>
              </a:rPr>
              <a:t>服务 </a:t>
            </a: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品质 </a:t>
            </a: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科技 </a:t>
            </a: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领先</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279334" y="446264"/>
            <a:ext cx="1894055" cy="338554"/>
          </a:xfrm>
          <a:prstGeom prst="rect">
            <a:avLst/>
          </a:prstGeom>
        </p:spPr>
        <p:txBody>
          <a:bodyPr wrap="square">
            <a:spAutoFit/>
          </a:bodyPr>
          <a:lstStyle/>
          <a:p>
            <a:r>
              <a:rPr lang="en-US" altLang="zh-CN" sz="1600" dirty="0">
                <a:solidFill>
                  <a:schemeClr val="bg1"/>
                </a:solidFill>
                <a:latin typeface="方正正大黑简体" panose="02000000000000000000" pitchFamily="2" charset="-122"/>
                <a:ea typeface="方正正大黑简体" panose="02000000000000000000" pitchFamily="2" charset="-122"/>
                <a:cs typeface="Aa楷体" panose="02000500000000000000" pitchFamily="2" charset="-122"/>
                <a:sym typeface="阿里巴巴普惠体" panose="00020600040101010101" pitchFamily="18" charset="-122"/>
              </a:rPr>
              <a:t>YOUR LOGO</a:t>
            </a:r>
            <a:endParaRPr lang="zh-CN" altLang="en-US" sz="1600" dirty="0">
              <a:solidFill>
                <a:schemeClr val="bg1"/>
              </a:solidFill>
              <a:latin typeface="方正正大黑简体" panose="02000000000000000000" pitchFamily="2" charset="-122"/>
              <a:ea typeface="方正正大黑简体" panose="02000000000000000000" pitchFamily="2" charset="-122"/>
            </a:endParaRPr>
          </a:p>
        </p:txBody>
      </p:sp>
      <p:grpSp>
        <p:nvGrpSpPr>
          <p:cNvPr id="10" name="组合 9"/>
          <p:cNvGrpSpPr/>
          <p:nvPr/>
        </p:nvGrpSpPr>
        <p:grpSpPr>
          <a:xfrm rot="5400000">
            <a:off x="500988" y="5895019"/>
            <a:ext cx="332376" cy="649650"/>
            <a:chOff x="7068014" y="164757"/>
            <a:chExt cx="332376" cy="649650"/>
          </a:xfrm>
          <a:solidFill>
            <a:schemeClr val="bg1"/>
          </a:solidFill>
        </p:grpSpPr>
        <p:sp>
          <p:nvSpPr>
            <p:cNvPr id="11" name="乘号 10"/>
            <p:cNvSpPr/>
            <p:nvPr/>
          </p:nvSpPr>
          <p:spPr>
            <a:xfrm>
              <a:off x="7068014" y="164757"/>
              <a:ext cx="332376" cy="332376"/>
            </a:xfrm>
            <a:prstGeom prst="mathMultiply">
              <a:avLst>
                <a:gd name="adj1" fmla="val 136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乘号 14"/>
            <p:cNvSpPr/>
            <p:nvPr/>
          </p:nvSpPr>
          <p:spPr>
            <a:xfrm>
              <a:off x="7068014" y="482031"/>
              <a:ext cx="332376" cy="332376"/>
            </a:xfrm>
            <a:prstGeom prst="mathMultiply">
              <a:avLst>
                <a:gd name="adj1" fmla="val 136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6" name="组合 15"/>
          <p:cNvGrpSpPr/>
          <p:nvPr/>
        </p:nvGrpSpPr>
        <p:grpSpPr>
          <a:xfrm rot="5400000" flipH="1">
            <a:off x="10988365" y="5505840"/>
            <a:ext cx="292598" cy="1346667"/>
            <a:chOff x="1724433" y="1612606"/>
            <a:chExt cx="241950" cy="1113561"/>
          </a:xfrm>
          <a:solidFill>
            <a:schemeClr val="bg1"/>
          </a:solidFill>
        </p:grpSpPr>
        <p:grpSp>
          <p:nvGrpSpPr>
            <p:cNvPr id="17" name="组合 16"/>
            <p:cNvGrpSpPr/>
            <p:nvPr/>
          </p:nvGrpSpPr>
          <p:grpSpPr>
            <a:xfrm>
              <a:off x="1898681" y="1612606"/>
              <a:ext cx="67702" cy="1113561"/>
              <a:chOff x="2041334" y="1597820"/>
              <a:chExt cx="67702" cy="1113561"/>
            </a:xfrm>
            <a:grpFill/>
          </p:grpSpPr>
          <p:sp>
            <p:nvSpPr>
              <p:cNvPr id="27" name="椭圆 26"/>
              <p:cNvSpPr/>
              <p:nvPr/>
            </p:nvSpPr>
            <p:spPr>
              <a:xfrm>
                <a:off x="2041334" y="159782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041334" y="174722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2041334" y="1896636"/>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041334" y="2046044"/>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2041334" y="2195452"/>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2041334" y="234486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041334" y="249426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041334" y="2643679"/>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1724433" y="1612606"/>
              <a:ext cx="67702" cy="1113561"/>
              <a:chOff x="2041334" y="1597820"/>
              <a:chExt cx="67702" cy="1113561"/>
            </a:xfrm>
            <a:grpFill/>
          </p:grpSpPr>
          <p:sp>
            <p:nvSpPr>
              <p:cNvPr id="19" name="椭圆 18"/>
              <p:cNvSpPr/>
              <p:nvPr/>
            </p:nvSpPr>
            <p:spPr>
              <a:xfrm>
                <a:off x="2041334" y="159782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041334" y="174722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041334" y="1896636"/>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041334" y="2046044"/>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041334" y="2195452"/>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041334" y="234486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041334" y="249426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041334" y="2643679"/>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20"/>
          <p:cNvSpPr txBox="1"/>
          <p:nvPr/>
        </p:nvSpPr>
        <p:spPr>
          <a:xfrm>
            <a:off x="3993652" y="2940850"/>
            <a:ext cx="4235948" cy="1015663"/>
          </a:xfrm>
          <a:prstGeom prst="rect">
            <a:avLst/>
          </a:prstGeom>
          <a:noFill/>
        </p:spPr>
        <p:txBody>
          <a:bodyPr wrap="square" rtlCol="0">
            <a:spAutoFit/>
          </a:bodyPr>
          <a:lstStyle/>
          <a:p>
            <a:pPr algn="dist"/>
            <a:r>
              <a:rPr lang="zh-CN" altLang="en-US" sz="6000" dirty="0">
                <a:solidFill>
                  <a:schemeClr val="bg1"/>
                </a:solidFill>
                <a:latin typeface="方正正大黑简体" panose="02000000000000000000" pitchFamily="2" charset="-122"/>
                <a:ea typeface="方正正大黑简体" panose="02000000000000000000" pitchFamily="2" charset="-122"/>
                <a:sym typeface="Arial" panose="020B0604020202020204" pitchFamily="34" charset="0"/>
              </a:rPr>
              <a:t>未来展望</a:t>
            </a:r>
            <a:endParaRPr lang="zh-CN" altLang="en-US" sz="6000" dirty="0">
              <a:solidFill>
                <a:schemeClr val="bg1"/>
              </a:solidFill>
              <a:latin typeface="方正正大黑简体" panose="02000000000000000000" pitchFamily="2" charset="-122"/>
              <a:ea typeface="方正正大黑简体" panose="02000000000000000000" pitchFamily="2" charset="-122"/>
              <a:sym typeface="Arial" panose="020B0604020202020204" pitchFamily="34" charset="0"/>
            </a:endParaRPr>
          </a:p>
        </p:txBody>
      </p:sp>
      <p:sp>
        <p:nvSpPr>
          <p:cNvPr id="14" name="Rectangle 44"/>
          <p:cNvSpPr/>
          <p:nvPr/>
        </p:nvSpPr>
        <p:spPr>
          <a:xfrm>
            <a:off x="3288505" y="4063059"/>
            <a:ext cx="5614988" cy="538481"/>
          </a:xfrm>
          <a:prstGeom prst="rect">
            <a:avLst/>
          </a:prstGeom>
        </p:spPr>
        <p:txBody>
          <a:bodyPr wrap="square">
            <a:spAutoFit/>
          </a:bodyPr>
          <a:lstStyle/>
          <a:p>
            <a:pPr algn="ctr">
              <a:lnSpc>
                <a:spcPct val="120000"/>
              </a:lnSpc>
            </a:pPr>
            <a:r>
              <a:rPr lang="en-US" sz="125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A wonderful serenity has taken possession of my entire soul, like these sweet mornings of spring which I enjoy with my whole heart. </a:t>
            </a:r>
            <a:endParaRPr lang="en-US" sz="125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2" name="文本框 11"/>
          <p:cNvSpPr txBox="1"/>
          <p:nvPr/>
        </p:nvSpPr>
        <p:spPr>
          <a:xfrm>
            <a:off x="4353837" y="2090359"/>
            <a:ext cx="3517957" cy="2123658"/>
          </a:xfrm>
          <a:prstGeom prst="rect">
            <a:avLst/>
          </a:prstGeom>
          <a:noFill/>
        </p:spPr>
        <p:txBody>
          <a:bodyPr wrap="none">
            <a:spAutoFit/>
          </a:bodyPr>
          <a:lstStyle>
            <a:defPPr>
              <a:defRPr lang="zh-CN"/>
            </a:defPPr>
            <a:lvl1pPr algn="dist">
              <a:defRPr sz="5400">
                <a:gradFill>
                  <a:gsLst>
                    <a:gs pos="80000">
                      <a:schemeClr val="bg1">
                        <a:alpha val="0"/>
                      </a:schemeClr>
                    </a:gs>
                    <a:gs pos="0">
                      <a:schemeClr val="bg1">
                        <a:alpha val="60000"/>
                      </a:schemeClr>
                    </a:gs>
                  </a:gsLst>
                  <a:lin ang="5400000" scaled="0"/>
                </a:gradFill>
                <a:latin typeface="方正正大黑简体" panose="02000000000000000000" pitchFamily="2" charset="-122"/>
                <a:ea typeface="方正正大黑简体" panose="02000000000000000000" pitchFamily="2" charset="-122"/>
              </a:defRPr>
            </a:lvl1pPr>
          </a:lstStyle>
          <a:p>
            <a:r>
              <a:rPr lang="en-US" altLang="zh-CN" dirty="0"/>
              <a:t>PART 04</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strVal val="(6*min(max(#ppt_w*#ppt_h,.3),1)-7.4)/-.7*#ppt_w"/>
                                          </p:val>
                                        </p:tav>
                                        <p:tav tm="100000">
                                          <p:val>
                                            <p:strVal val="#ppt_w"/>
                                          </p:val>
                                        </p:tav>
                                      </p:tavLst>
                                    </p:anim>
                                    <p:anim calcmode="lin" valueType="num">
                                      <p:cBhvr>
                                        <p:cTn id="8" dur="500" fill="hold"/>
                                        <p:tgtEl>
                                          <p:spTgt spid="13"/>
                                        </p:tgtEl>
                                        <p:attrNameLst>
                                          <p:attrName>ppt_h</p:attrName>
                                        </p:attrNameLst>
                                      </p:cBhvr>
                                      <p:tavLst>
                                        <p:tav tm="0">
                                          <p:val>
                                            <p:strVal val="(6*min(max(#ppt_w*#ppt_h,.3),1)-7.4)/-.7*#ppt_h"/>
                                          </p:val>
                                        </p:tav>
                                        <p:tav tm="100000">
                                          <p:val>
                                            <p:strVal val="#ppt_h"/>
                                          </p:val>
                                        </p:tav>
                                      </p:tavLst>
                                    </p:anim>
                                    <p:anim calcmode="lin" valueType="num">
                                      <p:cBhvr>
                                        <p:cTn id="9" dur="500" fill="hold"/>
                                        <p:tgtEl>
                                          <p:spTgt spid="13"/>
                                        </p:tgtEl>
                                        <p:attrNameLst>
                                          <p:attrName>ppt_x</p:attrName>
                                        </p:attrNameLst>
                                      </p:cBhvr>
                                      <p:tavLst>
                                        <p:tav tm="0">
                                          <p:val>
                                            <p:fltVal val="0.5"/>
                                          </p:val>
                                        </p:tav>
                                        <p:tav tm="100000">
                                          <p:val>
                                            <p:strVal val="#ppt_x"/>
                                          </p:val>
                                        </p:tav>
                                      </p:tavLst>
                                    </p:anim>
                                    <p:anim calcmode="lin" valueType="num">
                                      <p:cBhvr>
                                        <p:cTn id="10" dur="50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randombar(horizontal)">
                                      <p:cBhvr>
                                        <p:cTn id="14" dur="500"/>
                                        <p:tgtEl>
                                          <p:spTgt spid="14"/>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8"/>
                                        </p:tgtEl>
                                        <p:attrNameLst>
                                          <p:attrName>style.visibility</p:attrName>
                                        </p:attrNameLst>
                                      </p:cBhvr>
                                      <p:to>
                                        <p:strVal val="visible"/>
                                      </p:to>
                                    </p:set>
                                    <p:anim calcmode="lin" valueType="num">
                                      <p:cBhvr>
                                        <p:cTn id="17" dur="200" fill="hold"/>
                                        <p:tgtEl>
                                          <p:spTgt spid="8"/>
                                        </p:tgtEl>
                                        <p:attrNameLst>
                                          <p:attrName>ppt_w</p:attrName>
                                        </p:attrNameLst>
                                      </p:cBhvr>
                                      <p:tavLst>
                                        <p:tav tm="0">
                                          <p:val>
                                            <p:fltVal val="0"/>
                                          </p:val>
                                        </p:tav>
                                        <p:tav tm="100000">
                                          <p:val>
                                            <p:strVal val="#ppt_w"/>
                                          </p:val>
                                        </p:tav>
                                      </p:tavLst>
                                    </p:anim>
                                    <p:anim calcmode="lin" valueType="num">
                                      <p:cBhvr>
                                        <p:cTn id="18" dur="200" fill="hold"/>
                                        <p:tgtEl>
                                          <p:spTgt spid="8"/>
                                        </p:tgtEl>
                                        <p:attrNameLst>
                                          <p:attrName>ppt_h</p:attrName>
                                        </p:attrNameLst>
                                      </p:cBhvr>
                                      <p:tavLst>
                                        <p:tav tm="0">
                                          <p:val>
                                            <p:fltVal val="0"/>
                                          </p:val>
                                        </p:tav>
                                        <p:tav tm="100000">
                                          <p:val>
                                            <p:strVal val="#ppt_h"/>
                                          </p:val>
                                        </p:tav>
                                      </p:tavLst>
                                    </p:anim>
                                    <p:animEffect transition="in" filter="fade">
                                      <p:cBhvr>
                                        <p:cTn id="19" dur="200"/>
                                        <p:tgtEl>
                                          <p:spTgt spid="8"/>
                                        </p:tgtEl>
                                      </p:cBhvr>
                                    </p:animEffect>
                                  </p:childTnLst>
                                </p:cTn>
                              </p:par>
                              <p:par>
                                <p:cTn id="20" presetID="6" presetClass="emph" presetSubtype="0" fill="hold" grpId="1" nodeType="withEffect">
                                  <p:stCondLst>
                                    <p:cond delay="400"/>
                                  </p:stCondLst>
                                  <p:childTnLst>
                                    <p:animScale>
                                      <p:cBhvr>
                                        <p:cTn id="21" dur="3600" fill="hold"/>
                                        <p:tgtEl>
                                          <p:spTgt spid="8"/>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图形"/>
          <p:cNvGrpSpPr/>
          <p:nvPr/>
        </p:nvGrpSpPr>
        <p:grpSpPr>
          <a:xfrm>
            <a:off x="1160145" y="1685925"/>
            <a:ext cx="9726930" cy="4122420"/>
            <a:chOff x="1827" y="2655"/>
            <a:chExt cx="15318" cy="6492"/>
          </a:xfrm>
        </p:grpSpPr>
        <p:cxnSp>
          <p:nvCxnSpPr>
            <p:cNvPr id="3" name="图形"/>
            <p:cNvCxnSpPr/>
            <p:nvPr/>
          </p:nvCxnSpPr>
          <p:spPr>
            <a:xfrm flipH="1">
              <a:off x="1827" y="3382"/>
              <a:ext cx="1134" cy="1134"/>
            </a:xfrm>
            <a:prstGeom prst="line">
              <a:avLst/>
            </a:prstGeom>
            <a:solidFill>
              <a:srgbClr val="FFFFFF"/>
            </a:solidFill>
            <a:ln w="3175">
              <a:solidFill>
                <a:srgbClr val="FFFFFF">
                  <a:lumMod val="85000"/>
                </a:srgbClr>
              </a:solidFill>
            </a:ln>
          </p:spPr>
          <p:style>
            <a:lnRef idx="2">
              <a:srgbClr val="214CC8">
                <a:shade val="50000"/>
              </a:srgbClr>
            </a:lnRef>
            <a:fillRef idx="1">
              <a:srgbClr val="214CC8"/>
            </a:fillRef>
            <a:effectRef idx="0">
              <a:srgbClr val="214CC8"/>
            </a:effectRef>
            <a:fontRef idx="minor">
              <a:srgbClr val="FFFFFF"/>
            </a:fontRef>
          </p:style>
        </p:cxnSp>
        <p:cxnSp>
          <p:nvCxnSpPr>
            <p:cNvPr id="13" name="图形"/>
            <p:cNvCxnSpPr/>
            <p:nvPr/>
          </p:nvCxnSpPr>
          <p:spPr>
            <a:xfrm flipH="1">
              <a:off x="7157" y="3382"/>
              <a:ext cx="1134" cy="1134"/>
            </a:xfrm>
            <a:prstGeom prst="line">
              <a:avLst/>
            </a:prstGeom>
            <a:solidFill>
              <a:srgbClr val="FFFFFF"/>
            </a:solidFill>
            <a:ln w="3175">
              <a:solidFill>
                <a:srgbClr val="FFFFFF">
                  <a:lumMod val="85000"/>
                </a:srgbClr>
              </a:solidFill>
            </a:ln>
          </p:spPr>
          <p:style>
            <a:lnRef idx="2">
              <a:srgbClr val="214CC8">
                <a:shade val="50000"/>
              </a:srgbClr>
            </a:lnRef>
            <a:fillRef idx="1">
              <a:srgbClr val="214CC8"/>
            </a:fillRef>
            <a:effectRef idx="0">
              <a:srgbClr val="214CC8"/>
            </a:effectRef>
            <a:fontRef idx="minor">
              <a:srgbClr val="FFFFFF"/>
            </a:fontRef>
          </p:style>
        </p:cxnSp>
        <p:cxnSp>
          <p:nvCxnSpPr>
            <p:cNvPr id="14" name="图形"/>
            <p:cNvCxnSpPr/>
            <p:nvPr/>
          </p:nvCxnSpPr>
          <p:spPr>
            <a:xfrm flipH="1">
              <a:off x="1827" y="6774"/>
              <a:ext cx="1134" cy="1134"/>
            </a:xfrm>
            <a:prstGeom prst="line">
              <a:avLst/>
            </a:prstGeom>
            <a:solidFill>
              <a:srgbClr val="FFFFFF"/>
            </a:solidFill>
            <a:ln w="3175">
              <a:solidFill>
                <a:srgbClr val="FFFFFF">
                  <a:lumMod val="85000"/>
                </a:srgbClr>
              </a:solidFill>
            </a:ln>
          </p:spPr>
          <p:style>
            <a:lnRef idx="2">
              <a:srgbClr val="214CC8">
                <a:shade val="50000"/>
              </a:srgbClr>
            </a:lnRef>
            <a:fillRef idx="1">
              <a:srgbClr val="214CC8"/>
            </a:fillRef>
            <a:effectRef idx="0">
              <a:srgbClr val="214CC8"/>
            </a:effectRef>
            <a:fontRef idx="minor">
              <a:srgbClr val="FFFFFF"/>
            </a:fontRef>
          </p:style>
        </p:cxnSp>
        <p:cxnSp>
          <p:nvCxnSpPr>
            <p:cNvPr id="15" name="图形"/>
            <p:cNvCxnSpPr/>
            <p:nvPr/>
          </p:nvCxnSpPr>
          <p:spPr>
            <a:xfrm flipH="1">
              <a:off x="7157" y="6774"/>
              <a:ext cx="1134" cy="1134"/>
            </a:xfrm>
            <a:prstGeom prst="line">
              <a:avLst/>
            </a:prstGeom>
            <a:solidFill>
              <a:srgbClr val="FFFFFF"/>
            </a:solidFill>
            <a:ln w="3175">
              <a:solidFill>
                <a:srgbClr val="FFFFFF">
                  <a:lumMod val="85000"/>
                </a:srgbClr>
              </a:solidFill>
            </a:ln>
          </p:spPr>
          <p:style>
            <a:lnRef idx="2">
              <a:srgbClr val="214CC8">
                <a:shade val="50000"/>
              </a:srgbClr>
            </a:lnRef>
            <a:fillRef idx="1">
              <a:srgbClr val="214CC8"/>
            </a:fillRef>
            <a:effectRef idx="0">
              <a:srgbClr val="214CC8"/>
            </a:effectRef>
            <a:fontRef idx="minor">
              <a:srgbClr val="FFFFFF"/>
            </a:fontRef>
          </p:style>
        </p:cxnSp>
        <p:sp>
          <p:nvSpPr>
            <p:cNvPr id="20" name="图形"/>
            <p:cNvSpPr/>
            <p:nvPr/>
          </p:nvSpPr>
          <p:spPr>
            <a:xfrm>
              <a:off x="1973" y="3542"/>
              <a:ext cx="809" cy="809"/>
            </a:xfrm>
            <a:prstGeom prst="ellipse">
              <a:avLst/>
            </a:prstGeom>
            <a:solidFill>
              <a:schemeClr val="accent1"/>
            </a:solidFill>
            <a:ln>
              <a:noFill/>
            </a:ln>
          </p:spPr>
          <p:style>
            <a:lnRef idx="2">
              <a:srgbClr val="214CC8">
                <a:shade val="50000"/>
              </a:srgbClr>
            </a:lnRef>
            <a:fillRef idx="1">
              <a:srgbClr val="214CC8"/>
            </a:fillRef>
            <a:effectRef idx="0">
              <a:srgbClr val="214CC8"/>
            </a:effectRef>
            <a:fontRef idx="minor">
              <a:srgbClr val="FFFFFF"/>
            </a:fontRef>
          </p:style>
          <p:txBody>
            <a:bodyPr rtlCol="0" anchor="ctr"/>
            <a:lstStyle/>
            <a:p>
              <a:pPr algn="ctr">
                <a:lnSpc>
                  <a:spcPct val="130000"/>
                </a:lnSpc>
              </a:pPr>
              <a:endParaRPr lang="zh-CN" altLang="en-US" dirty="0">
                <a:latin typeface="微软雅黑" panose="020B0503020204020204" pitchFamily="34" charset="-122"/>
                <a:ea typeface="微软雅黑" panose="020B0503020204020204" pitchFamily="34" charset="-122"/>
                <a:cs typeface="思源黑体 CN Light" panose="020B0300000000000000" charset="-122"/>
                <a:sym typeface="思源黑体 CN Regular" panose="020B0500000000000000" pitchFamily="34" charset="-122"/>
              </a:endParaRPr>
            </a:p>
          </p:txBody>
        </p:sp>
        <p:sp>
          <p:nvSpPr>
            <p:cNvPr id="21" name="图形"/>
            <p:cNvSpPr/>
            <p:nvPr/>
          </p:nvSpPr>
          <p:spPr>
            <a:xfrm>
              <a:off x="1973" y="6992"/>
              <a:ext cx="809" cy="809"/>
            </a:xfrm>
            <a:prstGeom prst="ellipse">
              <a:avLst/>
            </a:prstGeom>
            <a:solidFill>
              <a:schemeClr val="accent2"/>
            </a:solidFill>
            <a:ln>
              <a:noFill/>
            </a:ln>
          </p:spPr>
          <p:style>
            <a:lnRef idx="2">
              <a:srgbClr val="214CC8">
                <a:shade val="50000"/>
              </a:srgbClr>
            </a:lnRef>
            <a:fillRef idx="1">
              <a:srgbClr val="214CC8"/>
            </a:fillRef>
            <a:effectRef idx="0">
              <a:srgbClr val="214CC8"/>
            </a:effectRef>
            <a:fontRef idx="minor">
              <a:srgbClr val="FFFFFF"/>
            </a:fontRef>
          </p:style>
          <p:txBody>
            <a:bodyPr rtlCol="0" anchor="ctr"/>
            <a:lstStyle/>
            <a:p>
              <a:pPr algn="ctr">
                <a:lnSpc>
                  <a:spcPct val="130000"/>
                </a:lnSpc>
              </a:pPr>
              <a:endParaRPr lang="zh-CN" altLang="en-US" dirty="0">
                <a:latin typeface="微软雅黑" panose="020B0503020204020204" pitchFamily="34" charset="-122"/>
                <a:ea typeface="微软雅黑" panose="020B0503020204020204" pitchFamily="34" charset="-122"/>
                <a:cs typeface="思源黑体 CN Light" panose="020B0300000000000000" charset="-122"/>
                <a:sym typeface="思源黑体 CN Regular" panose="020B0500000000000000" pitchFamily="34" charset="-122"/>
              </a:endParaRPr>
            </a:p>
          </p:txBody>
        </p:sp>
        <p:sp>
          <p:nvSpPr>
            <p:cNvPr id="22" name="图形"/>
            <p:cNvSpPr/>
            <p:nvPr/>
          </p:nvSpPr>
          <p:spPr>
            <a:xfrm>
              <a:off x="7282" y="3545"/>
              <a:ext cx="809" cy="809"/>
            </a:xfrm>
            <a:prstGeom prst="ellipse">
              <a:avLst/>
            </a:prstGeom>
            <a:solidFill>
              <a:schemeClr val="accent2"/>
            </a:solidFill>
            <a:ln>
              <a:noFill/>
            </a:ln>
          </p:spPr>
          <p:style>
            <a:lnRef idx="2">
              <a:srgbClr val="214CC8">
                <a:shade val="50000"/>
              </a:srgbClr>
            </a:lnRef>
            <a:fillRef idx="1">
              <a:srgbClr val="214CC8"/>
            </a:fillRef>
            <a:effectRef idx="0">
              <a:srgbClr val="214CC8"/>
            </a:effectRef>
            <a:fontRef idx="minor">
              <a:srgbClr val="FFFFFF"/>
            </a:fontRef>
          </p:style>
          <p:txBody>
            <a:bodyPr rtlCol="0" anchor="ctr"/>
            <a:lstStyle/>
            <a:p>
              <a:pPr algn="ctr">
                <a:lnSpc>
                  <a:spcPct val="130000"/>
                </a:lnSpc>
              </a:pPr>
              <a:endParaRPr lang="zh-CN" altLang="en-US" dirty="0">
                <a:latin typeface="微软雅黑" panose="020B0503020204020204" pitchFamily="34" charset="-122"/>
                <a:ea typeface="微软雅黑" panose="020B0503020204020204" pitchFamily="34" charset="-122"/>
                <a:cs typeface="思源黑体 CN Light" panose="020B0300000000000000" charset="-122"/>
                <a:sym typeface="思源黑体 CN Regular" panose="020B0500000000000000" pitchFamily="34" charset="-122"/>
              </a:endParaRPr>
            </a:p>
          </p:txBody>
        </p:sp>
        <p:sp>
          <p:nvSpPr>
            <p:cNvPr id="27" name="图形"/>
            <p:cNvSpPr/>
            <p:nvPr/>
          </p:nvSpPr>
          <p:spPr>
            <a:xfrm>
              <a:off x="7282" y="6995"/>
              <a:ext cx="809" cy="809"/>
            </a:xfrm>
            <a:prstGeom prst="ellipse">
              <a:avLst/>
            </a:prstGeom>
            <a:solidFill>
              <a:schemeClr val="accent1"/>
            </a:solidFill>
            <a:ln>
              <a:noFill/>
            </a:ln>
          </p:spPr>
          <p:style>
            <a:lnRef idx="2">
              <a:srgbClr val="214CC8">
                <a:shade val="50000"/>
              </a:srgbClr>
            </a:lnRef>
            <a:fillRef idx="1">
              <a:srgbClr val="214CC8"/>
            </a:fillRef>
            <a:effectRef idx="0">
              <a:srgbClr val="214CC8"/>
            </a:effectRef>
            <a:fontRef idx="minor">
              <a:srgbClr val="FFFFFF"/>
            </a:fontRef>
          </p:style>
          <p:txBody>
            <a:bodyPr rtlCol="0" anchor="ctr"/>
            <a:lstStyle/>
            <a:p>
              <a:pPr algn="ctr">
                <a:lnSpc>
                  <a:spcPct val="130000"/>
                </a:lnSpc>
              </a:pPr>
              <a:endParaRPr lang="zh-CN" altLang="en-US" dirty="0">
                <a:latin typeface="微软雅黑" panose="020B0503020204020204" pitchFamily="34" charset="-122"/>
                <a:ea typeface="微软雅黑" panose="020B0503020204020204" pitchFamily="34" charset="-122"/>
                <a:cs typeface="思源黑体 CN Light" panose="020B0300000000000000" charset="-122"/>
                <a:sym typeface="思源黑体 CN Regular" panose="020B0500000000000000" pitchFamily="34" charset="-122"/>
              </a:endParaRPr>
            </a:p>
          </p:txBody>
        </p:sp>
        <p:sp>
          <p:nvSpPr>
            <p:cNvPr id="4" name="图形"/>
            <p:cNvSpPr txBox="1"/>
            <p:nvPr/>
          </p:nvSpPr>
          <p:spPr>
            <a:xfrm>
              <a:off x="2068" y="3638"/>
              <a:ext cx="740" cy="657"/>
            </a:xfrm>
            <a:prstGeom prst="rect">
              <a:avLst/>
            </a:prstGeom>
            <a:noFill/>
          </p:spPr>
          <p:txBody>
            <a:bodyPr wrap="none" rtlCol="0">
              <a:spAutoFit/>
            </a:bodyPr>
            <a:lstStyle/>
            <a:p>
              <a:pPr>
                <a:lnSpc>
                  <a:spcPct val="130000"/>
                </a:lnSpc>
              </a:pPr>
              <a:r>
                <a:rPr lang="en-US" altLang="zh-CN" b="1" dirty="0">
                  <a:solidFill>
                    <a:srgbClr val="FFFFFF"/>
                  </a:solidFill>
                  <a:latin typeface="微软雅黑" panose="020B0503020204020204" pitchFamily="34" charset="-122"/>
                  <a:ea typeface="微软雅黑" panose="020B0503020204020204" pitchFamily="34" charset="-122"/>
                  <a:cs typeface="思源黑体 CN Light" panose="020B0300000000000000" charset="-122"/>
                  <a:sym typeface="思源黑体 CN Regular" panose="020B0500000000000000" pitchFamily="34" charset="-122"/>
                </a:rPr>
                <a:t>01</a:t>
              </a:r>
              <a:endParaRPr lang="en-US" altLang="zh-CN" b="1" dirty="0">
                <a:solidFill>
                  <a:srgbClr val="FFFFFF"/>
                </a:solidFill>
                <a:latin typeface="微软雅黑" panose="020B0503020204020204" pitchFamily="34" charset="-122"/>
                <a:ea typeface="微软雅黑" panose="020B0503020204020204" pitchFamily="34" charset="-122"/>
                <a:cs typeface="思源黑体 CN Light" panose="020B0300000000000000" charset="-122"/>
                <a:sym typeface="思源黑体 CN Regular" panose="020B0500000000000000" pitchFamily="34" charset="-122"/>
              </a:endParaRPr>
            </a:p>
          </p:txBody>
        </p:sp>
        <p:sp>
          <p:nvSpPr>
            <p:cNvPr id="29" name="图形"/>
            <p:cNvSpPr txBox="1"/>
            <p:nvPr/>
          </p:nvSpPr>
          <p:spPr>
            <a:xfrm>
              <a:off x="2044" y="7068"/>
              <a:ext cx="740" cy="657"/>
            </a:xfrm>
            <a:prstGeom prst="rect">
              <a:avLst/>
            </a:prstGeom>
            <a:noFill/>
          </p:spPr>
          <p:txBody>
            <a:bodyPr wrap="none" rtlCol="0">
              <a:spAutoFit/>
            </a:bodyPr>
            <a:lstStyle/>
            <a:p>
              <a:pPr>
                <a:lnSpc>
                  <a:spcPct val="130000"/>
                </a:lnSpc>
              </a:pPr>
              <a:r>
                <a:rPr lang="en-US" altLang="zh-CN" b="1" dirty="0">
                  <a:solidFill>
                    <a:srgbClr val="FFFFFF"/>
                  </a:solidFill>
                  <a:latin typeface="微软雅黑" panose="020B0503020204020204" pitchFamily="34" charset="-122"/>
                  <a:ea typeface="微软雅黑" panose="020B0503020204020204" pitchFamily="34" charset="-122"/>
                  <a:cs typeface="思源黑体 CN Light" panose="020B0300000000000000" charset="-122"/>
                  <a:sym typeface="思源黑体 CN Regular" panose="020B0500000000000000" pitchFamily="34" charset="-122"/>
                </a:rPr>
                <a:t>03</a:t>
              </a:r>
              <a:endParaRPr lang="en-US" altLang="zh-CN" b="1" dirty="0">
                <a:solidFill>
                  <a:srgbClr val="FFFFFF"/>
                </a:solidFill>
                <a:latin typeface="微软雅黑" panose="020B0503020204020204" pitchFamily="34" charset="-122"/>
                <a:ea typeface="微软雅黑" panose="020B0503020204020204" pitchFamily="34" charset="-122"/>
                <a:cs typeface="思源黑体 CN Light" panose="020B0300000000000000" charset="-122"/>
                <a:sym typeface="思源黑体 CN Regular" panose="020B0500000000000000" pitchFamily="34" charset="-122"/>
              </a:endParaRPr>
            </a:p>
          </p:txBody>
        </p:sp>
        <p:sp>
          <p:nvSpPr>
            <p:cNvPr id="40" name="图形"/>
            <p:cNvSpPr txBox="1"/>
            <p:nvPr/>
          </p:nvSpPr>
          <p:spPr>
            <a:xfrm>
              <a:off x="7371" y="3638"/>
              <a:ext cx="740" cy="657"/>
            </a:xfrm>
            <a:prstGeom prst="rect">
              <a:avLst/>
            </a:prstGeom>
            <a:noFill/>
          </p:spPr>
          <p:txBody>
            <a:bodyPr wrap="none" rtlCol="0">
              <a:spAutoFit/>
            </a:bodyPr>
            <a:lstStyle/>
            <a:p>
              <a:pPr>
                <a:lnSpc>
                  <a:spcPct val="130000"/>
                </a:lnSpc>
              </a:pPr>
              <a:r>
                <a:rPr lang="en-US" altLang="zh-CN" b="1" dirty="0">
                  <a:solidFill>
                    <a:srgbClr val="FFFFFF"/>
                  </a:solidFill>
                  <a:latin typeface="微软雅黑" panose="020B0503020204020204" pitchFamily="34" charset="-122"/>
                  <a:ea typeface="微软雅黑" panose="020B0503020204020204" pitchFamily="34" charset="-122"/>
                  <a:cs typeface="思源黑体 CN Light" panose="020B0300000000000000" charset="-122"/>
                  <a:sym typeface="思源黑体 CN Regular" panose="020B0500000000000000" pitchFamily="34" charset="-122"/>
                </a:rPr>
                <a:t>02</a:t>
              </a:r>
              <a:endParaRPr lang="en-US" altLang="zh-CN" b="1" dirty="0">
                <a:solidFill>
                  <a:srgbClr val="FFFFFF"/>
                </a:solidFill>
                <a:latin typeface="微软雅黑" panose="020B0503020204020204" pitchFamily="34" charset="-122"/>
                <a:ea typeface="微软雅黑" panose="020B0503020204020204" pitchFamily="34" charset="-122"/>
                <a:cs typeface="思源黑体 CN Light" panose="020B0300000000000000" charset="-122"/>
                <a:sym typeface="思源黑体 CN Regular" panose="020B0500000000000000" pitchFamily="34" charset="-122"/>
              </a:endParaRPr>
            </a:p>
          </p:txBody>
        </p:sp>
        <p:sp>
          <p:nvSpPr>
            <p:cNvPr id="43" name="图形"/>
            <p:cNvSpPr txBox="1"/>
            <p:nvPr/>
          </p:nvSpPr>
          <p:spPr>
            <a:xfrm>
              <a:off x="7379" y="7068"/>
              <a:ext cx="740" cy="657"/>
            </a:xfrm>
            <a:prstGeom prst="rect">
              <a:avLst/>
            </a:prstGeom>
            <a:noFill/>
          </p:spPr>
          <p:txBody>
            <a:bodyPr wrap="none" rtlCol="0">
              <a:spAutoFit/>
            </a:bodyPr>
            <a:lstStyle/>
            <a:p>
              <a:pPr>
                <a:lnSpc>
                  <a:spcPct val="130000"/>
                </a:lnSpc>
              </a:pPr>
              <a:r>
                <a:rPr lang="en-US" altLang="zh-CN" b="1" dirty="0">
                  <a:solidFill>
                    <a:srgbClr val="FFFFFF"/>
                  </a:solidFill>
                  <a:latin typeface="微软雅黑" panose="020B0503020204020204" pitchFamily="34" charset="-122"/>
                  <a:ea typeface="微软雅黑" panose="020B0503020204020204" pitchFamily="34" charset="-122"/>
                  <a:cs typeface="思源黑体 CN Light" panose="020B0300000000000000" charset="-122"/>
                  <a:sym typeface="思源黑体 CN Regular" panose="020B0500000000000000" pitchFamily="34" charset="-122"/>
                </a:rPr>
                <a:t>04</a:t>
              </a:r>
              <a:endParaRPr lang="en-US" altLang="zh-CN" b="1" dirty="0">
                <a:solidFill>
                  <a:srgbClr val="FFFFFF"/>
                </a:solidFill>
                <a:latin typeface="微软雅黑" panose="020B0503020204020204" pitchFamily="34" charset="-122"/>
                <a:ea typeface="微软雅黑" panose="020B0503020204020204" pitchFamily="34" charset="-122"/>
                <a:cs typeface="思源黑体 CN Light" panose="020B0300000000000000" charset="-122"/>
                <a:sym typeface="思源黑体 CN Regular" panose="020B0500000000000000" pitchFamily="34" charset="-122"/>
              </a:endParaRPr>
            </a:p>
          </p:txBody>
        </p:sp>
        <p:sp>
          <p:nvSpPr>
            <p:cNvPr id="46" name="图形"/>
            <p:cNvSpPr/>
            <p:nvPr/>
          </p:nvSpPr>
          <p:spPr>
            <a:xfrm>
              <a:off x="12901" y="2655"/>
              <a:ext cx="4244" cy="6492"/>
            </a:xfrm>
            <a:prstGeom prst="rect">
              <a:avLst/>
            </a:prstGeom>
            <a:solidFill>
              <a:schemeClr val="accent1"/>
            </a:solidFill>
            <a:ln>
              <a:noFill/>
            </a:ln>
          </p:spPr>
          <p:style>
            <a:lnRef idx="2">
              <a:srgbClr val="214CC8">
                <a:shade val="50000"/>
              </a:srgbClr>
            </a:lnRef>
            <a:fillRef idx="1">
              <a:srgbClr val="214CC8"/>
            </a:fillRef>
            <a:effectRef idx="0">
              <a:srgbClr val="214CC8"/>
            </a:effectRef>
            <a:fontRef idx="minor">
              <a:srgbClr val="FFFFFF"/>
            </a:fontRef>
          </p:style>
          <p:txBody>
            <a:bodyPr rtlCol="0" anchor="ctr"/>
            <a:lstStyle/>
            <a:p>
              <a:pPr algn="ctr">
                <a:lnSpc>
                  <a:spcPct val="130000"/>
                </a:lnSpc>
              </a:pPr>
              <a:endParaRPr lang="zh-CN" altLang="en-US" dirty="0">
                <a:latin typeface="微软雅黑" panose="020B0503020204020204" pitchFamily="34" charset="-122"/>
                <a:ea typeface="微软雅黑" panose="020B0503020204020204" pitchFamily="34" charset="-122"/>
                <a:cs typeface="思源黑体 CN Light" panose="020B0300000000000000" charset="-122"/>
                <a:sym typeface="思源黑体 CN Regular" panose="020B0500000000000000" pitchFamily="34" charset="-122"/>
              </a:endParaRPr>
            </a:p>
          </p:txBody>
        </p:sp>
        <p:cxnSp>
          <p:nvCxnSpPr>
            <p:cNvPr id="47" name="图形"/>
            <p:cNvCxnSpPr/>
            <p:nvPr/>
          </p:nvCxnSpPr>
          <p:spPr>
            <a:xfrm>
              <a:off x="14555" y="5901"/>
              <a:ext cx="912" cy="0"/>
            </a:xfrm>
            <a:prstGeom prst="line">
              <a:avLst/>
            </a:prstGeom>
            <a:ln w="34925">
              <a:solidFill>
                <a:srgbClr val="FFFFFF"/>
              </a:solidFill>
            </a:ln>
          </p:spPr>
          <p:style>
            <a:lnRef idx="1">
              <a:srgbClr val="214CC8"/>
            </a:lnRef>
            <a:fillRef idx="0">
              <a:srgbClr val="214CC8"/>
            </a:fillRef>
            <a:effectRef idx="0">
              <a:srgbClr val="214CC8"/>
            </a:effectRef>
            <a:fontRef idx="minor">
              <a:srgbClr val="000000"/>
            </a:fontRef>
          </p:style>
        </p:cxnSp>
        <p:pic>
          <p:nvPicPr>
            <p:cNvPr id="48" name="图形" descr="303b343132333037353bbbe3b1a8"/>
            <p:cNvPicPr>
              <a:picLocks noChangeAspect="1"/>
            </p:cNvPicPr>
            <p:nvPr/>
          </p:nvPicPr>
          <p:blipFill>
            <a:blip r:embed="rId1"/>
            <a:stretch>
              <a:fillRect/>
            </a:stretch>
          </p:blipFill>
          <p:spPr>
            <a:xfrm>
              <a:off x="14366" y="3301"/>
              <a:ext cx="1291" cy="1291"/>
            </a:xfrm>
            <a:prstGeom prst="rect">
              <a:avLst/>
            </a:prstGeom>
          </p:spPr>
        </p:pic>
      </p:grpSp>
      <p:sp>
        <p:nvSpPr>
          <p:cNvPr id="5" name="文本框 4"/>
          <p:cNvSpPr txBox="1"/>
          <p:nvPr/>
        </p:nvSpPr>
        <p:spPr>
          <a:xfrm>
            <a:off x="1880235" y="2031365"/>
            <a:ext cx="2665095" cy="953081"/>
          </a:xfrm>
          <a:prstGeom prst="rect">
            <a:avLst/>
          </a:prstGeom>
          <a:noFill/>
        </p:spPr>
        <p:txBody>
          <a:bodyPr wrap="square" rtlCol="0">
            <a:spAutoFit/>
          </a:bodyPr>
          <a:lstStyle/>
          <a:p>
            <a:pPr lvl="0" algn="l">
              <a:lnSpc>
                <a:spcPct val="130000"/>
              </a:lnSpc>
              <a:defRPr/>
            </a:pPr>
            <a:r>
              <a:rPr lang="zh-CN" altLang="en-US" sz="2000" dirty="0">
                <a:solidFill>
                  <a:schemeClr val="tx1">
                    <a:lumMod val="85000"/>
                    <a:lumOff val="15000"/>
                  </a:schemeClr>
                </a:solidFill>
                <a:latin typeface="方正正大黑简体" panose="02000000000000000000" pitchFamily="2" charset="-122"/>
                <a:ea typeface="方正正大黑简体" panose="02000000000000000000" pitchFamily="2" charset="-122"/>
                <a:sym typeface="思源黑体 CN Regular" panose="020B0500000000000000" pitchFamily="34" charset="-122"/>
              </a:rPr>
              <a:t>添加标题</a:t>
            </a:r>
            <a:endParaRPr lang="en-US" altLang="zh-CN" sz="2000" dirty="0">
              <a:solidFill>
                <a:schemeClr val="tx1">
                  <a:lumMod val="85000"/>
                  <a:lumOff val="15000"/>
                </a:schemeClr>
              </a:solidFill>
              <a:latin typeface="方正正大黑简体" panose="02000000000000000000" pitchFamily="2" charset="-122"/>
              <a:ea typeface="方正正大黑简体" panose="02000000000000000000" pitchFamily="2" charset="-122"/>
              <a:sym typeface="思源黑体 CN Regular" panose="020B0500000000000000" pitchFamily="34" charset="-122"/>
            </a:endParaRPr>
          </a:p>
          <a:p>
            <a:pPr lvl="0" algn="l">
              <a:lnSpc>
                <a:spcPct val="130000"/>
              </a:lnSpc>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sym typeface="思源黑体 CN Regular" panose="020B0500000000000000" pitchFamily="34" charset="-122"/>
              </a:rPr>
              <a:t>请您单击此处添加合适文字加以说明，可调整文字大小或者颜色等属性。</a:t>
            </a:r>
            <a:endPar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1" name="文本框 10"/>
          <p:cNvSpPr txBox="1"/>
          <p:nvPr/>
        </p:nvSpPr>
        <p:spPr>
          <a:xfrm>
            <a:off x="8442960" y="3037840"/>
            <a:ext cx="2193925" cy="1553246"/>
          </a:xfrm>
          <a:prstGeom prst="rect">
            <a:avLst/>
          </a:prstGeom>
          <a:noFill/>
        </p:spPr>
        <p:txBody>
          <a:bodyPr wrap="square" rtlCol="0">
            <a:spAutoFit/>
          </a:bodyPr>
          <a:lstStyle/>
          <a:p>
            <a:pPr lvl="0" algn="ctr">
              <a:lnSpc>
                <a:spcPct val="130000"/>
              </a:lnSpc>
              <a:defRPr/>
            </a:pPr>
            <a:r>
              <a:rPr lang="zh-CN" altLang="en-US" sz="2000" dirty="0">
                <a:solidFill>
                  <a:schemeClr val="bg1"/>
                </a:solidFill>
                <a:latin typeface="方正正大黑简体" panose="02000000000000000000" pitchFamily="2" charset="-122"/>
                <a:ea typeface="方正正大黑简体" panose="02000000000000000000" pitchFamily="2" charset="-122"/>
                <a:sym typeface="思源黑体 CN Regular" panose="020B0500000000000000" pitchFamily="34" charset="-122"/>
              </a:rPr>
              <a:t>添加标题</a:t>
            </a:r>
            <a:endParaRPr lang="zh-CN" altLang="en-US" sz="2000" dirty="0">
              <a:solidFill>
                <a:schemeClr val="bg1"/>
              </a:solidFill>
              <a:latin typeface="方正正大黑简体" panose="02000000000000000000" pitchFamily="2" charset="-122"/>
              <a:ea typeface="方正正大黑简体" panose="02000000000000000000" pitchFamily="2" charset="-122"/>
              <a:sym typeface="思源黑体 CN Regular" panose="020B0500000000000000" pitchFamily="34" charset="-122"/>
            </a:endParaRPr>
          </a:p>
          <a:p>
            <a:pPr lvl="0" algn="ctr">
              <a:lnSpc>
                <a:spcPct val="130000"/>
              </a:lnSpc>
              <a:defRPr/>
            </a:pPr>
            <a:endParaRPr lang="en-US" altLang="zh-CN" b="1"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a:p>
            <a:pPr lvl="0"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rPr>
              <a:t>请您单击此处添加合适文字加以说明，可调整文字大小或者颜色等属性。</a:t>
            </a:r>
            <a:endParaRPr lang="zh-CN" altLang="en-US" sz="1200" kern="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 name="文本框 1"/>
          <p:cNvSpPr txBox="1"/>
          <p:nvPr/>
        </p:nvSpPr>
        <p:spPr>
          <a:xfrm>
            <a:off x="5191125" y="2031365"/>
            <a:ext cx="2665095" cy="953081"/>
          </a:xfrm>
          <a:prstGeom prst="rect">
            <a:avLst/>
          </a:prstGeom>
          <a:noFill/>
        </p:spPr>
        <p:txBody>
          <a:bodyPr wrap="square" rtlCol="0">
            <a:spAutoFit/>
          </a:bodyPr>
          <a:lstStyle/>
          <a:p>
            <a:pPr lvl="0" algn="l">
              <a:lnSpc>
                <a:spcPct val="130000"/>
              </a:lnSpc>
              <a:defRPr/>
            </a:pPr>
            <a:r>
              <a:rPr lang="zh-CN" altLang="en-US" sz="2000" dirty="0">
                <a:solidFill>
                  <a:schemeClr val="tx1">
                    <a:lumMod val="85000"/>
                    <a:lumOff val="15000"/>
                  </a:schemeClr>
                </a:solidFill>
                <a:latin typeface="方正正大黑简体" panose="02000000000000000000" pitchFamily="2" charset="-122"/>
                <a:ea typeface="方正正大黑简体" panose="02000000000000000000" pitchFamily="2" charset="-122"/>
                <a:sym typeface="思源黑体 CN Regular" panose="020B0500000000000000" pitchFamily="34" charset="-122"/>
              </a:rPr>
              <a:t>添加标题</a:t>
            </a:r>
            <a:endParaRPr lang="en-US" altLang="zh-CN" sz="2000" dirty="0">
              <a:solidFill>
                <a:schemeClr val="tx1">
                  <a:lumMod val="85000"/>
                  <a:lumOff val="15000"/>
                </a:schemeClr>
              </a:solidFill>
              <a:latin typeface="方正正大黑简体" panose="02000000000000000000" pitchFamily="2" charset="-122"/>
              <a:ea typeface="方正正大黑简体" panose="02000000000000000000" pitchFamily="2" charset="-122"/>
              <a:sym typeface="思源黑体 CN Regular" panose="020B0500000000000000" pitchFamily="34" charset="-122"/>
            </a:endParaRPr>
          </a:p>
          <a:p>
            <a:pPr lvl="0" algn="l">
              <a:lnSpc>
                <a:spcPct val="130000"/>
              </a:lnSpc>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sym typeface="思源黑体 CN Regular" panose="020B0500000000000000" pitchFamily="34" charset="-122"/>
              </a:rPr>
              <a:t>请您单击此处添加合适文字加以说明，可调整文字大小或者颜色等属性。</a:t>
            </a:r>
            <a:endPar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8" name="文本框 7"/>
          <p:cNvSpPr txBox="1"/>
          <p:nvPr/>
        </p:nvSpPr>
        <p:spPr>
          <a:xfrm>
            <a:off x="1880235" y="4300855"/>
            <a:ext cx="2665095" cy="953081"/>
          </a:xfrm>
          <a:prstGeom prst="rect">
            <a:avLst/>
          </a:prstGeom>
          <a:noFill/>
        </p:spPr>
        <p:txBody>
          <a:bodyPr wrap="square" rtlCol="0">
            <a:spAutoFit/>
          </a:bodyPr>
          <a:lstStyle/>
          <a:p>
            <a:pPr lvl="0" algn="l">
              <a:lnSpc>
                <a:spcPct val="130000"/>
              </a:lnSpc>
              <a:defRPr/>
            </a:pPr>
            <a:r>
              <a:rPr lang="zh-CN" altLang="en-US" sz="2000" dirty="0">
                <a:solidFill>
                  <a:schemeClr val="tx1">
                    <a:lumMod val="85000"/>
                    <a:lumOff val="15000"/>
                  </a:schemeClr>
                </a:solidFill>
                <a:latin typeface="方正正大黑简体" panose="02000000000000000000" pitchFamily="2" charset="-122"/>
                <a:ea typeface="方正正大黑简体" panose="02000000000000000000" pitchFamily="2" charset="-122"/>
                <a:sym typeface="思源黑体 CN Regular" panose="020B0500000000000000" pitchFamily="34" charset="-122"/>
              </a:rPr>
              <a:t>添加标题</a:t>
            </a:r>
            <a:endParaRPr lang="en-US" altLang="zh-CN" sz="2000" dirty="0">
              <a:solidFill>
                <a:schemeClr val="tx1">
                  <a:lumMod val="85000"/>
                  <a:lumOff val="15000"/>
                </a:schemeClr>
              </a:solidFill>
              <a:latin typeface="方正正大黑简体" panose="02000000000000000000" pitchFamily="2" charset="-122"/>
              <a:ea typeface="方正正大黑简体" panose="02000000000000000000" pitchFamily="2" charset="-122"/>
              <a:sym typeface="思源黑体 CN Regular" panose="020B0500000000000000" pitchFamily="34" charset="-122"/>
            </a:endParaRPr>
          </a:p>
          <a:p>
            <a:pPr lvl="0" algn="l">
              <a:lnSpc>
                <a:spcPct val="130000"/>
              </a:lnSpc>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sym typeface="思源黑体 CN Regular" panose="020B0500000000000000" pitchFamily="34" charset="-122"/>
              </a:rPr>
              <a:t>请您单击此处添加合适文字加以说明，可调整文字大小或者颜色等属性。</a:t>
            </a:r>
            <a:endPar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7" name="文本框 16"/>
          <p:cNvSpPr txBox="1"/>
          <p:nvPr/>
        </p:nvSpPr>
        <p:spPr>
          <a:xfrm>
            <a:off x="5191125" y="4300855"/>
            <a:ext cx="2665095" cy="953081"/>
          </a:xfrm>
          <a:prstGeom prst="rect">
            <a:avLst/>
          </a:prstGeom>
          <a:noFill/>
        </p:spPr>
        <p:txBody>
          <a:bodyPr wrap="square" rtlCol="0">
            <a:spAutoFit/>
          </a:bodyPr>
          <a:lstStyle/>
          <a:p>
            <a:pPr lvl="0" algn="l">
              <a:lnSpc>
                <a:spcPct val="130000"/>
              </a:lnSpc>
              <a:defRPr/>
            </a:pPr>
            <a:r>
              <a:rPr lang="zh-CN" altLang="en-US" sz="2000" dirty="0">
                <a:solidFill>
                  <a:schemeClr val="tx1">
                    <a:lumMod val="85000"/>
                    <a:lumOff val="15000"/>
                  </a:schemeClr>
                </a:solidFill>
                <a:latin typeface="方正正大黑简体" panose="02000000000000000000" pitchFamily="2" charset="-122"/>
                <a:ea typeface="方正正大黑简体" panose="02000000000000000000" pitchFamily="2" charset="-122"/>
                <a:sym typeface="思源黑体 CN Regular" panose="020B0500000000000000" pitchFamily="34" charset="-122"/>
              </a:rPr>
              <a:t>添加标题</a:t>
            </a:r>
            <a:endParaRPr lang="en-US" altLang="zh-CN" sz="2000" dirty="0">
              <a:solidFill>
                <a:schemeClr val="tx1">
                  <a:lumMod val="85000"/>
                  <a:lumOff val="15000"/>
                </a:schemeClr>
              </a:solidFill>
              <a:latin typeface="方正正大黑简体" panose="02000000000000000000" pitchFamily="2" charset="-122"/>
              <a:ea typeface="方正正大黑简体" panose="02000000000000000000" pitchFamily="2" charset="-122"/>
              <a:sym typeface="思源黑体 CN Regular" panose="020B0500000000000000" pitchFamily="34" charset="-122"/>
            </a:endParaRPr>
          </a:p>
          <a:p>
            <a:pPr lvl="0" algn="l">
              <a:lnSpc>
                <a:spcPct val="130000"/>
              </a:lnSpc>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sym typeface="思源黑体 CN Regular" panose="020B0500000000000000" pitchFamily="34" charset="-122"/>
              </a:rPr>
              <a:t>请您单击此处添加合适文字加以说明，可调整文字大小或者颜色等属性。</a:t>
            </a:r>
            <a:endPar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nvGrpSpPr>
          <p:cNvPr id="6" name="组合 5"/>
          <p:cNvGrpSpPr/>
          <p:nvPr/>
        </p:nvGrpSpPr>
        <p:grpSpPr>
          <a:xfrm>
            <a:off x="1828798" y="309880"/>
            <a:ext cx="8532034" cy="523220"/>
            <a:chOff x="1828798" y="309880"/>
            <a:chExt cx="8532034" cy="523220"/>
          </a:xfrm>
        </p:grpSpPr>
        <p:grpSp>
          <p:nvGrpSpPr>
            <p:cNvPr id="9" name="组合 8"/>
            <p:cNvGrpSpPr/>
            <p:nvPr/>
          </p:nvGrpSpPr>
          <p:grpSpPr>
            <a:xfrm>
              <a:off x="1828798" y="576470"/>
              <a:ext cx="8532034" cy="0"/>
              <a:chOff x="1689652" y="576470"/>
              <a:chExt cx="8532034" cy="0"/>
            </a:xfrm>
          </p:grpSpPr>
          <p:cxnSp>
            <p:nvCxnSpPr>
              <p:cNvPr id="12" name="直接连接符 11"/>
              <p:cNvCxnSpPr/>
              <p:nvPr/>
            </p:nvCxnSpPr>
            <p:spPr>
              <a:xfrm>
                <a:off x="1689652" y="576470"/>
                <a:ext cx="280012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421565" y="576470"/>
                <a:ext cx="280012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 name="文本框 20"/>
            <p:cNvSpPr txBox="1"/>
            <p:nvPr/>
          </p:nvSpPr>
          <p:spPr>
            <a:xfrm>
              <a:off x="4855017" y="309880"/>
              <a:ext cx="2508747" cy="523220"/>
            </a:xfrm>
            <a:prstGeom prst="rect">
              <a:avLst/>
            </a:prstGeom>
            <a:noFill/>
          </p:spPr>
          <p:txBody>
            <a:bodyPr wrap="square" rtlCol="0">
              <a:spAutoFit/>
            </a:bodyPr>
            <a:lstStyle/>
            <a:p>
              <a:pPr algn="dist"/>
              <a:r>
                <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rPr>
                <a:t>未来展望</a:t>
              </a:r>
              <a:endPar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500" fill="hold">
                                          <p:stCondLst>
                                            <p:cond delay="0"/>
                                          </p:stCondLst>
                                        </p:cTn>
                                        <p:tgtEl>
                                          <p:spTgt spid="7"/>
                                        </p:tgtEl>
                                        <p:attrNameLst>
                                          <p:attrName>style.visibility</p:attrName>
                                        </p:attrNameLst>
                                      </p:cBhvr>
                                      <p:to>
                                        <p:strVal val="visible"/>
                                      </p:to>
                                    </p:set>
                                    <p:animEffect transition="in" filter="plus(in)">
                                      <p:cBhvr>
                                        <p:cTn id="7" dur="500"/>
                                        <p:tgtEl>
                                          <p:spTgt spid="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randombar(horizontal)">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2" grpId="0"/>
      <p:bldP spid="8"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41"/>
          <p:cNvSpPr/>
          <p:nvPr/>
        </p:nvSpPr>
        <p:spPr>
          <a:xfrm>
            <a:off x="1924734" y="3579732"/>
            <a:ext cx="3534241" cy="569010"/>
          </a:xfrm>
          <a:prstGeom prst="roundRect">
            <a:avLst>
              <a:gd name="adj" fmla="val 1777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600" dirty="0">
              <a:solidFill>
                <a:srgbClr val="FFFFFF"/>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 name="Rounded Rectangle 25"/>
          <p:cNvSpPr/>
          <p:nvPr/>
        </p:nvSpPr>
        <p:spPr>
          <a:xfrm>
            <a:off x="1924734" y="3514307"/>
            <a:ext cx="3534241" cy="569010"/>
          </a:xfrm>
          <a:prstGeom prst="roundRect">
            <a:avLst>
              <a:gd name="adj" fmla="val 177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zh-CN" altLang="en-US" sz="2000" dirty="0">
                <a:solidFill>
                  <a:srgbClr val="FFFFFF"/>
                </a:solidFill>
                <a:latin typeface="方正正大黑简体" panose="02000000000000000000" pitchFamily="2" charset="-122"/>
                <a:ea typeface="方正正大黑简体" panose="02000000000000000000" pitchFamily="2" charset="-122"/>
                <a:sym typeface="思源黑体 CN Regular" panose="020B0500000000000000" pitchFamily="34" charset="-122"/>
              </a:rPr>
              <a:t>单击输入标题</a:t>
            </a:r>
            <a:endParaRPr lang="zh-CN" altLang="en-US" sz="2000" dirty="0">
              <a:solidFill>
                <a:srgbClr val="FFFFFF"/>
              </a:solidFill>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cxnSp>
        <p:nvCxnSpPr>
          <p:cNvPr id="5" name="Straight Connector 26"/>
          <p:cNvCxnSpPr/>
          <p:nvPr/>
        </p:nvCxnSpPr>
        <p:spPr>
          <a:xfrm flipH="1">
            <a:off x="5405515" y="3798812"/>
            <a:ext cx="0" cy="2054755"/>
          </a:xfrm>
          <a:prstGeom prst="line">
            <a:avLst/>
          </a:prstGeom>
          <a:ln w="76200" cap="rnd">
            <a:solidFill>
              <a:schemeClr val="accent3"/>
            </a:solidFill>
          </a:ln>
        </p:spPr>
        <p:style>
          <a:lnRef idx="1">
            <a:schemeClr val="accent1"/>
          </a:lnRef>
          <a:fillRef idx="0">
            <a:schemeClr val="accent1"/>
          </a:fillRef>
          <a:effectRef idx="0">
            <a:schemeClr val="accent1"/>
          </a:effectRef>
          <a:fontRef idx="minor">
            <a:schemeClr val="tx1"/>
          </a:fontRef>
        </p:style>
      </p:cxnSp>
      <p:sp>
        <p:nvSpPr>
          <p:cNvPr id="7" name="Rounded Rectangle 37"/>
          <p:cNvSpPr/>
          <p:nvPr/>
        </p:nvSpPr>
        <p:spPr>
          <a:xfrm>
            <a:off x="3046537" y="2774365"/>
            <a:ext cx="2845046" cy="569010"/>
          </a:xfrm>
          <a:prstGeom prst="roundRect">
            <a:avLst>
              <a:gd name="adj" fmla="val 1777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465" dirty="0">
              <a:solidFill>
                <a:srgbClr val="FFFFFF"/>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8" name="Rounded Rectangle 29"/>
          <p:cNvSpPr/>
          <p:nvPr/>
        </p:nvSpPr>
        <p:spPr>
          <a:xfrm>
            <a:off x="3047146" y="2712444"/>
            <a:ext cx="2845046" cy="569010"/>
          </a:xfrm>
          <a:prstGeom prst="roundRect">
            <a:avLst>
              <a:gd name="adj" fmla="val 1777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zh-CN" altLang="en-US" sz="2000" dirty="0">
                <a:solidFill>
                  <a:srgbClr val="FFFFFF"/>
                </a:solidFill>
                <a:latin typeface="方正正大黑简体" panose="02000000000000000000" pitchFamily="2" charset="-122"/>
                <a:ea typeface="方正正大黑简体" panose="02000000000000000000" pitchFamily="2" charset="-122"/>
                <a:sym typeface="思源黑体 CN Regular" panose="020B0500000000000000" pitchFamily="34" charset="-122"/>
              </a:rPr>
              <a:t>单击输入标题</a:t>
            </a:r>
            <a:endParaRPr lang="zh-CN" altLang="en-US" sz="2000" dirty="0">
              <a:solidFill>
                <a:srgbClr val="FFFFFF"/>
              </a:solidFill>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cxnSp>
        <p:nvCxnSpPr>
          <p:cNvPr id="9" name="Straight Connector 30"/>
          <p:cNvCxnSpPr/>
          <p:nvPr/>
        </p:nvCxnSpPr>
        <p:spPr>
          <a:xfrm flipH="1">
            <a:off x="5841401" y="3126605"/>
            <a:ext cx="0" cy="3107588"/>
          </a:xfrm>
          <a:prstGeom prst="line">
            <a:avLst/>
          </a:prstGeom>
          <a:ln w="7620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Rounded Rectangle 43"/>
          <p:cNvSpPr/>
          <p:nvPr/>
        </p:nvSpPr>
        <p:spPr>
          <a:xfrm>
            <a:off x="1551766" y="4411089"/>
            <a:ext cx="3534241" cy="569009"/>
          </a:xfrm>
          <a:prstGeom prst="roundRect">
            <a:avLst>
              <a:gd name="adj" fmla="val 1777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465" b="1" dirty="0">
              <a:solidFill>
                <a:srgbClr val="FFFFFF"/>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2" name="Rounded Rectangle 34"/>
          <p:cNvSpPr/>
          <p:nvPr/>
        </p:nvSpPr>
        <p:spPr>
          <a:xfrm>
            <a:off x="1551766" y="4335585"/>
            <a:ext cx="3534241" cy="569009"/>
          </a:xfrm>
          <a:prstGeom prst="roundRect">
            <a:avLst>
              <a:gd name="adj" fmla="val 1777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zh-CN" altLang="en-US" sz="2000" b="1" dirty="0">
                <a:solidFill>
                  <a:srgbClr val="FFFFFF"/>
                </a:solidFill>
                <a:latin typeface="方正正大黑简体" panose="02000000000000000000" pitchFamily="2" charset="-122"/>
                <a:ea typeface="方正正大黑简体" panose="02000000000000000000" pitchFamily="2" charset="-122"/>
                <a:sym typeface="思源黑体 CN Regular" panose="020B0500000000000000" pitchFamily="34" charset="-122"/>
              </a:rPr>
              <a:t>单击输入标题</a:t>
            </a:r>
            <a:endParaRPr lang="zh-CN" altLang="en-US" sz="2000" b="1" dirty="0">
              <a:solidFill>
                <a:srgbClr val="FFFFFF"/>
              </a:solidFill>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cxnSp>
        <p:nvCxnSpPr>
          <p:cNvPr id="13" name="Straight Connector 35"/>
          <p:cNvCxnSpPr/>
          <p:nvPr/>
        </p:nvCxnSpPr>
        <p:spPr>
          <a:xfrm flipH="1">
            <a:off x="5035721" y="4620090"/>
            <a:ext cx="0" cy="823824"/>
          </a:xfrm>
          <a:prstGeom prst="line">
            <a:avLst/>
          </a:prstGeom>
          <a:ln w="762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5" name="Rounded Rectangle 42"/>
          <p:cNvSpPr/>
          <p:nvPr/>
        </p:nvSpPr>
        <p:spPr>
          <a:xfrm>
            <a:off x="6632252" y="3579732"/>
            <a:ext cx="3534241" cy="569010"/>
          </a:xfrm>
          <a:prstGeom prst="roundRect">
            <a:avLst>
              <a:gd name="adj" fmla="val 1777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600" dirty="0">
              <a:solidFill>
                <a:srgbClr val="FFFFFF"/>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6" name="Rounded Rectangle 46"/>
          <p:cNvSpPr/>
          <p:nvPr/>
        </p:nvSpPr>
        <p:spPr>
          <a:xfrm flipH="1">
            <a:off x="6632252" y="3514307"/>
            <a:ext cx="3534241" cy="569010"/>
          </a:xfrm>
          <a:prstGeom prst="roundRect">
            <a:avLst>
              <a:gd name="adj" fmla="val 177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zh-CN" altLang="en-US" sz="2000" dirty="0">
                <a:solidFill>
                  <a:srgbClr val="FFFFFF"/>
                </a:solidFill>
                <a:latin typeface="方正正大黑简体" panose="02000000000000000000" pitchFamily="2" charset="-122"/>
                <a:ea typeface="方正正大黑简体" panose="02000000000000000000" pitchFamily="2" charset="-122"/>
                <a:sym typeface="思源黑体 CN Regular" panose="020B0500000000000000" pitchFamily="34" charset="-122"/>
              </a:rPr>
              <a:t>单击输入标题</a:t>
            </a:r>
            <a:endParaRPr lang="zh-CN" altLang="en-US" sz="2000" dirty="0">
              <a:solidFill>
                <a:srgbClr val="FFFFFF"/>
              </a:solidFill>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cxnSp>
        <p:nvCxnSpPr>
          <p:cNvPr id="17" name="Straight Connector 47"/>
          <p:cNvCxnSpPr/>
          <p:nvPr/>
        </p:nvCxnSpPr>
        <p:spPr>
          <a:xfrm flipH="1">
            <a:off x="6680465" y="3798812"/>
            <a:ext cx="0" cy="2054755"/>
          </a:xfrm>
          <a:prstGeom prst="line">
            <a:avLst/>
          </a:prstGeom>
          <a:ln w="76200" cap="rnd">
            <a:solidFill>
              <a:schemeClr val="accent3"/>
            </a:solidFill>
          </a:ln>
        </p:spPr>
        <p:style>
          <a:lnRef idx="1">
            <a:schemeClr val="accent1"/>
          </a:lnRef>
          <a:fillRef idx="0">
            <a:schemeClr val="accent1"/>
          </a:fillRef>
          <a:effectRef idx="0">
            <a:schemeClr val="accent1"/>
          </a:effectRef>
          <a:fontRef idx="minor">
            <a:schemeClr val="tx1"/>
          </a:fontRef>
        </p:style>
      </p:cxnSp>
      <p:sp>
        <p:nvSpPr>
          <p:cNvPr id="19" name="Rounded Rectangle 40"/>
          <p:cNvSpPr/>
          <p:nvPr/>
        </p:nvSpPr>
        <p:spPr>
          <a:xfrm>
            <a:off x="6280966" y="2774365"/>
            <a:ext cx="2845045" cy="569010"/>
          </a:xfrm>
          <a:prstGeom prst="roundRect">
            <a:avLst>
              <a:gd name="adj" fmla="val 1777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465" dirty="0">
              <a:solidFill>
                <a:srgbClr val="FFFFFF"/>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0" name="Freeform 49"/>
          <p:cNvSpPr/>
          <p:nvPr/>
        </p:nvSpPr>
        <p:spPr>
          <a:xfrm flipH="1">
            <a:off x="6280966" y="2712444"/>
            <a:ext cx="2845045" cy="569010"/>
          </a:xfrm>
          <a:custGeom>
            <a:avLst/>
            <a:gdLst>
              <a:gd name="connsiteX0" fmla="*/ 0 w 2133784"/>
              <a:gd name="connsiteY0" fmla="*/ 75835 h 426757"/>
              <a:gd name="connsiteX1" fmla="*/ 22212 w 2133784"/>
              <a:gd name="connsiteY1" fmla="*/ 22212 h 426757"/>
              <a:gd name="connsiteX2" fmla="*/ 75835 w 2133784"/>
              <a:gd name="connsiteY2" fmla="*/ 1 h 426757"/>
              <a:gd name="connsiteX3" fmla="*/ 2057949 w 2133784"/>
              <a:gd name="connsiteY3" fmla="*/ 0 h 426757"/>
              <a:gd name="connsiteX4" fmla="*/ 2111572 w 2133784"/>
              <a:gd name="connsiteY4" fmla="*/ 22212 h 426757"/>
              <a:gd name="connsiteX5" fmla="*/ 2133783 w 2133784"/>
              <a:gd name="connsiteY5" fmla="*/ 75835 h 426757"/>
              <a:gd name="connsiteX6" fmla="*/ 2133784 w 2133784"/>
              <a:gd name="connsiteY6" fmla="*/ 350922 h 426757"/>
              <a:gd name="connsiteX7" fmla="*/ 2111572 w 2133784"/>
              <a:gd name="connsiteY7" fmla="*/ 404545 h 426757"/>
              <a:gd name="connsiteX8" fmla="*/ 2057949 w 2133784"/>
              <a:gd name="connsiteY8" fmla="*/ 426757 h 426757"/>
              <a:gd name="connsiteX9" fmla="*/ 75835 w 2133784"/>
              <a:gd name="connsiteY9" fmla="*/ 426757 h 426757"/>
              <a:gd name="connsiteX10" fmla="*/ 22212 w 2133784"/>
              <a:gd name="connsiteY10" fmla="*/ 404545 h 426757"/>
              <a:gd name="connsiteX11" fmla="*/ 0 w 2133784"/>
              <a:gd name="connsiteY11" fmla="*/ 350922 h 426757"/>
              <a:gd name="connsiteX12" fmla="*/ 0 w 2133784"/>
              <a:gd name="connsiteY12" fmla="*/ 75835 h 426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33784" h="426757">
                <a:moveTo>
                  <a:pt x="0" y="75835"/>
                </a:moveTo>
                <a:cubicBezTo>
                  <a:pt x="0" y="55722"/>
                  <a:pt x="7990" y="36433"/>
                  <a:pt x="22212" y="22212"/>
                </a:cubicBezTo>
                <a:cubicBezTo>
                  <a:pt x="36434" y="7990"/>
                  <a:pt x="55723" y="0"/>
                  <a:pt x="75835" y="1"/>
                </a:cubicBezTo>
                <a:lnTo>
                  <a:pt x="2057949" y="0"/>
                </a:lnTo>
                <a:cubicBezTo>
                  <a:pt x="2078062" y="0"/>
                  <a:pt x="2097351" y="7990"/>
                  <a:pt x="2111572" y="22212"/>
                </a:cubicBezTo>
                <a:cubicBezTo>
                  <a:pt x="2125794" y="36434"/>
                  <a:pt x="2133784" y="55723"/>
                  <a:pt x="2133783" y="75835"/>
                </a:cubicBezTo>
                <a:cubicBezTo>
                  <a:pt x="2133783" y="167531"/>
                  <a:pt x="2133784" y="259226"/>
                  <a:pt x="2133784" y="350922"/>
                </a:cubicBezTo>
                <a:cubicBezTo>
                  <a:pt x="2133784" y="371035"/>
                  <a:pt x="2125794" y="390324"/>
                  <a:pt x="2111572" y="404545"/>
                </a:cubicBezTo>
                <a:cubicBezTo>
                  <a:pt x="2097350" y="418767"/>
                  <a:pt x="2078061" y="426757"/>
                  <a:pt x="2057949" y="426757"/>
                </a:cubicBezTo>
                <a:lnTo>
                  <a:pt x="75835" y="426757"/>
                </a:lnTo>
                <a:cubicBezTo>
                  <a:pt x="55722" y="426757"/>
                  <a:pt x="36433" y="418767"/>
                  <a:pt x="22212" y="404545"/>
                </a:cubicBezTo>
                <a:cubicBezTo>
                  <a:pt x="7990" y="390323"/>
                  <a:pt x="0" y="371034"/>
                  <a:pt x="0" y="350922"/>
                </a:cubicBezTo>
                <a:lnTo>
                  <a:pt x="0" y="7583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zh-CN" altLang="en-US" sz="2000" dirty="0">
                <a:solidFill>
                  <a:srgbClr val="FFFFFF"/>
                </a:solidFill>
                <a:latin typeface="方正正大黑简体" panose="02000000000000000000" pitchFamily="2" charset="-122"/>
                <a:ea typeface="方正正大黑简体" panose="02000000000000000000" pitchFamily="2" charset="-122"/>
                <a:sym typeface="思源黑体 CN Regular" panose="020B0500000000000000" pitchFamily="34" charset="-122"/>
              </a:rPr>
              <a:t>单击输入标题</a:t>
            </a:r>
            <a:endParaRPr lang="zh-CN" altLang="en-US" sz="2000" dirty="0">
              <a:solidFill>
                <a:srgbClr val="FFFFFF"/>
              </a:solidFill>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cxnSp>
        <p:nvCxnSpPr>
          <p:cNvPr id="21" name="Straight Connector 50"/>
          <p:cNvCxnSpPr/>
          <p:nvPr/>
        </p:nvCxnSpPr>
        <p:spPr>
          <a:xfrm>
            <a:off x="6329400" y="3126605"/>
            <a:ext cx="3413" cy="3107588"/>
          </a:xfrm>
          <a:prstGeom prst="line">
            <a:avLst/>
          </a:prstGeom>
          <a:ln w="7620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Rounded Rectangle 44"/>
          <p:cNvSpPr/>
          <p:nvPr/>
        </p:nvSpPr>
        <p:spPr>
          <a:xfrm>
            <a:off x="7004001" y="4411089"/>
            <a:ext cx="3534241" cy="569009"/>
          </a:xfrm>
          <a:prstGeom prst="roundRect">
            <a:avLst>
              <a:gd name="adj" fmla="val 1777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000" dirty="0">
              <a:solidFill>
                <a:srgbClr val="FFFFFF"/>
              </a:solidFill>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sp>
        <p:nvSpPr>
          <p:cNvPr id="24" name="Rounded Rectangle 52"/>
          <p:cNvSpPr/>
          <p:nvPr/>
        </p:nvSpPr>
        <p:spPr>
          <a:xfrm flipH="1">
            <a:off x="7004001" y="4335585"/>
            <a:ext cx="3534241" cy="569009"/>
          </a:xfrm>
          <a:prstGeom prst="roundRect">
            <a:avLst>
              <a:gd name="adj" fmla="val 1777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zh-CN" altLang="en-US" sz="2000" dirty="0">
                <a:solidFill>
                  <a:srgbClr val="FFFFFF"/>
                </a:solidFill>
                <a:latin typeface="方正正大黑简体" panose="02000000000000000000" pitchFamily="2" charset="-122"/>
                <a:ea typeface="方正正大黑简体" panose="02000000000000000000" pitchFamily="2" charset="-122"/>
                <a:sym typeface="思源黑体 CN Regular" panose="020B0500000000000000" pitchFamily="34" charset="-122"/>
              </a:rPr>
              <a:t>单击输入标题</a:t>
            </a:r>
            <a:endParaRPr lang="zh-CN" altLang="en-US" sz="2000" dirty="0">
              <a:solidFill>
                <a:srgbClr val="FFFFFF"/>
              </a:solidFill>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cxnSp>
        <p:nvCxnSpPr>
          <p:cNvPr id="25" name="Straight Connector 53"/>
          <p:cNvCxnSpPr/>
          <p:nvPr/>
        </p:nvCxnSpPr>
        <p:spPr>
          <a:xfrm flipH="1">
            <a:off x="7047935" y="4620090"/>
            <a:ext cx="0" cy="823824"/>
          </a:xfrm>
          <a:prstGeom prst="line">
            <a:avLst/>
          </a:prstGeom>
          <a:ln w="76200" cap="rnd">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4175767" y="1867543"/>
            <a:ext cx="3840467" cy="629969"/>
            <a:chOff x="4124769" y="1743718"/>
            <a:chExt cx="3840467" cy="629969"/>
          </a:xfrm>
        </p:grpSpPr>
        <p:sp>
          <p:nvSpPr>
            <p:cNvPr id="27" name="Rounded Rectangle 36"/>
            <p:cNvSpPr/>
            <p:nvPr/>
          </p:nvSpPr>
          <p:spPr>
            <a:xfrm>
              <a:off x="4124769" y="1804678"/>
              <a:ext cx="3840467" cy="569009"/>
            </a:xfrm>
            <a:prstGeom prst="roundRect">
              <a:avLst>
                <a:gd name="adj" fmla="val 1777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000" dirty="0">
                <a:solidFill>
                  <a:srgbClr val="FFFFFF"/>
                </a:solidFill>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sp>
          <p:nvSpPr>
            <p:cNvPr id="28" name="Rounded Rectangle 55"/>
            <p:cNvSpPr/>
            <p:nvPr/>
          </p:nvSpPr>
          <p:spPr>
            <a:xfrm>
              <a:off x="4124769" y="1743718"/>
              <a:ext cx="3840467" cy="569009"/>
            </a:xfrm>
            <a:prstGeom prst="roundRect">
              <a:avLst>
                <a:gd name="adj" fmla="val 177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zh-CN" altLang="en-US" sz="2000" dirty="0">
                  <a:solidFill>
                    <a:srgbClr val="FFFFFF"/>
                  </a:solidFill>
                  <a:latin typeface="方正正大黑简体" panose="02000000000000000000" pitchFamily="2" charset="-122"/>
                  <a:ea typeface="方正正大黑简体" panose="02000000000000000000" pitchFamily="2" charset="-122"/>
                  <a:sym typeface="思源黑体 CN Regular" panose="020B0500000000000000" pitchFamily="34" charset="-122"/>
                </a:rPr>
                <a:t>单击输入标题</a:t>
              </a:r>
              <a:endParaRPr lang="zh-CN" altLang="en-US" sz="2000" dirty="0">
                <a:solidFill>
                  <a:srgbClr val="FFFFFF"/>
                </a:solidFill>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grpSp>
      <p:cxnSp>
        <p:nvCxnSpPr>
          <p:cNvPr id="29" name="Straight Connector 69"/>
          <p:cNvCxnSpPr/>
          <p:nvPr/>
        </p:nvCxnSpPr>
        <p:spPr>
          <a:xfrm flipH="1">
            <a:off x="1" y="5443914"/>
            <a:ext cx="5035721"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0" name="Straight Connector 70"/>
          <p:cNvCxnSpPr/>
          <p:nvPr/>
        </p:nvCxnSpPr>
        <p:spPr>
          <a:xfrm flipH="1">
            <a:off x="7004002" y="5443914"/>
            <a:ext cx="5187999"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1" name="Straight Connector 72"/>
          <p:cNvCxnSpPr/>
          <p:nvPr/>
        </p:nvCxnSpPr>
        <p:spPr>
          <a:xfrm flipH="1">
            <a:off x="2" y="5853567"/>
            <a:ext cx="5458973" cy="0"/>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2" name="Straight Connector 74"/>
          <p:cNvCxnSpPr/>
          <p:nvPr/>
        </p:nvCxnSpPr>
        <p:spPr>
          <a:xfrm flipH="1">
            <a:off x="6632251" y="5853567"/>
            <a:ext cx="5559749" cy="0"/>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3" name="Straight Connector 79"/>
          <p:cNvCxnSpPr/>
          <p:nvPr/>
        </p:nvCxnSpPr>
        <p:spPr>
          <a:xfrm flipH="1">
            <a:off x="1" y="6234192"/>
            <a:ext cx="5841400"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 name="Straight Connector 82"/>
          <p:cNvCxnSpPr/>
          <p:nvPr/>
        </p:nvCxnSpPr>
        <p:spPr>
          <a:xfrm flipH="1">
            <a:off x="6332813" y="6234192"/>
            <a:ext cx="5841400"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Oval 94"/>
          <p:cNvSpPr>
            <a:spLocks noChangeAspect="1"/>
          </p:cNvSpPr>
          <p:nvPr/>
        </p:nvSpPr>
        <p:spPr>
          <a:xfrm>
            <a:off x="5678851" y="6073011"/>
            <a:ext cx="325100" cy="325097"/>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defTabSz="1375410"/>
            <a:endParaRPr lang="en-US" sz="1600" dirty="0">
              <a:solidFill>
                <a:srgbClr val="00CCFF"/>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36" name="Oval 95"/>
          <p:cNvSpPr>
            <a:spLocks noChangeAspect="1"/>
          </p:cNvSpPr>
          <p:nvPr/>
        </p:nvSpPr>
        <p:spPr>
          <a:xfrm>
            <a:off x="6170263" y="6073011"/>
            <a:ext cx="325100" cy="325097"/>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defTabSz="1375410"/>
            <a:endParaRPr lang="en-US" sz="1600" dirty="0">
              <a:solidFill>
                <a:srgbClr val="00CCFF"/>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37" name="Oval 96"/>
          <p:cNvSpPr>
            <a:spLocks noChangeAspect="1"/>
          </p:cNvSpPr>
          <p:nvPr/>
        </p:nvSpPr>
        <p:spPr>
          <a:xfrm>
            <a:off x="4873171" y="5287659"/>
            <a:ext cx="325100" cy="325097"/>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defTabSz="1375410"/>
            <a:endParaRPr lang="en-US" sz="1600" dirty="0">
              <a:solidFill>
                <a:srgbClr val="00CCFF"/>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38" name="Oval 97"/>
          <p:cNvSpPr>
            <a:spLocks noChangeAspect="1"/>
          </p:cNvSpPr>
          <p:nvPr/>
        </p:nvSpPr>
        <p:spPr>
          <a:xfrm>
            <a:off x="6885385" y="5287659"/>
            <a:ext cx="325100" cy="325097"/>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defTabSz="1375410"/>
            <a:endParaRPr lang="en-US" sz="1600" dirty="0">
              <a:solidFill>
                <a:srgbClr val="00CCFF"/>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39" name="Oval 98"/>
          <p:cNvSpPr>
            <a:spLocks noChangeAspect="1"/>
          </p:cNvSpPr>
          <p:nvPr/>
        </p:nvSpPr>
        <p:spPr>
          <a:xfrm>
            <a:off x="6517915" y="5696507"/>
            <a:ext cx="325100" cy="325097"/>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defTabSz="1375410"/>
            <a:endParaRPr lang="en-US" sz="1600" dirty="0">
              <a:solidFill>
                <a:srgbClr val="00CCFF"/>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0" name="Oval 99"/>
          <p:cNvSpPr>
            <a:spLocks noChangeAspect="1"/>
          </p:cNvSpPr>
          <p:nvPr/>
        </p:nvSpPr>
        <p:spPr>
          <a:xfrm>
            <a:off x="5242965" y="5696507"/>
            <a:ext cx="325100" cy="325097"/>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defTabSz="1375410"/>
            <a:endParaRPr lang="en-US" sz="1600" dirty="0">
              <a:solidFill>
                <a:srgbClr val="00CCFF"/>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7" name="文本框 46"/>
          <p:cNvSpPr txBox="1"/>
          <p:nvPr/>
        </p:nvSpPr>
        <p:spPr>
          <a:xfrm>
            <a:off x="8799296" y="1557447"/>
            <a:ext cx="1749690" cy="702115"/>
          </a:xfrm>
          <a:prstGeom prst="rect">
            <a:avLst/>
          </a:prstGeom>
          <a:noFill/>
        </p:spPr>
        <p:txBody>
          <a:bodyPr wrap="square">
            <a:spAutoFit/>
          </a:bodyPr>
          <a:lstStyle/>
          <a:p>
            <a:pPr algn="just">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rPr>
              <a:t>点此输入内容或者复制您的内容在这里，通过复制您的文本后在此框</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8" name="文本框 47"/>
          <p:cNvSpPr txBox="1"/>
          <p:nvPr/>
        </p:nvSpPr>
        <p:spPr>
          <a:xfrm>
            <a:off x="1643016" y="1557447"/>
            <a:ext cx="1749690" cy="702115"/>
          </a:xfrm>
          <a:prstGeom prst="rect">
            <a:avLst/>
          </a:prstGeom>
          <a:noFill/>
        </p:spPr>
        <p:txBody>
          <a:bodyPr wrap="square">
            <a:spAutoFit/>
          </a:bodyPr>
          <a:lstStyle/>
          <a:p>
            <a:pPr algn="r">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rPr>
              <a:t>点此输入内容或者复制您的内容在这里，通过复制您的文本后在此框</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9" name="文本框 48"/>
          <p:cNvSpPr txBox="1"/>
          <p:nvPr/>
        </p:nvSpPr>
        <p:spPr>
          <a:xfrm>
            <a:off x="9883081" y="2587522"/>
            <a:ext cx="1614203" cy="702115"/>
          </a:xfrm>
          <a:prstGeom prst="rect">
            <a:avLst/>
          </a:prstGeom>
          <a:noFill/>
        </p:spPr>
        <p:txBody>
          <a:bodyPr wrap="square">
            <a:spAutoFit/>
          </a:bodyPr>
          <a:lstStyle/>
          <a:p>
            <a:pPr algn="just">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rPr>
              <a:t>点此输入内容或者复制您的内容在这里，通过复制您的文本后在此框</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50" name="文本框 49"/>
          <p:cNvSpPr txBox="1"/>
          <p:nvPr/>
        </p:nvSpPr>
        <p:spPr>
          <a:xfrm>
            <a:off x="694716" y="2587522"/>
            <a:ext cx="1614204" cy="702115"/>
          </a:xfrm>
          <a:prstGeom prst="rect">
            <a:avLst/>
          </a:prstGeom>
          <a:noFill/>
        </p:spPr>
        <p:txBody>
          <a:bodyPr wrap="square">
            <a:spAutoFit/>
          </a:bodyPr>
          <a:lstStyle/>
          <a:p>
            <a:pPr algn="r">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rPr>
              <a:t>点此输入内容或者复制您的内容在这里，通过复制您的文本后在此框</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nvGrpSpPr>
          <p:cNvPr id="2" name="组合 1"/>
          <p:cNvGrpSpPr/>
          <p:nvPr/>
        </p:nvGrpSpPr>
        <p:grpSpPr>
          <a:xfrm>
            <a:off x="1828798" y="309880"/>
            <a:ext cx="8532034" cy="523220"/>
            <a:chOff x="1828798" y="309880"/>
            <a:chExt cx="8532034" cy="523220"/>
          </a:xfrm>
        </p:grpSpPr>
        <p:grpSp>
          <p:nvGrpSpPr>
            <p:cNvPr id="6" name="组合 5"/>
            <p:cNvGrpSpPr/>
            <p:nvPr/>
          </p:nvGrpSpPr>
          <p:grpSpPr>
            <a:xfrm>
              <a:off x="1828798" y="576470"/>
              <a:ext cx="8532034" cy="0"/>
              <a:chOff x="1689652" y="576470"/>
              <a:chExt cx="8532034" cy="0"/>
            </a:xfrm>
          </p:grpSpPr>
          <p:cxnSp>
            <p:nvCxnSpPr>
              <p:cNvPr id="14" name="直接连接符 13"/>
              <p:cNvCxnSpPr/>
              <p:nvPr/>
            </p:nvCxnSpPr>
            <p:spPr>
              <a:xfrm>
                <a:off x="1689652" y="576470"/>
                <a:ext cx="280012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421565" y="576470"/>
                <a:ext cx="280012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 name="文本框 20"/>
            <p:cNvSpPr txBox="1"/>
            <p:nvPr/>
          </p:nvSpPr>
          <p:spPr>
            <a:xfrm>
              <a:off x="4855017" y="309880"/>
              <a:ext cx="2508747" cy="523220"/>
            </a:xfrm>
            <a:prstGeom prst="rect">
              <a:avLst/>
            </a:prstGeom>
            <a:noFill/>
          </p:spPr>
          <p:txBody>
            <a:bodyPr wrap="square" rtlCol="0">
              <a:spAutoFit/>
            </a:bodyPr>
            <a:lstStyle/>
            <a:p>
              <a:pPr algn="dist"/>
              <a:r>
                <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rPr>
                <a:t>未来展望</a:t>
              </a:r>
              <a:endPar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strips(upRight)">
                                      <p:cBhvr>
                                        <p:cTn id="7" dur="500"/>
                                        <p:tgtEl>
                                          <p:spTgt spid="33"/>
                                        </p:tgtEl>
                                      </p:cBhvr>
                                    </p:animEffect>
                                  </p:childTnLst>
                                </p:cTn>
                              </p:par>
                              <p:par>
                                <p:cTn id="8" presetID="18" presetClass="entr" presetSubtype="1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strips(downLeft)">
                                      <p:cBhvr>
                                        <p:cTn id="10" dur="500"/>
                                        <p:tgtEl>
                                          <p:spTgt spid="34"/>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p:cTn id="14" dur="500" fill="hold"/>
                                        <p:tgtEl>
                                          <p:spTgt spid="35"/>
                                        </p:tgtEl>
                                        <p:attrNameLst>
                                          <p:attrName>ppt_w</p:attrName>
                                        </p:attrNameLst>
                                      </p:cBhvr>
                                      <p:tavLst>
                                        <p:tav tm="0">
                                          <p:val>
                                            <p:fltVal val="0"/>
                                          </p:val>
                                        </p:tav>
                                        <p:tav tm="100000">
                                          <p:val>
                                            <p:strVal val="#ppt_w"/>
                                          </p:val>
                                        </p:tav>
                                      </p:tavLst>
                                    </p:anim>
                                    <p:anim calcmode="lin" valueType="num">
                                      <p:cBhvr>
                                        <p:cTn id="15" dur="500" fill="hold"/>
                                        <p:tgtEl>
                                          <p:spTgt spid="35"/>
                                        </p:tgtEl>
                                        <p:attrNameLst>
                                          <p:attrName>ppt_h</p:attrName>
                                        </p:attrNameLst>
                                      </p:cBhvr>
                                      <p:tavLst>
                                        <p:tav tm="0">
                                          <p:val>
                                            <p:fltVal val="0"/>
                                          </p:val>
                                        </p:tav>
                                        <p:tav tm="100000">
                                          <p:val>
                                            <p:strVal val="#ppt_h"/>
                                          </p:val>
                                        </p:tav>
                                      </p:tavLst>
                                    </p:anim>
                                    <p:animEffect transition="in" filter="fade">
                                      <p:cBhvr>
                                        <p:cTn id="16" dur="500"/>
                                        <p:tgtEl>
                                          <p:spTgt spid="35"/>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Effect transition="in" filter="fade">
                                      <p:cBhvr>
                                        <p:cTn id="21" dur="500"/>
                                        <p:tgtEl>
                                          <p:spTgt spid="36"/>
                                        </p:tgtEl>
                                      </p:cBhvr>
                                    </p:animEffect>
                                  </p:childTnLst>
                                </p:cTn>
                              </p:par>
                            </p:childTnLst>
                          </p:cTn>
                        </p:par>
                        <p:par>
                          <p:cTn id="22" fill="hold">
                            <p:stCondLst>
                              <p:cond delay="1000"/>
                            </p:stCondLst>
                            <p:childTnLst>
                              <p:par>
                                <p:cTn id="23" presetID="18" presetClass="entr" presetSubtype="3"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strips(upRight)">
                                      <p:cBhvr>
                                        <p:cTn id="25" dur="500"/>
                                        <p:tgtEl>
                                          <p:spTgt spid="21"/>
                                        </p:tgtEl>
                                      </p:cBhvr>
                                    </p:animEffect>
                                  </p:childTnLst>
                                </p:cTn>
                              </p:par>
                              <p:par>
                                <p:cTn id="26" presetID="18" presetClass="entr" presetSubtype="3"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strips(upRight)">
                                      <p:cBhvr>
                                        <p:cTn id="28" dur="500"/>
                                        <p:tgtEl>
                                          <p:spTgt spid="9"/>
                                        </p:tgtEl>
                                      </p:cBhvr>
                                    </p:animEffect>
                                  </p:childTnLst>
                                </p:cTn>
                              </p:par>
                            </p:childTnLst>
                          </p:cTn>
                        </p:par>
                        <p:par>
                          <p:cTn id="29" fill="hold">
                            <p:stCondLst>
                              <p:cond delay="1500"/>
                            </p:stCondLst>
                            <p:childTnLst>
                              <p:par>
                                <p:cTn id="30" presetID="18" presetClass="entr" presetSubtype="3"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strips(upRight)">
                                      <p:cBhvr>
                                        <p:cTn id="32" dur="500"/>
                                        <p:tgtEl>
                                          <p:spTgt spid="31"/>
                                        </p:tgtEl>
                                      </p:cBhvr>
                                    </p:animEffect>
                                  </p:childTnLst>
                                </p:cTn>
                              </p:par>
                              <p:par>
                                <p:cTn id="33" presetID="18" presetClass="entr" presetSubtype="12"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strips(downLeft)">
                                      <p:cBhvr>
                                        <p:cTn id="35" dur="500"/>
                                        <p:tgtEl>
                                          <p:spTgt spid="32"/>
                                        </p:tgtEl>
                                      </p:cBhvr>
                                    </p:animEffect>
                                  </p:childTnLst>
                                </p:cTn>
                              </p:par>
                            </p:childTnLst>
                          </p:cTn>
                        </p:par>
                        <p:par>
                          <p:cTn id="36" fill="hold">
                            <p:stCondLst>
                              <p:cond delay="2000"/>
                            </p:stCondLst>
                            <p:childTnLst>
                              <p:par>
                                <p:cTn id="37" presetID="53" presetClass="entr" presetSubtype="16"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Effect transition="in" filter="fade">
                                      <p:cBhvr>
                                        <p:cTn id="41" dur="500"/>
                                        <p:tgtEl>
                                          <p:spTgt spid="39"/>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p:cTn id="44" dur="500" fill="hold"/>
                                        <p:tgtEl>
                                          <p:spTgt spid="40"/>
                                        </p:tgtEl>
                                        <p:attrNameLst>
                                          <p:attrName>ppt_w</p:attrName>
                                        </p:attrNameLst>
                                      </p:cBhvr>
                                      <p:tavLst>
                                        <p:tav tm="0">
                                          <p:val>
                                            <p:fltVal val="0"/>
                                          </p:val>
                                        </p:tav>
                                        <p:tav tm="100000">
                                          <p:val>
                                            <p:strVal val="#ppt_w"/>
                                          </p:val>
                                        </p:tav>
                                      </p:tavLst>
                                    </p:anim>
                                    <p:anim calcmode="lin" valueType="num">
                                      <p:cBhvr>
                                        <p:cTn id="45" dur="500" fill="hold"/>
                                        <p:tgtEl>
                                          <p:spTgt spid="40"/>
                                        </p:tgtEl>
                                        <p:attrNameLst>
                                          <p:attrName>ppt_h</p:attrName>
                                        </p:attrNameLst>
                                      </p:cBhvr>
                                      <p:tavLst>
                                        <p:tav tm="0">
                                          <p:val>
                                            <p:fltVal val="0"/>
                                          </p:val>
                                        </p:tav>
                                        <p:tav tm="100000">
                                          <p:val>
                                            <p:strVal val="#ppt_h"/>
                                          </p:val>
                                        </p:tav>
                                      </p:tavLst>
                                    </p:anim>
                                    <p:animEffect transition="in" filter="fade">
                                      <p:cBhvr>
                                        <p:cTn id="46" dur="500"/>
                                        <p:tgtEl>
                                          <p:spTgt spid="40"/>
                                        </p:tgtEl>
                                      </p:cBhvr>
                                    </p:animEffect>
                                  </p:childTnLst>
                                </p:cTn>
                              </p:par>
                            </p:childTnLst>
                          </p:cTn>
                        </p:par>
                        <p:par>
                          <p:cTn id="47" fill="hold">
                            <p:stCondLst>
                              <p:cond delay="2500"/>
                            </p:stCondLst>
                            <p:childTnLst>
                              <p:par>
                                <p:cTn id="48" presetID="18" presetClass="entr" presetSubtype="3"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strips(upRight)">
                                      <p:cBhvr>
                                        <p:cTn id="50" dur="500"/>
                                        <p:tgtEl>
                                          <p:spTgt spid="17"/>
                                        </p:tgtEl>
                                      </p:cBhvr>
                                    </p:animEffect>
                                  </p:childTnLst>
                                </p:cTn>
                              </p:par>
                              <p:par>
                                <p:cTn id="51" presetID="12" presetClass="entr" presetSubtype="4" fill="hold" nodeType="with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slide(fromBottom)">
                                      <p:cBhvr>
                                        <p:cTn id="53" dur="500"/>
                                        <p:tgtEl>
                                          <p:spTgt spid="5"/>
                                        </p:tgtEl>
                                      </p:cBhvr>
                                    </p:animEffect>
                                  </p:childTnLst>
                                </p:cTn>
                              </p:par>
                            </p:childTnLst>
                          </p:cTn>
                        </p:par>
                        <p:par>
                          <p:cTn id="54" fill="hold">
                            <p:stCondLst>
                              <p:cond delay="3000"/>
                            </p:stCondLst>
                            <p:childTnLst>
                              <p:par>
                                <p:cTn id="55" presetID="18" presetClass="entr" presetSubtype="3"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strips(upRight)">
                                      <p:cBhvr>
                                        <p:cTn id="57" dur="500"/>
                                        <p:tgtEl>
                                          <p:spTgt spid="29"/>
                                        </p:tgtEl>
                                      </p:cBhvr>
                                    </p:animEffect>
                                  </p:childTnLst>
                                </p:cTn>
                              </p:par>
                              <p:par>
                                <p:cTn id="58" presetID="18" presetClass="entr" presetSubtype="12" fill="hold"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strips(downLeft)">
                                      <p:cBhvr>
                                        <p:cTn id="60" dur="500"/>
                                        <p:tgtEl>
                                          <p:spTgt spid="30"/>
                                        </p:tgtEl>
                                      </p:cBhvr>
                                    </p:animEffect>
                                  </p:childTnLst>
                                </p:cTn>
                              </p:par>
                            </p:childTnLst>
                          </p:cTn>
                        </p:par>
                        <p:par>
                          <p:cTn id="61" fill="hold">
                            <p:stCondLst>
                              <p:cond delay="3500"/>
                            </p:stCondLst>
                            <p:childTnLst>
                              <p:par>
                                <p:cTn id="62" presetID="53" presetClass="entr" presetSubtype="16"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ppt_w</p:attrName>
                                        </p:attrNameLst>
                                      </p:cBhvr>
                                      <p:tavLst>
                                        <p:tav tm="0">
                                          <p:val>
                                            <p:fltVal val="0"/>
                                          </p:val>
                                        </p:tav>
                                        <p:tav tm="100000">
                                          <p:val>
                                            <p:strVal val="#ppt_w"/>
                                          </p:val>
                                        </p:tav>
                                      </p:tavLst>
                                    </p:anim>
                                    <p:anim calcmode="lin" valueType="num">
                                      <p:cBhvr>
                                        <p:cTn id="65" dur="500" fill="hold"/>
                                        <p:tgtEl>
                                          <p:spTgt spid="38"/>
                                        </p:tgtEl>
                                        <p:attrNameLst>
                                          <p:attrName>ppt_h</p:attrName>
                                        </p:attrNameLst>
                                      </p:cBhvr>
                                      <p:tavLst>
                                        <p:tav tm="0">
                                          <p:val>
                                            <p:fltVal val="0"/>
                                          </p:val>
                                        </p:tav>
                                        <p:tav tm="100000">
                                          <p:val>
                                            <p:strVal val="#ppt_h"/>
                                          </p:val>
                                        </p:tav>
                                      </p:tavLst>
                                    </p:anim>
                                    <p:animEffect transition="in" filter="fade">
                                      <p:cBhvr>
                                        <p:cTn id="66" dur="500"/>
                                        <p:tgtEl>
                                          <p:spTgt spid="38"/>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p:cTn id="69" dur="500" fill="hold"/>
                                        <p:tgtEl>
                                          <p:spTgt spid="37"/>
                                        </p:tgtEl>
                                        <p:attrNameLst>
                                          <p:attrName>ppt_w</p:attrName>
                                        </p:attrNameLst>
                                      </p:cBhvr>
                                      <p:tavLst>
                                        <p:tav tm="0">
                                          <p:val>
                                            <p:fltVal val="0"/>
                                          </p:val>
                                        </p:tav>
                                        <p:tav tm="100000">
                                          <p:val>
                                            <p:strVal val="#ppt_w"/>
                                          </p:val>
                                        </p:tav>
                                      </p:tavLst>
                                    </p:anim>
                                    <p:anim calcmode="lin" valueType="num">
                                      <p:cBhvr>
                                        <p:cTn id="70" dur="500" fill="hold"/>
                                        <p:tgtEl>
                                          <p:spTgt spid="37"/>
                                        </p:tgtEl>
                                        <p:attrNameLst>
                                          <p:attrName>ppt_h</p:attrName>
                                        </p:attrNameLst>
                                      </p:cBhvr>
                                      <p:tavLst>
                                        <p:tav tm="0">
                                          <p:val>
                                            <p:fltVal val="0"/>
                                          </p:val>
                                        </p:tav>
                                        <p:tav tm="100000">
                                          <p:val>
                                            <p:strVal val="#ppt_h"/>
                                          </p:val>
                                        </p:tav>
                                      </p:tavLst>
                                    </p:anim>
                                    <p:animEffect transition="in" filter="fade">
                                      <p:cBhvr>
                                        <p:cTn id="71" dur="500"/>
                                        <p:tgtEl>
                                          <p:spTgt spid="37"/>
                                        </p:tgtEl>
                                      </p:cBhvr>
                                    </p:animEffect>
                                  </p:childTnLst>
                                </p:cTn>
                              </p:par>
                            </p:childTnLst>
                          </p:cTn>
                        </p:par>
                        <p:par>
                          <p:cTn id="72" fill="hold">
                            <p:stCondLst>
                              <p:cond delay="4000"/>
                            </p:stCondLst>
                            <p:childTnLst>
                              <p:par>
                                <p:cTn id="73" presetID="18" presetClass="entr" presetSubtype="3" fill="hold"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strips(upRight)">
                                      <p:cBhvr>
                                        <p:cTn id="75" dur="500"/>
                                        <p:tgtEl>
                                          <p:spTgt spid="25"/>
                                        </p:tgtEl>
                                      </p:cBhvr>
                                    </p:animEffect>
                                  </p:childTnLst>
                                </p:cTn>
                              </p:par>
                              <p:par>
                                <p:cTn id="76" presetID="18" presetClass="entr" presetSubtype="3"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strips(upRight)">
                                      <p:cBhvr>
                                        <p:cTn id="7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1052946" y="3779528"/>
            <a:ext cx="10086109" cy="0"/>
          </a:xfrm>
          <a:prstGeom prst="line">
            <a:avLst/>
          </a:prstGeom>
          <a:solidFill>
            <a:srgbClr val="F8C002"/>
          </a:solidFill>
          <a:ln>
            <a:solidFill>
              <a:srgbClr val="B9C9CF"/>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2181796" y="3647910"/>
            <a:ext cx="263237" cy="263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8" name="椭圆 17"/>
          <p:cNvSpPr/>
          <p:nvPr/>
        </p:nvSpPr>
        <p:spPr>
          <a:xfrm>
            <a:off x="4747392" y="3647910"/>
            <a:ext cx="263237" cy="263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9" name="椭圆 18"/>
          <p:cNvSpPr/>
          <p:nvPr/>
        </p:nvSpPr>
        <p:spPr>
          <a:xfrm>
            <a:off x="7312988" y="3647910"/>
            <a:ext cx="263237" cy="263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0" name="椭圆 19"/>
          <p:cNvSpPr/>
          <p:nvPr/>
        </p:nvSpPr>
        <p:spPr>
          <a:xfrm>
            <a:off x="9876178" y="3647910"/>
            <a:ext cx="263237" cy="263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9" name="菱形 8"/>
          <p:cNvSpPr/>
          <p:nvPr/>
        </p:nvSpPr>
        <p:spPr>
          <a:xfrm>
            <a:off x="1845822" y="2527670"/>
            <a:ext cx="935184" cy="935184"/>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b="1"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rPr>
              <a:t>01</a:t>
            </a:r>
            <a:endParaRPr lang="en-US" altLang="zh-CN" b="1"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33" name="菱形 32"/>
          <p:cNvSpPr/>
          <p:nvPr/>
        </p:nvSpPr>
        <p:spPr>
          <a:xfrm>
            <a:off x="4422527" y="4096203"/>
            <a:ext cx="935184" cy="935184"/>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b="1"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rPr>
              <a:t>02</a:t>
            </a:r>
            <a:endParaRPr lang="en-US" altLang="zh-CN" b="1"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38" name="菱形 37"/>
          <p:cNvSpPr/>
          <p:nvPr/>
        </p:nvSpPr>
        <p:spPr>
          <a:xfrm>
            <a:off x="6963499" y="2527670"/>
            <a:ext cx="935184" cy="935184"/>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b="1"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rPr>
              <a:t>03</a:t>
            </a:r>
            <a:endParaRPr lang="en-US" altLang="zh-CN" b="1"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3" name="菱形 42"/>
          <p:cNvSpPr/>
          <p:nvPr/>
        </p:nvSpPr>
        <p:spPr>
          <a:xfrm>
            <a:off x="9540204" y="4096203"/>
            <a:ext cx="935184" cy="935184"/>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b="1"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rPr>
              <a:t>04</a:t>
            </a:r>
            <a:endParaRPr lang="en-US" altLang="zh-CN" b="1"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04" name="文本框 103"/>
          <p:cNvSpPr txBox="1"/>
          <p:nvPr/>
        </p:nvSpPr>
        <p:spPr>
          <a:xfrm>
            <a:off x="1451610" y="4028653"/>
            <a:ext cx="1723390" cy="469359"/>
          </a:xfrm>
          <a:prstGeom prst="rect">
            <a:avLst/>
          </a:prstGeom>
          <a:noFill/>
        </p:spPr>
        <p:txBody>
          <a:bodyPr wrap="square" rtlCol="0">
            <a:spAutoFit/>
          </a:bodyPr>
          <a:lstStyle/>
          <a:p>
            <a:pPr algn="ctr" fontAlgn="auto">
              <a:lnSpc>
                <a:spcPct val="130000"/>
              </a:lnSpc>
              <a:spcBef>
                <a:spcPct val="0"/>
              </a:spcBef>
              <a:defRPr/>
            </a:pPr>
            <a:r>
              <a:rPr lang="zh-CN" altLang="en-US" sz="2000" dirty="0">
                <a:solidFill>
                  <a:schemeClr val="tx1">
                    <a:lumMod val="85000"/>
                    <a:lumOff val="15000"/>
                  </a:schemeClr>
                </a:solidFill>
                <a:latin typeface="方正正大黑简体" panose="02000000000000000000" pitchFamily="2" charset="-122"/>
                <a:ea typeface="方正正大黑简体" panose="02000000000000000000" pitchFamily="2" charset="-122"/>
                <a:sym typeface="思源黑体 CN Regular" panose="020B0500000000000000" pitchFamily="34" charset="-122"/>
              </a:rPr>
              <a:t>此处输入标题</a:t>
            </a:r>
            <a:endParaRPr lang="zh-CN" altLang="en-US" sz="2000" dirty="0">
              <a:solidFill>
                <a:schemeClr val="tx1">
                  <a:lumMod val="85000"/>
                  <a:lumOff val="15000"/>
                </a:schemeClr>
              </a:solidFill>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sp>
        <p:nvSpPr>
          <p:cNvPr id="105" name="矩形 104"/>
          <p:cNvSpPr/>
          <p:nvPr/>
        </p:nvSpPr>
        <p:spPr>
          <a:xfrm>
            <a:off x="1334824" y="4484071"/>
            <a:ext cx="1816735" cy="1033103"/>
          </a:xfrm>
          <a:prstGeom prst="rect">
            <a:avLst/>
          </a:prstGeom>
        </p:spPr>
        <p:txBody>
          <a:bodyPr wrap="square">
            <a:spAutoFit/>
          </a:bodyPr>
          <a:lstStyle/>
          <a:p>
            <a:pPr algn="ct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思源黑体 CN Regular" panose="020B0500000000000000" pitchFamily="34" charset="-122"/>
              </a:rPr>
              <a:t>双击输入替换内容双击输入替换内容双击输入替换内容双击输入替换内容双击输入</a:t>
            </a:r>
            <a:endPar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8" name="文本框 7"/>
          <p:cNvSpPr txBox="1"/>
          <p:nvPr/>
        </p:nvSpPr>
        <p:spPr>
          <a:xfrm>
            <a:off x="4024841" y="1884079"/>
            <a:ext cx="1723390" cy="469359"/>
          </a:xfrm>
          <a:prstGeom prst="rect">
            <a:avLst/>
          </a:prstGeom>
          <a:noFill/>
        </p:spPr>
        <p:txBody>
          <a:bodyPr wrap="square" rtlCol="0">
            <a:spAutoFit/>
          </a:bodyPr>
          <a:lstStyle/>
          <a:p>
            <a:pPr algn="ctr" fontAlgn="auto">
              <a:lnSpc>
                <a:spcPct val="130000"/>
              </a:lnSpc>
              <a:spcBef>
                <a:spcPct val="0"/>
              </a:spcBef>
              <a:defRPr/>
            </a:pPr>
            <a:r>
              <a:rPr lang="zh-CN" altLang="en-US" sz="2000" dirty="0">
                <a:solidFill>
                  <a:schemeClr val="tx1">
                    <a:lumMod val="85000"/>
                    <a:lumOff val="15000"/>
                  </a:schemeClr>
                </a:solidFill>
                <a:latin typeface="方正正大黑简体" panose="02000000000000000000" pitchFamily="2" charset="-122"/>
                <a:ea typeface="方正正大黑简体" panose="02000000000000000000" pitchFamily="2" charset="-122"/>
                <a:sym typeface="思源黑体 CN Regular" panose="020B0500000000000000" pitchFamily="34" charset="-122"/>
              </a:rPr>
              <a:t>此处输入标题</a:t>
            </a:r>
            <a:endParaRPr lang="zh-CN" altLang="en-US" sz="2000" dirty="0">
              <a:solidFill>
                <a:schemeClr val="tx1">
                  <a:lumMod val="85000"/>
                  <a:lumOff val="15000"/>
                </a:schemeClr>
              </a:solidFill>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sp>
        <p:nvSpPr>
          <p:cNvPr id="10" name="矩形 9"/>
          <p:cNvSpPr/>
          <p:nvPr/>
        </p:nvSpPr>
        <p:spPr>
          <a:xfrm>
            <a:off x="3989281" y="2272030"/>
            <a:ext cx="1794510" cy="1033103"/>
          </a:xfrm>
          <a:prstGeom prst="rect">
            <a:avLst/>
          </a:prstGeom>
        </p:spPr>
        <p:txBody>
          <a:bodyPr wrap="square">
            <a:spAutoFit/>
          </a:bodyPr>
          <a:lstStyle/>
          <a:p>
            <a:pPr algn="ct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思源黑体 CN Regular" panose="020B0500000000000000" pitchFamily="34" charset="-122"/>
              </a:rPr>
              <a:t>双击输入替换内容双击输入替换内容双击输入替换内容双击输入替换内容双击输入</a:t>
            </a:r>
            <a:endPar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1" name="文本框 10"/>
          <p:cNvSpPr txBox="1"/>
          <p:nvPr/>
        </p:nvSpPr>
        <p:spPr>
          <a:xfrm>
            <a:off x="6569075" y="4028653"/>
            <a:ext cx="1723390" cy="469359"/>
          </a:xfrm>
          <a:prstGeom prst="rect">
            <a:avLst/>
          </a:prstGeom>
          <a:noFill/>
        </p:spPr>
        <p:txBody>
          <a:bodyPr wrap="square" rtlCol="0">
            <a:spAutoFit/>
          </a:bodyPr>
          <a:lstStyle/>
          <a:p>
            <a:pPr algn="ctr">
              <a:lnSpc>
                <a:spcPct val="130000"/>
              </a:lnSpc>
              <a:spcBef>
                <a:spcPct val="0"/>
              </a:spcBef>
              <a:defRPr/>
            </a:pPr>
            <a:r>
              <a:rPr lang="zh-CN" altLang="en-US" sz="2000" dirty="0">
                <a:solidFill>
                  <a:schemeClr val="tx1">
                    <a:lumMod val="85000"/>
                    <a:lumOff val="15000"/>
                  </a:schemeClr>
                </a:solidFill>
                <a:latin typeface="方正正大黑简体" panose="02000000000000000000" pitchFamily="2" charset="-122"/>
                <a:ea typeface="方正正大黑简体" panose="02000000000000000000" pitchFamily="2" charset="-122"/>
                <a:sym typeface="思源黑体 CN Regular" panose="020B0500000000000000" pitchFamily="34" charset="-122"/>
              </a:rPr>
              <a:t>此处输入标题</a:t>
            </a:r>
            <a:endParaRPr lang="zh-CN" altLang="en-US" sz="2000" dirty="0">
              <a:solidFill>
                <a:schemeClr val="tx1">
                  <a:lumMod val="85000"/>
                  <a:lumOff val="15000"/>
                </a:schemeClr>
              </a:solidFill>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sp>
        <p:nvSpPr>
          <p:cNvPr id="12" name="矩形 11"/>
          <p:cNvSpPr/>
          <p:nvPr/>
        </p:nvSpPr>
        <p:spPr>
          <a:xfrm>
            <a:off x="6522156" y="4514835"/>
            <a:ext cx="1816736" cy="1033103"/>
          </a:xfrm>
          <a:prstGeom prst="rect">
            <a:avLst/>
          </a:prstGeom>
        </p:spPr>
        <p:txBody>
          <a:bodyPr wrap="square">
            <a:spAutoFit/>
          </a:bodyPr>
          <a:lstStyle/>
          <a:p>
            <a:pPr algn="ct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思源黑体 CN Regular" panose="020B0500000000000000" pitchFamily="34" charset="-122"/>
              </a:rPr>
              <a:t>双击输入替换内容双击输入替换内容双击输入替换内容双击输入替换内容双击输入</a:t>
            </a:r>
            <a:endPar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3" name="文本框 12"/>
          <p:cNvSpPr txBox="1"/>
          <p:nvPr/>
        </p:nvSpPr>
        <p:spPr>
          <a:xfrm>
            <a:off x="9169626" y="1867960"/>
            <a:ext cx="1723390" cy="469359"/>
          </a:xfrm>
          <a:prstGeom prst="rect">
            <a:avLst/>
          </a:prstGeom>
          <a:noFill/>
        </p:spPr>
        <p:txBody>
          <a:bodyPr wrap="square" rtlCol="0">
            <a:spAutoFit/>
          </a:bodyPr>
          <a:lstStyle/>
          <a:p>
            <a:pPr algn="ctr" fontAlgn="auto">
              <a:lnSpc>
                <a:spcPct val="130000"/>
              </a:lnSpc>
            </a:pPr>
            <a:r>
              <a:rPr lang="zh-CN" altLang="en-US" sz="2000" dirty="0">
                <a:solidFill>
                  <a:schemeClr val="tx1">
                    <a:lumMod val="85000"/>
                    <a:lumOff val="15000"/>
                  </a:schemeClr>
                </a:solidFill>
                <a:latin typeface="方正正大黑简体" panose="02000000000000000000" pitchFamily="2" charset="-122"/>
                <a:ea typeface="方正正大黑简体" panose="02000000000000000000" pitchFamily="2" charset="-122"/>
                <a:sym typeface="思源黑体 CN Regular" panose="020B0500000000000000" pitchFamily="34" charset="-122"/>
              </a:rPr>
              <a:t>此处输入标题</a:t>
            </a:r>
            <a:endParaRPr lang="zh-CN" altLang="en-US" sz="2000" dirty="0">
              <a:solidFill>
                <a:schemeClr val="tx1">
                  <a:lumMod val="85000"/>
                  <a:lumOff val="15000"/>
                </a:schemeClr>
              </a:solidFill>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sp>
        <p:nvSpPr>
          <p:cNvPr id="14" name="矩形 13"/>
          <p:cNvSpPr/>
          <p:nvPr/>
        </p:nvSpPr>
        <p:spPr>
          <a:xfrm>
            <a:off x="9134066" y="2272030"/>
            <a:ext cx="1794510" cy="1033103"/>
          </a:xfrm>
          <a:prstGeom prst="rect">
            <a:avLst/>
          </a:prstGeom>
        </p:spPr>
        <p:txBody>
          <a:bodyPr wrap="square">
            <a:spAutoFit/>
          </a:bodyPr>
          <a:lstStyle/>
          <a:p>
            <a:pPr algn="ct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思源黑体 CN Regular" panose="020B0500000000000000" pitchFamily="34" charset="-122"/>
              </a:rPr>
              <a:t>双击输入替换内容双击输入替换内容双击输入替换内容双击输入替换内容双击输入</a:t>
            </a:r>
            <a:endPar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nvGrpSpPr>
          <p:cNvPr id="2" name="组合 1"/>
          <p:cNvGrpSpPr/>
          <p:nvPr/>
        </p:nvGrpSpPr>
        <p:grpSpPr>
          <a:xfrm>
            <a:off x="1828798" y="309880"/>
            <a:ext cx="8532034" cy="523220"/>
            <a:chOff x="1828798" y="309880"/>
            <a:chExt cx="8532034" cy="523220"/>
          </a:xfrm>
        </p:grpSpPr>
        <p:grpSp>
          <p:nvGrpSpPr>
            <p:cNvPr id="3" name="组合 2"/>
            <p:cNvGrpSpPr/>
            <p:nvPr/>
          </p:nvGrpSpPr>
          <p:grpSpPr>
            <a:xfrm>
              <a:off x="1828798" y="576470"/>
              <a:ext cx="8532034" cy="0"/>
              <a:chOff x="1689652" y="576470"/>
              <a:chExt cx="8532034" cy="0"/>
            </a:xfrm>
          </p:grpSpPr>
          <p:cxnSp>
            <p:nvCxnSpPr>
              <p:cNvPr id="7" name="直接连接符 6"/>
              <p:cNvCxnSpPr/>
              <p:nvPr/>
            </p:nvCxnSpPr>
            <p:spPr>
              <a:xfrm>
                <a:off x="1689652" y="576470"/>
                <a:ext cx="280012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421565" y="576470"/>
                <a:ext cx="280012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4" name="文本框 20"/>
            <p:cNvSpPr txBox="1"/>
            <p:nvPr/>
          </p:nvSpPr>
          <p:spPr>
            <a:xfrm>
              <a:off x="4855017" y="309880"/>
              <a:ext cx="2508747" cy="523220"/>
            </a:xfrm>
            <a:prstGeom prst="rect">
              <a:avLst/>
            </a:prstGeom>
            <a:noFill/>
          </p:spPr>
          <p:txBody>
            <a:bodyPr wrap="square" rtlCol="0">
              <a:spAutoFit/>
            </a:bodyPr>
            <a:lstStyle/>
            <a:p>
              <a:pPr algn="dist"/>
              <a:r>
                <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rPr>
                <a:t>未来展望</a:t>
              </a:r>
              <a:endPar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endParaRPr>
            </a:p>
          </p:txBody>
        </p:sp>
      </p:grpSp>
      <p:sp>
        <p:nvSpPr>
          <p:cNvPr id="16" name="TextBox 4"/>
          <p:cNvSpPr txBox="1"/>
          <p:nvPr/>
        </p:nvSpPr>
        <p:spPr>
          <a:xfrm>
            <a:off x="0" y="5"/>
            <a:ext cx="604867" cy="1332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135">
                <a:solidFill>
                  <a:schemeClr val="tx1">
                    <a:alpha val="0"/>
                  </a:schemeClr>
                </a:solidFill>
                <a:latin typeface="微软雅黑" panose="020B0503020204020204" pitchFamily="34" charset="-122"/>
                <a:ea typeface="微软雅黑" panose="020B0503020204020204" pitchFamily="34" charset="-122"/>
              </a:rPr>
              <a:t>行业</a:t>
            </a:r>
            <a:r>
              <a:rPr lang="en-US" altLang="zh-CN" sz="135">
                <a:solidFill>
                  <a:schemeClr val="tx1">
                    <a:alpha val="0"/>
                  </a:schemeClr>
                </a:solidFill>
                <a:latin typeface="微软雅黑" panose="020B0503020204020204" pitchFamily="34" charset="-122"/>
                <a:ea typeface="微软雅黑" panose="020B0503020204020204" pitchFamily="34" charset="-122"/>
              </a:rPr>
              <a:t>PPT</a:t>
            </a:r>
            <a:r>
              <a:rPr lang="zh-CN" altLang="en-US" sz="135">
                <a:solidFill>
                  <a:schemeClr val="tx1">
                    <a:alpha val="0"/>
                  </a:schemeClr>
                </a:solidFill>
                <a:latin typeface="微软雅黑" panose="020B0503020204020204" pitchFamily="34" charset="-122"/>
                <a:ea typeface="微软雅黑" panose="020B0503020204020204" pitchFamily="34" charset="-122"/>
              </a:rPr>
              <a:t>模板</a:t>
            </a:r>
            <a:r>
              <a:rPr lang="en-US" altLang="zh-CN" sz="135">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35">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35" presetClass="entr" presetSubtype="0" fill="hold" grpId="1"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style.rotation</p:attrName>
                                        </p:attrNameLst>
                                      </p:cBhvr>
                                      <p:tavLst>
                                        <p:tav tm="0">
                                          <p:val>
                                            <p:fltVal val="720"/>
                                          </p:val>
                                        </p:tav>
                                        <p:tav tm="100000">
                                          <p:val>
                                            <p:fltVal val="0"/>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 calcmode="lin" valueType="num">
                                      <p:cBhvr>
                                        <p:cTn id="14" dur="500" fill="hold"/>
                                        <p:tgtEl>
                                          <p:spTgt spid="6"/>
                                        </p:tgtEl>
                                        <p:attrNameLst>
                                          <p:attrName>ppt_w</p:attrName>
                                        </p:attrNameLst>
                                      </p:cBhvr>
                                      <p:tavLst>
                                        <p:tav tm="0">
                                          <p:val>
                                            <p:fltVal val="0"/>
                                          </p:val>
                                        </p:tav>
                                        <p:tav tm="100000">
                                          <p:val>
                                            <p:strVal val="#ppt_w"/>
                                          </p:val>
                                        </p:tav>
                                      </p:tavLst>
                                    </p:anim>
                                  </p:childTnLst>
                                </p:cTn>
                              </p:par>
                            </p:childTnLst>
                          </p:cTn>
                        </p:par>
                        <p:par>
                          <p:cTn id="15" fill="hold">
                            <p:stCondLst>
                              <p:cond delay="1000"/>
                            </p:stCondLst>
                            <p:childTnLst>
                              <p:par>
                                <p:cTn id="16" presetID="47" presetClass="entr" presetSubtype="0" fill="hold" grpId="1"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anim calcmode="lin" valueType="num">
                                      <p:cBhvr>
                                        <p:cTn id="19" dur="500" fill="hold"/>
                                        <p:tgtEl>
                                          <p:spTgt spid="9"/>
                                        </p:tgtEl>
                                        <p:attrNameLst>
                                          <p:attrName>ppt_x</p:attrName>
                                        </p:attrNameLst>
                                      </p:cBhvr>
                                      <p:tavLst>
                                        <p:tav tm="0">
                                          <p:val>
                                            <p:strVal val="#ppt_x"/>
                                          </p:val>
                                        </p:tav>
                                        <p:tav tm="100000">
                                          <p:val>
                                            <p:strVal val="#ppt_x"/>
                                          </p:val>
                                        </p:tav>
                                      </p:tavLst>
                                    </p:anim>
                                    <p:anim calcmode="lin" valueType="num">
                                      <p:cBhvr>
                                        <p:cTn id="20" dur="500" fill="hold"/>
                                        <p:tgtEl>
                                          <p:spTgt spid="9"/>
                                        </p:tgtEl>
                                        <p:attrNameLst>
                                          <p:attrName>ppt_y</p:attrName>
                                        </p:attrNameLst>
                                      </p:cBhvr>
                                      <p:tavLst>
                                        <p:tav tm="0">
                                          <p:val>
                                            <p:strVal val="#ppt_y-.1"/>
                                          </p:val>
                                        </p:tav>
                                        <p:tav tm="100000">
                                          <p:val>
                                            <p:strVal val="#ppt_y"/>
                                          </p:val>
                                        </p:tav>
                                      </p:tavLst>
                                    </p:anim>
                                  </p:childTnLst>
                                </p:cTn>
                              </p:par>
                              <p:par>
                                <p:cTn id="21" presetID="12" presetClass="entr" presetSubtype="4" fill="hold" grpId="0"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500"/>
                                        <p:tgtEl>
                                          <p:spTgt spid="104"/>
                                        </p:tgtEl>
                                        <p:attrNameLst>
                                          <p:attrName>ppt_y</p:attrName>
                                        </p:attrNameLst>
                                      </p:cBhvr>
                                      <p:tavLst>
                                        <p:tav tm="0">
                                          <p:val>
                                            <p:strVal val="#ppt_y+#ppt_h*1.125000"/>
                                          </p:val>
                                        </p:tav>
                                        <p:tav tm="100000">
                                          <p:val>
                                            <p:strVal val="#ppt_y"/>
                                          </p:val>
                                        </p:tav>
                                      </p:tavLst>
                                    </p:anim>
                                    <p:animEffect transition="in" filter="wipe(up)">
                                      <p:cBhvr>
                                        <p:cTn id="24" dur="500"/>
                                        <p:tgtEl>
                                          <p:spTgt spid="104"/>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p:tgtEl>
                                          <p:spTgt spid="105"/>
                                        </p:tgtEl>
                                        <p:attrNameLst>
                                          <p:attrName>ppt_y</p:attrName>
                                        </p:attrNameLst>
                                      </p:cBhvr>
                                      <p:tavLst>
                                        <p:tav tm="0">
                                          <p:val>
                                            <p:strVal val="#ppt_y+#ppt_h*1.125000"/>
                                          </p:val>
                                        </p:tav>
                                        <p:tav tm="100000">
                                          <p:val>
                                            <p:strVal val="#ppt_y"/>
                                          </p:val>
                                        </p:tav>
                                      </p:tavLst>
                                    </p:anim>
                                    <p:animEffect transition="in" filter="wipe(up)">
                                      <p:cBhvr>
                                        <p:cTn id="28" dur="500"/>
                                        <p:tgtEl>
                                          <p:spTgt spid="105"/>
                                        </p:tgtEl>
                                      </p:cBhvr>
                                    </p:animEffect>
                                  </p:childTnLst>
                                </p:cTn>
                              </p:par>
                            </p:childTnLst>
                          </p:cTn>
                        </p:par>
                        <p:par>
                          <p:cTn id="29" fill="hold">
                            <p:stCondLst>
                              <p:cond delay="1500"/>
                            </p:stCondLst>
                            <p:childTnLst>
                              <p:par>
                                <p:cTn id="30" presetID="35" presetClass="entr" presetSubtype="0" fill="hold" grpId="1"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anim calcmode="lin" valueType="num">
                                      <p:cBhvr>
                                        <p:cTn id="33" dur="500" fill="hold"/>
                                        <p:tgtEl>
                                          <p:spTgt spid="18"/>
                                        </p:tgtEl>
                                        <p:attrNameLst>
                                          <p:attrName>style.rotation</p:attrName>
                                        </p:attrNameLst>
                                      </p:cBhvr>
                                      <p:tavLst>
                                        <p:tav tm="0">
                                          <p:val>
                                            <p:fltVal val="720"/>
                                          </p:val>
                                        </p:tav>
                                        <p:tav tm="100000">
                                          <p:val>
                                            <p:fltVal val="0"/>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 calcmode="lin" valueType="num">
                                      <p:cBhvr>
                                        <p:cTn id="35" dur="500" fill="hold"/>
                                        <p:tgtEl>
                                          <p:spTgt spid="18"/>
                                        </p:tgtEl>
                                        <p:attrNameLst>
                                          <p:attrName>ppt_w</p:attrName>
                                        </p:attrNameLst>
                                      </p:cBhvr>
                                      <p:tavLst>
                                        <p:tav tm="0">
                                          <p:val>
                                            <p:fltVal val="0"/>
                                          </p:val>
                                        </p:tav>
                                        <p:tav tm="100000">
                                          <p:val>
                                            <p:strVal val="#ppt_w"/>
                                          </p:val>
                                        </p:tav>
                                      </p:tavLst>
                                    </p:anim>
                                  </p:childTnLst>
                                </p:cTn>
                              </p:par>
                            </p:childTnLst>
                          </p:cTn>
                        </p:par>
                        <p:par>
                          <p:cTn id="36" fill="hold">
                            <p:stCondLst>
                              <p:cond delay="2000"/>
                            </p:stCondLst>
                            <p:childTnLst>
                              <p:par>
                                <p:cTn id="37" presetID="42" presetClass="entr" presetSubtype="0" fill="hold" grpId="1"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anim calcmode="lin" valueType="num">
                                      <p:cBhvr>
                                        <p:cTn id="40" dur="500" fill="hold"/>
                                        <p:tgtEl>
                                          <p:spTgt spid="33"/>
                                        </p:tgtEl>
                                        <p:attrNameLst>
                                          <p:attrName>ppt_x</p:attrName>
                                        </p:attrNameLst>
                                      </p:cBhvr>
                                      <p:tavLst>
                                        <p:tav tm="0">
                                          <p:val>
                                            <p:strVal val="#ppt_x"/>
                                          </p:val>
                                        </p:tav>
                                        <p:tav tm="100000">
                                          <p:val>
                                            <p:strVal val="#ppt_x"/>
                                          </p:val>
                                        </p:tav>
                                      </p:tavLst>
                                    </p:anim>
                                    <p:anim calcmode="lin" valueType="num">
                                      <p:cBhvr>
                                        <p:cTn id="41" dur="500" fill="hold"/>
                                        <p:tgtEl>
                                          <p:spTgt spid="33"/>
                                        </p:tgtEl>
                                        <p:attrNameLst>
                                          <p:attrName>ppt_y</p:attrName>
                                        </p:attrNameLst>
                                      </p:cBhvr>
                                      <p:tavLst>
                                        <p:tav tm="0">
                                          <p:val>
                                            <p:strVal val="#ppt_y+.1"/>
                                          </p:val>
                                        </p:tav>
                                        <p:tav tm="100000">
                                          <p:val>
                                            <p:strVal val="#ppt_y"/>
                                          </p:val>
                                        </p:tav>
                                      </p:tavLst>
                                    </p:anim>
                                  </p:childTnLst>
                                </p:cTn>
                              </p:par>
                              <p:par>
                                <p:cTn id="42" presetID="12" presetClass="entr" presetSubtype="1"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p:tgtEl>
                                          <p:spTgt spid="8"/>
                                        </p:tgtEl>
                                        <p:attrNameLst>
                                          <p:attrName>ppt_y</p:attrName>
                                        </p:attrNameLst>
                                      </p:cBhvr>
                                      <p:tavLst>
                                        <p:tav tm="0">
                                          <p:val>
                                            <p:strVal val="#ppt_y-#ppt_h*1.125000"/>
                                          </p:val>
                                        </p:tav>
                                        <p:tav tm="100000">
                                          <p:val>
                                            <p:strVal val="#ppt_y"/>
                                          </p:val>
                                        </p:tav>
                                      </p:tavLst>
                                    </p:anim>
                                    <p:animEffect transition="in" filter="wipe(down)">
                                      <p:cBhvr>
                                        <p:cTn id="45" dur="500"/>
                                        <p:tgtEl>
                                          <p:spTgt spid="8"/>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p:tgtEl>
                                          <p:spTgt spid="10"/>
                                        </p:tgtEl>
                                        <p:attrNameLst>
                                          <p:attrName>ppt_y</p:attrName>
                                        </p:attrNameLst>
                                      </p:cBhvr>
                                      <p:tavLst>
                                        <p:tav tm="0">
                                          <p:val>
                                            <p:strVal val="#ppt_y-#ppt_h*1.125000"/>
                                          </p:val>
                                        </p:tav>
                                        <p:tav tm="100000">
                                          <p:val>
                                            <p:strVal val="#ppt_y"/>
                                          </p:val>
                                        </p:tav>
                                      </p:tavLst>
                                    </p:anim>
                                    <p:animEffect transition="in" filter="wipe(down)">
                                      <p:cBhvr>
                                        <p:cTn id="49" dur="500"/>
                                        <p:tgtEl>
                                          <p:spTgt spid="10"/>
                                        </p:tgtEl>
                                      </p:cBhvr>
                                    </p:animEffect>
                                  </p:childTnLst>
                                </p:cTn>
                              </p:par>
                            </p:childTnLst>
                          </p:cTn>
                        </p:par>
                        <p:par>
                          <p:cTn id="50" fill="hold">
                            <p:stCondLst>
                              <p:cond delay="2500"/>
                            </p:stCondLst>
                            <p:childTnLst>
                              <p:par>
                                <p:cTn id="51" presetID="35" presetClass="entr" presetSubtype="0" fill="hold" grpId="1"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anim calcmode="lin" valueType="num">
                                      <p:cBhvr>
                                        <p:cTn id="54" dur="500" fill="hold"/>
                                        <p:tgtEl>
                                          <p:spTgt spid="19"/>
                                        </p:tgtEl>
                                        <p:attrNameLst>
                                          <p:attrName>style.rotation</p:attrName>
                                        </p:attrNameLst>
                                      </p:cBhvr>
                                      <p:tavLst>
                                        <p:tav tm="0">
                                          <p:val>
                                            <p:fltVal val="720"/>
                                          </p:val>
                                        </p:tav>
                                        <p:tav tm="100000">
                                          <p:val>
                                            <p:fltVal val="0"/>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 calcmode="lin" valueType="num">
                                      <p:cBhvr>
                                        <p:cTn id="56" dur="500" fill="hold"/>
                                        <p:tgtEl>
                                          <p:spTgt spid="19"/>
                                        </p:tgtEl>
                                        <p:attrNameLst>
                                          <p:attrName>ppt_w</p:attrName>
                                        </p:attrNameLst>
                                      </p:cBhvr>
                                      <p:tavLst>
                                        <p:tav tm="0">
                                          <p:val>
                                            <p:fltVal val="0"/>
                                          </p:val>
                                        </p:tav>
                                        <p:tav tm="100000">
                                          <p:val>
                                            <p:strVal val="#ppt_w"/>
                                          </p:val>
                                        </p:tav>
                                      </p:tavLst>
                                    </p:anim>
                                  </p:childTnLst>
                                </p:cTn>
                              </p:par>
                            </p:childTnLst>
                          </p:cTn>
                        </p:par>
                        <p:par>
                          <p:cTn id="57" fill="hold">
                            <p:stCondLst>
                              <p:cond delay="3000"/>
                            </p:stCondLst>
                            <p:childTnLst>
                              <p:par>
                                <p:cTn id="58" presetID="47" presetClass="entr" presetSubtype="0" fill="hold" grpId="1"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500"/>
                                        <p:tgtEl>
                                          <p:spTgt spid="38"/>
                                        </p:tgtEl>
                                      </p:cBhvr>
                                    </p:animEffect>
                                    <p:anim calcmode="lin" valueType="num">
                                      <p:cBhvr>
                                        <p:cTn id="61" dur="500" fill="hold"/>
                                        <p:tgtEl>
                                          <p:spTgt spid="38"/>
                                        </p:tgtEl>
                                        <p:attrNameLst>
                                          <p:attrName>ppt_x</p:attrName>
                                        </p:attrNameLst>
                                      </p:cBhvr>
                                      <p:tavLst>
                                        <p:tav tm="0">
                                          <p:val>
                                            <p:strVal val="#ppt_x"/>
                                          </p:val>
                                        </p:tav>
                                        <p:tav tm="100000">
                                          <p:val>
                                            <p:strVal val="#ppt_x"/>
                                          </p:val>
                                        </p:tav>
                                      </p:tavLst>
                                    </p:anim>
                                    <p:anim calcmode="lin" valueType="num">
                                      <p:cBhvr>
                                        <p:cTn id="62" dur="500" fill="hold"/>
                                        <p:tgtEl>
                                          <p:spTgt spid="38"/>
                                        </p:tgtEl>
                                        <p:attrNameLst>
                                          <p:attrName>ppt_y</p:attrName>
                                        </p:attrNameLst>
                                      </p:cBhvr>
                                      <p:tavLst>
                                        <p:tav tm="0">
                                          <p:val>
                                            <p:strVal val="#ppt_y-.1"/>
                                          </p:val>
                                        </p:tav>
                                        <p:tav tm="100000">
                                          <p:val>
                                            <p:strVal val="#ppt_y"/>
                                          </p:val>
                                        </p:tav>
                                      </p:tavLst>
                                    </p:anim>
                                  </p:childTnLst>
                                </p:cTn>
                              </p:par>
                              <p:par>
                                <p:cTn id="63" presetID="12" presetClass="entr" presetSubtype="4"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p:tgtEl>
                                          <p:spTgt spid="11"/>
                                        </p:tgtEl>
                                        <p:attrNameLst>
                                          <p:attrName>ppt_y</p:attrName>
                                        </p:attrNameLst>
                                      </p:cBhvr>
                                      <p:tavLst>
                                        <p:tav tm="0">
                                          <p:val>
                                            <p:strVal val="#ppt_y+#ppt_h*1.125000"/>
                                          </p:val>
                                        </p:tav>
                                        <p:tav tm="100000">
                                          <p:val>
                                            <p:strVal val="#ppt_y"/>
                                          </p:val>
                                        </p:tav>
                                      </p:tavLst>
                                    </p:anim>
                                    <p:animEffect transition="in" filter="wipe(up)">
                                      <p:cBhvr>
                                        <p:cTn id="66" dur="500"/>
                                        <p:tgtEl>
                                          <p:spTgt spid="11"/>
                                        </p:tgtEl>
                                      </p:cBhvr>
                                    </p:animEffect>
                                  </p:childTnLst>
                                </p:cTn>
                              </p:par>
                              <p:par>
                                <p:cTn id="67" presetID="12" presetClass="entr" presetSubtype="4"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p:tgtEl>
                                          <p:spTgt spid="12"/>
                                        </p:tgtEl>
                                        <p:attrNameLst>
                                          <p:attrName>ppt_y</p:attrName>
                                        </p:attrNameLst>
                                      </p:cBhvr>
                                      <p:tavLst>
                                        <p:tav tm="0">
                                          <p:val>
                                            <p:strVal val="#ppt_y+#ppt_h*1.125000"/>
                                          </p:val>
                                        </p:tav>
                                        <p:tav tm="100000">
                                          <p:val>
                                            <p:strVal val="#ppt_y"/>
                                          </p:val>
                                        </p:tav>
                                      </p:tavLst>
                                    </p:anim>
                                    <p:animEffect transition="in" filter="wipe(up)">
                                      <p:cBhvr>
                                        <p:cTn id="70" dur="500"/>
                                        <p:tgtEl>
                                          <p:spTgt spid="12"/>
                                        </p:tgtEl>
                                      </p:cBhvr>
                                    </p:animEffect>
                                  </p:childTnLst>
                                </p:cTn>
                              </p:par>
                            </p:childTnLst>
                          </p:cTn>
                        </p:par>
                        <p:par>
                          <p:cTn id="71" fill="hold">
                            <p:stCondLst>
                              <p:cond delay="3500"/>
                            </p:stCondLst>
                            <p:childTnLst>
                              <p:par>
                                <p:cTn id="72" presetID="35" presetClass="entr" presetSubtype="0" fill="hold" grpId="1" nodeType="after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fade">
                                      <p:cBhvr>
                                        <p:cTn id="74" dur="500"/>
                                        <p:tgtEl>
                                          <p:spTgt spid="20"/>
                                        </p:tgtEl>
                                      </p:cBhvr>
                                    </p:animEffect>
                                    <p:anim calcmode="lin" valueType="num">
                                      <p:cBhvr>
                                        <p:cTn id="75" dur="500" fill="hold"/>
                                        <p:tgtEl>
                                          <p:spTgt spid="20"/>
                                        </p:tgtEl>
                                        <p:attrNameLst>
                                          <p:attrName>style.rotation</p:attrName>
                                        </p:attrNameLst>
                                      </p:cBhvr>
                                      <p:tavLst>
                                        <p:tav tm="0">
                                          <p:val>
                                            <p:fltVal val="720"/>
                                          </p:val>
                                        </p:tav>
                                        <p:tav tm="100000">
                                          <p:val>
                                            <p:fltVal val="0"/>
                                          </p:val>
                                        </p:tav>
                                      </p:tavLst>
                                    </p:anim>
                                    <p:anim calcmode="lin" valueType="num">
                                      <p:cBhvr>
                                        <p:cTn id="76" dur="500" fill="hold"/>
                                        <p:tgtEl>
                                          <p:spTgt spid="20"/>
                                        </p:tgtEl>
                                        <p:attrNameLst>
                                          <p:attrName>ppt_h</p:attrName>
                                        </p:attrNameLst>
                                      </p:cBhvr>
                                      <p:tavLst>
                                        <p:tav tm="0">
                                          <p:val>
                                            <p:fltVal val="0"/>
                                          </p:val>
                                        </p:tav>
                                        <p:tav tm="100000">
                                          <p:val>
                                            <p:strVal val="#ppt_h"/>
                                          </p:val>
                                        </p:tav>
                                      </p:tavLst>
                                    </p:anim>
                                    <p:anim calcmode="lin" valueType="num">
                                      <p:cBhvr>
                                        <p:cTn id="77" dur="500" fill="hold"/>
                                        <p:tgtEl>
                                          <p:spTgt spid="20"/>
                                        </p:tgtEl>
                                        <p:attrNameLst>
                                          <p:attrName>ppt_w</p:attrName>
                                        </p:attrNameLst>
                                      </p:cBhvr>
                                      <p:tavLst>
                                        <p:tav tm="0">
                                          <p:val>
                                            <p:fltVal val="0"/>
                                          </p:val>
                                        </p:tav>
                                        <p:tav tm="100000">
                                          <p:val>
                                            <p:strVal val="#ppt_w"/>
                                          </p:val>
                                        </p:tav>
                                      </p:tavLst>
                                    </p:anim>
                                  </p:childTnLst>
                                </p:cTn>
                              </p:par>
                            </p:childTnLst>
                          </p:cTn>
                        </p:par>
                        <p:par>
                          <p:cTn id="78" fill="hold">
                            <p:stCondLst>
                              <p:cond delay="4000"/>
                            </p:stCondLst>
                            <p:childTnLst>
                              <p:par>
                                <p:cTn id="79" presetID="42" presetClass="entr" presetSubtype="0" fill="hold" grpId="1" nodeType="afterEffect">
                                  <p:stCondLst>
                                    <p:cond delay="0"/>
                                  </p:stCondLst>
                                  <p:childTnLst>
                                    <p:set>
                                      <p:cBhvr>
                                        <p:cTn id="80" dur="1" fill="hold">
                                          <p:stCondLst>
                                            <p:cond delay="0"/>
                                          </p:stCondLst>
                                        </p:cTn>
                                        <p:tgtEl>
                                          <p:spTgt spid="43"/>
                                        </p:tgtEl>
                                        <p:attrNameLst>
                                          <p:attrName>style.visibility</p:attrName>
                                        </p:attrNameLst>
                                      </p:cBhvr>
                                      <p:to>
                                        <p:strVal val="visible"/>
                                      </p:to>
                                    </p:set>
                                    <p:animEffect transition="in" filter="fade">
                                      <p:cBhvr>
                                        <p:cTn id="81" dur="500"/>
                                        <p:tgtEl>
                                          <p:spTgt spid="43"/>
                                        </p:tgtEl>
                                      </p:cBhvr>
                                    </p:animEffect>
                                    <p:anim calcmode="lin" valueType="num">
                                      <p:cBhvr>
                                        <p:cTn id="82" dur="500" fill="hold"/>
                                        <p:tgtEl>
                                          <p:spTgt spid="43"/>
                                        </p:tgtEl>
                                        <p:attrNameLst>
                                          <p:attrName>ppt_x</p:attrName>
                                        </p:attrNameLst>
                                      </p:cBhvr>
                                      <p:tavLst>
                                        <p:tav tm="0">
                                          <p:val>
                                            <p:strVal val="#ppt_x"/>
                                          </p:val>
                                        </p:tav>
                                        <p:tav tm="100000">
                                          <p:val>
                                            <p:strVal val="#ppt_x"/>
                                          </p:val>
                                        </p:tav>
                                      </p:tavLst>
                                    </p:anim>
                                    <p:anim calcmode="lin" valueType="num">
                                      <p:cBhvr>
                                        <p:cTn id="83" dur="500" fill="hold"/>
                                        <p:tgtEl>
                                          <p:spTgt spid="43"/>
                                        </p:tgtEl>
                                        <p:attrNameLst>
                                          <p:attrName>ppt_y</p:attrName>
                                        </p:attrNameLst>
                                      </p:cBhvr>
                                      <p:tavLst>
                                        <p:tav tm="0">
                                          <p:val>
                                            <p:strVal val="#ppt_y+.1"/>
                                          </p:val>
                                        </p:tav>
                                        <p:tav tm="100000">
                                          <p:val>
                                            <p:strVal val="#ppt_y"/>
                                          </p:val>
                                        </p:tav>
                                      </p:tavLst>
                                    </p:anim>
                                  </p:childTnLst>
                                </p:cTn>
                              </p:par>
                              <p:par>
                                <p:cTn id="84" presetID="12" presetClass="entr" presetSubtype="1" fill="hold" grpId="0" nodeType="withEffect">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cBhvr additive="base">
                                        <p:cTn id="86" dur="500"/>
                                        <p:tgtEl>
                                          <p:spTgt spid="13"/>
                                        </p:tgtEl>
                                        <p:attrNameLst>
                                          <p:attrName>ppt_y</p:attrName>
                                        </p:attrNameLst>
                                      </p:cBhvr>
                                      <p:tavLst>
                                        <p:tav tm="0">
                                          <p:val>
                                            <p:strVal val="#ppt_y-#ppt_h*1.125000"/>
                                          </p:val>
                                        </p:tav>
                                        <p:tav tm="100000">
                                          <p:val>
                                            <p:strVal val="#ppt_y"/>
                                          </p:val>
                                        </p:tav>
                                      </p:tavLst>
                                    </p:anim>
                                    <p:animEffect transition="in" filter="wipe(down)">
                                      <p:cBhvr>
                                        <p:cTn id="87" dur="500"/>
                                        <p:tgtEl>
                                          <p:spTgt spid="13"/>
                                        </p:tgtEl>
                                      </p:cBhvr>
                                    </p:animEffect>
                                  </p:childTnLst>
                                </p:cTn>
                              </p:par>
                              <p:par>
                                <p:cTn id="88" presetID="12" presetClass="entr" presetSubtype="1" fill="hold" grpId="0" nodeType="withEffect">
                                  <p:stCondLst>
                                    <p:cond delay="0"/>
                                  </p:stCondLst>
                                  <p:childTnLst>
                                    <p:set>
                                      <p:cBhvr>
                                        <p:cTn id="89" dur="1" fill="hold">
                                          <p:stCondLst>
                                            <p:cond delay="0"/>
                                          </p:stCondLst>
                                        </p:cTn>
                                        <p:tgtEl>
                                          <p:spTgt spid="14"/>
                                        </p:tgtEl>
                                        <p:attrNameLst>
                                          <p:attrName>style.visibility</p:attrName>
                                        </p:attrNameLst>
                                      </p:cBhvr>
                                      <p:to>
                                        <p:strVal val="visible"/>
                                      </p:to>
                                    </p:set>
                                    <p:anim calcmode="lin" valueType="num">
                                      <p:cBhvr additive="base">
                                        <p:cTn id="90" dur="500"/>
                                        <p:tgtEl>
                                          <p:spTgt spid="14"/>
                                        </p:tgtEl>
                                        <p:attrNameLst>
                                          <p:attrName>ppt_y</p:attrName>
                                        </p:attrNameLst>
                                      </p:cBhvr>
                                      <p:tavLst>
                                        <p:tav tm="0">
                                          <p:val>
                                            <p:strVal val="#ppt_y-#ppt_h*1.125000"/>
                                          </p:val>
                                        </p:tav>
                                        <p:tav tm="100000">
                                          <p:val>
                                            <p:strVal val="#ppt_y"/>
                                          </p:val>
                                        </p:tav>
                                      </p:tavLst>
                                    </p:anim>
                                    <p:animEffect transition="in" filter="wipe(down)">
                                      <p:cBhvr>
                                        <p:cTn id="9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18" grpId="1" animBg="1"/>
      <p:bldP spid="19" grpId="1" animBg="1"/>
      <p:bldP spid="20" grpId="1" animBg="1"/>
      <p:bldP spid="9" grpId="1" animBg="1"/>
      <p:bldP spid="33" grpId="1" animBg="1"/>
      <p:bldP spid="38" grpId="1" animBg="1"/>
      <p:bldP spid="43" grpId="1" animBg="1"/>
      <p:bldP spid="104" grpId="0"/>
      <p:bldP spid="105" grpId="0"/>
      <p:bldP spid="8" grpId="0"/>
      <p:bldP spid="10" grpId="0"/>
      <p:bldP spid="11" grpId="0"/>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011"/>
            <a:ext cx="12192000" cy="6859011"/>
            <a:chOff x="0" y="-1011"/>
            <a:chExt cx="12192000" cy="6859011"/>
          </a:xfrm>
        </p:grpSpPr>
        <p:pic>
          <p:nvPicPr>
            <p:cNvPr id="6" name="图片 5"/>
            <p:cNvPicPr>
              <a:picLocks noChangeAspect="1"/>
            </p:cNvPicPr>
            <p:nvPr/>
          </p:nvPicPr>
          <p:blipFill>
            <a:blip r:embed="rId1" cstate="screen"/>
            <a:stretch>
              <a:fillRect/>
            </a:stretch>
          </p:blipFill>
          <p:spPr>
            <a:xfrm>
              <a:off x="0" y="0"/>
              <a:ext cx="12192000" cy="6858000"/>
            </a:xfrm>
            <a:prstGeom prst="rect">
              <a:avLst/>
            </a:prstGeom>
          </p:spPr>
        </p:pic>
        <p:sp>
          <p:nvSpPr>
            <p:cNvPr id="7" name="矩形 6"/>
            <p:cNvSpPr/>
            <p:nvPr/>
          </p:nvSpPr>
          <p:spPr>
            <a:xfrm>
              <a:off x="0" y="-1011"/>
              <a:ext cx="12192000" cy="6858000"/>
            </a:xfrm>
            <a:prstGeom prst="rect">
              <a:avLst/>
            </a:prstGeom>
            <a:gradFill>
              <a:gsLst>
                <a:gs pos="0">
                  <a:srgbClr val="266CD0">
                    <a:alpha val="85000"/>
                  </a:srgbClr>
                </a:gs>
                <a:gs pos="38000">
                  <a:srgbClr val="266CD0">
                    <a:alpha val="50000"/>
                  </a:srgb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5"/>
          <p:cNvSpPr txBox="1"/>
          <p:nvPr/>
        </p:nvSpPr>
        <p:spPr>
          <a:xfrm>
            <a:off x="9306449" y="687045"/>
            <a:ext cx="2301336" cy="276999"/>
          </a:xfrm>
          <a:prstGeom prst="rect">
            <a:avLst/>
          </a:prstGeom>
          <a:noFill/>
          <a:effectLst/>
        </p:spPr>
        <p:txBody>
          <a:bodyPr wrap="square" rtlCol="0" anchor="ctr">
            <a:spAutoFit/>
            <a:scene3d>
              <a:camera prst="orthographicFront"/>
              <a:lightRig rig="threePt" dir="t"/>
            </a:scene3d>
            <a:sp3d prstMaterial="powder"/>
          </a:bodyPr>
          <a:lstStyle/>
          <a:p>
            <a:pPr algn="dist"/>
            <a:r>
              <a:rPr lang="zh-CN" altLang="en-US" sz="1200" dirty="0">
                <a:solidFill>
                  <a:schemeClr val="bg1"/>
                </a:solidFill>
                <a:latin typeface="微软雅黑" panose="020B0503020204020204" pitchFamily="34" charset="-122"/>
                <a:ea typeface="微软雅黑" panose="020B0503020204020204" pitchFamily="34" charset="-122"/>
              </a:rPr>
              <a:t>服务 </a:t>
            </a: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品质 </a:t>
            </a: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科技 </a:t>
            </a: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领先</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576497" y="644627"/>
            <a:ext cx="1894055" cy="338554"/>
          </a:xfrm>
          <a:prstGeom prst="rect">
            <a:avLst/>
          </a:prstGeom>
        </p:spPr>
        <p:txBody>
          <a:bodyPr wrap="square">
            <a:spAutoFit/>
          </a:bodyPr>
          <a:lstStyle/>
          <a:p>
            <a:r>
              <a:rPr lang="en-US" altLang="zh-CN" sz="1600" dirty="0">
                <a:solidFill>
                  <a:schemeClr val="bg1"/>
                </a:solidFill>
                <a:latin typeface="方正正大黑简体" panose="02000000000000000000" pitchFamily="2" charset="-122"/>
                <a:ea typeface="方正正大黑简体" panose="02000000000000000000" pitchFamily="2" charset="-122"/>
                <a:cs typeface="Aa楷体" panose="02000500000000000000" pitchFamily="2" charset="-122"/>
                <a:sym typeface="阿里巴巴普惠体" panose="00020600040101010101" pitchFamily="18" charset="-122"/>
              </a:rPr>
              <a:t>YOUR LOGO</a:t>
            </a:r>
            <a:endParaRPr lang="zh-CN" altLang="en-US" sz="1600" dirty="0">
              <a:solidFill>
                <a:schemeClr val="bg1"/>
              </a:solidFill>
              <a:latin typeface="方正正大黑简体" panose="02000000000000000000" pitchFamily="2" charset="-122"/>
              <a:ea typeface="方正正大黑简体" panose="02000000000000000000" pitchFamily="2" charset="-122"/>
            </a:endParaRPr>
          </a:p>
        </p:txBody>
      </p:sp>
      <p:grpSp>
        <p:nvGrpSpPr>
          <p:cNvPr id="3" name="组合 2"/>
          <p:cNvGrpSpPr/>
          <p:nvPr/>
        </p:nvGrpSpPr>
        <p:grpSpPr>
          <a:xfrm>
            <a:off x="1746194" y="2923685"/>
            <a:ext cx="3737455" cy="1000759"/>
            <a:chOff x="1234822" y="4317790"/>
            <a:chExt cx="3737455" cy="1000759"/>
          </a:xfrm>
        </p:grpSpPr>
        <p:grpSp>
          <p:nvGrpSpPr>
            <p:cNvPr id="22" name="组合 21"/>
            <p:cNvGrpSpPr>
              <a:grpSpLocks noChangeAspect="1"/>
            </p:cNvGrpSpPr>
            <p:nvPr/>
          </p:nvGrpSpPr>
          <p:grpSpPr>
            <a:xfrm>
              <a:off x="1234822" y="4324660"/>
              <a:ext cx="540002" cy="540000"/>
              <a:chOff x="454143" y="2138060"/>
              <a:chExt cx="444222" cy="444220"/>
            </a:xfrm>
          </p:grpSpPr>
          <p:sp>
            <p:nvSpPr>
              <p:cNvPr id="23" name="圆角矩形 22"/>
              <p:cNvSpPr/>
              <p:nvPr/>
            </p:nvSpPr>
            <p:spPr>
              <a:xfrm>
                <a:off x="454143" y="2138060"/>
                <a:ext cx="444222" cy="444220"/>
              </a:xfrm>
              <a:prstGeom prst="roundRect">
                <a:avLst>
                  <a:gd name="adj" fmla="val 30000"/>
                </a:avLst>
              </a:prstGeom>
              <a:solidFill>
                <a:schemeClr val="bg1">
                  <a:alpha val="80000"/>
                </a:schemeClr>
              </a:solidFill>
              <a:ln w="12700" cap="rnd">
                <a:noFill/>
                <a:prstDash val="solid"/>
                <a:round/>
              </a:ln>
              <a:effectLst>
                <a:outerShdw blurRad="254000" dist="127000" algn="ctr" rotWithShape="0">
                  <a:schemeClr val="tx1">
                    <a:lumMod val="75000"/>
                    <a:lumOff val="2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a:solidFill>
                    <a:schemeClr val="bg1"/>
                  </a:solidFill>
                </a:endParaRPr>
              </a:p>
            </p:txBody>
          </p:sp>
          <p:sp>
            <p:nvSpPr>
              <p:cNvPr id="24" name="任意多边形 23"/>
              <p:cNvSpPr/>
              <p:nvPr/>
            </p:nvSpPr>
            <p:spPr bwMode="auto">
              <a:xfrm>
                <a:off x="573474" y="2283085"/>
                <a:ext cx="205561" cy="154170"/>
              </a:xfrm>
              <a:custGeom>
                <a:avLst/>
                <a:gdLst>
                  <a:gd name="connsiteX0" fmla="*/ 505433 w 533400"/>
                  <a:gd name="connsiteY0" fmla="*/ 621 h 400050"/>
                  <a:gd name="connsiteX1" fmla="*/ 534008 w 533400"/>
                  <a:gd name="connsiteY1" fmla="*/ 29196 h 400050"/>
                  <a:gd name="connsiteX2" fmla="*/ 534008 w 533400"/>
                  <a:gd name="connsiteY2" fmla="*/ 372096 h 400050"/>
                  <a:gd name="connsiteX3" fmla="*/ 505433 w 533400"/>
                  <a:gd name="connsiteY3" fmla="*/ 400671 h 400050"/>
                  <a:gd name="connsiteX4" fmla="*/ 29183 w 533400"/>
                  <a:gd name="connsiteY4" fmla="*/ 400671 h 400050"/>
                  <a:gd name="connsiteX5" fmla="*/ 608 w 533400"/>
                  <a:gd name="connsiteY5" fmla="*/ 372096 h 400050"/>
                  <a:gd name="connsiteX6" fmla="*/ 608 w 533400"/>
                  <a:gd name="connsiteY6" fmla="*/ 29196 h 400050"/>
                  <a:gd name="connsiteX7" fmla="*/ 29183 w 533400"/>
                  <a:gd name="connsiteY7" fmla="*/ 621 h 400050"/>
                  <a:gd name="connsiteX8" fmla="*/ 505433 w 533400"/>
                  <a:gd name="connsiteY8" fmla="*/ 621 h 400050"/>
                  <a:gd name="connsiteX9" fmla="*/ 391419 w 533400"/>
                  <a:gd name="connsiteY9" fmla="*/ 198646 h 400050"/>
                  <a:gd name="connsiteX10" fmla="*/ 351414 w 533400"/>
                  <a:gd name="connsiteY10" fmla="*/ 204170 h 400050"/>
                  <a:gd name="connsiteX11" fmla="*/ 351414 w 533400"/>
                  <a:gd name="connsiteY11" fmla="*/ 204170 h 400050"/>
                  <a:gd name="connsiteX12" fmla="*/ 267118 w 533400"/>
                  <a:gd name="connsiteY12" fmla="*/ 315613 h 400050"/>
                  <a:gd name="connsiteX13" fmla="*/ 264641 w 533400"/>
                  <a:gd name="connsiteY13" fmla="*/ 318470 h 400050"/>
                  <a:gd name="connsiteX14" fmla="*/ 224255 w 533400"/>
                  <a:gd name="connsiteY14" fmla="*/ 318756 h 400050"/>
                  <a:gd name="connsiteX15" fmla="*/ 224255 w 533400"/>
                  <a:gd name="connsiteY15" fmla="*/ 318756 h 400050"/>
                  <a:gd name="connsiteX16" fmla="*/ 162152 w 533400"/>
                  <a:gd name="connsiteY16" fmla="*/ 257415 h 400050"/>
                  <a:gd name="connsiteX17" fmla="*/ 160247 w 533400"/>
                  <a:gd name="connsiteY17" fmla="*/ 255701 h 400050"/>
                  <a:gd name="connsiteX18" fmla="*/ 120052 w 533400"/>
                  <a:gd name="connsiteY18" fmla="*/ 259606 h 400050"/>
                  <a:gd name="connsiteX19" fmla="*/ 120052 w 533400"/>
                  <a:gd name="connsiteY19" fmla="*/ 259606 h 400050"/>
                  <a:gd name="connsiteX20" fmla="*/ 32517 w 533400"/>
                  <a:gd name="connsiteY20" fmla="*/ 366095 h 400050"/>
                  <a:gd name="connsiteX21" fmla="*/ 30326 w 533400"/>
                  <a:gd name="connsiteY21" fmla="*/ 372096 h 400050"/>
                  <a:gd name="connsiteX22" fmla="*/ 39851 w 533400"/>
                  <a:gd name="connsiteY22" fmla="*/ 381621 h 400050"/>
                  <a:gd name="connsiteX23" fmla="*/ 39851 w 533400"/>
                  <a:gd name="connsiteY23" fmla="*/ 381621 h 400050"/>
                  <a:gd name="connsiteX24" fmla="*/ 497242 w 533400"/>
                  <a:gd name="connsiteY24" fmla="*/ 381621 h 400050"/>
                  <a:gd name="connsiteX25" fmla="*/ 502480 w 533400"/>
                  <a:gd name="connsiteY25" fmla="*/ 380002 h 400050"/>
                  <a:gd name="connsiteX26" fmla="*/ 505147 w 533400"/>
                  <a:gd name="connsiteY26" fmla="*/ 366762 h 400050"/>
                  <a:gd name="connsiteX27" fmla="*/ 505147 w 533400"/>
                  <a:gd name="connsiteY27" fmla="*/ 366762 h 400050"/>
                  <a:gd name="connsiteX28" fmla="*/ 397991 w 533400"/>
                  <a:gd name="connsiteY28" fmla="*/ 205504 h 400050"/>
                  <a:gd name="connsiteX29" fmla="*/ 391419 w 533400"/>
                  <a:gd name="connsiteY29" fmla="*/ 198646 h 400050"/>
                  <a:gd name="connsiteX30" fmla="*/ 95858 w 533400"/>
                  <a:gd name="connsiteY30" fmla="*/ 57771 h 400050"/>
                  <a:gd name="connsiteX31" fmla="*/ 57758 w 533400"/>
                  <a:gd name="connsiteY31" fmla="*/ 95871 h 400050"/>
                  <a:gd name="connsiteX32" fmla="*/ 95858 w 533400"/>
                  <a:gd name="connsiteY32" fmla="*/ 133971 h 400050"/>
                  <a:gd name="connsiteX33" fmla="*/ 133958 w 533400"/>
                  <a:gd name="connsiteY33" fmla="*/ 95871 h 400050"/>
                  <a:gd name="connsiteX34" fmla="*/ 95858 w 533400"/>
                  <a:gd name="connsiteY34" fmla="*/ 57771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3400" h="400050">
                    <a:moveTo>
                      <a:pt x="505433" y="621"/>
                    </a:moveTo>
                    <a:cubicBezTo>
                      <a:pt x="521245" y="621"/>
                      <a:pt x="534008" y="13385"/>
                      <a:pt x="534008" y="29196"/>
                    </a:cubicBezTo>
                    <a:lnTo>
                      <a:pt x="534008" y="372096"/>
                    </a:lnTo>
                    <a:cubicBezTo>
                      <a:pt x="534008" y="387907"/>
                      <a:pt x="521245" y="400671"/>
                      <a:pt x="505433" y="400671"/>
                    </a:cubicBezTo>
                    <a:lnTo>
                      <a:pt x="29183" y="400671"/>
                    </a:lnTo>
                    <a:cubicBezTo>
                      <a:pt x="13371" y="400671"/>
                      <a:pt x="608" y="387907"/>
                      <a:pt x="608" y="372096"/>
                    </a:cubicBezTo>
                    <a:lnTo>
                      <a:pt x="608" y="29196"/>
                    </a:lnTo>
                    <a:cubicBezTo>
                      <a:pt x="608" y="13385"/>
                      <a:pt x="13371" y="621"/>
                      <a:pt x="29183" y="621"/>
                    </a:cubicBezTo>
                    <a:lnTo>
                      <a:pt x="505433" y="621"/>
                    </a:lnTo>
                    <a:close/>
                    <a:moveTo>
                      <a:pt x="391419" y="198646"/>
                    </a:moveTo>
                    <a:cubicBezTo>
                      <a:pt x="378846" y="189121"/>
                      <a:pt x="360939" y="191597"/>
                      <a:pt x="351414" y="204170"/>
                    </a:cubicBezTo>
                    <a:lnTo>
                      <a:pt x="351414" y="204170"/>
                    </a:lnTo>
                    <a:lnTo>
                      <a:pt x="267118" y="315613"/>
                    </a:lnTo>
                    <a:cubicBezTo>
                      <a:pt x="266355" y="316660"/>
                      <a:pt x="265498" y="317518"/>
                      <a:pt x="264641" y="318470"/>
                    </a:cubicBezTo>
                    <a:cubicBezTo>
                      <a:pt x="253592" y="329710"/>
                      <a:pt x="235495" y="329805"/>
                      <a:pt x="224255" y="318756"/>
                    </a:cubicBezTo>
                    <a:lnTo>
                      <a:pt x="224255" y="318756"/>
                    </a:lnTo>
                    <a:lnTo>
                      <a:pt x="162152" y="257415"/>
                    </a:lnTo>
                    <a:cubicBezTo>
                      <a:pt x="161485" y="256844"/>
                      <a:pt x="160914" y="256177"/>
                      <a:pt x="160247" y="255701"/>
                    </a:cubicBezTo>
                    <a:cubicBezTo>
                      <a:pt x="148055" y="245699"/>
                      <a:pt x="130053" y="247414"/>
                      <a:pt x="120052" y="259606"/>
                    </a:cubicBezTo>
                    <a:lnTo>
                      <a:pt x="120052" y="259606"/>
                    </a:lnTo>
                    <a:lnTo>
                      <a:pt x="32517" y="366095"/>
                    </a:lnTo>
                    <a:cubicBezTo>
                      <a:pt x="31088" y="367810"/>
                      <a:pt x="30326" y="369905"/>
                      <a:pt x="30326" y="372096"/>
                    </a:cubicBezTo>
                    <a:cubicBezTo>
                      <a:pt x="30326" y="377335"/>
                      <a:pt x="34612" y="381621"/>
                      <a:pt x="39851" y="381621"/>
                    </a:cubicBezTo>
                    <a:lnTo>
                      <a:pt x="39851" y="381621"/>
                    </a:lnTo>
                    <a:lnTo>
                      <a:pt x="497242" y="381621"/>
                    </a:lnTo>
                    <a:cubicBezTo>
                      <a:pt x="499146" y="381621"/>
                      <a:pt x="500956" y="381050"/>
                      <a:pt x="502480" y="380002"/>
                    </a:cubicBezTo>
                    <a:cubicBezTo>
                      <a:pt x="506862" y="377049"/>
                      <a:pt x="508005" y="371144"/>
                      <a:pt x="505147" y="366762"/>
                    </a:cubicBezTo>
                    <a:lnTo>
                      <a:pt x="505147" y="366762"/>
                    </a:lnTo>
                    <a:lnTo>
                      <a:pt x="397991" y="205504"/>
                    </a:lnTo>
                    <a:cubicBezTo>
                      <a:pt x="396181" y="202932"/>
                      <a:pt x="393990" y="200551"/>
                      <a:pt x="391419" y="198646"/>
                    </a:cubicBezTo>
                    <a:close/>
                    <a:moveTo>
                      <a:pt x="95858" y="57771"/>
                    </a:moveTo>
                    <a:cubicBezTo>
                      <a:pt x="74808" y="57771"/>
                      <a:pt x="57758" y="74821"/>
                      <a:pt x="57758" y="95871"/>
                    </a:cubicBezTo>
                    <a:cubicBezTo>
                      <a:pt x="57758" y="116921"/>
                      <a:pt x="74808" y="133971"/>
                      <a:pt x="95858" y="133971"/>
                    </a:cubicBezTo>
                    <a:cubicBezTo>
                      <a:pt x="116908" y="133971"/>
                      <a:pt x="133958" y="116921"/>
                      <a:pt x="133958" y="95871"/>
                    </a:cubicBezTo>
                    <a:cubicBezTo>
                      <a:pt x="133958" y="74821"/>
                      <a:pt x="116908" y="57771"/>
                      <a:pt x="95858" y="57771"/>
                    </a:cubicBezTo>
                    <a:close/>
                  </a:path>
                </a:pathLst>
              </a:custGeom>
              <a:solidFill>
                <a:schemeClr val="accent2"/>
              </a:solidFill>
              <a:ln>
                <a:noFill/>
              </a:ln>
            </p:spPr>
            <p:txBody>
              <a:bodyPr/>
              <a:lstStyle/>
              <a:p>
                <a:endParaRPr lang="zh-CN" altLang="en-US">
                  <a:solidFill>
                    <a:schemeClr val="bg1"/>
                  </a:solidFill>
                </a:endParaRPr>
              </a:p>
            </p:txBody>
          </p:sp>
        </p:grpSp>
        <p:sp>
          <p:nvSpPr>
            <p:cNvPr id="34" name="圆角矩形 33"/>
            <p:cNvSpPr/>
            <p:nvPr/>
          </p:nvSpPr>
          <p:spPr>
            <a:xfrm>
              <a:off x="2003658" y="4895145"/>
              <a:ext cx="437926" cy="54000"/>
            </a:xfrm>
            <a:prstGeom prst="roundRect">
              <a:avLst>
                <a:gd name="adj" fmla="val 50000"/>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矩形 34"/>
            <p:cNvSpPr/>
            <p:nvPr/>
          </p:nvSpPr>
          <p:spPr>
            <a:xfrm>
              <a:off x="1884167" y="4992328"/>
              <a:ext cx="3044567" cy="326221"/>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90000" rIns="90000" bIns="90000" numCol="1" spcCol="0" rtlCol="0" fromWordArt="0" anchor="ctr" anchorCtr="0" forceAA="0" compatLnSpc="1">
              <a:spAutoFit/>
            </a:bodyPr>
            <a:lstStyle/>
            <a:p>
              <a:pPr algn="l">
                <a:lnSpc>
                  <a:spcPct val="130000"/>
                </a:lnSpc>
              </a:pPr>
              <a:r>
                <a:rPr lang="en-US" altLang="zh-CN" sz="800" dirty="0">
                  <a:solidFill>
                    <a:schemeClr val="bg1"/>
                  </a:solidFill>
                  <a:latin typeface="微软雅黑" panose="020B0503020204020204" pitchFamily="34" charset="-122"/>
                  <a:ea typeface="微软雅黑" panose="020B0503020204020204" pitchFamily="34" charset="-122"/>
                </a:rPr>
                <a:t>Theme color makes PPT more convenient to change. </a:t>
              </a:r>
              <a:endParaRPr lang="en-US" altLang="zh-CN" sz="800" dirty="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1927709" y="4317790"/>
              <a:ext cx="3044568" cy="612645"/>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90000" rIns="90000" bIns="90000" numCol="1" spcCol="0" rtlCol="0" fromWordArt="0" anchor="ctr" anchorCtr="0" forceAA="0" compatLnSpc="1">
              <a:spAutoFit/>
            </a:bodyPr>
            <a:lstStyle/>
            <a:p>
              <a:r>
                <a:rPr lang="en-US" altLang="zh-CN" sz="2800" b="1" dirty="0">
                  <a:solidFill>
                    <a:schemeClr val="bg1"/>
                  </a:solidFill>
                  <a:latin typeface="方正正大黑简体" panose="02000000000000000000" pitchFamily="2" charset="-122"/>
                  <a:ea typeface="方正正大黑简体" panose="02000000000000000000" pitchFamily="2" charset="-122"/>
                </a:rPr>
                <a:t>01.</a:t>
              </a:r>
              <a:r>
                <a:rPr lang="zh-CN" altLang="en-US" sz="2800" b="1" dirty="0">
                  <a:solidFill>
                    <a:schemeClr val="bg1"/>
                  </a:solidFill>
                  <a:latin typeface="方正正大黑简体" panose="02000000000000000000" pitchFamily="2" charset="-122"/>
                  <a:ea typeface="方正正大黑简体" panose="02000000000000000000" pitchFamily="2" charset="-122"/>
                </a:rPr>
                <a:t>公司简介</a:t>
              </a:r>
              <a:endParaRPr lang="zh-CN" altLang="en-US" sz="2800" b="1" dirty="0">
                <a:solidFill>
                  <a:schemeClr val="bg1"/>
                </a:solidFill>
                <a:latin typeface="方正正大黑简体" panose="02000000000000000000" pitchFamily="2" charset="-122"/>
                <a:ea typeface="方正正大黑简体" panose="02000000000000000000" pitchFamily="2" charset="-122"/>
              </a:endParaRPr>
            </a:p>
          </p:txBody>
        </p:sp>
      </p:grpSp>
      <p:grpSp>
        <p:nvGrpSpPr>
          <p:cNvPr id="4" name="组合 3"/>
          <p:cNvGrpSpPr/>
          <p:nvPr/>
        </p:nvGrpSpPr>
        <p:grpSpPr>
          <a:xfrm>
            <a:off x="6779442" y="2923685"/>
            <a:ext cx="3743536" cy="967446"/>
            <a:chOff x="3532721" y="4317790"/>
            <a:chExt cx="3743536" cy="967446"/>
          </a:xfrm>
        </p:grpSpPr>
        <p:grpSp>
          <p:nvGrpSpPr>
            <p:cNvPr id="25" name="组合 24"/>
            <p:cNvGrpSpPr>
              <a:grpSpLocks noChangeAspect="1"/>
            </p:cNvGrpSpPr>
            <p:nvPr/>
          </p:nvGrpSpPr>
          <p:grpSpPr>
            <a:xfrm>
              <a:off x="3532721" y="4336241"/>
              <a:ext cx="540002" cy="540000"/>
              <a:chOff x="2055146" y="2147587"/>
              <a:chExt cx="444222" cy="444220"/>
            </a:xfrm>
          </p:grpSpPr>
          <p:sp>
            <p:nvSpPr>
              <p:cNvPr id="26" name="圆角矩形 25"/>
              <p:cNvSpPr/>
              <p:nvPr/>
            </p:nvSpPr>
            <p:spPr>
              <a:xfrm>
                <a:off x="2055146" y="2147587"/>
                <a:ext cx="444222" cy="444220"/>
              </a:xfrm>
              <a:prstGeom prst="roundRect">
                <a:avLst>
                  <a:gd name="adj" fmla="val 30000"/>
                </a:avLst>
              </a:prstGeom>
              <a:solidFill>
                <a:schemeClr val="bg1">
                  <a:alpha val="80000"/>
                </a:schemeClr>
              </a:solidFill>
              <a:ln w="12700" cap="rnd">
                <a:noFill/>
                <a:prstDash val="solid"/>
                <a:round/>
              </a:ln>
              <a:effectLst>
                <a:outerShdw blurRad="254000" dist="127000" algn="ctr" rotWithShape="0">
                  <a:schemeClr val="tx1">
                    <a:lumMod val="75000"/>
                    <a:lumOff val="2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a:solidFill>
                    <a:schemeClr val="bg1"/>
                  </a:solidFill>
                </a:endParaRPr>
              </a:p>
            </p:txBody>
          </p:sp>
          <p:sp>
            <p:nvSpPr>
              <p:cNvPr id="27" name="任意多边形 26"/>
              <p:cNvSpPr/>
              <p:nvPr/>
            </p:nvSpPr>
            <p:spPr bwMode="auto">
              <a:xfrm>
                <a:off x="2174477" y="2276094"/>
                <a:ext cx="205561" cy="187207"/>
              </a:xfrm>
              <a:custGeom>
                <a:avLst/>
                <a:gdLst>
                  <a:gd name="connsiteX0" fmla="*/ 125329 w 533400"/>
                  <a:gd name="connsiteY0" fmla="*/ 229221 h 485775"/>
                  <a:gd name="connsiteX1" fmla="*/ 125329 w 533400"/>
                  <a:gd name="connsiteY1" fmla="*/ 276846 h 485775"/>
                  <a:gd name="connsiteX2" fmla="*/ 144379 w 533400"/>
                  <a:gd name="connsiteY2" fmla="*/ 276846 h 485775"/>
                  <a:gd name="connsiteX3" fmla="*/ 144379 w 533400"/>
                  <a:gd name="connsiteY3" fmla="*/ 229221 h 485775"/>
                  <a:gd name="connsiteX4" fmla="*/ 392029 w 533400"/>
                  <a:gd name="connsiteY4" fmla="*/ 229221 h 485775"/>
                  <a:gd name="connsiteX5" fmla="*/ 392029 w 533400"/>
                  <a:gd name="connsiteY5" fmla="*/ 276846 h 485775"/>
                  <a:gd name="connsiteX6" fmla="*/ 411079 w 533400"/>
                  <a:gd name="connsiteY6" fmla="*/ 276846 h 485775"/>
                  <a:gd name="connsiteX7" fmla="*/ 411079 w 533400"/>
                  <a:gd name="connsiteY7" fmla="*/ 229221 h 485775"/>
                  <a:gd name="connsiteX8" fmla="*/ 534904 w 533400"/>
                  <a:gd name="connsiteY8" fmla="*/ 229221 h 485775"/>
                  <a:gd name="connsiteX9" fmla="*/ 534904 w 533400"/>
                  <a:gd name="connsiteY9" fmla="*/ 457821 h 485775"/>
                  <a:gd name="connsiteX10" fmla="*/ 506329 w 533400"/>
                  <a:gd name="connsiteY10" fmla="*/ 486396 h 485775"/>
                  <a:gd name="connsiteX11" fmla="*/ 30079 w 533400"/>
                  <a:gd name="connsiteY11" fmla="*/ 486396 h 485775"/>
                  <a:gd name="connsiteX12" fmla="*/ 1504 w 533400"/>
                  <a:gd name="connsiteY12" fmla="*/ 457821 h 485775"/>
                  <a:gd name="connsiteX13" fmla="*/ 1504 w 533400"/>
                  <a:gd name="connsiteY13" fmla="*/ 229221 h 485775"/>
                  <a:gd name="connsiteX14" fmla="*/ 125329 w 533400"/>
                  <a:gd name="connsiteY14" fmla="*/ 229221 h 485775"/>
                  <a:gd name="connsiteX15" fmla="*/ 372979 w 533400"/>
                  <a:gd name="connsiteY15" fmla="*/ 621 h 485775"/>
                  <a:gd name="connsiteX16" fmla="*/ 411079 w 533400"/>
                  <a:gd name="connsiteY16" fmla="*/ 36816 h 485775"/>
                  <a:gd name="connsiteX17" fmla="*/ 411079 w 533400"/>
                  <a:gd name="connsiteY17" fmla="*/ 38721 h 485775"/>
                  <a:gd name="connsiteX18" fmla="*/ 411079 w 533400"/>
                  <a:gd name="connsiteY18" fmla="*/ 114921 h 485775"/>
                  <a:gd name="connsiteX19" fmla="*/ 506329 w 533400"/>
                  <a:gd name="connsiteY19" fmla="*/ 114921 h 485775"/>
                  <a:gd name="connsiteX20" fmla="*/ 534904 w 533400"/>
                  <a:gd name="connsiteY20" fmla="*/ 143496 h 485775"/>
                  <a:gd name="connsiteX21" fmla="*/ 534904 w 533400"/>
                  <a:gd name="connsiteY21" fmla="*/ 210171 h 485775"/>
                  <a:gd name="connsiteX22" fmla="*/ 1504 w 533400"/>
                  <a:gd name="connsiteY22" fmla="*/ 210171 h 485775"/>
                  <a:gd name="connsiteX23" fmla="*/ 1504 w 533400"/>
                  <a:gd name="connsiteY23" fmla="*/ 143496 h 485775"/>
                  <a:gd name="connsiteX24" fmla="*/ 30079 w 533400"/>
                  <a:gd name="connsiteY24" fmla="*/ 114921 h 485775"/>
                  <a:gd name="connsiteX25" fmla="*/ 125329 w 533400"/>
                  <a:gd name="connsiteY25" fmla="*/ 114921 h 485775"/>
                  <a:gd name="connsiteX26" fmla="*/ 125329 w 533400"/>
                  <a:gd name="connsiteY26" fmla="*/ 38721 h 485775"/>
                  <a:gd name="connsiteX27" fmla="*/ 161524 w 533400"/>
                  <a:gd name="connsiteY27" fmla="*/ 621 h 485775"/>
                  <a:gd name="connsiteX28" fmla="*/ 163429 w 533400"/>
                  <a:gd name="connsiteY28" fmla="*/ 621 h 485775"/>
                  <a:gd name="connsiteX29" fmla="*/ 372979 w 533400"/>
                  <a:gd name="connsiteY29" fmla="*/ 621 h 485775"/>
                  <a:gd name="connsiteX30" fmla="*/ 372979 w 533400"/>
                  <a:gd name="connsiteY30" fmla="*/ 19671 h 485775"/>
                  <a:gd name="connsiteX31" fmla="*/ 163429 w 533400"/>
                  <a:gd name="connsiteY31" fmla="*/ 19671 h 485775"/>
                  <a:gd name="connsiteX32" fmla="*/ 144474 w 533400"/>
                  <a:gd name="connsiteY32" fmla="*/ 37292 h 485775"/>
                  <a:gd name="connsiteX33" fmla="*/ 144379 w 533400"/>
                  <a:gd name="connsiteY33" fmla="*/ 38721 h 485775"/>
                  <a:gd name="connsiteX34" fmla="*/ 144379 w 533400"/>
                  <a:gd name="connsiteY34" fmla="*/ 114921 h 485775"/>
                  <a:gd name="connsiteX35" fmla="*/ 392029 w 533400"/>
                  <a:gd name="connsiteY35" fmla="*/ 114921 h 485775"/>
                  <a:gd name="connsiteX36" fmla="*/ 392029 w 533400"/>
                  <a:gd name="connsiteY36" fmla="*/ 38721 h 485775"/>
                  <a:gd name="connsiteX37" fmla="*/ 375836 w 533400"/>
                  <a:gd name="connsiteY37" fmla="*/ 19862 h 485775"/>
                  <a:gd name="connsiteX38" fmla="*/ 374408 w 533400"/>
                  <a:gd name="connsiteY38" fmla="*/ 19671 h 485775"/>
                  <a:gd name="connsiteX39" fmla="*/ 372979 w 533400"/>
                  <a:gd name="connsiteY39" fmla="*/ 19671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33400" h="485775">
                    <a:moveTo>
                      <a:pt x="125329" y="229221"/>
                    </a:moveTo>
                    <a:lnTo>
                      <a:pt x="125329" y="276846"/>
                    </a:lnTo>
                    <a:lnTo>
                      <a:pt x="144379" y="276846"/>
                    </a:lnTo>
                    <a:lnTo>
                      <a:pt x="144379" y="229221"/>
                    </a:lnTo>
                    <a:lnTo>
                      <a:pt x="392029" y="229221"/>
                    </a:lnTo>
                    <a:lnTo>
                      <a:pt x="392029" y="276846"/>
                    </a:lnTo>
                    <a:lnTo>
                      <a:pt x="411079" y="276846"/>
                    </a:lnTo>
                    <a:lnTo>
                      <a:pt x="411079" y="229221"/>
                    </a:lnTo>
                    <a:lnTo>
                      <a:pt x="534904" y="229221"/>
                    </a:lnTo>
                    <a:lnTo>
                      <a:pt x="534904" y="457821"/>
                    </a:lnTo>
                    <a:cubicBezTo>
                      <a:pt x="534904" y="473632"/>
                      <a:pt x="522141" y="486396"/>
                      <a:pt x="506329" y="486396"/>
                    </a:cubicBezTo>
                    <a:lnTo>
                      <a:pt x="30079" y="486396"/>
                    </a:lnTo>
                    <a:cubicBezTo>
                      <a:pt x="14267" y="486396"/>
                      <a:pt x="1504" y="473632"/>
                      <a:pt x="1504" y="457821"/>
                    </a:cubicBezTo>
                    <a:lnTo>
                      <a:pt x="1504" y="229221"/>
                    </a:lnTo>
                    <a:lnTo>
                      <a:pt x="125329" y="229221"/>
                    </a:lnTo>
                    <a:close/>
                    <a:moveTo>
                      <a:pt x="372979" y="621"/>
                    </a:moveTo>
                    <a:cubicBezTo>
                      <a:pt x="393363" y="621"/>
                      <a:pt x="410031" y="16623"/>
                      <a:pt x="411079" y="36816"/>
                    </a:cubicBezTo>
                    <a:lnTo>
                      <a:pt x="411079" y="38721"/>
                    </a:lnTo>
                    <a:lnTo>
                      <a:pt x="411079" y="114921"/>
                    </a:lnTo>
                    <a:lnTo>
                      <a:pt x="506329" y="114921"/>
                    </a:lnTo>
                    <a:cubicBezTo>
                      <a:pt x="522141" y="114921"/>
                      <a:pt x="534904" y="127685"/>
                      <a:pt x="534904" y="143496"/>
                    </a:cubicBezTo>
                    <a:lnTo>
                      <a:pt x="534904" y="210171"/>
                    </a:lnTo>
                    <a:lnTo>
                      <a:pt x="1504" y="210171"/>
                    </a:lnTo>
                    <a:lnTo>
                      <a:pt x="1504" y="143496"/>
                    </a:lnTo>
                    <a:cubicBezTo>
                      <a:pt x="1504" y="127685"/>
                      <a:pt x="14267" y="114921"/>
                      <a:pt x="30079" y="114921"/>
                    </a:cubicBezTo>
                    <a:lnTo>
                      <a:pt x="125329" y="114921"/>
                    </a:lnTo>
                    <a:lnTo>
                      <a:pt x="125329" y="38721"/>
                    </a:lnTo>
                    <a:cubicBezTo>
                      <a:pt x="125329" y="18337"/>
                      <a:pt x="141331" y="1669"/>
                      <a:pt x="161524" y="621"/>
                    </a:cubicBezTo>
                    <a:lnTo>
                      <a:pt x="163429" y="621"/>
                    </a:lnTo>
                    <a:lnTo>
                      <a:pt x="372979" y="621"/>
                    </a:lnTo>
                    <a:close/>
                    <a:moveTo>
                      <a:pt x="372979" y="19671"/>
                    </a:moveTo>
                    <a:lnTo>
                      <a:pt x="163429" y="19671"/>
                    </a:lnTo>
                    <a:cubicBezTo>
                      <a:pt x="153428" y="19671"/>
                      <a:pt x="145141" y="27482"/>
                      <a:pt x="144474" y="37292"/>
                    </a:cubicBezTo>
                    <a:lnTo>
                      <a:pt x="144379" y="38721"/>
                    </a:lnTo>
                    <a:lnTo>
                      <a:pt x="144379" y="114921"/>
                    </a:lnTo>
                    <a:lnTo>
                      <a:pt x="392029" y="114921"/>
                    </a:lnTo>
                    <a:lnTo>
                      <a:pt x="392029" y="38721"/>
                    </a:lnTo>
                    <a:cubicBezTo>
                      <a:pt x="392029" y="29196"/>
                      <a:pt x="384981" y="21290"/>
                      <a:pt x="375836" y="19862"/>
                    </a:cubicBezTo>
                    <a:lnTo>
                      <a:pt x="374408" y="19671"/>
                    </a:lnTo>
                    <a:lnTo>
                      <a:pt x="372979" y="19671"/>
                    </a:lnTo>
                    <a:close/>
                  </a:path>
                </a:pathLst>
              </a:custGeom>
              <a:solidFill>
                <a:schemeClr val="accent2"/>
              </a:solidFill>
              <a:ln>
                <a:noFill/>
              </a:ln>
            </p:spPr>
            <p:txBody>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solidFill>
                    <a:schemeClr val="bg1"/>
                  </a:solidFill>
                </a:endParaRPr>
              </a:p>
            </p:txBody>
          </p:sp>
        </p:grpSp>
        <p:sp>
          <p:nvSpPr>
            <p:cNvPr id="58" name="圆角矩形 57"/>
            <p:cNvSpPr/>
            <p:nvPr/>
          </p:nvSpPr>
          <p:spPr>
            <a:xfrm>
              <a:off x="4307638" y="4895145"/>
              <a:ext cx="437926" cy="54000"/>
            </a:xfrm>
            <a:prstGeom prst="roundRect">
              <a:avLst>
                <a:gd name="adj" fmla="val 50000"/>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9" name="矩形 58"/>
            <p:cNvSpPr/>
            <p:nvPr/>
          </p:nvSpPr>
          <p:spPr>
            <a:xfrm>
              <a:off x="4231689" y="4956450"/>
              <a:ext cx="3044567" cy="328786"/>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90000" rIns="90000" bIns="90000" numCol="1" spcCol="0" rtlCol="0" fromWordArt="0" anchor="ctr" anchorCtr="0" forceAA="0" compatLnSpc="1">
              <a:spAutoFit/>
            </a:bodyPr>
            <a:lstStyle/>
            <a:p>
              <a:pPr algn="l">
                <a:lnSpc>
                  <a:spcPct val="130000"/>
                </a:lnSpc>
              </a:pPr>
              <a:r>
                <a:rPr lang="en-US" altLang="zh-CN" sz="800" dirty="0">
                  <a:solidFill>
                    <a:schemeClr val="bg1"/>
                  </a:solidFill>
                  <a:latin typeface="微软雅黑" panose="020B0503020204020204" pitchFamily="34" charset="-122"/>
                  <a:ea typeface="微软雅黑" panose="020B0503020204020204" pitchFamily="34" charset="-122"/>
                </a:rPr>
                <a:t>Theme color makes PPT more convenient to change. </a:t>
              </a:r>
              <a:endParaRPr lang="en-US" altLang="zh-CN" sz="800" dirty="0">
                <a:solidFill>
                  <a:schemeClr val="bg1"/>
                </a:solidFill>
                <a:latin typeface="微软雅黑" panose="020B0503020204020204" pitchFamily="34" charset="-122"/>
                <a:ea typeface="微软雅黑" panose="020B0503020204020204" pitchFamily="34" charset="-122"/>
              </a:endParaRPr>
            </a:p>
          </p:txBody>
        </p:sp>
        <p:sp>
          <p:nvSpPr>
            <p:cNvPr id="60" name="矩形 59"/>
            <p:cNvSpPr/>
            <p:nvPr/>
          </p:nvSpPr>
          <p:spPr>
            <a:xfrm>
              <a:off x="4231689" y="4317790"/>
              <a:ext cx="3044568" cy="612645"/>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90000" rIns="90000" bIns="90000" numCol="1" spcCol="0" rtlCol="0" fromWordArt="0" anchor="ctr" anchorCtr="0" forceAA="0" compatLnSpc="1">
              <a:spAutoFit/>
            </a:bodyPr>
            <a:lstStyle/>
            <a:p>
              <a:r>
                <a:rPr lang="en-US" altLang="zh-CN" sz="2800" b="1" dirty="0">
                  <a:solidFill>
                    <a:schemeClr val="bg1"/>
                  </a:solidFill>
                  <a:latin typeface="方正正大黑简体" panose="02000000000000000000" pitchFamily="2" charset="-122"/>
                  <a:ea typeface="方正正大黑简体" panose="02000000000000000000" pitchFamily="2" charset="-122"/>
                </a:rPr>
                <a:t>02.</a:t>
              </a:r>
              <a:r>
                <a:rPr lang="zh-CN" altLang="en-US" sz="2800" b="1" dirty="0">
                  <a:solidFill>
                    <a:schemeClr val="bg1"/>
                  </a:solidFill>
                  <a:latin typeface="方正正大黑简体" panose="02000000000000000000" pitchFamily="2" charset="-122"/>
                  <a:ea typeface="方正正大黑简体" panose="02000000000000000000" pitchFamily="2" charset="-122"/>
                </a:rPr>
                <a:t>产品项目</a:t>
              </a:r>
              <a:endParaRPr lang="zh-CN" altLang="en-US" sz="2800" b="1" dirty="0">
                <a:solidFill>
                  <a:schemeClr val="bg1"/>
                </a:solidFill>
                <a:latin typeface="方正正大黑简体" panose="02000000000000000000" pitchFamily="2" charset="-122"/>
                <a:ea typeface="方正正大黑简体" panose="02000000000000000000" pitchFamily="2" charset="-122"/>
              </a:endParaRPr>
            </a:p>
          </p:txBody>
        </p:sp>
      </p:grpSp>
      <p:grpSp>
        <p:nvGrpSpPr>
          <p:cNvPr id="5" name="组合 4"/>
          <p:cNvGrpSpPr/>
          <p:nvPr/>
        </p:nvGrpSpPr>
        <p:grpSpPr>
          <a:xfrm>
            <a:off x="1746194" y="4468446"/>
            <a:ext cx="3724801" cy="967826"/>
            <a:chOff x="5855436" y="4317790"/>
            <a:chExt cx="3724801" cy="967826"/>
          </a:xfrm>
        </p:grpSpPr>
        <p:grpSp>
          <p:nvGrpSpPr>
            <p:cNvPr id="31" name="组合 30"/>
            <p:cNvGrpSpPr>
              <a:grpSpLocks noChangeAspect="1"/>
            </p:cNvGrpSpPr>
            <p:nvPr/>
          </p:nvGrpSpPr>
          <p:grpSpPr>
            <a:xfrm>
              <a:off x="5855436" y="4334180"/>
              <a:ext cx="540002" cy="540000"/>
              <a:chOff x="4479566" y="2145893"/>
              <a:chExt cx="444222" cy="444220"/>
            </a:xfrm>
          </p:grpSpPr>
          <p:sp>
            <p:nvSpPr>
              <p:cNvPr id="32" name="圆角矩形 31"/>
              <p:cNvSpPr/>
              <p:nvPr/>
            </p:nvSpPr>
            <p:spPr>
              <a:xfrm>
                <a:off x="4479566" y="2145893"/>
                <a:ext cx="444222" cy="444220"/>
              </a:xfrm>
              <a:prstGeom prst="roundRect">
                <a:avLst>
                  <a:gd name="adj" fmla="val 30000"/>
                </a:avLst>
              </a:prstGeom>
              <a:solidFill>
                <a:schemeClr val="bg1">
                  <a:alpha val="80000"/>
                </a:schemeClr>
              </a:solidFill>
              <a:ln w="12700" cap="rnd">
                <a:noFill/>
                <a:prstDash val="solid"/>
                <a:round/>
              </a:ln>
              <a:effectLst>
                <a:outerShdw blurRad="254000" dist="127000" algn="ctr" rotWithShape="0">
                  <a:schemeClr val="tx1">
                    <a:lumMod val="75000"/>
                    <a:lumOff val="2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a:solidFill>
                    <a:schemeClr val="bg1"/>
                  </a:solidFill>
                </a:endParaRPr>
              </a:p>
            </p:txBody>
          </p:sp>
          <p:sp>
            <p:nvSpPr>
              <p:cNvPr id="33" name="任意多边形 32"/>
              <p:cNvSpPr/>
              <p:nvPr/>
            </p:nvSpPr>
            <p:spPr bwMode="auto">
              <a:xfrm>
                <a:off x="4617249" y="2265223"/>
                <a:ext cx="168853" cy="205561"/>
              </a:xfrm>
              <a:custGeom>
                <a:avLst/>
                <a:gdLst>
                  <a:gd name="connsiteX0" fmla="*/ 283816 w 438150"/>
                  <a:gd name="connsiteY0" fmla="*/ 621 h 533400"/>
                  <a:gd name="connsiteX1" fmla="*/ 286102 w 438150"/>
                  <a:gd name="connsiteY1" fmla="*/ 716 h 533400"/>
                  <a:gd name="connsiteX2" fmla="*/ 286102 w 438150"/>
                  <a:gd name="connsiteY2" fmla="*/ 124446 h 533400"/>
                  <a:gd name="connsiteX3" fmla="*/ 286197 w 438150"/>
                  <a:gd name="connsiteY3" fmla="*/ 126160 h 533400"/>
                  <a:gd name="connsiteX4" fmla="*/ 314677 w 438150"/>
                  <a:gd name="connsiteY4" fmla="*/ 153021 h 533400"/>
                  <a:gd name="connsiteX5" fmla="*/ 314677 w 438150"/>
                  <a:gd name="connsiteY5" fmla="*/ 153021 h 533400"/>
                  <a:gd name="connsiteX6" fmla="*/ 438407 w 438150"/>
                  <a:gd name="connsiteY6" fmla="*/ 153021 h 533400"/>
                  <a:gd name="connsiteX7" fmla="*/ 438502 w 438150"/>
                  <a:gd name="connsiteY7" fmla="*/ 155307 h 533400"/>
                  <a:gd name="connsiteX8" fmla="*/ 438502 w 438150"/>
                  <a:gd name="connsiteY8" fmla="*/ 505446 h 533400"/>
                  <a:gd name="connsiteX9" fmla="*/ 409927 w 438150"/>
                  <a:gd name="connsiteY9" fmla="*/ 534021 h 533400"/>
                  <a:gd name="connsiteX10" fmla="*/ 28927 w 438150"/>
                  <a:gd name="connsiteY10" fmla="*/ 534021 h 533400"/>
                  <a:gd name="connsiteX11" fmla="*/ 352 w 438150"/>
                  <a:gd name="connsiteY11" fmla="*/ 505446 h 533400"/>
                  <a:gd name="connsiteX12" fmla="*/ 352 w 438150"/>
                  <a:gd name="connsiteY12" fmla="*/ 29196 h 533400"/>
                  <a:gd name="connsiteX13" fmla="*/ 28927 w 438150"/>
                  <a:gd name="connsiteY13" fmla="*/ 621 h 533400"/>
                  <a:gd name="connsiteX14" fmla="*/ 283816 w 438150"/>
                  <a:gd name="connsiteY14" fmla="*/ 621 h 533400"/>
                  <a:gd name="connsiteX15" fmla="*/ 248002 w 438150"/>
                  <a:gd name="connsiteY15" fmla="*/ 200646 h 533400"/>
                  <a:gd name="connsiteX16" fmla="*/ 152752 w 438150"/>
                  <a:gd name="connsiteY16" fmla="*/ 200646 h 533400"/>
                  <a:gd name="connsiteX17" fmla="*/ 152752 w 438150"/>
                  <a:gd name="connsiteY17" fmla="*/ 410196 h 533400"/>
                  <a:gd name="connsiteX18" fmla="*/ 171802 w 438150"/>
                  <a:gd name="connsiteY18" fmla="*/ 410196 h 533400"/>
                  <a:gd name="connsiteX19" fmla="*/ 171802 w 438150"/>
                  <a:gd name="connsiteY19" fmla="*/ 314946 h 533400"/>
                  <a:gd name="connsiteX20" fmla="*/ 248002 w 438150"/>
                  <a:gd name="connsiteY20" fmla="*/ 314946 h 533400"/>
                  <a:gd name="connsiteX21" fmla="*/ 250098 w 438150"/>
                  <a:gd name="connsiteY21" fmla="*/ 314946 h 533400"/>
                  <a:gd name="connsiteX22" fmla="*/ 305152 w 438150"/>
                  <a:gd name="connsiteY22" fmla="*/ 257796 h 533400"/>
                  <a:gd name="connsiteX23" fmla="*/ 248002 w 438150"/>
                  <a:gd name="connsiteY23" fmla="*/ 200646 h 533400"/>
                  <a:gd name="connsiteX24" fmla="*/ 248002 w 438150"/>
                  <a:gd name="connsiteY24" fmla="*/ 200646 h 533400"/>
                  <a:gd name="connsiteX25" fmla="*/ 248002 w 438150"/>
                  <a:gd name="connsiteY25" fmla="*/ 219696 h 533400"/>
                  <a:gd name="connsiteX26" fmla="*/ 286102 w 438150"/>
                  <a:gd name="connsiteY26" fmla="*/ 257796 h 533400"/>
                  <a:gd name="connsiteX27" fmla="*/ 248002 w 438150"/>
                  <a:gd name="connsiteY27" fmla="*/ 295896 h 533400"/>
                  <a:gd name="connsiteX28" fmla="*/ 248002 w 438150"/>
                  <a:gd name="connsiteY28" fmla="*/ 295896 h 533400"/>
                  <a:gd name="connsiteX29" fmla="*/ 171802 w 438150"/>
                  <a:gd name="connsiteY29" fmla="*/ 295896 h 533400"/>
                  <a:gd name="connsiteX30" fmla="*/ 171802 w 438150"/>
                  <a:gd name="connsiteY30" fmla="*/ 219696 h 533400"/>
                  <a:gd name="connsiteX31" fmla="*/ 248002 w 438150"/>
                  <a:gd name="connsiteY31" fmla="*/ 219696 h 533400"/>
                  <a:gd name="connsiteX32" fmla="*/ 428977 w 438150"/>
                  <a:gd name="connsiteY32" fmla="*/ 133971 h 533400"/>
                  <a:gd name="connsiteX33" fmla="*/ 314677 w 438150"/>
                  <a:gd name="connsiteY33" fmla="*/ 133971 h 533400"/>
                  <a:gd name="connsiteX34" fmla="*/ 313534 w 438150"/>
                  <a:gd name="connsiteY34" fmla="*/ 133876 h 533400"/>
                  <a:gd name="connsiteX35" fmla="*/ 305152 w 438150"/>
                  <a:gd name="connsiteY35" fmla="*/ 124446 h 533400"/>
                  <a:gd name="connsiteX36" fmla="*/ 305152 w 438150"/>
                  <a:gd name="connsiteY36" fmla="*/ 124446 h 533400"/>
                  <a:gd name="connsiteX37" fmla="*/ 305152 w 438150"/>
                  <a:gd name="connsiteY37" fmla="*/ 10146 h 533400"/>
                  <a:gd name="connsiteX38" fmla="*/ 428977 w 438150"/>
                  <a:gd name="connsiteY38" fmla="*/ 133971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38150" h="533400">
                    <a:moveTo>
                      <a:pt x="283816" y="621"/>
                    </a:moveTo>
                    <a:cubicBezTo>
                      <a:pt x="284578" y="621"/>
                      <a:pt x="285340" y="621"/>
                      <a:pt x="286102" y="716"/>
                    </a:cubicBezTo>
                    <a:lnTo>
                      <a:pt x="286102" y="124446"/>
                    </a:lnTo>
                    <a:lnTo>
                      <a:pt x="286197" y="126160"/>
                    </a:lnTo>
                    <a:cubicBezTo>
                      <a:pt x="287055" y="141115"/>
                      <a:pt x="299532" y="153021"/>
                      <a:pt x="314677" y="153021"/>
                    </a:cubicBezTo>
                    <a:lnTo>
                      <a:pt x="314677" y="153021"/>
                    </a:lnTo>
                    <a:lnTo>
                      <a:pt x="438407" y="153021"/>
                    </a:lnTo>
                    <a:cubicBezTo>
                      <a:pt x="438502" y="153783"/>
                      <a:pt x="438502" y="154545"/>
                      <a:pt x="438502" y="155307"/>
                    </a:cubicBezTo>
                    <a:lnTo>
                      <a:pt x="438502" y="505446"/>
                    </a:lnTo>
                    <a:cubicBezTo>
                      <a:pt x="438502" y="521257"/>
                      <a:pt x="425739" y="534021"/>
                      <a:pt x="409927" y="534021"/>
                    </a:cubicBezTo>
                    <a:lnTo>
                      <a:pt x="28927" y="534021"/>
                    </a:lnTo>
                    <a:cubicBezTo>
                      <a:pt x="13115" y="534021"/>
                      <a:pt x="352" y="521257"/>
                      <a:pt x="352" y="505446"/>
                    </a:cubicBezTo>
                    <a:lnTo>
                      <a:pt x="352" y="29196"/>
                    </a:lnTo>
                    <a:cubicBezTo>
                      <a:pt x="352" y="13385"/>
                      <a:pt x="13115" y="621"/>
                      <a:pt x="28927" y="621"/>
                    </a:cubicBezTo>
                    <a:lnTo>
                      <a:pt x="283816" y="621"/>
                    </a:lnTo>
                    <a:close/>
                    <a:moveTo>
                      <a:pt x="248002" y="200646"/>
                    </a:moveTo>
                    <a:lnTo>
                      <a:pt x="152752" y="200646"/>
                    </a:lnTo>
                    <a:lnTo>
                      <a:pt x="152752" y="410196"/>
                    </a:lnTo>
                    <a:lnTo>
                      <a:pt x="171802" y="410196"/>
                    </a:lnTo>
                    <a:lnTo>
                      <a:pt x="171802" y="314946"/>
                    </a:lnTo>
                    <a:lnTo>
                      <a:pt x="248002" y="314946"/>
                    </a:lnTo>
                    <a:lnTo>
                      <a:pt x="250098" y="314946"/>
                    </a:lnTo>
                    <a:cubicBezTo>
                      <a:pt x="280673" y="313803"/>
                      <a:pt x="305152" y="288657"/>
                      <a:pt x="305152" y="257796"/>
                    </a:cubicBezTo>
                    <a:cubicBezTo>
                      <a:pt x="305152" y="226268"/>
                      <a:pt x="279530" y="200646"/>
                      <a:pt x="248002" y="200646"/>
                    </a:cubicBezTo>
                    <a:lnTo>
                      <a:pt x="248002" y="200646"/>
                    </a:lnTo>
                    <a:close/>
                    <a:moveTo>
                      <a:pt x="248002" y="219696"/>
                    </a:moveTo>
                    <a:cubicBezTo>
                      <a:pt x="269052" y="219696"/>
                      <a:pt x="286102" y="236746"/>
                      <a:pt x="286102" y="257796"/>
                    </a:cubicBezTo>
                    <a:cubicBezTo>
                      <a:pt x="286102" y="278846"/>
                      <a:pt x="269052" y="295896"/>
                      <a:pt x="248002" y="295896"/>
                    </a:cubicBezTo>
                    <a:lnTo>
                      <a:pt x="248002" y="295896"/>
                    </a:lnTo>
                    <a:lnTo>
                      <a:pt x="171802" y="295896"/>
                    </a:lnTo>
                    <a:lnTo>
                      <a:pt x="171802" y="219696"/>
                    </a:lnTo>
                    <a:lnTo>
                      <a:pt x="248002" y="219696"/>
                    </a:lnTo>
                    <a:close/>
                    <a:moveTo>
                      <a:pt x="428977" y="133971"/>
                    </a:moveTo>
                    <a:lnTo>
                      <a:pt x="314677" y="133971"/>
                    </a:lnTo>
                    <a:lnTo>
                      <a:pt x="313534" y="133876"/>
                    </a:lnTo>
                    <a:cubicBezTo>
                      <a:pt x="308772" y="133304"/>
                      <a:pt x="305152" y="129304"/>
                      <a:pt x="305152" y="124446"/>
                    </a:cubicBezTo>
                    <a:lnTo>
                      <a:pt x="305152" y="124446"/>
                    </a:lnTo>
                    <a:lnTo>
                      <a:pt x="305152" y="10146"/>
                    </a:lnTo>
                    <a:lnTo>
                      <a:pt x="428977" y="133971"/>
                    </a:lnTo>
                    <a:close/>
                  </a:path>
                </a:pathLst>
              </a:custGeom>
              <a:solidFill>
                <a:schemeClr val="accent2"/>
              </a:solidFill>
              <a:ln>
                <a:noFill/>
              </a:ln>
            </p:spPr>
            <p:txBody>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solidFill>
                    <a:schemeClr val="bg1"/>
                  </a:solidFill>
                </a:endParaRPr>
              </a:p>
            </p:txBody>
          </p:sp>
        </p:grpSp>
        <p:sp>
          <p:nvSpPr>
            <p:cNvPr id="64" name="圆角矩形 63"/>
            <p:cNvSpPr/>
            <p:nvPr/>
          </p:nvSpPr>
          <p:spPr>
            <a:xfrm>
              <a:off x="6611618" y="4895145"/>
              <a:ext cx="437926" cy="54000"/>
            </a:xfrm>
            <a:prstGeom prst="roundRect">
              <a:avLst>
                <a:gd name="adj" fmla="val 50000"/>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5" name="矩形 64"/>
            <p:cNvSpPr/>
            <p:nvPr/>
          </p:nvSpPr>
          <p:spPr>
            <a:xfrm>
              <a:off x="6513899" y="4956830"/>
              <a:ext cx="2759540" cy="328786"/>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90000" rIns="90000" bIns="90000" numCol="1" spcCol="0" rtlCol="0" fromWordArt="0" anchor="ctr" anchorCtr="0" forceAA="0" compatLnSpc="1">
              <a:spAutoFit/>
            </a:bodyPr>
            <a:lstStyle/>
            <a:p>
              <a:pPr algn="l">
                <a:lnSpc>
                  <a:spcPct val="130000"/>
                </a:lnSpc>
              </a:pPr>
              <a:r>
                <a:rPr lang="en-US" altLang="zh-CN" sz="800" dirty="0">
                  <a:solidFill>
                    <a:schemeClr val="bg1"/>
                  </a:solidFill>
                  <a:latin typeface="微软雅黑" panose="020B0503020204020204" pitchFamily="34" charset="-122"/>
                  <a:ea typeface="微软雅黑" panose="020B0503020204020204" pitchFamily="34" charset="-122"/>
                </a:rPr>
                <a:t>Theme color makes PPT more convenient to change. </a:t>
              </a:r>
              <a:endParaRPr lang="en-US" altLang="zh-CN" sz="800" dirty="0">
                <a:solidFill>
                  <a:schemeClr val="bg1"/>
                </a:solidFill>
                <a:latin typeface="微软雅黑" panose="020B0503020204020204" pitchFamily="34" charset="-122"/>
                <a:ea typeface="微软雅黑" panose="020B0503020204020204" pitchFamily="34" charset="-122"/>
              </a:endParaRPr>
            </a:p>
          </p:txBody>
        </p:sp>
        <p:sp>
          <p:nvSpPr>
            <p:cNvPr id="66" name="矩形 65"/>
            <p:cNvSpPr/>
            <p:nvPr/>
          </p:nvSpPr>
          <p:spPr>
            <a:xfrm>
              <a:off x="6535669" y="4317790"/>
              <a:ext cx="3044568" cy="612645"/>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90000" rIns="90000" bIns="90000" numCol="1" spcCol="0" rtlCol="0" fromWordArt="0" anchor="ctr" anchorCtr="0" forceAA="0" compatLnSpc="1">
              <a:spAutoFit/>
            </a:bodyPr>
            <a:lstStyle/>
            <a:p>
              <a:r>
                <a:rPr lang="en-US" altLang="zh-CN" sz="2800" b="1" dirty="0">
                  <a:solidFill>
                    <a:schemeClr val="bg1"/>
                  </a:solidFill>
                  <a:latin typeface="方正正大黑简体" panose="02000000000000000000" pitchFamily="2" charset="-122"/>
                  <a:ea typeface="方正正大黑简体" panose="02000000000000000000" pitchFamily="2" charset="-122"/>
                </a:rPr>
                <a:t>03.</a:t>
              </a:r>
              <a:r>
                <a:rPr lang="zh-CN" altLang="en-US" sz="2800" b="1" dirty="0">
                  <a:solidFill>
                    <a:schemeClr val="bg1"/>
                  </a:solidFill>
                  <a:latin typeface="方正正大黑简体" panose="02000000000000000000" pitchFamily="2" charset="-122"/>
                  <a:ea typeface="方正正大黑简体" panose="02000000000000000000" pitchFamily="2" charset="-122"/>
                </a:rPr>
                <a:t>市场运营</a:t>
              </a:r>
              <a:endParaRPr lang="zh-CN" altLang="en-US" sz="2800" b="1" dirty="0">
                <a:solidFill>
                  <a:schemeClr val="bg1"/>
                </a:solidFill>
                <a:latin typeface="方正正大黑简体" panose="02000000000000000000" pitchFamily="2" charset="-122"/>
                <a:ea typeface="方正正大黑简体" panose="02000000000000000000" pitchFamily="2" charset="-122"/>
              </a:endParaRPr>
            </a:p>
          </p:txBody>
        </p:sp>
      </p:grpSp>
      <p:sp>
        <p:nvSpPr>
          <p:cNvPr id="8" name="文本框 7"/>
          <p:cNvSpPr txBox="1"/>
          <p:nvPr/>
        </p:nvSpPr>
        <p:spPr>
          <a:xfrm>
            <a:off x="5171667" y="1539950"/>
            <a:ext cx="1847774" cy="1015663"/>
          </a:xfrm>
          <a:prstGeom prst="rect">
            <a:avLst/>
          </a:prstGeom>
          <a:noFill/>
        </p:spPr>
        <p:txBody>
          <a:bodyPr wrap="square" rtlCol="0">
            <a:spAutoFit/>
          </a:bodyPr>
          <a:lstStyle/>
          <a:p>
            <a:pPr algn="ctr"/>
            <a:r>
              <a:rPr lang="zh-CN" altLang="en-US" sz="6000" dirty="0">
                <a:solidFill>
                  <a:schemeClr val="bg1"/>
                </a:solidFill>
                <a:latin typeface="方正正大黑简体" panose="02000000000000000000" pitchFamily="2" charset="-122"/>
                <a:ea typeface="方正正大黑简体" panose="02000000000000000000" pitchFamily="2" charset="-122"/>
              </a:rPr>
              <a:t>目录</a:t>
            </a:r>
            <a:endParaRPr lang="zh-CN" altLang="en-US" sz="6000" dirty="0">
              <a:solidFill>
                <a:schemeClr val="bg1"/>
              </a:solidFill>
              <a:latin typeface="方正正大黑简体" panose="02000000000000000000" pitchFamily="2" charset="-122"/>
              <a:ea typeface="方正正大黑简体" panose="02000000000000000000" pitchFamily="2" charset="-122"/>
            </a:endParaRPr>
          </a:p>
        </p:txBody>
      </p:sp>
      <p:sp>
        <p:nvSpPr>
          <p:cNvPr id="9" name="文本框 8"/>
          <p:cNvSpPr txBox="1"/>
          <p:nvPr/>
        </p:nvSpPr>
        <p:spPr>
          <a:xfrm>
            <a:off x="3115006" y="985952"/>
            <a:ext cx="5945858" cy="1107996"/>
          </a:xfrm>
          <a:prstGeom prst="rect">
            <a:avLst/>
          </a:prstGeom>
          <a:noFill/>
        </p:spPr>
        <p:txBody>
          <a:bodyPr wrap="none">
            <a:spAutoFit/>
          </a:bodyPr>
          <a:lstStyle>
            <a:defPPr>
              <a:defRPr lang="zh-CN"/>
            </a:defPPr>
            <a:lvl1pPr algn="dist">
              <a:defRPr sz="13800">
                <a:gradFill>
                  <a:gsLst>
                    <a:gs pos="80000">
                      <a:schemeClr val="bg1">
                        <a:alpha val="0"/>
                      </a:schemeClr>
                    </a:gs>
                    <a:gs pos="0">
                      <a:schemeClr val="bg1">
                        <a:alpha val="60000"/>
                      </a:schemeClr>
                    </a:gs>
                  </a:gsLst>
                  <a:lin ang="5400000" scaled="0"/>
                </a:gradFill>
                <a:latin typeface="思源黑体 CN Bold" panose="020B0800000000000000" pitchFamily="34" charset="-122"/>
                <a:ea typeface="思源黑体 CN Bold" panose="020B0800000000000000" pitchFamily="34" charset="-122"/>
              </a:defRPr>
            </a:lvl1pPr>
          </a:lstStyle>
          <a:p>
            <a:r>
              <a:rPr lang="en-US" altLang="zh-CN" sz="6600" dirty="0">
                <a:latin typeface="方正正大黑简体" panose="02000000000000000000" pitchFamily="2" charset="-122"/>
                <a:ea typeface="方正正大黑简体" panose="02000000000000000000" pitchFamily="2" charset="-122"/>
              </a:rPr>
              <a:t>CONTENTS</a:t>
            </a:r>
            <a:endParaRPr lang="zh-CN" altLang="en-US" sz="6600" dirty="0">
              <a:latin typeface="方正正大黑简体" panose="02000000000000000000" pitchFamily="2" charset="-122"/>
              <a:ea typeface="方正正大黑简体" panose="02000000000000000000" pitchFamily="2" charset="-122"/>
            </a:endParaRPr>
          </a:p>
        </p:txBody>
      </p:sp>
      <p:grpSp>
        <p:nvGrpSpPr>
          <p:cNvPr id="11" name="组合 10"/>
          <p:cNvGrpSpPr/>
          <p:nvPr/>
        </p:nvGrpSpPr>
        <p:grpSpPr>
          <a:xfrm>
            <a:off x="6779439" y="4468826"/>
            <a:ext cx="3743536" cy="967446"/>
            <a:chOff x="3532721" y="4317790"/>
            <a:chExt cx="3743536" cy="967446"/>
          </a:xfrm>
        </p:grpSpPr>
        <p:grpSp>
          <p:nvGrpSpPr>
            <p:cNvPr id="12" name="组合 11"/>
            <p:cNvGrpSpPr>
              <a:grpSpLocks noChangeAspect="1"/>
            </p:cNvGrpSpPr>
            <p:nvPr/>
          </p:nvGrpSpPr>
          <p:grpSpPr>
            <a:xfrm>
              <a:off x="3532721" y="4336241"/>
              <a:ext cx="540002" cy="540000"/>
              <a:chOff x="2055146" y="2147587"/>
              <a:chExt cx="444222" cy="444220"/>
            </a:xfrm>
          </p:grpSpPr>
          <p:sp>
            <p:nvSpPr>
              <p:cNvPr id="16" name="圆角矩形 25"/>
              <p:cNvSpPr/>
              <p:nvPr/>
            </p:nvSpPr>
            <p:spPr>
              <a:xfrm>
                <a:off x="2055146" y="2147587"/>
                <a:ext cx="444222" cy="444220"/>
              </a:xfrm>
              <a:prstGeom prst="roundRect">
                <a:avLst>
                  <a:gd name="adj" fmla="val 30000"/>
                </a:avLst>
              </a:prstGeom>
              <a:solidFill>
                <a:schemeClr val="bg1">
                  <a:alpha val="80000"/>
                </a:schemeClr>
              </a:solidFill>
              <a:ln w="12700" cap="rnd">
                <a:noFill/>
                <a:prstDash val="solid"/>
                <a:round/>
              </a:ln>
              <a:effectLst>
                <a:outerShdw blurRad="254000" dist="127000" algn="ctr" rotWithShape="0">
                  <a:schemeClr val="tx1">
                    <a:lumMod val="75000"/>
                    <a:lumOff val="2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a:solidFill>
                    <a:schemeClr val="bg1"/>
                  </a:solidFill>
                </a:endParaRPr>
              </a:p>
            </p:txBody>
          </p:sp>
          <p:sp>
            <p:nvSpPr>
              <p:cNvPr id="17" name="任意多边形 26"/>
              <p:cNvSpPr/>
              <p:nvPr/>
            </p:nvSpPr>
            <p:spPr bwMode="auto">
              <a:xfrm>
                <a:off x="2174477" y="2276094"/>
                <a:ext cx="205561" cy="187207"/>
              </a:xfrm>
              <a:custGeom>
                <a:avLst/>
                <a:gdLst>
                  <a:gd name="connsiteX0" fmla="*/ 125329 w 533400"/>
                  <a:gd name="connsiteY0" fmla="*/ 229221 h 485775"/>
                  <a:gd name="connsiteX1" fmla="*/ 125329 w 533400"/>
                  <a:gd name="connsiteY1" fmla="*/ 276846 h 485775"/>
                  <a:gd name="connsiteX2" fmla="*/ 144379 w 533400"/>
                  <a:gd name="connsiteY2" fmla="*/ 276846 h 485775"/>
                  <a:gd name="connsiteX3" fmla="*/ 144379 w 533400"/>
                  <a:gd name="connsiteY3" fmla="*/ 229221 h 485775"/>
                  <a:gd name="connsiteX4" fmla="*/ 392029 w 533400"/>
                  <a:gd name="connsiteY4" fmla="*/ 229221 h 485775"/>
                  <a:gd name="connsiteX5" fmla="*/ 392029 w 533400"/>
                  <a:gd name="connsiteY5" fmla="*/ 276846 h 485775"/>
                  <a:gd name="connsiteX6" fmla="*/ 411079 w 533400"/>
                  <a:gd name="connsiteY6" fmla="*/ 276846 h 485775"/>
                  <a:gd name="connsiteX7" fmla="*/ 411079 w 533400"/>
                  <a:gd name="connsiteY7" fmla="*/ 229221 h 485775"/>
                  <a:gd name="connsiteX8" fmla="*/ 534904 w 533400"/>
                  <a:gd name="connsiteY8" fmla="*/ 229221 h 485775"/>
                  <a:gd name="connsiteX9" fmla="*/ 534904 w 533400"/>
                  <a:gd name="connsiteY9" fmla="*/ 457821 h 485775"/>
                  <a:gd name="connsiteX10" fmla="*/ 506329 w 533400"/>
                  <a:gd name="connsiteY10" fmla="*/ 486396 h 485775"/>
                  <a:gd name="connsiteX11" fmla="*/ 30079 w 533400"/>
                  <a:gd name="connsiteY11" fmla="*/ 486396 h 485775"/>
                  <a:gd name="connsiteX12" fmla="*/ 1504 w 533400"/>
                  <a:gd name="connsiteY12" fmla="*/ 457821 h 485775"/>
                  <a:gd name="connsiteX13" fmla="*/ 1504 w 533400"/>
                  <a:gd name="connsiteY13" fmla="*/ 229221 h 485775"/>
                  <a:gd name="connsiteX14" fmla="*/ 125329 w 533400"/>
                  <a:gd name="connsiteY14" fmla="*/ 229221 h 485775"/>
                  <a:gd name="connsiteX15" fmla="*/ 372979 w 533400"/>
                  <a:gd name="connsiteY15" fmla="*/ 621 h 485775"/>
                  <a:gd name="connsiteX16" fmla="*/ 411079 w 533400"/>
                  <a:gd name="connsiteY16" fmla="*/ 36816 h 485775"/>
                  <a:gd name="connsiteX17" fmla="*/ 411079 w 533400"/>
                  <a:gd name="connsiteY17" fmla="*/ 38721 h 485775"/>
                  <a:gd name="connsiteX18" fmla="*/ 411079 w 533400"/>
                  <a:gd name="connsiteY18" fmla="*/ 114921 h 485775"/>
                  <a:gd name="connsiteX19" fmla="*/ 506329 w 533400"/>
                  <a:gd name="connsiteY19" fmla="*/ 114921 h 485775"/>
                  <a:gd name="connsiteX20" fmla="*/ 534904 w 533400"/>
                  <a:gd name="connsiteY20" fmla="*/ 143496 h 485775"/>
                  <a:gd name="connsiteX21" fmla="*/ 534904 w 533400"/>
                  <a:gd name="connsiteY21" fmla="*/ 210171 h 485775"/>
                  <a:gd name="connsiteX22" fmla="*/ 1504 w 533400"/>
                  <a:gd name="connsiteY22" fmla="*/ 210171 h 485775"/>
                  <a:gd name="connsiteX23" fmla="*/ 1504 w 533400"/>
                  <a:gd name="connsiteY23" fmla="*/ 143496 h 485775"/>
                  <a:gd name="connsiteX24" fmla="*/ 30079 w 533400"/>
                  <a:gd name="connsiteY24" fmla="*/ 114921 h 485775"/>
                  <a:gd name="connsiteX25" fmla="*/ 125329 w 533400"/>
                  <a:gd name="connsiteY25" fmla="*/ 114921 h 485775"/>
                  <a:gd name="connsiteX26" fmla="*/ 125329 w 533400"/>
                  <a:gd name="connsiteY26" fmla="*/ 38721 h 485775"/>
                  <a:gd name="connsiteX27" fmla="*/ 161524 w 533400"/>
                  <a:gd name="connsiteY27" fmla="*/ 621 h 485775"/>
                  <a:gd name="connsiteX28" fmla="*/ 163429 w 533400"/>
                  <a:gd name="connsiteY28" fmla="*/ 621 h 485775"/>
                  <a:gd name="connsiteX29" fmla="*/ 372979 w 533400"/>
                  <a:gd name="connsiteY29" fmla="*/ 621 h 485775"/>
                  <a:gd name="connsiteX30" fmla="*/ 372979 w 533400"/>
                  <a:gd name="connsiteY30" fmla="*/ 19671 h 485775"/>
                  <a:gd name="connsiteX31" fmla="*/ 163429 w 533400"/>
                  <a:gd name="connsiteY31" fmla="*/ 19671 h 485775"/>
                  <a:gd name="connsiteX32" fmla="*/ 144474 w 533400"/>
                  <a:gd name="connsiteY32" fmla="*/ 37292 h 485775"/>
                  <a:gd name="connsiteX33" fmla="*/ 144379 w 533400"/>
                  <a:gd name="connsiteY33" fmla="*/ 38721 h 485775"/>
                  <a:gd name="connsiteX34" fmla="*/ 144379 w 533400"/>
                  <a:gd name="connsiteY34" fmla="*/ 114921 h 485775"/>
                  <a:gd name="connsiteX35" fmla="*/ 392029 w 533400"/>
                  <a:gd name="connsiteY35" fmla="*/ 114921 h 485775"/>
                  <a:gd name="connsiteX36" fmla="*/ 392029 w 533400"/>
                  <a:gd name="connsiteY36" fmla="*/ 38721 h 485775"/>
                  <a:gd name="connsiteX37" fmla="*/ 375836 w 533400"/>
                  <a:gd name="connsiteY37" fmla="*/ 19862 h 485775"/>
                  <a:gd name="connsiteX38" fmla="*/ 374408 w 533400"/>
                  <a:gd name="connsiteY38" fmla="*/ 19671 h 485775"/>
                  <a:gd name="connsiteX39" fmla="*/ 372979 w 533400"/>
                  <a:gd name="connsiteY39" fmla="*/ 19671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33400" h="485775">
                    <a:moveTo>
                      <a:pt x="125329" y="229221"/>
                    </a:moveTo>
                    <a:lnTo>
                      <a:pt x="125329" y="276846"/>
                    </a:lnTo>
                    <a:lnTo>
                      <a:pt x="144379" y="276846"/>
                    </a:lnTo>
                    <a:lnTo>
                      <a:pt x="144379" y="229221"/>
                    </a:lnTo>
                    <a:lnTo>
                      <a:pt x="392029" y="229221"/>
                    </a:lnTo>
                    <a:lnTo>
                      <a:pt x="392029" y="276846"/>
                    </a:lnTo>
                    <a:lnTo>
                      <a:pt x="411079" y="276846"/>
                    </a:lnTo>
                    <a:lnTo>
                      <a:pt x="411079" y="229221"/>
                    </a:lnTo>
                    <a:lnTo>
                      <a:pt x="534904" y="229221"/>
                    </a:lnTo>
                    <a:lnTo>
                      <a:pt x="534904" y="457821"/>
                    </a:lnTo>
                    <a:cubicBezTo>
                      <a:pt x="534904" y="473632"/>
                      <a:pt x="522141" y="486396"/>
                      <a:pt x="506329" y="486396"/>
                    </a:cubicBezTo>
                    <a:lnTo>
                      <a:pt x="30079" y="486396"/>
                    </a:lnTo>
                    <a:cubicBezTo>
                      <a:pt x="14267" y="486396"/>
                      <a:pt x="1504" y="473632"/>
                      <a:pt x="1504" y="457821"/>
                    </a:cubicBezTo>
                    <a:lnTo>
                      <a:pt x="1504" y="229221"/>
                    </a:lnTo>
                    <a:lnTo>
                      <a:pt x="125329" y="229221"/>
                    </a:lnTo>
                    <a:close/>
                    <a:moveTo>
                      <a:pt x="372979" y="621"/>
                    </a:moveTo>
                    <a:cubicBezTo>
                      <a:pt x="393363" y="621"/>
                      <a:pt x="410031" y="16623"/>
                      <a:pt x="411079" y="36816"/>
                    </a:cubicBezTo>
                    <a:lnTo>
                      <a:pt x="411079" y="38721"/>
                    </a:lnTo>
                    <a:lnTo>
                      <a:pt x="411079" y="114921"/>
                    </a:lnTo>
                    <a:lnTo>
                      <a:pt x="506329" y="114921"/>
                    </a:lnTo>
                    <a:cubicBezTo>
                      <a:pt x="522141" y="114921"/>
                      <a:pt x="534904" y="127685"/>
                      <a:pt x="534904" y="143496"/>
                    </a:cubicBezTo>
                    <a:lnTo>
                      <a:pt x="534904" y="210171"/>
                    </a:lnTo>
                    <a:lnTo>
                      <a:pt x="1504" y="210171"/>
                    </a:lnTo>
                    <a:lnTo>
                      <a:pt x="1504" y="143496"/>
                    </a:lnTo>
                    <a:cubicBezTo>
                      <a:pt x="1504" y="127685"/>
                      <a:pt x="14267" y="114921"/>
                      <a:pt x="30079" y="114921"/>
                    </a:cubicBezTo>
                    <a:lnTo>
                      <a:pt x="125329" y="114921"/>
                    </a:lnTo>
                    <a:lnTo>
                      <a:pt x="125329" y="38721"/>
                    </a:lnTo>
                    <a:cubicBezTo>
                      <a:pt x="125329" y="18337"/>
                      <a:pt x="141331" y="1669"/>
                      <a:pt x="161524" y="621"/>
                    </a:cubicBezTo>
                    <a:lnTo>
                      <a:pt x="163429" y="621"/>
                    </a:lnTo>
                    <a:lnTo>
                      <a:pt x="372979" y="621"/>
                    </a:lnTo>
                    <a:close/>
                    <a:moveTo>
                      <a:pt x="372979" y="19671"/>
                    </a:moveTo>
                    <a:lnTo>
                      <a:pt x="163429" y="19671"/>
                    </a:lnTo>
                    <a:cubicBezTo>
                      <a:pt x="153428" y="19671"/>
                      <a:pt x="145141" y="27482"/>
                      <a:pt x="144474" y="37292"/>
                    </a:cubicBezTo>
                    <a:lnTo>
                      <a:pt x="144379" y="38721"/>
                    </a:lnTo>
                    <a:lnTo>
                      <a:pt x="144379" y="114921"/>
                    </a:lnTo>
                    <a:lnTo>
                      <a:pt x="392029" y="114921"/>
                    </a:lnTo>
                    <a:lnTo>
                      <a:pt x="392029" y="38721"/>
                    </a:lnTo>
                    <a:cubicBezTo>
                      <a:pt x="392029" y="29196"/>
                      <a:pt x="384981" y="21290"/>
                      <a:pt x="375836" y="19862"/>
                    </a:cubicBezTo>
                    <a:lnTo>
                      <a:pt x="374408" y="19671"/>
                    </a:lnTo>
                    <a:lnTo>
                      <a:pt x="372979" y="19671"/>
                    </a:lnTo>
                    <a:close/>
                  </a:path>
                </a:pathLst>
              </a:custGeom>
              <a:solidFill>
                <a:schemeClr val="accent2"/>
              </a:solidFill>
              <a:ln>
                <a:noFill/>
              </a:ln>
            </p:spPr>
            <p:txBody>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solidFill>
                    <a:schemeClr val="bg1"/>
                  </a:solidFill>
                </a:endParaRPr>
              </a:p>
            </p:txBody>
          </p:sp>
        </p:grpSp>
        <p:sp>
          <p:nvSpPr>
            <p:cNvPr id="13" name="圆角矩形 57"/>
            <p:cNvSpPr/>
            <p:nvPr/>
          </p:nvSpPr>
          <p:spPr>
            <a:xfrm>
              <a:off x="4307638" y="4895145"/>
              <a:ext cx="437926" cy="54000"/>
            </a:xfrm>
            <a:prstGeom prst="roundRect">
              <a:avLst>
                <a:gd name="adj" fmla="val 50000"/>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4231689" y="4956450"/>
              <a:ext cx="3044567" cy="328786"/>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90000" rIns="90000" bIns="90000" numCol="1" spcCol="0" rtlCol="0" fromWordArt="0" anchor="ctr" anchorCtr="0" forceAA="0" compatLnSpc="1">
              <a:spAutoFit/>
            </a:bodyPr>
            <a:lstStyle/>
            <a:p>
              <a:pPr algn="l">
                <a:lnSpc>
                  <a:spcPct val="130000"/>
                </a:lnSpc>
              </a:pPr>
              <a:r>
                <a:rPr lang="en-US" altLang="zh-CN" sz="800" dirty="0">
                  <a:solidFill>
                    <a:schemeClr val="bg1"/>
                  </a:solidFill>
                  <a:latin typeface="微软雅黑" panose="020B0503020204020204" pitchFamily="34" charset="-122"/>
                  <a:ea typeface="微软雅黑" panose="020B0503020204020204" pitchFamily="34" charset="-122"/>
                </a:rPr>
                <a:t>Theme color makes PPT more convenient to change. </a:t>
              </a:r>
              <a:endParaRPr lang="en-US" altLang="zh-CN" sz="800"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4231689" y="4317790"/>
              <a:ext cx="3044568" cy="612645"/>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90000" rIns="90000" bIns="90000" numCol="1" spcCol="0" rtlCol="0" fromWordArt="0" anchor="ctr" anchorCtr="0" forceAA="0" compatLnSpc="1">
              <a:spAutoFit/>
            </a:bodyPr>
            <a:lstStyle/>
            <a:p>
              <a:r>
                <a:rPr lang="en-US" altLang="zh-CN" sz="2800" b="1" dirty="0">
                  <a:solidFill>
                    <a:schemeClr val="bg1"/>
                  </a:solidFill>
                  <a:latin typeface="方正正大黑简体" panose="02000000000000000000" pitchFamily="2" charset="-122"/>
                  <a:ea typeface="方正正大黑简体" panose="02000000000000000000" pitchFamily="2" charset="-122"/>
                </a:rPr>
                <a:t>04.</a:t>
              </a:r>
              <a:r>
                <a:rPr lang="zh-CN" altLang="en-US" sz="2800" b="1" dirty="0">
                  <a:solidFill>
                    <a:schemeClr val="bg1"/>
                  </a:solidFill>
                  <a:latin typeface="方正正大黑简体" panose="02000000000000000000" pitchFamily="2" charset="-122"/>
                  <a:ea typeface="方正正大黑简体" panose="02000000000000000000" pitchFamily="2" charset="-122"/>
                </a:rPr>
                <a:t>未来展望</a:t>
              </a:r>
              <a:endParaRPr lang="zh-CN" altLang="en-US" sz="2800" b="1" dirty="0">
                <a:solidFill>
                  <a:schemeClr val="bg1"/>
                </a:solidFill>
                <a:latin typeface="方正正大黑简体" panose="02000000000000000000" pitchFamily="2" charset="-122"/>
                <a:ea typeface="方正正大黑简体" panose="02000000000000000000" pitchFamily="2" charset="-122"/>
              </a:endParaRPr>
            </a:p>
          </p:txBody>
        </p:sp>
      </p:gr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00"/>
                                  </p:stCondLst>
                                  <p:childTnLst>
                                    <p:set>
                                      <p:cBhvr>
                                        <p:cTn id="6" dur="1" fill="hold">
                                          <p:stCondLst>
                                            <p:cond delay="0"/>
                                          </p:stCondLst>
                                        </p:cTn>
                                        <p:tgtEl>
                                          <p:spTgt spid="10"/>
                                        </p:tgtEl>
                                        <p:attrNameLst>
                                          <p:attrName>style.visibility</p:attrName>
                                        </p:attrNameLst>
                                      </p:cBhvr>
                                      <p:to>
                                        <p:strVal val="visible"/>
                                      </p:to>
                                    </p:set>
                                    <p:anim calcmode="lin" valueType="num">
                                      <p:cBhvr>
                                        <p:cTn id="7" dur="200" fill="hold"/>
                                        <p:tgtEl>
                                          <p:spTgt spid="10"/>
                                        </p:tgtEl>
                                        <p:attrNameLst>
                                          <p:attrName>ppt_w</p:attrName>
                                        </p:attrNameLst>
                                      </p:cBhvr>
                                      <p:tavLst>
                                        <p:tav tm="0">
                                          <p:val>
                                            <p:fltVal val="0"/>
                                          </p:val>
                                        </p:tav>
                                        <p:tav tm="100000">
                                          <p:val>
                                            <p:strVal val="#ppt_w"/>
                                          </p:val>
                                        </p:tav>
                                      </p:tavLst>
                                    </p:anim>
                                    <p:anim calcmode="lin" valueType="num">
                                      <p:cBhvr>
                                        <p:cTn id="8" dur="200" fill="hold"/>
                                        <p:tgtEl>
                                          <p:spTgt spid="10"/>
                                        </p:tgtEl>
                                        <p:attrNameLst>
                                          <p:attrName>ppt_h</p:attrName>
                                        </p:attrNameLst>
                                      </p:cBhvr>
                                      <p:tavLst>
                                        <p:tav tm="0">
                                          <p:val>
                                            <p:fltVal val="0"/>
                                          </p:val>
                                        </p:tav>
                                        <p:tav tm="100000">
                                          <p:val>
                                            <p:strVal val="#ppt_h"/>
                                          </p:val>
                                        </p:tav>
                                      </p:tavLst>
                                    </p:anim>
                                    <p:animEffect transition="in" filter="fade">
                                      <p:cBhvr>
                                        <p:cTn id="9" dur="200"/>
                                        <p:tgtEl>
                                          <p:spTgt spid="10"/>
                                        </p:tgtEl>
                                      </p:cBhvr>
                                    </p:animEffect>
                                  </p:childTnLst>
                                </p:cTn>
                              </p:par>
                              <p:par>
                                <p:cTn id="10" presetID="6" presetClass="emph" presetSubtype="0" fill="hold" grpId="1" nodeType="withEffect">
                                  <p:stCondLst>
                                    <p:cond delay="400"/>
                                  </p:stCondLst>
                                  <p:childTnLst>
                                    <p:animScale>
                                      <p:cBhvr>
                                        <p:cTn id="11" dur="3600" fill="hold"/>
                                        <p:tgtEl>
                                          <p:spTgt spid="10"/>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组合 83"/>
          <p:cNvGrpSpPr/>
          <p:nvPr/>
        </p:nvGrpSpPr>
        <p:grpSpPr>
          <a:xfrm>
            <a:off x="-110157" y="-1011"/>
            <a:ext cx="12302157" cy="6859011"/>
            <a:chOff x="-110157" y="-1011"/>
            <a:chExt cx="12302157" cy="6859011"/>
          </a:xfrm>
        </p:grpSpPr>
        <p:pic>
          <p:nvPicPr>
            <p:cNvPr id="15" name="图片 14"/>
            <p:cNvPicPr>
              <a:picLocks noChangeAspect="1"/>
            </p:cNvPicPr>
            <p:nvPr/>
          </p:nvPicPr>
          <p:blipFill>
            <a:blip r:embed="rId1" cstate="screen"/>
            <a:stretch>
              <a:fillRect/>
            </a:stretch>
          </p:blipFill>
          <p:spPr>
            <a:xfrm>
              <a:off x="0" y="0"/>
              <a:ext cx="12192000" cy="6858000"/>
            </a:xfrm>
            <a:prstGeom prst="rect">
              <a:avLst/>
            </a:prstGeom>
          </p:spPr>
        </p:pic>
        <p:sp>
          <p:nvSpPr>
            <p:cNvPr id="23" name="矩形 22"/>
            <p:cNvSpPr/>
            <p:nvPr/>
          </p:nvSpPr>
          <p:spPr>
            <a:xfrm>
              <a:off x="-110157" y="-1011"/>
              <a:ext cx="12191999" cy="6858000"/>
            </a:xfrm>
            <a:prstGeom prst="rect">
              <a:avLst/>
            </a:prstGeom>
            <a:gradFill>
              <a:gsLst>
                <a:gs pos="53000">
                  <a:srgbClr val="266CD0"/>
                </a:gs>
                <a:gs pos="76124">
                  <a:srgbClr val="266CD0">
                    <a:alpha val="50000"/>
                  </a:srgbClr>
                </a:gs>
                <a:gs pos="26606">
                  <a:srgbClr val="266CD0">
                    <a:alpha val="50000"/>
                  </a:srgbClr>
                </a:gs>
                <a:gs pos="100000">
                  <a:schemeClr val="accent1">
                    <a:alpha val="0"/>
                  </a:schemeClr>
                </a:gs>
                <a:gs pos="0">
                  <a:schemeClr val="accent1">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p:cNvPicPr>
            <a:picLocks noChangeAspect="1"/>
          </p:cNvPicPr>
          <p:nvPr/>
        </p:nvPicPr>
        <p:blipFill>
          <a:blip r:embed="rId2" cstate="screen">
            <a:biLevel thresh="50000"/>
            <a:extLst>
              <a:ext uri="{BEBA8EAE-BF5A-486C-A8C5-ECC9F3942E4B}">
                <a14:imgProps xmlns:a14="http://schemas.microsoft.com/office/drawing/2010/main">
                  <a14:imgLayer r:embed="rId3">
                    <a14:imgEffect>
                      <a14:artisticPhotocopy trans="30000" detail="2"/>
                    </a14:imgEffect>
                  </a14:imgLayer>
                </a14:imgProps>
              </a:ext>
            </a:extLst>
          </a:blip>
          <a:srcRect/>
          <a:stretch>
            <a:fillRect/>
          </a:stretch>
        </p:blipFill>
        <p:spPr>
          <a:xfrm>
            <a:off x="1771336" y="1880946"/>
            <a:ext cx="8649327" cy="2519438"/>
          </a:xfrm>
          <a:prstGeom prst="rect">
            <a:avLst/>
          </a:prstGeom>
        </p:spPr>
      </p:pic>
      <p:sp>
        <p:nvSpPr>
          <p:cNvPr id="2" name="文本框 1"/>
          <p:cNvSpPr txBox="1"/>
          <p:nvPr/>
        </p:nvSpPr>
        <p:spPr>
          <a:xfrm>
            <a:off x="3164823" y="4481874"/>
            <a:ext cx="5862352" cy="461665"/>
          </a:xfrm>
          <a:prstGeom prst="rect">
            <a:avLst/>
          </a:prstGeom>
          <a:noFill/>
        </p:spPr>
        <p:txBody>
          <a:bodyPr wrap="square" rtlCol="0">
            <a:spAutoFit/>
          </a:bodyPr>
          <a:lstStyle/>
          <a:p>
            <a:pPr algn="dist"/>
            <a:r>
              <a:rPr lang="en-US" altLang="zh-CN" sz="2400" dirty="0">
                <a:solidFill>
                  <a:schemeClr val="bg1"/>
                </a:solidFill>
                <a:latin typeface="方正正大黑简体" panose="02000000000000000000" pitchFamily="2" charset="-122"/>
                <a:ea typeface="方正正大黑简体" panose="02000000000000000000" pitchFamily="2" charset="-122"/>
              </a:rPr>
              <a:t>——·</a:t>
            </a:r>
            <a:r>
              <a:rPr lang="zh-CN" altLang="en-US" sz="2400" dirty="0">
                <a:solidFill>
                  <a:schemeClr val="bg1"/>
                </a:solidFill>
                <a:latin typeface="方正正大黑简体" panose="02000000000000000000" pitchFamily="2" charset="-122"/>
                <a:ea typeface="方正正大黑简体" panose="02000000000000000000" pitchFamily="2" charset="-122"/>
              </a:rPr>
              <a:t>大气科技商业计划书</a:t>
            </a:r>
            <a:r>
              <a:rPr lang="en-US" altLang="zh-CN" sz="2400" dirty="0">
                <a:solidFill>
                  <a:schemeClr val="bg1"/>
                </a:solidFill>
                <a:latin typeface="方正正大黑简体" panose="02000000000000000000" pitchFamily="2" charset="-122"/>
                <a:ea typeface="方正正大黑简体" panose="02000000000000000000" pitchFamily="2" charset="-122"/>
              </a:rPr>
              <a:t>·——</a:t>
            </a:r>
            <a:endParaRPr lang="zh-CN" altLang="en-US" sz="2400" dirty="0">
              <a:solidFill>
                <a:schemeClr val="bg1"/>
              </a:solidFill>
              <a:latin typeface="方正正大黑简体" panose="02000000000000000000" pitchFamily="2" charset="-122"/>
              <a:ea typeface="方正正大黑简体" panose="02000000000000000000" pitchFamily="2" charset="-122"/>
            </a:endParaRPr>
          </a:p>
        </p:txBody>
      </p:sp>
      <p:sp>
        <p:nvSpPr>
          <p:cNvPr id="10" name="Rectangle 44"/>
          <p:cNvSpPr/>
          <p:nvPr/>
        </p:nvSpPr>
        <p:spPr>
          <a:xfrm>
            <a:off x="3419476" y="5083920"/>
            <a:ext cx="5380757" cy="449226"/>
          </a:xfrm>
          <a:prstGeom prst="rect">
            <a:avLst/>
          </a:prstGeom>
        </p:spPr>
        <p:txBody>
          <a:bodyPr wrap="square">
            <a:spAutoFit/>
          </a:bodyPr>
          <a:lstStyle/>
          <a:p>
            <a:pPr algn="ctr">
              <a:lnSpc>
                <a:spcPct val="120000"/>
              </a:lnSpc>
            </a:pPr>
            <a:r>
              <a:rPr 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A wonderful serenity has taken possession of my entire soul, like these sweet mornings of spring which I enjoy with my whole heart. </a:t>
            </a:r>
            <a:endParaRPr lang="en-US" altLang="zh-CN"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 name="矩形 2"/>
          <p:cNvSpPr/>
          <p:nvPr/>
        </p:nvSpPr>
        <p:spPr>
          <a:xfrm>
            <a:off x="1475420" y="774566"/>
            <a:ext cx="9258840" cy="1862048"/>
          </a:xfrm>
          <a:prstGeom prst="rect">
            <a:avLst/>
          </a:prstGeom>
          <a:noFill/>
        </p:spPr>
        <p:txBody>
          <a:bodyPr wrap="square">
            <a:spAutoFit/>
          </a:bodyPr>
          <a:lstStyle/>
          <a:p>
            <a:pPr algn="dist"/>
            <a:r>
              <a:rPr lang="en-US" altLang="zh-CN" sz="11500" dirty="0">
                <a:gradFill>
                  <a:gsLst>
                    <a:gs pos="80000">
                      <a:schemeClr val="bg1">
                        <a:alpha val="0"/>
                      </a:schemeClr>
                    </a:gs>
                    <a:gs pos="0">
                      <a:schemeClr val="bg1">
                        <a:alpha val="60000"/>
                      </a:schemeClr>
                    </a:gs>
                  </a:gsLst>
                  <a:lin ang="5400000" scaled="0"/>
                </a:gradFill>
                <a:latin typeface="方正正大黑简体" panose="02000000000000000000" pitchFamily="2" charset="-122"/>
                <a:ea typeface="方正正大黑简体" panose="02000000000000000000" pitchFamily="2" charset="-122"/>
              </a:rPr>
              <a:t>BUSINESS</a:t>
            </a:r>
            <a:endParaRPr lang="en-US" altLang="zh-CN" sz="11500" dirty="0">
              <a:gradFill>
                <a:gsLst>
                  <a:gs pos="80000">
                    <a:schemeClr val="bg1">
                      <a:alpha val="0"/>
                    </a:schemeClr>
                  </a:gs>
                  <a:gs pos="0">
                    <a:schemeClr val="bg1">
                      <a:alpha val="60000"/>
                    </a:schemeClr>
                  </a:gs>
                </a:gsLst>
                <a:lin ang="5400000" scaled="0"/>
              </a:gradFill>
              <a:latin typeface="方正正大黑简体" panose="02000000000000000000" pitchFamily="2" charset="-122"/>
              <a:ea typeface="方正正大黑简体" panose="02000000000000000000" pitchFamily="2" charset="-122"/>
            </a:endParaRPr>
          </a:p>
        </p:txBody>
      </p:sp>
      <p:grpSp>
        <p:nvGrpSpPr>
          <p:cNvPr id="4" name="组合 3"/>
          <p:cNvGrpSpPr/>
          <p:nvPr/>
        </p:nvGrpSpPr>
        <p:grpSpPr>
          <a:xfrm>
            <a:off x="4403197" y="5687229"/>
            <a:ext cx="3565097" cy="433661"/>
            <a:chOff x="2611822" y="5643605"/>
            <a:chExt cx="3565097" cy="433661"/>
          </a:xfrm>
        </p:grpSpPr>
        <p:grpSp>
          <p:nvGrpSpPr>
            <p:cNvPr id="5" name="组合 4"/>
            <p:cNvGrpSpPr/>
            <p:nvPr/>
          </p:nvGrpSpPr>
          <p:grpSpPr>
            <a:xfrm>
              <a:off x="2611822" y="5643605"/>
              <a:ext cx="1880130" cy="433661"/>
              <a:chOff x="2611822" y="5643605"/>
              <a:chExt cx="1880130" cy="433661"/>
            </a:xfrm>
          </p:grpSpPr>
          <p:sp>
            <p:nvSpPr>
              <p:cNvPr id="9" name="文本框 8"/>
              <p:cNvSpPr txBox="1"/>
              <p:nvPr/>
            </p:nvSpPr>
            <p:spPr>
              <a:xfrm>
                <a:off x="2632938" y="5643605"/>
                <a:ext cx="1859014" cy="433661"/>
              </a:xfrm>
              <a:prstGeom prst="roundRect">
                <a:avLst>
                  <a:gd name="adj" fmla="val 50000"/>
                </a:avLst>
              </a:prstGeom>
              <a:noFill/>
              <a:ln>
                <a:noFill/>
              </a:ln>
            </p:spPr>
            <p:txBody>
              <a:bodyPr wrap="square" rtlCol="0" anchor="ctr">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汇报人：</a:t>
                </a:r>
                <a:r>
                  <a:rPr lang="en-US" altLang="zh-CN" sz="1400" dirty="0">
                    <a:solidFill>
                      <a:schemeClr val="bg1"/>
                    </a:solidFill>
                    <a:latin typeface="微软雅黑" panose="020B0503020204020204" pitchFamily="34" charset="-122"/>
                    <a:ea typeface="微软雅黑" panose="020B0503020204020204" pitchFamily="34" charset="-122"/>
                    <a:cs typeface="+mn-ea"/>
                    <a:sym typeface="+mn-lt"/>
                  </a:rPr>
                  <a:t>92</a:t>
                </a:r>
                <a:r>
                  <a:rPr lang="en-US" altLang="zh-CN" sz="1400" dirty="0">
                    <a:solidFill>
                      <a:schemeClr val="bg1"/>
                    </a:solidFill>
                    <a:latin typeface="微软雅黑" panose="020B0503020204020204" pitchFamily="34" charset="-122"/>
                    <a:ea typeface="微软雅黑" panose="020B0503020204020204" pitchFamily="34" charset="-122"/>
                    <a:cs typeface="+mn-ea"/>
                    <a:sym typeface="+mn-lt"/>
                  </a:rPr>
                  <a:t>PPT</a:t>
                </a:r>
                <a:endParaRPr lang="zh-CN" altLang="en-US" sz="14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1" name="user_125753"/>
              <p:cNvSpPr/>
              <p:nvPr/>
            </p:nvSpPr>
            <p:spPr>
              <a:xfrm>
                <a:off x="2611822" y="5770045"/>
                <a:ext cx="176494" cy="1762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6" name="组合 5"/>
            <p:cNvGrpSpPr/>
            <p:nvPr/>
          </p:nvGrpSpPr>
          <p:grpSpPr>
            <a:xfrm>
              <a:off x="4317905" y="5644039"/>
              <a:ext cx="1859014" cy="432792"/>
              <a:chOff x="4317905" y="5644039"/>
              <a:chExt cx="1859014" cy="432792"/>
            </a:xfrm>
          </p:grpSpPr>
          <p:sp>
            <p:nvSpPr>
              <p:cNvPr id="7" name="文本框 6"/>
              <p:cNvSpPr txBox="1"/>
              <p:nvPr/>
            </p:nvSpPr>
            <p:spPr>
              <a:xfrm>
                <a:off x="4317905" y="5644039"/>
                <a:ext cx="1859014" cy="432792"/>
              </a:xfrm>
              <a:prstGeom prst="roundRect">
                <a:avLst>
                  <a:gd name="adj" fmla="val 50000"/>
                </a:avLst>
              </a:prstGeom>
              <a:noFill/>
              <a:ln>
                <a:noFill/>
              </a:ln>
            </p:spPr>
            <p:txBody>
              <a:bodyPr wrap="square" rtlCol="0" anchor="ctr">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汇报日期：</a:t>
                </a:r>
                <a:r>
                  <a:rPr lang="en-US" altLang="zh-CN" sz="1400" dirty="0">
                    <a:solidFill>
                      <a:schemeClr val="bg1"/>
                    </a:solidFill>
                    <a:latin typeface="微软雅黑" panose="020B0503020204020204" pitchFamily="34" charset="-122"/>
                    <a:ea typeface="微软雅黑" panose="020B0503020204020204" pitchFamily="34" charset="-122"/>
                    <a:cs typeface="+mn-ea"/>
                    <a:sym typeface="+mn-lt"/>
                  </a:rPr>
                  <a:t>202X</a:t>
                </a:r>
                <a:endParaRPr lang="zh-CN" altLang="en-US" sz="14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 name="iconfont-1191-866891"/>
              <p:cNvSpPr/>
              <p:nvPr/>
            </p:nvSpPr>
            <p:spPr>
              <a:xfrm>
                <a:off x="4349304" y="5770045"/>
                <a:ext cx="173044" cy="1729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sp>
        <p:nvSpPr>
          <p:cNvPr id="24" name="TextBox 5"/>
          <p:cNvSpPr txBox="1"/>
          <p:nvPr/>
        </p:nvSpPr>
        <p:spPr>
          <a:xfrm>
            <a:off x="9611330" y="438529"/>
            <a:ext cx="2301336" cy="276999"/>
          </a:xfrm>
          <a:prstGeom prst="rect">
            <a:avLst/>
          </a:prstGeom>
          <a:noFill/>
          <a:effectLst/>
        </p:spPr>
        <p:txBody>
          <a:bodyPr wrap="square" rtlCol="0" anchor="ctr">
            <a:spAutoFit/>
            <a:scene3d>
              <a:camera prst="orthographicFront"/>
              <a:lightRig rig="threePt" dir="t"/>
            </a:scene3d>
            <a:sp3d prstMaterial="powder"/>
          </a:bodyPr>
          <a:lstStyle/>
          <a:p>
            <a:pPr algn="dist"/>
            <a:r>
              <a:rPr lang="zh-CN" altLang="en-US" sz="1200" dirty="0">
                <a:solidFill>
                  <a:schemeClr val="bg1"/>
                </a:solidFill>
                <a:latin typeface="微软雅黑" panose="020B0503020204020204" pitchFamily="34" charset="-122"/>
                <a:ea typeface="微软雅黑" panose="020B0503020204020204" pitchFamily="34" charset="-122"/>
              </a:rPr>
              <a:t>服务 </a:t>
            </a: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品质 </a:t>
            </a: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科技 </a:t>
            </a: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领先</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279334" y="446264"/>
            <a:ext cx="1894055" cy="338554"/>
          </a:xfrm>
          <a:prstGeom prst="rect">
            <a:avLst/>
          </a:prstGeom>
        </p:spPr>
        <p:txBody>
          <a:bodyPr wrap="square">
            <a:spAutoFit/>
          </a:bodyPr>
          <a:lstStyle/>
          <a:p>
            <a:r>
              <a:rPr lang="en-US" altLang="zh-CN" sz="1600" dirty="0">
                <a:solidFill>
                  <a:schemeClr val="bg1"/>
                </a:solidFill>
                <a:latin typeface="方正正大黑简体" panose="02000000000000000000" pitchFamily="2" charset="-122"/>
                <a:ea typeface="方正正大黑简体" panose="02000000000000000000" pitchFamily="2" charset="-122"/>
                <a:cs typeface="Aa楷体" panose="02000500000000000000" pitchFamily="2" charset="-122"/>
                <a:sym typeface="阿里巴巴普惠体" panose="00020600040101010101" pitchFamily="18" charset="-122"/>
              </a:rPr>
              <a:t>YOUR LOGO</a:t>
            </a:r>
            <a:endParaRPr lang="zh-CN" altLang="en-US" sz="1600" dirty="0">
              <a:solidFill>
                <a:schemeClr val="bg1"/>
              </a:solidFill>
              <a:latin typeface="方正正大黑简体" panose="02000000000000000000" pitchFamily="2" charset="-122"/>
              <a:ea typeface="方正正大黑简体" panose="02000000000000000000" pitchFamily="2" charset="-122"/>
            </a:endParaRPr>
          </a:p>
        </p:txBody>
      </p:sp>
      <p:grpSp>
        <p:nvGrpSpPr>
          <p:cNvPr id="26" name="组合 25"/>
          <p:cNvGrpSpPr/>
          <p:nvPr/>
        </p:nvGrpSpPr>
        <p:grpSpPr>
          <a:xfrm rot="5400000">
            <a:off x="500988" y="5895019"/>
            <a:ext cx="332376" cy="649650"/>
            <a:chOff x="7068014" y="164757"/>
            <a:chExt cx="332376" cy="649650"/>
          </a:xfrm>
          <a:solidFill>
            <a:schemeClr val="bg1"/>
          </a:solidFill>
        </p:grpSpPr>
        <p:sp>
          <p:nvSpPr>
            <p:cNvPr id="27" name="乘号 26"/>
            <p:cNvSpPr/>
            <p:nvPr/>
          </p:nvSpPr>
          <p:spPr>
            <a:xfrm>
              <a:off x="7068014" y="164757"/>
              <a:ext cx="332376" cy="332376"/>
            </a:xfrm>
            <a:prstGeom prst="mathMultiply">
              <a:avLst>
                <a:gd name="adj1" fmla="val 136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乘号 27"/>
            <p:cNvSpPr/>
            <p:nvPr/>
          </p:nvSpPr>
          <p:spPr>
            <a:xfrm>
              <a:off x="7068014" y="482031"/>
              <a:ext cx="332376" cy="332376"/>
            </a:xfrm>
            <a:prstGeom prst="mathMultiply">
              <a:avLst>
                <a:gd name="adj1" fmla="val 136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65" name="组合 64"/>
          <p:cNvGrpSpPr/>
          <p:nvPr/>
        </p:nvGrpSpPr>
        <p:grpSpPr>
          <a:xfrm rot="5400000" flipH="1">
            <a:off x="10988365" y="5505840"/>
            <a:ext cx="292598" cy="1346667"/>
            <a:chOff x="1724433" y="1612606"/>
            <a:chExt cx="241950" cy="1113561"/>
          </a:xfrm>
          <a:solidFill>
            <a:schemeClr val="bg1"/>
          </a:solidFill>
        </p:grpSpPr>
        <p:grpSp>
          <p:nvGrpSpPr>
            <p:cNvPr id="66" name="组合 65"/>
            <p:cNvGrpSpPr/>
            <p:nvPr/>
          </p:nvGrpSpPr>
          <p:grpSpPr>
            <a:xfrm>
              <a:off x="1898681" y="1612606"/>
              <a:ext cx="67702" cy="1113561"/>
              <a:chOff x="2041334" y="1597820"/>
              <a:chExt cx="67702" cy="1113561"/>
            </a:xfrm>
            <a:grpFill/>
          </p:grpSpPr>
          <p:sp>
            <p:nvSpPr>
              <p:cNvPr id="76" name="椭圆 75"/>
              <p:cNvSpPr/>
              <p:nvPr/>
            </p:nvSpPr>
            <p:spPr>
              <a:xfrm>
                <a:off x="2041334" y="159782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2041334" y="174722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2041334" y="1896636"/>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2041334" y="2046044"/>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2041334" y="2195452"/>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2041334" y="234486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2041334" y="249426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2041334" y="2643679"/>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1724433" y="1612606"/>
              <a:ext cx="67702" cy="1113561"/>
              <a:chOff x="2041334" y="1597820"/>
              <a:chExt cx="67702" cy="1113561"/>
            </a:xfrm>
            <a:grpFill/>
          </p:grpSpPr>
          <p:sp>
            <p:nvSpPr>
              <p:cNvPr id="68" name="椭圆 67"/>
              <p:cNvSpPr/>
              <p:nvPr/>
            </p:nvSpPr>
            <p:spPr>
              <a:xfrm>
                <a:off x="2041334" y="159782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2041334" y="174722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2041334" y="1896636"/>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2041334" y="2046044"/>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2041334" y="2195452"/>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2041334" y="234486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2041334" y="249426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2041334" y="2643679"/>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2" presetClass="entr" presetSubtype="4" fill="hold" grpId="0" nodeType="withEffect">
                                  <p:stCondLst>
                                    <p:cond delay="0"/>
                                  </p:stCondLst>
                                  <p:iterate type="lt">
                                    <p:tmPct val="10000"/>
                                  </p:iterate>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1+#ppt_h/2"/>
                                          </p:val>
                                        </p:tav>
                                        <p:tav tm="100000">
                                          <p:val>
                                            <p:strVal val="#ppt_y"/>
                                          </p:val>
                                        </p:tav>
                                      </p:tavLst>
                                    </p:anim>
                                  </p:childTnLst>
                                </p:cTn>
                              </p:par>
                              <p:par>
                                <p:cTn id="12" presetID="26" presetClass="emph" presetSubtype="0" fill="hold" grpId="1" nodeType="withEffect">
                                  <p:stCondLst>
                                    <p:cond delay="0"/>
                                  </p:stCondLst>
                                  <p:iterate type="lt">
                                    <p:tmPct val="10000"/>
                                  </p:iterate>
                                  <p:childTnLst>
                                    <p:animEffect transition="out" filter="fade">
                                      <p:cBhvr>
                                        <p:cTn id="13" dur="500" tmFilter="0, 0; .2, .5; .8, .5; 1, 0"/>
                                        <p:tgtEl>
                                          <p:spTgt spid="3"/>
                                        </p:tgtEl>
                                      </p:cBhvr>
                                    </p:animEffect>
                                    <p:animScale>
                                      <p:cBhvr>
                                        <p:cTn id="14" dur="250" autoRev="1" fill="hold"/>
                                        <p:tgtEl>
                                          <p:spTgt spid="3"/>
                                        </p:tgtEl>
                                      </p:cBhvr>
                                      <p:by x="105000" y="105000"/>
                                    </p:animScale>
                                  </p:childTnLst>
                                </p:cTn>
                              </p:par>
                            </p:childTnLst>
                          </p:cTn>
                        </p:par>
                        <p:par>
                          <p:cTn id="15" fill="hold">
                            <p:stCondLst>
                              <p:cond delay="850"/>
                            </p:stCondLst>
                            <p:childTnLst>
                              <p:par>
                                <p:cTn id="16" presetID="42"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88"/>
                                        <p:tgtEl>
                                          <p:spTgt spid="4"/>
                                        </p:tgtEl>
                                      </p:cBhvr>
                                    </p:animEffect>
                                    <p:anim calcmode="lin" valueType="num">
                                      <p:cBhvr>
                                        <p:cTn id="19" dur="588" fill="hold"/>
                                        <p:tgtEl>
                                          <p:spTgt spid="4"/>
                                        </p:tgtEl>
                                        <p:attrNameLst>
                                          <p:attrName>ppt_x</p:attrName>
                                        </p:attrNameLst>
                                      </p:cBhvr>
                                      <p:tavLst>
                                        <p:tav tm="0">
                                          <p:val>
                                            <p:strVal val="#ppt_x"/>
                                          </p:val>
                                        </p:tav>
                                        <p:tav tm="100000">
                                          <p:val>
                                            <p:strVal val="#ppt_x"/>
                                          </p:val>
                                        </p:tav>
                                      </p:tavLst>
                                    </p:anim>
                                    <p:anim calcmode="lin" valueType="num">
                                      <p:cBhvr>
                                        <p:cTn id="20" dur="588" fill="hold"/>
                                        <p:tgtEl>
                                          <p:spTgt spid="4"/>
                                        </p:tgtEl>
                                        <p:attrNameLst>
                                          <p:attrName>ppt_y</p:attrName>
                                        </p:attrNameLst>
                                      </p:cBhvr>
                                      <p:tavLst>
                                        <p:tav tm="0">
                                          <p:val>
                                            <p:strVal val="#ppt_y+.1"/>
                                          </p:val>
                                        </p:tav>
                                        <p:tav tm="100000">
                                          <p:val>
                                            <p:strVal val="#ppt_y"/>
                                          </p:val>
                                        </p:tav>
                                      </p:tavLst>
                                    </p:anim>
                                  </p:childTnLst>
                                </p:cTn>
                              </p:par>
                              <p:par>
                                <p:cTn id="21" presetID="53" presetClass="entr" presetSubtype="16" fill="hold" grpId="0" nodeType="withEffect">
                                  <p:stCondLst>
                                    <p:cond delay="200"/>
                                  </p:stCondLst>
                                  <p:childTnLst>
                                    <p:set>
                                      <p:cBhvr>
                                        <p:cTn id="22" dur="1" fill="hold">
                                          <p:stCondLst>
                                            <p:cond delay="0"/>
                                          </p:stCondLst>
                                        </p:cTn>
                                        <p:tgtEl>
                                          <p:spTgt spid="24"/>
                                        </p:tgtEl>
                                        <p:attrNameLst>
                                          <p:attrName>style.visibility</p:attrName>
                                        </p:attrNameLst>
                                      </p:cBhvr>
                                      <p:to>
                                        <p:strVal val="visible"/>
                                      </p:to>
                                    </p:set>
                                    <p:anim calcmode="lin" valueType="num">
                                      <p:cBhvr>
                                        <p:cTn id="23" dur="200" fill="hold"/>
                                        <p:tgtEl>
                                          <p:spTgt spid="24"/>
                                        </p:tgtEl>
                                        <p:attrNameLst>
                                          <p:attrName>ppt_w</p:attrName>
                                        </p:attrNameLst>
                                      </p:cBhvr>
                                      <p:tavLst>
                                        <p:tav tm="0">
                                          <p:val>
                                            <p:fltVal val="0"/>
                                          </p:val>
                                        </p:tav>
                                        <p:tav tm="100000">
                                          <p:val>
                                            <p:strVal val="#ppt_w"/>
                                          </p:val>
                                        </p:tav>
                                      </p:tavLst>
                                    </p:anim>
                                    <p:anim calcmode="lin" valueType="num">
                                      <p:cBhvr>
                                        <p:cTn id="24" dur="200" fill="hold"/>
                                        <p:tgtEl>
                                          <p:spTgt spid="24"/>
                                        </p:tgtEl>
                                        <p:attrNameLst>
                                          <p:attrName>ppt_h</p:attrName>
                                        </p:attrNameLst>
                                      </p:cBhvr>
                                      <p:tavLst>
                                        <p:tav tm="0">
                                          <p:val>
                                            <p:fltVal val="0"/>
                                          </p:val>
                                        </p:tav>
                                        <p:tav tm="100000">
                                          <p:val>
                                            <p:strVal val="#ppt_h"/>
                                          </p:val>
                                        </p:tav>
                                      </p:tavLst>
                                    </p:anim>
                                    <p:animEffect transition="in" filter="fade">
                                      <p:cBhvr>
                                        <p:cTn id="25" dur="200"/>
                                        <p:tgtEl>
                                          <p:spTgt spid="24"/>
                                        </p:tgtEl>
                                      </p:cBhvr>
                                    </p:animEffect>
                                  </p:childTnLst>
                                </p:cTn>
                              </p:par>
                              <p:par>
                                <p:cTn id="26" presetID="6" presetClass="emph" presetSubtype="0" fill="hold" grpId="1" nodeType="withEffect">
                                  <p:stCondLst>
                                    <p:cond delay="400"/>
                                  </p:stCondLst>
                                  <p:childTnLst>
                                    <p:animScale>
                                      <p:cBhvr>
                                        <p:cTn id="27" dur="3600" fill="hold"/>
                                        <p:tgtEl>
                                          <p:spTgt spid="24"/>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P spid="3" grpId="1"/>
      <p:bldP spid="24" grpId="0"/>
      <p:bldP spid="2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2192000" cy="6858000"/>
            <a:chOff x="0" y="0"/>
            <a:chExt cx="12192000" cy="6858000"/>
          </a:xfrm>
        </p:grpSpPr>
        <p:pic>
          <p:nvPicPr>
            <p:cNvPr id="6" name="图片 5"/>
            <p:cNvPicPr>
              <a:picLocks noChangeAspect="1"/>
            </p:cNvPicPr>
            <p:nvPr/>
          </p:nvPicPr>
          <p:blipFill>
            <a:blip r:embed="rId1" cstate="screen"/>
            <a:stretch>
              <a:fillRect/>
            </a:stretch>
          </p:blipFill>
          <p:spPr>
            <a:xfrm>
              <a:off x="0" y="0"/>
              <a:ext cx="12192000" cy="6858000"/>
            </a:xfrm>
            <a:prstGeom prst="rect">
              <a:avLst/>
            </a:prstGeom>
          </p:spPr>
        </p:pic>
        <p:sp>
          <p:nvSpPr>
            <p:cNvPr id="7" name="矩形 6"/>
            <p:cNvSpPr/>
            <p:nvPr/>
          </p:nvSpPr>
          <p:spPr>
            <a:xfrm>
              <a:off x="0" y="1749746"/>
              <a:ext cx="12192000" cy="3240157"/>
            </a:xfrm>
            <a:prstGeom prst="rect">
              <a:avLst/>
            </a:prstGeom>
            <a:gradFill>
              <a:gsLst>
                <a:gs pos="53000">
                  <a:srgbClr val="266CD0"/>
                </a:gs>
                <a:gs pos="76124">
                  <a:srgbClr val="266CD0">
                    <a:alpha val="50000"/>
                  </a:srgbClr>
                </a:gs>
                <a:gs pos="26606">
                  <a:srgbClr val="266CD0">
                    <a:alpha val="50000"/>
                  </a:srgbClr>
                </a:gs>
                <a:gs pos="100000">
                  <a:schemeClr val="accent1">
                    <a:alpha val="0"/>
                  </a:schemeClr>
                </a:gs>
                <a:gs pos="0">
                  <a:schemeClr val="accent1">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5"/>
          <p:cNvSpPr txBox="1"/>
          <p:nvPr/>
        </p:nvSpPr>
        <p:spPr>
          <a:xfrm>
            <a:off x="9611330" y="438529"/>
            <a:ext cx="2301336" cy="276999"/>
          </a:xfrm>
          <a:prstGeom prst="rect">
            <a:avLst/>
          </a:prstGeom>
          <a:noFill/>
          <a:effectLst/>
        </p:spPr>
        <p:txBody>
          <a:bodyPr wrap="square" rtlCol="0" anchor="ctr">
            <a:spAutoFit/>
            <a:scene3d>
              <a:camera prst="orthographicFront"/>
              <a:lightRig rig="threePt" dir="t"/>
            </a:scene3d>
            <a:sp3d prstMaterial="powder"/>
          </a:bodyPr>
          <a:lstStyle/>
          <a:p>
            <a:pPr algn="dist"/>
            <a:r>
              <a:rPr lang="zh-CN" altLang="en-US" sz="1200" dirty="0">
                <a:solidFill>
                  <a:schemeClr val="bg1"/>
                </a:solidFill>
                <a:latin typeface="微软雅黑" panose="020B0503020204020204" pitchFamily="34" charset="-122"/>
                <a:ea typeface="微软雅黑" panose="020B0503020204020204" pitchFamily="34" charset="-122"/>
              </a:rPr>
              <a:t>服务 </a:t>
            </a: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品质 </a:t>
            </a: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科技 </a:t>
            </a: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领先</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279334" y="446264"/>
            <a:ext cx="1894055" cy="338554"/>
          </a:xfrm>
          <a:prstGeom prst="rect">
            <a:avLst/>
          </a:prstGeom>
        </p:spPr>
        <p:txBody>
          <a:bodyPr wrap="square">
            <a:spAutoFit/>
          </a:bodyPr>
          <a:lstStyle/>
          <a:p>
            <a:r>
              <a:rPr lang="en-US" altLang="zh-CN" sz="1600" dirty="0">
                <a:solidFill>
                  <a:schemeClr val="bg1"/>
                </a:solidFill>
                <a:latin typeface="方正正大黑简体" panose="02000000000000000000" pitchFamily="2" charset="-122"/>
                <a:ea typeface="方正正大黑简体" panose="02000000000000000000" pitchFamily="2" charset="-122"/>
                <a:cs typeface="Aa楷体" panose="02000500000000000000" pitchFamily="2" charset="-122"/>
                <a:sym typeface="阿里巴巴普惠体" panose="00020600040101010101" pitchFamily="18" charset="-122"/>
              </a:rPr>
              <a:t>YOUR LOGO</a:t>
            </a:r>
            <a:endParaRPr lang="zh-CN" altLang="en-US" sz="1600" dirty="0">
              <a:solidFill>
                <a:schemeClr val="bg1"/>
              </a:solidFill>
              <a:latin typeface="方正正大黑简体" panose="02000000000000000000" pitchFamily="2" charset="-122"/>
              <a:ea typeface="方正正大黑简体" panose="02000000000000000000" pitchFamily="2" charset="-122"/>
            </a:endParaRPr>
          </a:p>
        </p:txBody>
      </p:sp>
      <p:grpSp>
        <p:nvGrpSpPr>
          <p:cNvPr id="10" name="组合 9"/>
          <p:cNvGrpSpPr/>
          <p:nvPr/>
        </p:nvGrpSpPr>
        <p:grpSpPr>
          <a:xfrm rot="5400000">
            <a:off x="500988" y="5895019"/>
            <a:ext cx="332376" cy="649650"/>
            <a:chOff x="7068014" y="164757"/>
            <a:chExt cx="332376" cy="649650"/>
          </a:xfrm>
          <a:solidFill>
            <a:schemeClr val="bg1"/>
          </a:solidFill>
        </p:grpSpPr>
        <p:sp>
          <p:nvSpPr>
            <p:cNvPr id="11" name="乘号 10"/>
            <p:cNvSpPr/>
            <p:nvPr/>
          </p:nvSpPr>
          <p:spPr>
            <a:xfrm>
              <a:off x="7068014" y="164757"/>
              <a:ext cx="332376" cy="332376"/>
            </a:xfrm>
            <a:prstGeom prst="mathMultiply">
              <a:avLst>
                <a:gd name="adj1" fmla="val 136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乘号 14"/>
            <p:cNvSpPr/>
            <p:nvPr/>
          </p:nvSpPr>
          <p:spPr>
            <a:xfrm>
              <a:off x="7068014" y="482031"/>
              <a:ext cx="332376" cy="332376"/>
            </a:xfrm>
            <a:prstGeom prst="mathMultiply">
              <a:avLst>
                <a:gd name="adj1" fmla="val 136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6" name="组合 15"/>
          <p:cNvGrpSpPr/>
          <p:nvPr/>
        </p:nvGrpSpPr>
        <p:grpSpPr>
          <a:xfrm rot="5400000" flipH="1">
            <a:off x="10988365" y="5505840"/>
            <a:ext cx="292598" cy="1346667"/>
            <a:chOff x="1724433" y="1612606"/>
            <a:chExt cx="241950" cy="1113561"/>
          </a:xfrm>
          <a:solidFill>
            <a:schemeClr val="bg1"/>
          </a:solidFill>
        </p:grpSpPr>
        <p:grpSp>
          <p:nvGrpSpPr>
            <p:cNvPr id="17" name="组合 16"/>
            <p:cNvGrpSpPr/>
            <p:nvPr/>
          </p:nvGrpSpPr>
          <p:grpSpPr>
            <a:xfrm>
              <a:off x="1898681" y="1612606"/>
              <a:ext cx="67702" cy="1113561"/>
              <a:chOff x="2041334" y="1597820"/>
              <a:chExt cx="67702" cy="1113561"/>
            </a:xfrm>
            <a:grpFill/>
          </p:grpSpPr>
          <p:sp>
            <p:nvSpPr>
              <p:cNvPr id="27" name="椭圆 26"/>
              <p:cNvSpPr/>
              <p:nvPr/>
            </p:nvSpPr>
            <p:spPr>
              <a:xfrm>
                <a:off x="2041334" y="159782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041334" y="174722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2041334" y="1896636"/>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041334" y="2046044"/>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2041334" y="2195452"/>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2041334" y="234486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041334" y="249426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041334" y="2643679"/>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1724433" y="1612606"/>
              <a:ext cx="67702" cy="1113561"/>
              <a:chOff x="2041334" y="1597820"/>
              <a:chExt cx="67702" cy="1113561"/>
            </a:xfrm>
            <a:grpFill/>
          </p:grpSpPr>
          <p:sp>
            <p:nvSpPr>
              <p:cNvPr id="19" name="椭圆 18"/>
              <p:cNvSpPr/>
              <p:nvPr/>
            </p:nvSpPr>
            <p:spPr>
              <a:xfrm>
                <a:off x="2041334" y="159782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041334" y="174722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041334" y="1896636"/>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041334" y="2046044"/>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041334" y="2195452"/>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041334" y="234486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041334" y="249426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041334" y="2643679"/>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20"/>
          <p:cNvSpPr txBox="1"/>
          <p:nvPr/>
        </p:nvSpPr>
        <p:spPr>
          <a:xfrm>
            <a:off x="3993652" y="2940850"/>
            <a:ext cx="4235948" cy="1107996"/>
          </a:xfrm>
          <a:prstGeom prst="rect">
            <a:avLst/>
          </a:prstGeom>
          <a:noFill/>
        </p:spPr>
        <p:txBody>
          <a:bodyPr wrap="square" rtlCol="0">
            <a:spAutoFit/>
          </a:bodyPr>
          <a:lstStyle/>
          <a:p>
            <a:pPr algn="dist"/>
            <a:r>
              <a:rPr lang="zh-CN" altLang="en-US" sz="6600" dirty="0">
                <a:solidFill>
                  <a:schemeClr val="bg1"/>
                </a:solidFill>
                <a:latin typeface="方正正大黑简体" panose="02000000000000000000" pitchFamily="2" charset="-122"/>
                <a:ea typeface="方正正大黑简体" panose="02000000000000000000" pitchFamily="2" charset="-122"/>
                <a:sym typeface="Arial" panose="020B0604020202020204" pitchFamily="34" charset="0"/>
              </a:rPr>
              <a:t>公司简介</a:t>
            </a:r>
            <a:endParaRPr lang="zh-CN" altLang="en-US" sz="6600" dirty="0">
              <a:solidFill>
                <a:schemeClr val="bg1"/>
              </a:solidFill>
              <a:latin typeface="方正正大黑简体" panose="02000000000000000000" pitchFamily="2" charset="-122"/>
              <a:ea typeface="方正正大黑简体" panose="02000000000000000000" pitchFamily="2" charset="-122"/>
              <a:sym typeface="Arial" panose="020B0604020202020204" pitchFamily="34" charset="0"/>
            </a:endParaRPr>
          </a:p>
        </p:txBody>
      </p:sp>
      <p:sp>
        <p:nvSpPr>
          <p:cNvPr id="14" name="Rectangle 44"/>
          <p:cNvSpPr/>
          <p:nvPr/>
        </p:nvSpPr>
        <p:spPr>
          <a:xfrm>
            <a:off x="3288505" y="4063059"/>
            <a:ext cx="5614988" cy="538481"/>
          </a:xfrm>
          <a:prstGeom prst="rect">
            <a:avLst/>
          </a:prstGeom>
        </p:spPr>
        <p:txBody>
          <a:bodyPr wrap="square">
            <a:spAutoFit/>
          </a:bodyPr>
          <a:lstStyle/>
          <a:p>
            <a:pPr algn="ctr">
              <a:lnSpc>
                <a:spcPct val="120000"/>
              </a:lnSpc>
            </a:pPr>
            <a:r>
              <a:rPr lang="en-US" sz="125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A wonderful serenity has taken possession of my entire soul, like these sweet mornings of spring which I enjoy with my whole heart. </a:t>
            </a:r>
            <a:endParaRPr lang="en-US" sz="125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2" name="文本框 11"/>
          <p:cNvSpPr txBox="1"/>
          <p:nvPr/>
        </p:nvSpPr>
        <p:spPr>
          <a:xfrm>
            <a:off x="4353837" y="2090359"/>
            <a:ext cx="3517957" cy="2123658"/>
          </a:xfrm>
          <a:prstGeom prst="rect">
            <a:avLst/>
          </a:prstGeom>
          <a:noFill/>
        </p:spPr>
        <p:txBody>
          <a:bodyPr wrap="none">
            <a:spAutoFit/>
          </a:bodyPr>
          <a:lstStyle>
            <a:defPPr>
              <a:defRPr lang="zh-CN"/>
            </a:defPPr>
            <a:lvl1pPr algn="dist">
              <a:defRPr sz="5400">
                <a:gradFill>
                  <a:gsLst>
                    <a:gs pos="80000">
                      <a:schemeClr val="bg1">
                        <a:alpha val="0"/>
                      </a:schemeClr>
                    </a:gs>
                    <a:gs pos="0">
                      <a:schemeClr val="bg1">
                        <a:alpha val="60000"/>
                      </a:schemeClr>
                    </a:gs>
                  </a:gsLst>
                  <a:lin ang="5400000" scaled="0"/>
                </a:gradFill>
                <a:latin typeface="方正正大黑简体" panose="02000000000000000000" pitchFamily="2" charset="-122"/>
                <a:ea typeface="方正正大黑简体" panose="02000000000000000000" pitchFamily="2" charset="-122"/>
              </a:defRPr>
            </a:lvl1pPr>
          </a:lstStyle>
          <a:p>
            <a:r>
              <a:rPr lang="en-US" altLang="zh-CN" dirty="0"/>
              <a:t>PART 01</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strVal val="(6*min(max(#ppt_w*#ppt_h,.3),1)-7.4)/-.7*#ppt_w"/>
                                          </p:val>
                                        </p:tav>
                                        <p:tav tm="100000">
                                          <p:val>
                                            <p:strVal val="#ppt_w"/>
                                          </p:val>
                                        </p:tav>
                                      </p:tavLst>
                                    </p:anim>
                                    <p:anim calcmode="lin" valueType="num">
                                      <p:cBhvr>
                                        <p:cTn id="8" dur="500" fill="hold"/>
                                        <p:tgtEl>
                                          <p:spTgt spid="13"/>
                                        </p:tgtEl>
                                        <p:attrNameLst>
                                          <p:attrName>ppt_h</p:attrName>
                                        </p:attrNameLst>
                                      </p:cBhvr>
                                      <p:tavLst>
                                        <p:tav tm="0">
                                          <p:val>
                                            <p:strVal val="(6*min(max(#ppt_w*#ppt_h,.3),1)-7.4)/-.7*#ppt_h"/>
                                          </p:val>
                                        </p:tav>
                                        <p:tav tm="100000">
                                          <p:val>
                                            <p:strVal val="#ppt_h"/>
                                          </p:val>
                                        </p:tav>
                                      </p:tavLst>
                                    </p:anim>
                                    <p:anim calcmode="lin" valueType="num">
                                      <p:cBhvr>
                                        <p:cTn id="9" dur="500" fill="hold"/>
                                        <p:tgtEl>
                                          <p:spTgt spid="13"/>
                                        </p:tgtEl>
                                        <p:attrNameLst>
                                          <p:attrName>ppt_x</p:attrName>
                                        </p:attrNameLst>
                                      </p:cBhvr>
                                      <p:tavLst>
                                        <p:tav tm="0">
                                          <p:val>
                                            <p:fltVal val="0.5"/>
                                          </p:val>
                                        </p:tav>
                                        <p:tav tm="100000">
                                          <p:val>
                                            <p:strVal val="#ppt_x"/>
                                          </p:val>
                                        </p:tav>
                                      </p:tavLst>
                                    </p:anim>
                                    <p:anim calcmode="lin" valueType="num">
                                      <p:cBhvr>
                                        <p:cTn id="10" dur="50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randombar(horizontal)">
                                      <p:cBhvr>
                                        <p:cTn id="14" dur="500"/>
                                        <p:tgtEl>
                                          <p:spTgt spid="14"/>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8"/>
                                        </p:tgtEl>
                                        <p:attrNameLst>
                                          <p:attrName>style.visibility</p:attrName>
                                        </p:attrNameLst>
                                      </p:cBhvr>
                                      <p:to>
                                        <p:strVal val="visible"/>
                                      </p:to>
                                    </p:set>
                                    <p:anim calcmode="lin" valueType="num">
                                      <p:cBhvr>
                                        <p:cTn id="17" dur="200" fill="hold"/>
                                        <p:tgtEl>
                                          <p:spTgt spid="8"/>
                                        </p:tgtEl>
                                        <p:attrNameLst>
                                          <p:attrName>ppt_w</p:attrName>
                                        </p:attrNameLst>
                                      </p:cBhvr>
                                      <p:tavLst>
                                        <p:tav tm="0">
                                          <p:val>
                                            <p:fltVal val="0"/>
                                          </p:val>
                                        </p:tav>
                                        <p:tav tm="100000">
                                          <p:val>
                                            <p:strVal val="#ppt_w"/>
                                          </p:val>
                                        </p:tav>
                                      </p:tavLst>
                                    </p:anim>
                                    <p:anim calcmode="lin" valueType="num">
                                      <p:cBhvr>
                                        <p:cTn id="18" dur="200" fill="hold"/>
                                        <p:tgtEl>
                                          <p:spTgt spid="8"/>
                                        </p:tgtEl>
                                        <p:attrNameLst>
                                          <p:attrName>ppt_h</p:attrName>
                                        </p:attrNameLst>
                                      </p:cBhvr>
                                      <p:tavLst>
                                        <p:tav tm="0">
                                          <p:val>
                                            <p:fltVal val="0"/>
                                          </p:val>
                                        </p:tav>
                                        <p:tav tm="100000">
                                          <p:val>
                                            <p:strVal val="#ppt_h"/>
                                          </p:val>
                                        </p:tav>
                                      </p:tavLst>
                                    </p:anim>
                                    <p:animEffect transition="in" filter="fade">
                                      <p:cBhvr>
                                        <p:cTn id="19" dur="200"/>
                                        <p:tgtEl>
                                          <p:spTgt spid="8"/>
                                        </p:tgtEl>
                                      </p:cBhvr>
                                    </p:animEffect>
                                  </p:childTnLst>
                                </p:cTn>
                              </p:par>
                              <p:par>
                                <p:cTn id="20" presetID="6" presetClass="emph" presetSubtype="0" fill="hold" grpId="1" nodeType="withEffect">
                                  <p:stCondLst>
                                    <p:cond delay="400"/>
                                  </p:stCondLst>
                                  <p:childTnLst>
                                    <p:animScale>
                                      <p:cBhvr>
                                        <p:cTn id="21" dur="3600" fill="hold"/>
                                        <p:tgtEl>
                                          <p:spTgt spid="8"/>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 空心 2"/>
          <p:cNvSpPr/>
          <p:nvPr/>
        </p:nvSpPr>
        <p:spPr>
          <a:xfrm>
            <a:off x="9490044" y="2427793"/>
            <a:ext cx="4969056" cy="4969056"/>
          </a:xfrm>
          <a:prstGeom prst="donut">
            <a:avLst>
              <a:gd name="adj" fmla="val 25000"/>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pic>
        <p:nvPicPr>
          <p:cNvPr id="2" name="图片 1"/>
          <p:cNvPicPr>
            <a:picLocks noChangeAspect="1"/>
          </p:cNvPicPr>
          <p:nvPr/>
        </p:nvPicPr>
        <p:blipFill>
          <a:blip r:embed="rId1" cstate="screen"/>
          <a:stretch>
            <a:fillRect/>
          </a:stretch>
        </p:blipFill>
        <p:spPr>
          <a:xfrm>
            <a:off x="6502399" y="1143888"/>
            <a:ext cx="4670096" cy="4670096"/>
          </a:xfrm>
          <a:prstGeom prst="ellipse">
            <a:avLst/>
          </a:prstGeom>
          <a:ln>
            <a:solidFill>
              <a:schemeClr val="accent1">
                <a:lumMod val="40000"/>
                <a:lumOff val="60000"/>
              </a:schemeClr>
            </a:solidFill>
          </a:ln>
        </p:spPr>
      </p:pic>
      <p:sp>
        <p:nvSpPr>
          <p:cNvPr id="4" name="椭圆 3"/>
          <p:cNvSpPr/>
          <p:nvPr/>
        </p:nvSpPr>
        <p:spPr>
          <a:xfrm>
            <a:off x="5588000" y="3500438"/>
            <a:ext cx="2213674" cy="22136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5" name="椭圆 4"/>
          <p:cNvSpPr/>
          <p:nvPr/>
        </p:nvSpPr>
        <p:spPr>
          <a:xfrm>
            <a:off x="10221686" y="1392705"/>
            <a:ext cx="605971" cy="60597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cxnSp>
        <p:nvCxnSpPr>
          <p:cNvPr id="6" name="Straight Connector 4"/>
          <p:cNvCxnSpPr/>
          <p:nvPr/>
        </p:nvCxnSpPr>
        <p:spPr>
          <a:xfrm>
            <a:off x="1406988" y="4214113"/>
            <a:ext cx="3115624"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5"/>
          <p:cNvCxnSpPr/>
          <p:nvPr/>
        </p:nvCxnSpPr>
        <p:spPr>
          <a:xfrm>
            <a:off x="1406988" y="4214113"/>
            <a:ext cx="226042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itle 1"/>
          <p:cNvSpPr txBox="1"/>
          <p:nvPr/>
        </p:nvSpPr>
        <p:spPr>
          <a:xfrm>
            <a:off x="1315070" y="3898274"/>
            <a:ext cx="1815329" cy="276642"/>
          </a:xfrm>
          <a:prstGeom prst="rect">
            <a:avLst/>
          </a:prstGeom>
        </p:spPr>
        <p:txBody>
          <a:bodyPr anchor="b"/>
          <a:lstStyle>
            <a:lvl1pPr algn="ctr" defTabSz="914400" rtl="0" eaLnBrk="1" latinLnBrk="0" hangingPunct="1">
              <a:lnSpc>
                <a:spcPct val="90000"/>
              </a:lnSpc>
              <a:spcBef>
                <a:spcPct val="0"/>
              </a:spcBef>
              <a:buNone/>
              <a:defRPr sz="4000" b="1" i="0" kern="1200">
                <a:solidFill>
                  <a:schemeClr val="tx1"/>
                </a:solidFill>
                <a:latin typeface="Source Sans Pro Black" panose="020B0803030403020204" charset="0"/>
                <a:ea typeface="Source Sans Pro Black" panose="020B0803030403020204" charset="0"/>
                <a:cs typeface="Source Sans Pro Black" panose="020B0803030403020204" charset="0"/>
              </a:defRPr>
            </a:lvl1pPr>
          </a:lstStyle>
          <a:p>
            <a:pPr algn="l"/>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rPr>
              <a:t>在此输入标题</a:t>
            </a:r>
            <a:endPar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endParaRPr>
          </a:p>
        </p:txBody>
      </p:sp>
      <p:sp>
        <p:nvSpPr>
          <p:cNvPr id="9" name="Title 1"/>
          <p:cNvSpPr txBox="1"/>
          <p:nvPr/>
        </p:nvSpPr>
        <p:spPr>
          <a:xfrm>
            <a:off x="4044085" y="3907363"/>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panose="020B0803030403020204" charset="0"/>
                <a:ea typeface="Source Sans Pro Black" panose="020B0803030403020204" charset="0"/>
                <a:cs typeface="Source Sans Pro Black" panose="020B0803030403020204" charset="0"/>
              </a:defRPr>
            </a:lvl1pPr>
          </a:lstStyle>
          <a:p>
            <a:pPr algn="r"/>
            <a:r>
              <a:rPr lang="en-US" sz="1400" b="0" dirty="0">
                <a:solidFill>
                  <a:schemeClr val="tx1">
                    <a:lumMod val="75000"/>
                    <a:lumOff val="2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rPr>
              <a:t>78%</a:t>
            </a:r>
            <a:endParaRPr lang="en-US" sz="1400" b="0" dirty="0">
              <a:solidFill>
                <a:schemeClr val="tx1">
                  <a:lumMod val="75000"/>
                  <a:lumOff val="2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endParaRPr>
          </a:p>
        </p:txBody>
      </p:sp>
      <p:cxnSp>
        <p:nvCxnSpPr>
          <p:cNvPr id="10" name="Straight Connector 11"/>
          <p:cNvCxnSpPr/>
          <p:nvPr/>
        </p:nvCxnSpPr>
        <p:spPr>
          <a:xfrm>
            <a:off x="1406988" y="4790031"/>
            <a:ext cx="3115624"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2"/>
          <p:cNvCxnSpPr/>
          <p:nvPr/>
        </p:nvCxnSpPr>
        <p:spPr>
          <a:xfrm>
            <a:off x="1406988" y="4790031"/>
            <a:ext cx="272825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itle 1"/>
          <p:cNvSpPr txBox="1"/>
          <p:nvPr/>
        </p:nvSpPr>
        <p:spPr>
          <a:xfrm>
            <a:off x="1315070" y="4474192"/>
            <a:ext cx="1815329" cy="276642"/>
          </a:xfrm>
          <a:prstGeom prst="rect">
            <a:avLst/>
          </a:prstGeom>
        </p:spPr>
        <p:txBody>
          <a:bodyPr anchor="b"/>
          <a:lstStyle>
            <a:lvl1pPr algn="ctr" defTabSz="914400" rtl="0" eaLnBrk="1" latinLnBrk="0" hangingPunct="1">
              <a:lnSpc>
                <a:spcPct val="90000"/>
              </a:lnSpc>
              <a:spcBef>
                <a:spcPct val="0"/>
              </a:spcBef>
              <a:buNone/>
              <a:defRPr sz="4000" b="1" i="0" kern="1200">
                <a:solidFill>
                  <a:schemeClr val="tx1"/>
                </a:solidFill>
                <a:latin typeface="Source Sans Pro Black" panose="020B0803030403020204" charset="0"/>
                <a:ea typeface="Source Sans Pro Black" panose="020B0803030403020204" charset="0"/>
                <a:cs typeface="Source Sans Pro Black" panose="020B0803030403020204" charset="0"/>
              </a:defRPr>
            </a:lvl1pPr>
          </a:lstStyle>
          <a:p>
            <a:pPr algn="l"/>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rPr>
              <a:t>在此输入标题</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endParaRPr>
          </a:p>
        </p:txBody>
      </p:sp>
      <p:sp>
        <p:nvSpPr>
          <p:cNvPr id="13" name="Title 1"/>
          <p:cNvSpPr txBox="1"/>
          <p:nvPr/>
        </p:nvSpPr>
        <p:spPr>
          <a:xfrm>
            <a:off x="4044085" y="4483281"/>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panose="020B0803030403020204" charset="0"/>
                <a:ea typeface="Source Sans Pro Black" panose="020B0803030403020204" charset="0"/>
                <a:cs typeface="Source Sans Pro Black" panose="020B0803030403020204" charset="0"/>
              </a:defRPr>
            </a:lvl1pPr>
          </a:lstStyle>
          <a:p>
            <a:pPr algn="r"/>
            <a:r>
              <a:rPr lang="en-US" sz="1400" b="0" dirty="0">
                <a:solidFill>
                  <a:schemeClr val="tx1">
                    <a:lumMod val="75000"/>
                    <a:lumOff val="2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rPr>
              <a:t>90%</a:t>
            </a:r>
            <a:endParaRPr lang="en-US" sz="1400" b="0" dirty="0">
              <a:solidFill>
                <a:schemeClr val="tx1">
                  <a:lumMod val="75000"/>
                  <a:lumOff val="2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endParaRPr>
          </a:p>
        </p:txBody>
      </p:sp>
      <p:cxnSp>
        <p:nvCxnSpPr>
          <p:cNvPr id="14" name="Straight Connector 16"/>
          <p:cNvCxnSpPr/>
          <p:nvPr/>
        </p:nvCxnSpPr>
        <p:spPr>
          <a:xfrm>
            <a:off x="1406988" y="5365949"/>
            <a:ext cx="3115624"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7"/>
          <p:cNvCxnSpPr/>
          <p:nvPr/>
        </p:nvCxnSpPr>
        <p:spPr>
          <a:xfrm>
            <a:off x="1406988" y="5365949"/>
            <a:ext cx="137792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Title 1"/>
          <p:cNvSpPr txBox="1"/>
          <p:nvPr/>
        </p:nvSpPr>
        <p:spPr>
          <a:xfrm>
            <a:off x="1315070" y="5050110"/>
            <a:ext cx="1815329" cy="276642"/>
          </a:xfrm>
          <a:prstGeom prst="rect">
            <a:avLst/>
          </a:prstGeom>
        </p:spPr>
        <p:txBody>
          <a:bodyPr anchor="b"/>
          <a:lstStyle>
            <a:lvl1pPr algn="ctr" defTabSz="914400" rtl="0" eaLnBrk="1" latinLnBrk="0" hangingPunct="1">
              <a:lnSpc>
                <a:spcPct val="90000"/>
              </a:lnSpc>
              <a:spcBef>
                <a:spcPct val="0"/>
              </a:spcBef>
              <a:buNone/>
              <a:defRPr sz="4000" b="1" i="0" kern="1200">
                <a:solidFill>
                  <a:schemeClr val="tx1"/>
                </a:solidFill>
                <a:latin typeface="Source Sans Pro Black" panose="020B0803030403020204" charset="0"/>
                <a:ea typeface="Source Sans Pro Black" panose="020B0803030403020204" charset="0"/>
                <a:cs typeface="Source Sans Pro Black" panose="020B0803030403020204" charset="0"/>
              </a:defRPr>
            </a:lvl1pPr>
          </a:lstStyle>
          <a:p>
            <a:pPr algn="l"/>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rPr>
              <a:t>在此输入标题</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endParaRPr>
          </a:p>
        </p:txBody>
      </p:sp>
      <p:sp>
        <p:nvSpPr>
          <p:cNvPr id="17" name="Title 1"/>
          <p:cNvSpPr txBox="1"/>
          <p:nvPr/>
        </p:nvSpPr>
        <p:spPr>
          <a:xfrm>
            <a:off x="4044085" y="5059199"/>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panose="020B0803030403020204" charset="0"/>
                <a:ea typeface="Source Sans Pro Black" panose="020B0803030403020204" charset="0"/>
                <a:cs typeface="Source Sans Pro Black" panose="020B0803030403020204" charset="0"/>
              </a:defRPr>
            </a:lvl1pPr>
          </a:lstStyle>
          <a:p>
            <a:pPr algn="r"/>
            <a:r>
              <a:rPr lang="en-US" sz="1400" b="0" dirty="0">
                <a:solidFill>
                  <a:schemeClr val="tx1">
                    <a:lumMod val="75000"/>
                    <a:lumOff val="2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rPr>
              <a:t>40%</a:t>
            </a:r>
            <a:endParaRPr lang="en-US" sz="1400" b="0" dirty="0">
              <a:solidFill>
                <a:schemeClr val="tx1">
                  <a:lumMod val="75000"/>
                  <a:lumOff val="2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endParaRPr>
          </a:p>
        </p:txBody>
      </p:sp>
      <p:cxnSp>
        <p:nvCxnSpPr>
          <p:cNvPr id="18" name="Straight Connector 21"/>
          <p:cNvCxnSpPr/>
          <p:nvPr/>
        </p:nvCxnSpPr>
        <p:spPr>
          <a:xfrm>
            <a:off x="1406988" y="5941868"/>
            <a:ext cx="3115624"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22"/>
          <p:cNvCxnSpPr/>
          <p:nvPr/>
        </p:nvCxnSpPr>
        <p:spPr>
          <a:xfrm>
            <a:off x="1406988" y="5941868"/>
            <a:ext cx="226042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Title 1"/>
          <p:cNvSpPr txBox="1"/>
          <p:nvPr/>
        </p:nvSpPr>
        <p:spPr>
          <a:xfrm>
            <a:off x="1315070" y="5626029"/>
            <a:ext cx="1815329" cy="276642"/>
          </a:xfrm>
          <a:prstGeom prst="rect">
            <a:avLst/>
          </a:prstGeom>
        </p:spPr>
        <p:txBody>
          <a:bodyPr anchor="b"/>
          <a:lstStyle>
            <a:lvl1pPr algn="ctr" defTabSz="914400" rtl="0" eaLnBrk="1" latinLnBrk="0" hangingPunct="1">
              <a:lnSpc>
                <a:spcPct val="90000"/>
              </a:lnSpc>
              <a:spcBef>
                <a:spcPct val="0"/>
              </a:spcBef>
              <a:buNone/>
              <a:defRPr sz="4000" b="1" i="0" kern="1200">
                <a:solidFill>
                  <a:schemeClr val="tx1"/>
                </a:solidFill>
                <a:latin typeface="Source Sans Pro Black" panose="020B0803030403020204" charset="0"/>
                <a:ea typeface="Source Sans Pro Black" panose="020B0803030403020204" charset="0"/>
                <a:cs typeface="Source Sans Pro Black" panose="020B0803030403020204" charset="0"/>
              </a:defRPr>
            </a:lvl1pPr>
          </a:lstStyle>
          <a:p>
            <a:pPr algn="l"/>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rPr>
              <a:t>在此输入标题</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endParaRPr>
          </a:p>
        </p:txBody>
      </p:sp>
      <p:sp>
        <p:nvSpPr>
          <p:cNvPr id="21" name="Title 1"/>
          <p:cNvSpPr txBox="1"/>
          <p:nvPr/>
        </p:nvSpPr>
        <p:spPr>
          <a:xfrm>
            <a:off x="4044085" y="5635118"/>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panose="020B0803030403020204" charset="0"/>
                <a:ea typeface="Source Sans Pro Black" panose="020B0803030403020204" charset="0"/>
                <a:cs typeface="Source Sans Pro Black" panose="020B0803030403020204" charset="0"/>
              </a:defRPr>
            </a:lvl1pPr>
          </a:lstStyle>
          <a:p>
            <a:pPr algn="r"/>
            <a:r>
              <a:rPr lang="en-US" sz="1400" b="0" dirty="0">
                <a:solidFill>
                  <a:schemeClr val="tx1">
                    <a:lumMod val="75000"/>
                    <a:lumOff val="2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rPr>
              <a:t>90%</a:t>
            </a:r>
            <a:endParaRPr lang="en-US" sz="1400" b="0" dirty="0">
              <a:solidFill>
                <a:schemeClr val="tx1">
                  <a:lumMod val="75000"/>
                  <a:lumOff val="25000"/>
                </a:schemeClr>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endParaRPr>
          </a:p>
        </p:txBody>
      </p:sp>
      <p:sp>
        <p:nvSpPr>
          <p:cNvPr id="22" name="文本框 21"/>
          <p:cNvSpPr txBox="1"/>
          <p:nvPr/>
        </p:nvSpPr>
        <p:spPr>
          <a:xfrm>
            <a:off x="1315070" y="2621370"/>
            <a:ext cx="3174703" cy="890693"/>
          </a:xfrm>
          <a:prstGeom prst="rect">
            <a:avLst/>
          </a:prstGeom>
          <a:noFill/>
        </p:spPr>
        <p:txBody>
          <a:bodyPr wrap="square">
            <a:spAutoFit/>
          </a:bodyPr>
          <a:lstStyle/>
          <a:p>
            <a:pPr algn="just">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rPr>
              <a:t>点此输入内容或者复制您的内容在这里，通过复制您的文本后点此输入内容或者复制您的内容在这里，通过复制您的文本后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3" name="文本框 22"/>
          <p:cNvSpPr txBox="1"/>
          <p:nvPr/>
        </p:nvSpPr>
        <p:spPr>
          <a:xfrm>
            <a:off x="1388810" y="1697332"/>
            <a:ext cx="3348876" cy="615553"/>
          </a:xfrm>
          <a:prstGeom prst="rect">
            <a:avLst/>
          </a:prstGeom>
          <a:noFill/>
        </p:spPr>
        <p:txBody>
          <a:bodyPr wrap="square" lIns="0" tIns="0" rIns="0" bIns="0" rtlCol="0" anchor="t">
            <a:spAutoFit/>
          </a:bodyPr>
          <a:lstStyle>
            <a:defPPr>
              <a:defRPr lang="zh-CN"/>
            </a:defPPr>
            <a:lvl1pPr algn="ctr" defTabSz="1375410">
              <a:defRPr sz="2000" b="1">
                <a:latin typeface="思源黑体 CN Bold" panose="020B0800000000000000" pitchFamily="34" charset="-122"/>
                <a:ea typeface="思源黑体 CN Bold" panose="020B0800000000000000" pitchFamily="34" charset="-122"/>
              </a:defRPr>
            </a:lvl1pPr>
          </a:lstStyle>
          <a:p>
            <a:pPr algn="l"/>
            <a:r>
              <a:rPr lang="zh-CN" altLang="en-US" b="0" dirty="0">
                <a:latin typeface="方正正大黑简体" panose="02000000000000000000" pitchFamily="2" charset="-122"/>
                <a:ea typeface="方正正大黑简体" panose="02000000000000000000" pitchFamily="2" charset="-122"/>
                <a:sym typeface="思源黑体 CN Regular" panose="020B0500000000000000" pitchFamily="34" charset="-122"/>
              </a:rPr>
              <a:t>单击此处</a:t>
            </a:r>
            <a:endParaRPr lang="en-US" altLang="zh-CN" b="0" dirty="0">
              <a:latin typeface="方正正大黑简体" panose="02000000000000000000" pitchFamily="2" charset="-122"/>
              <a:ea typeface="方正正大黑简体" panose="02000000000000000000" pitchFamily="2" charset="-122"/>
              <a:sym typeface="思源黑体 CN Regular" panose="020B0500000000000000" pitchFamily="34" charset="-122"/>
            </a:endParaRPr>
          </a:p>
          <a:p>
            <a:pPr algn="l"/>
            <a:r>
              <a:rPr lang="zh-CN" altLang="en-US" b="0" dirty="0">
                <a:latin typeface="方正正大黑简体" panose="02000000000000000000" pitchFamily="2" charset="-122"/>
                <a:ea typeface="方正正大黑简体" panose="02000000000000000000" pitchFamily="2" charset="-122"/>
                <a:sym typeface="思源黑体 CN Regular" panose="020B0500000000000000" pitchFamily="34" charset="-122"/>
              </a:rPr>
              <a:t>输入您的主要标题</a:t>
            </a:r>
            <a:endParaRPr lang="en-US" altLang="zh-CN" b="0" dirty="0">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sp>
        <p:nvSpPr>
          <p:cNvPr id="24" name="文本框 23"/>
          <p:cNvSpPr txBox="1"/>
          <p:nvPr/>
        </p:nvSpPr>
        <p:spPr>
          <a:xfrm>
            <a:off x="1315070" y="1305953"/>
            <a:ext cx="1900724" cy="301878"/>
          </a:xfrm>
          <a:prstGeom prst="rect">
            <a:avLst/>
          </a:prstGeom>
          <a:noFill/>
        </p:spPr>
        <p:txBody>
          <a:bodyPr wrap="square">
            <a:spAutoFit/>
          </a:bodyPr>
          <a:lstStyle/>
          <a:p>
            <a:pPr algn="just">
              <a:lnSpc>
                <a:spcPct val="120000"/>
              </a:lnSpc>
            </a:pPr>
            <a:r>
              <a:rPr lang="en-US" altLang="zh-CN" sz="1200" b="1" dirty="0">
                <a:solidFill>
                  <a:schemeClr val="bg1">
                    <a:lumMod val="65000"/>
                  </a:schemeClr>
                </a:solidFill>
                <a:latin typeface="微软雅黑" panose="020B0503020204020204" pitchFamily="34" charset="-122"/>
                <a:ea typeface="微软雅黑" panose="020B0503020204020204" pitchFamily="34" charset="-122"/>
                <a:sym typeface="思源黑体 CN Regular" panose="020B0500000000000000" pitchFamily="34" charset="-122"/>
              </a:rPr>
              <a:t>ENTER THE TITLE</a:t>
            </a:r>
            <a:endParaRPr lang="en-US" altLang="zh-CN" sz="1200" b="1" dirty="0">
              <a:solidFill>
                <a:schemeClr val="bg1">
                  <a:lumMod val="65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cxnSp>
        <p:nvCxnSpPr>
          <p:cNvPr id="25" name="直接连接符 24"/>
          <p:cNvCxnSpPr/>
          <p:nvPr/>
        </p:nvCxnSpPr>
        <p:spPr>
          <a:xfrm>
            <a:off x="1415765" y="2521864"/>
            <a:ext cx="476581"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839788" y="1407552"/>
            <a:ext cx="153907" cy="15390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7" name="TextBox 17"/>
          <p:cNvSpPr txBox="1"/>
          <p:nvPr/>
        </p:nvSpPr>
        <p:spPr>
          <a:xfrm>
            <a:off x="6021416" y="4166239"/>
            <a:ext cx="1346844" cy="694934"/>
          </a:xfrm>
          <a:prstGeom prst="rect">
            <a:avLst/>
          </a:prstGeom>
          <a:noFill/>
        </p:spPr>
        <p:txBody>
          <a:bodyPr wrap="none" rtlCol="0">
            <a:spAutoFit/>
          </a:bodyPr>
          <a:lstStyle/>
          <a:p>
            <a:pPr algn="ctr">
              <a:lnSpc>
                <a:spcPct val="89000"/>
              </a:lnSpc>
            </a:pPr>
            <a:r>
              <a:rPr lang="en-US" sz="4400" dirty="0">
                <a:solidFill>
                  <a:schemeClr val="bg1"/>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rPr>
              <a:t>54%</a:t>
            </a:r>
            <a:endParaRPr lang="en-US" sz="4400" dirty="0">
              <a:solidFill>
                <a:schemeClr val="bg1"/>
              </a:solidFill>
              <a:latin typeface="微软雅黑" panose="020B0503020204020204" pitchFamily="34" charset="-122"/>
              <a:ea typeface="微软雅黑" panose="020B0503020204020204" pitchFamily="34" charset="-122"/>
              <a:cs typeface="Bebas Neue" charset="0"/>
              <a:sym typeface="思源黑体 CN Regular" panose="020B0500000000000000" pitchFamily="34" charset="-122"/>
            </a:endParaRPr>
          </a:p>
        </p:txBody>
      </p:sp>
      <p:sp>
        <p:nvSpPr>
          <p:cNvPr id="28" name="Rectangle 21"/>
          <p:cNvSpPr/>
          <p:nvPr/>
        </p:nvSpPr>
        <p:spPr>
          <a:xfrm>
            <a:off x="6294728" y="4798916"/>
            <a:ext cx="800219" cy="258340"/>
          </a:xfrm>
          <a:prstGeom prst="rect">
            <a:avLst/>
          </a:prstGeom>
        </p:spPr>
        <p:txBody>
          <a:bodyPr wrap="none">
            <a:spAutoFit/>
          </a:bodyPr>
          <a:lstStyle/>
          <a:p>
            <a:pPr algn="ctr">
              <a:lnSpc>
                <a:spcPct val="89000"/>
              </a:lnSpc>
            </a:pPr>
            <a:r>
              <a:rPr lang="zh-CN" altLang="en-US" sz="12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rPr>
              <a:t>输入文字</a:t>
            </a:r>
            <a:endParaRPr lang="zh-CN" altLang="en-US" sz="12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nvGrpSpPr>
          <p:cNvPr id="36" name="组合 35"/>
          <p:cNvGrpSpPr/>
          <p:nvPr/>
        </p:nvGrpSpPr>
        <p:grpSpPr>
          <a:xfrm>
            <a:off x="1828798" y="309880"/>
            <a:ext cx="8532034" cy="523220"/>
            <a:chOff x="1828798" y="309880"/>
            <a:chExt cx="8532034" cy="523220"/>
          </a:xfrm>
        </p:grpSpPr>
        <p:grpSp>
          <p:nvGrpSpPr>
            <p:cNvPr id="33" name="组合 32"/>
            <p:cNvGrpSpPr/>
            <p:nvPr/>
          </p:nvGrpSpPr>
          <p:grpSpPr>
            <a:xfrm>
              <a:off x="1828798" y="576470"/>
              <a:ext cx="8532034" cy="0"/>
              <a:chOff x="1689652" y="576470"/>
              <a:chExt cx="8532034" cy="0"/>
            </a:xfrm>
          </p:grpSpPr>
          <p:cxnSp>
            <p:nvCxnSpPr>
              <p:cNvPr id="31" name="直接连接符 30"/>
              <p:cNvCxnSpPr/>
              <p:nvPr/>
            </p:nvCxnSpPr>
            <p:spPr>
              <a:xfrm>
                <a:off x="1689652" y="576470"/>
                <a:ext cx="280012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421565" y="576470"/>
                <a:ext cx="280012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4" name="文本框 20"/>
            <p:cNvSpPr txBox="1"/>
            <p:nvPr/>
          </p:nvSpPr>
          <p:spPr>
            <a:xfrm>
              <a:off x="4855017" y="309880"/>
              <a:ext cx="2508747" cy="523220"/>
            </a:xfrm>
            <a:prstGeom prst="rect">
              <a:avLst/>
            </a:prstGeom>
            <a:noFill/>
          </p:spPr>
          <p:txBody>
            <a:bodyPr wrap="square" rtlCol="0">
              <a:spAutoFit/>
            </a:bodyPr>
            <a:lstStyle/>
            <a:p>
              <a:pPr algn="dist"/>
              <a:r>
                <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rPr>
                <a:t>公司简介</a:t>
              </a:r>
              <a:endPar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endParaRPr>
            </a:p>
          </p:txBody>
        </p:sp>
      </p:gr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a:spLocks noEditPoints="1"/>
          </p:cNvSpPr>
          <p:nvPr/>
        </p:nvSpPr>
        <p:spPr bwMode="auto">
          <a:xfrm>
            <a:off x="1514043" y="2993052"/>
            <a:ext cx="1612322" cy="1585258"/>
          </a:xfrm>
          <a:prstGeom prst="donut">
            <a:avLst>
              <a:gd name="adj" fmla="val 7155"/>
            </a:avLst>
          </a:prstGeom>
          <a:solidFill>
            <a:schemeClr val="accent2"/>
          </a:solidFill>
          <a:ln>
            <a:noFill/>
          </a:ln>
        </p:spPr>
        <p:txBody>
          <a:bodyPr vert="horz" wrap="square" lIns="91440" tIns="45720" rIns="91440" bIns="45720" numCol="1" anchor="t" anchorCtr="0" compatLnSpc="1"/>
          <a:lstStyle/>
          <a:p>
            <a:endParaRPr lang="en-US" sz="20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3" name="Freeform 10"/>
          <p:cNvSpPr/>
          <p:nvPr/>
        </p:nvSpPr>
        <p:spPr bwMode="auto">
          <a:xfrm>
            <a:off x="1828790" y="2435143"/>
            <a:ext cx="984263" cy="499305"/>
          </a:xfrm>
          <a:custGeom>
            <a:avLst/>
            <a:gdLst>
              <a:gd name="T0" fmla="*/ 686 w 686"/>
              <a:gd name="T1" fmla="*/ 196 h 348"/>
              <a:gd name="T2" fmla="*/ 344 w 686"/>
              <a:gd name="T3" fmla="*/ 0 h 348"/>
              <a:gd name="T4" fmla="*/ 344 w 686"/>
              <a:gd name="T5" fmla="*/ 0 h 348"/>
              <a:gd name="T6" fmla="*/ 342 w 686"/>
              <a:gd name="T7" fmla="*/ 0 h 348"/>
              <a:gd name="T8" fmla="*/ 0 w 686"/>
              <a:gd name="T9" fmla="*/ 196 h 348"/>
              <a:gd name="T10" fmla="*/ 0 w 686"/>
              <a:gd name="T11" fmla="*/ 348 h 348"/>
              <a:gd name="T12" fmla="*/ 344 w 686"/>
              <a:gd name="T13" fmla="*/ 151 h 348"/>
              <a:gd name="T14" fmla="*/ 686 w 686"/>
              <a:gd name="T15" fmla="*/ 348 h 348"/>
              <a:gd name="T16" fmla="*/ 686 w 686"/>
              <a:gd name="T17" fmla="*/ 19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6" h="348">
                <a:moveTo>
                  <a:pt x="686" y="196"/>
                </a:moveTo>
                <a:lnTo>
                  <a:pt x="344" y="0"/>
                </a:lnTo>
                <a:lnTo>
                  <a:pt x="344" y="0"/>
                </a:lnTo>
                <a:lnTo>
                  <a:pt x="342" y="0"/>
                </a:lnTo>
                <a:lnTo>
                  <a:pt x="0" y="196"/>
                </a:lnTo>
                <a:lnTo>
                  <a:pt x="0" y="348"/>
                </a:lnTo>
                <a:lnTo>
                  <a:pt x="344" y="151"/>
                </a:lnTo>
                <a:lnTo>
                  <a:pt x="686" y="348"/>
                </a:lnTo>
                <a:lnTo>
                  <a:pt x="686" y="196"/>
                </a:lnTo>
                <a:close/>
              </a:path>
            </a:pathLst>
          </a:custGeom>
          <a:solidFill>
            <a:schemeClr val="accent2"/>
          </a:solidFill>
          <a:ln>
            <a:noFill/>
          </a:ln>
        </p:spPr>
        <p:txBody>
          <a:bodyPr vert="horz" wrap="square" lIns="91440" tIns="45720" rIns="91440" bIns="45720" numCol="1" anchor="t" anchorCtr="0" compatLnSpc="1"/>
          <a:lstStyle/>
          <a:p>
            <a:endParaRPr lang="en-US" sz="20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nvGrpSpPr>
          <p:cNvPr id="4" name="Group 23"/>
          <p:cNvGrpSpPr/>
          <p:nvPr/>
        </p:nvGrpSpPr>
        <p:grpSpPr>
          <a:xfrm>
            <a:off x="2012139" y="3545088"/>
            <a:ext cx="616130" cy="542280"/>
            <a:chOff x="10059988" y="2759075"/>
            <a:chExt cx="463550" cy="407988"/>
          </a:xfrm>
          <a:solidFill>
            <a:schemeClr val="accent1"/>
          </a:solidFill>
        </p:grpSpPr>
        <p:sp>
          <p:nvSpPr>
            <p:cNvPr id="5" name="Freeform 182"/>
            <p:cNvSpPr/>
            <p:nvPr/>
          </p:nvSpPr>
          <p:spPr bwMode="auto">
            <a:xfrm>
              <a:off x="10059988" y="2759075"/>
              <a:ext cx="463550" cy="168275"/>
            </a:xfrm>
            <a:custGeom>
              <a:avLst/>
              <a:gdLst>
                <a:gd name="T0" fmla="*/ 1606 w 3212"/>
                <a:gd name="T1" fmla="*/ 0 h 1164"/>
                <a:gd name="T2" fmla="*/ 1815 w 3212"/>
                <a:gd name="T3" fmla="*/ 5 h 1164"/>
                <a:gd name="T4" fmla="*/ 2016 w 3212"/>
                <a:gd name="T5" fmla="*/ 19 h 1164"/>
                <a:gd name="T6" fmla="*/ 2208 w 3212"/>
                <a:gd name="T7" fmla="*/ 43 h 1164"/>
                <a:gd name="T8" fmla="*/ 2388 w 3212"/>
                <a:gd name="T9" fmla="*/ 74 h 1164"/>
                <a:gd name="T10" fmla="*/ 2554 w 3212"/>
                <a:gd name="T11" fmla="*/ 112 h 1164"/>
                <a:gd name="T12" fmla="*/ 2706 w 3212"/>
                <a:gd name="T13" fmla="*/ 158 h 1164"/>
                <a:gd name="T14" fmla="*/ 2841 w 3212"/>
                <a:gd name="T15" fmla="*/ 210 h 1164"/>
                <a:gd name="T16" fmla="*/ 2958 w 3212"/>
                <a:gd name="T17" fmla="*/ 268 h 1164"/>
                <a:gd name="T18" fmla="*/ 3055 w 3212"/>
                <a:gd name="T19" fmla="*/ 331 h 1164"/>
                <a:gd name="T20" fmla="*/ 3130 w 3212"/>
                <a:gd name="T21" fmla="*/ 398 h 1164"/>
                <a:gd name="T22" fmla="*/ 3182 w 3212"/>
                <a:gd name="T23" fmla="*/ 469 h 1164"/>
                <a:gd name="T24" fmla="*/ 3209 w 3212"/>
                <a:gd name="T25" fmla="*/ 544 h 1164"/>
                <a:gd name="T26" fmla="*/ 3209 w 3212"/>
                <a:gd name="T27" fmla="*/ 620 h 1164"/>
                <a:gd name="T28" fmla="*/ 3182 w 3212"/>
                <a:gd name="T29" fmla="*/ 695 h 1164"/>
                <a:gd name="T30" fmla="*/ 3130 w 3212"/>
                <a:gd name="T31" fmla="*/ 766 h 1164"/>
                <a:gd name="T32" fmla="*/ 3055 w 3212"/>
                <a:gd name="T33" fmla="*/ 833 h 1164"/>
                <a:gd name="T34" fmla="*/ 2958 w 3212"/>
                <a:gd name="T35" fmla="*/ 896 h 1164"/>
                <a:gd name="T36" fmla="*/ 2841 w 3212"/>
                <a:gd name="T37" fmla="*/ 954 h 1164"/>
                <a:gd name="T38" fmla="*/ 2706 w 3212"/>
                <a:gd name="T39" fmla="*/ 1006 h 1164"/>
                <a:gd name="T40" fmla="*/ 2554 w 3212"/>
                <a:gd name="T41" fmla="*/ 1052 h 1164"/>
                <a:gd name="T42" fmla="*/ 2388 w 3212"/>
                <a:gd name="T43" fmla="*/ 1090 h 1164"/>
                <a:gd name="T44" fmla="*/ 2208 w 3212"/>
                <a:gd name="T45" fmla="*/ 1122 h 1164"/>
                <a:gd name="T46" fmla="*/ 2016 w 3212"/>
                <a:gd name="T47" fmla="*/ 1145 h 1164"/>
                <a:gd name="T48" fmla="*/ 1815 w 3212"/>
                <a:gd name="T49" fmla="*/ 1159 h 1164"/>
                <a:gd name="T50" fmla="*/ 1606 w 3212"/>
                <a:gd name="T51" fmla="*/ 1164 h 1164"/>
                <a:gd name="T52" fmla="*/ 1397 w 3212"/>
                <a:gd name="T53" fmla="*/ 1159 h 1164"/>
                <a:gd name="T54" fmla="*/ 1195 w 3212"/>
                <a:gd name="T55" fmla="*/ 1145 h 1164"/>
                <a:gd name="T56" fmla="*/ 1004 w 3212"/>
                <a:gd name="T57" fmla="*/ 1122 h 1164"/>
                <a:gd name="T58" fmla="*/ 824 w 3212"/>
                <a:gd name="T59" fmla="*/ 1090 h 1164"/>
                <a:gd name="T60" fmla="*/ 658 w 3212"/>
                <a:gd name="T61" fmla="*/ 1052 h 1164"/>
                <a:gd name="T62" fmla="*/ 506 w 3212"/>
                <a:gd name="T63" fmla="*/ 1006 h 1164"/>
                <a:gd name="T64" fmla="*/ 371 w 3212"/>
                <a:gd name="T65" fmla="*/ 954 h 1164"/>
                <a:gd name="T66" fmla="*/ 254 w 3212"/>
                <a:gd name="T67" fmla="*/ 896 h 1164"/>
                <a:gd name="T68" fmla="*/ 157 w 3212"/>
                <a:gd name="T69" fmla="*/ 833 h 1164"/>
                <a:gd name="T70" fmla="*/ 82 w 3212"/>
                <a:gd name="T71" fmla="*/ 766 h 1164"/>
                <a:gd name="T72" fmla="*/ 30 w 3212"/>
                <a:gd name="T73" fmla="*/ 695 h 1164"/>
                <a:gd name="T74" fmla="*/ 3 w 3212"/>
                <a:gd name="T75" fmla="*/ 620 h 1164"/>
                <a:gd name="T76" fmla="*/ 3 w 3212"/>
                <a:gd name="T77" fmla="*/ 544 h 1164"/>
                <a:gd name="T78" fmla="*/ 30 w 3212"/>
                <a:gd name="T79" fmla="*/ 469 h 1164"/>
                <a:gd name="T80" fmla="*/ 82 w 3212"/>
                <a:gd name="T81" fmla="*/ 398 h 1164"/>
                <a:gd name="T82" fmla="*/ 157 w 3212"/>
                <a:gd name="T83" fmla="*/ 331 h 1164"/>
                <a:gd name="T84" fmla="*/ 254 w 3212"/>
                <a:gd name="T85" fmla="*/ 268 h 1164"/>
                <a:gd name="T86" fmla="*/ 371 w 3212"/>
                <a:gd name="T87" fmla="*/ 210 h 1164"/>
                <a:gd name="T88" fmla="*/ 506 w 3212"/>
                <a:gd name="T89" fmla="*/ 158 h 1164"/>
                <a:gd name="T90" fmla="*/ 658 w 3212"/>
                <a:gd name="T91" fmla="*/ 112 h 1164"/>
                <a:gd name="T92" fmla="*/ 824 w 3212"/>
                <a:gd name="T93" fmla="*/ 74 h 1164"/>
                <a:gd name="T94" fmla="*/ 1004 w 3212"/>
                <a:gd name="T95" fmla="*/ 43 h 1164"/>
                <a:gd name="T96" fmla="*/ 1195 w 3212"/>
                <a:gd name="T97" fmla="*/ 19 h 1164"/>
                <a:gd name="T98" fmla="*/ 1397 w 3212"/>
                <a:gd name="T99" fmla="*/ 5 h 1164"/>
                <a:gd name="T100" fmla="*/ 1606 w 3212"/>
                <a:gd name="T101" fmla="*/ 0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12" h="1164">
                  <a:moveTo>
                    <a:pt x="1606" y="0"/>
                  </a:moveTo>
                  <a:lnTo>
                    <a:pt x="1606" y="0"/>
                  </a:lnTo>
                  <a:lnTo>
                    <a:pt x="1712" y="2"/>
                  </a:lnTo>
                  <a:lnTo>
                    <a:pt x="1815" y="5"/>
                  </a:lnTo>
                  <a:lnTo>
                    <a:pt x="1917" y="11"/>
                  </a:lnTo>
                  <a:lnTo>
                    <a:pt x="2016" y="19"/>
                  </a:lnTo>
                  <a:lnTo>
                    <a:pt x="2114" y="30"/>
                  </a:lnTo>
                  <a:lnTo>
                    <a:pt x="2208" y="43"/>
                  </a:lnTo>
                  <a:lnTo>
                    <a:pt x="2299" y="57"/>
                  </a:lnTo>
                  <a:lnTo>
                    <a:pt x="2388" y="74"/>
                  </a:lnTo>
                  <a:lnTo>
                    <a:pt x="2472" y="92"/>
                  </a:lnTo>
                  <a:lnTo>
                    <a:pt x="2554" y="112"/>
                  </a:lnTo>
                  <a:lnTo>
                    <a:pt x="2632" y="135"/>
                  </a:lnTo>
                  <a:lnTo>
                    <a:pt x="2706" y="158"/>
                  </a:lnTo>
                  <a:lnTo>
                    <a:pt x="2775" y="183"/>
                  </a:lnTo>
                  <a:lnTo>
                    <a:pt x="2841" y="210"/>
                  </a:lnTo>
                  <a:lnTo>
                    <a:pt x="2902" y="238"/>
                  </a:lnTo>
                  <a:lnTo>
                    <a:pt x="2958" y="268"/>
                  </a:lnTo>
                  <a:lnTo>
                    <a:pt x="3009" y="299"/>
                  </a:lnTo>
                  <a:lnTo>
                    <a:pt x="3055" y="331"/>
                  </a:lnTo>
                  <a:lnTo>
                    <a:pt x="3096" y="364"/>
                  </a:lnTo>
                  <a:lnTo>
                    <a:pt x="3130" y="398"/>
                  </a:lnTo>
                  <a:lnTo>
                    <a:pt x="3159" y="433"/>
                  </a:lnTo>
                  <a:lnTo>
                    <a:pt x="3182" y="469"/>
                  </a:lnTo>
                  <a:lnTo>
                    <a:pt x="3199" y="506"/>
                  </a:lnTo>
                  <a:lnTo>
                    <a:pt x="3209" y="544"/>
                  </a:lnTo>
                  <a:lnTo>
                    <a:pt x="3212" y="582"/>
                  </a:lnTo>
                  <a:lnTo>
                    <a:pt x="3209" y="620"/>
                  </a:lnTo>
                  <a:lnTo>
                    <a:pt x="3199" y="658"/>
                  </a:lnTo>
                  <a:lnTo>
                    <a:pt x="3182" y="695"/>
                  </a:lnTo>
                  <a:lnTo>
                    <a:pt x="3159" y="731"/>
                  </a:lnTo>
                  <a:lnTo>
                    <a:pt x="3130" y="766"/>
                  </a:lnTo>
                  <a:lnTo>
                    <a:pt x="3096" y="800"/>
                  </a:lnTo>
                  <a:lnTo>
                    <a:pt x="3055" y="833"/>
                  </a:lnTo>
                  <a:lnTo>
                    <a:pt x="3009" y="865"/>
                  </a:lnTo>
                  <a:lnTo>
                    <a:pt x="2958" y="896"/>
                  </a:lnTo>
                  <a:lnTo>
                    <a:pt x="2902" y="926"/>
                  </a:lnTo>
                  <a:lnTo>
                    <a:pt x="2841" y="954"/>
                  </a:lnTo>
                  <a:lnTo>
                    <a:pt x="2775" y="981"/>
                  </a:lnTo>
                  <a:lnTo>
                    <a:pt x="2706" y="1006"/>
                  </a:lnTo>
                  <a:lnTo>
                    <a:pt x="2632" y="1030"/>
                  </a:lnTo>
                  <a:lnTo>
                    <a:pt x="2554" y="1052"/>
                  </a:lnTo>
                  <a:lnTo>
                    <a:pt x="2472" y="1072"/>
                  </a:lnTo>
                  <a:lnTo>
                    <a:pt x="2388" y="1090"/>
                  </a:lnTo>
                  <a:lnTo>
                    <a:pt x="2299" y="1107"/>
                  </a:lnTo>
                  <a:lnTo>
                    <a:pt x="2208" y="1122"/>
                  </a:lnTo>
                  <a:lnTo>
                    <a:pt x="2114" y="1134"/>
                  </a:lnTo>
                  <a:lnTo>
                    <a:pt x="2016" y="1145"/>
                  </a:lnTo>
                  <a:lnTo>
                    <a:pt x="1917" y="1153"/>
                  </a:lnTo>
                  <a:lnTo>
                    <a:pt x="1815" y="1159"/>
                  </a:lnTo>
                  <a:lnTo>
                    <a:pt x="1712" y="1163"/>
                  </a:lnTo>
                  <a:lnTo>
                    <a:pt x="1606" y="1164"/>
                  </a:lnTo>
                  <a:lnTo>
                    <a:pt x="1500" y="1163"/>
                  </a:lnTo>
                  <a:lnTo>
                    <a:pt x="1397" y="1159"/>
                  </a:lnTo>
                  <a:lnTo>
                    <a:pt x="1295" y="1153"/>
                  </a:lnTo>
                  <a:lnTo>
                    <a:pt x="1195" y="1145"/>
                  </a:lnTo>
                  <a:lnTo>
                    <a:pt x="1098" y="1134"/>
                  </a:lnTo>
                  <a:lnTo>
                    <a:pt x="1004" y="1122"/>
                  </a:lnTo>
                  <a:lnTo>
                    <a:pt x="912" y="1107"/>
                  </a:lnTo>
                  <a:lnTo>
                    <a:pt x="824" y="1090"/>
                  </a:lnTo>
                  <a:lnTo>
                    <a:pt x="739" y="1072"/>
                  </a:lnTo>
                  <a:lnTo>
                    <a:pt x="658" y="1052"/>
                  </a:lnTo>
                  <a:lnTo>
                    <a:pt x="580" y="1030"/>
                  </a:lnTo>
                  <a:lnTo>
                    <a:pt x="506" y="1006"/>
                  </a:lnTo>
                  <a:lnTo>
                    <a:pt x="436" y="981"/>
                  </a:lnTo>
                  <a:lnTo>
                    <a:pt x="371" y="954"/>
                  </a:lnTo>
                  <a:lnTo>
                    <a:pt x="310" y="926"/>
                  </a:lnTo>
                  <a:lnTo>
                    <a:pt x="254" y="896"/>
                  </a:lnTo>
                  <a:lnTo>
                    <a:pt x="203" y="865"/>
                  </a:lnTo>
                  <a:lnTo>
                    <a:pt x="157" y="833"/>
                  </a:lnTo>
                  <a:lnTo>
                    <a:pt x="116" y="800"/>
                  </a:lnTo>
                  <a:lnTo>
                    <a:pt x="82" y="766"/>
                  </a:lnTo>
                  <a:lnTo>
                    <a:pt x="53" y="731"/>
                  </a:lnTo>
                  <a:lnTo>
                    <a:pt x="30" y="695"/>
                  </a:lnTo>
                  <a:lnTo>
                    <a:pt x="13" y="658"/>
                  </a:lnTo>
                  <a:lnTo>
                    <a:pt x="3" y="620"/>
                  </a:lnTo>
                  <a:lnTo>
                    <a:pt x="0" y="582"/>
                  </a:lnTo>
                  <a:lnTo>
                    <a:pt x="3" y="544"/>
                  </a:lnTo>
                  <a:lnTo>
                    <a:pt x="13" y="506"/>
                  </a:lnTo>
                  <a:lnTo>
                    <a:pt x="30" y="469"/>
                  </a:lnTo>
                  <a:lnTo>
                    <a:pt x="53" y="433"/>
                  </a:lnTo>
                  <a:lnTo>
                    <a:pt x="82" y="398"/>
                  </a:lnTo>
                  <a:lnTo>
                    <a:pt x="116" y="364"/>
                  </a:lnTo>
                  <a:lnTo>
                    <a:pt x="157" y="331"/>
                  </a:lnTo>
                  <a:lnTo>
                    <a:pt x="203" y="299"/>
                  </a:lnTo>
                  <a:lnTo>
                    <a:pt x="254" y="268"/>
                  </a:lnTo>
                  <a:lnTo>
                    <a:pt x="310" y="238"/>
                  </a:lnTo>
                  <a:lnTo>
                    <a:pt x="371" y="210"/>
                  </a:lnTo>
                  <a:lnTo>
                    <a:pt x="436" y="183"/>
                  </a:lnTo>
                  <a:lnTo>
                    <a:pt x="506" y="158"/>
                  </a:lnTo>
                  <a:lnTo>
                    <a:pt x="580" y="135"/>
                  </a:lnTo>
                  <a:lnTo>
                    <a:pt x="658" y="112"/>
                  </a:lnTo>
                  <a:lnTo>
                    <a:pt x="739" y="92"/>
                  </a:lnTo>
                  <a:lnTo>
                    <a:pt x="824" y="74"/>
                  </a:lnTo>
                  <a:lnTo>
                    <a:pt x="912" y="57"/>
                  </a:lnTo>
                  <a:lnTo>
                    <a:pt x="1004" y="43"/>
                  </a:lnTo>
                  <a:lnTo>
                    <a:pt x="1098" y="30"/>
                  </a:lnTo>
                  <a:lnTo>
                    <a:pt x="1195" y="19"/>
                  </a:lnTo>
                  <a:lnTo>
                    <a:pt x="1295" y="11"/>
                  </a:lnTo>
                  <a:lnTo>
                    <a:pt x="1397" y="5"/>
                  </a:lnTo>
                  <a:lnTo>
                    <a:pt x="1500" y="2"/>
                  </a:lnTo>
                  <a:lnTo>
                    <a:pt x="1606"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6" name="Freeform 183"/>
            <p:cNvSpPr/>
            <p:nvPr/>
          </p:nvSpPr>
          <p:spPr bwMode="auto">
            <a:xfrm>
              <a:off x="10059988" y="2917825"/>
              <a:ext cx="463550" cy="93663"/>
            </a:xfrm>
            <a:custGeom>
              <a:avLst/>
              <a:gdLst>
                <a:gd name="T0" fmla="*/ 87 w 3212"/>
                <a:gd name="T1" fmla="*/ 40 h 648"/>
                <a:gd name="T2" fmla="*/ 256 w 3212"/>
                <a:gd name="T3" fmla="*/ 114 h 648"/>
                <a:gd name="T4" fmla="*/ 442 w 3212"/>
                <a:gd name="T5" fmla="*/ 179 h 648"/>
                <a:gd name="T6" fmla="*/ 647 w 3212"/>
                <a:gd name="T7" fmla="*/ 233 h 648"/>
                <a:gd name="T8" fmla="*/ 869 w 3212"/>
                <a:gd name="T9" fmla="*/ 277 h 648"/>
                <a:gd name="T10" fmla="*/ 1103 w 3212"/>
                <a:gd name="T11" fmla="*/ 310 h 648"/>
                <a:gd name="T12" fmla="*/ 1349 w 3212"/>
                <a:gd name="T13" fmla="*/ 330 h 648"/>
                <a:gd name="T14" fmla="*/ 1606 w 3212"/>
                <a:gd name="T15" fmla="*/ 338 h 648"/>
                <a:gd name="T16" fmla="*/ 1862 w 3212"/>
                <a:gd name="T17" fmla="*/ 330 h 648"/>
                <a:gd name="T18" fmla="*/ 2109 w 3212"/>
                <a:gd name="T19" fmla="*/ 310 h 648"/>
                <a:gd name="T20" fmla="*/ 2343 w 3212"/>
                <a:gd name="T21" fmla="*/ 277 h 648"/>
                <a:gd name="T22" fmla="*/ 2564 w 3212"/>
                <a:gd name="T23" fmla="*/ 233 h 648"/>
                <a:gd name="T24" fmla="*/ 2769 w 3212"/>
                <a:gd name="T25" fmla="*/ 179 h 648"/>
                <a:gd name="T26" fmla="*/ 2957 w 3212"/>
                <a:gd name="T27" fmla="*/ 114 h 648"/>
                <a:gd name="T28" fmla="*/ 3125 w 3212"/>
                <a:gd name="T29" fmla="*/ 40 h 648"/>
                <a:gd name="T30" fmla="*/ 3209 w 3212"/>
                <a:gd name="T31" fmla="*/ 33 h 648"/>
                <a:gd name="T32" fmla="*/ 3209 w 3212"/>
                <a:gd name="T33" fmla="*/ 104 h 648"/>
                <a:gd name="T34" fmla="*/ 3182 w 3212"/>
                <a:gd name="T35" fmla="*/ 179 h 648"/>
                <a:gd name="T36" fmla="*/ 3130 w 3212"/>
                <a:gd name="T37" fmla="*/ 250 h 648"/>
                <a:gd name="T38" fmla="*/ 3055 w 3212"/>
                <a:gd name="T39" fmla="*/ 317 h 648"/>
                <a:gd name="T40" fmla="*/ 2958 w 3212"/>
                <a:gd name="T41" fmla="*/ 381 h 648"/>
                <a:gd name="T42" fmla="*/ 2841 w 3212"/>
                <a:gd name="T43" fmla="*/ 439 h 648"/>
                <a:gd name="T44" fmla="*/ 2706 w 3212"/>
                <a:gd name="T45" fmla="*/ 491 h 648"/>
                <a:gd name="T46" fmla="*/ 2554 w 3212"/>
                <a:gd name="T47" fmla="*/ 536 h 648"/>
                <a:gd name="T48" fmla="*/ 2388 w 3212"/>
                <a:gd name="T49" fmla="*/ 575 h 648"/>
                <a:gd name="T50" fmla="*/ 2208 w 3212"/>
                <a:gd name="T51" fmla="*/ 606 h 648"/>
                <a:gd name="T52" fmla="*/ 2016 w 3212"/>
                <a:gd name="T53" fmla="*/ 629 h 648"/>
                <a:gd name="T54" fmla="*/ 1815 w 3212"/>
                <a:gd name="T55" fmla="*/ 644 h 648"/>
                <a:gd name="T56" fmla="*/ 1606 w 3212"/>
                <a:gd name="T57" fmla="*/ 648 h 648"/>
                <a:gd name="T58" fmla="*/ 1397 w 3212"/>
                <a:gd name="T59" fmla="*/ 644 h 648"/>
                <a:gd name="T60" fmla="*/ 1195 w 3212"/>
                <a:gd name="T61" fmla="*/ 629 h 648"/>
                <a:gd name="T62" fmla="*/ 1004 w 3212"/>
                <a:gd name="T63" fmla="*/ 606 h 648"/>
                <a:gd name="T64" fmla="*/ 824 w 3212"/>
                <a:gd name="T65" fmla="*/ 575 h 648"/>
                <a:gd name="T66" fmla="*/ 658 w 3212"/>
                <a:gd name="T67" fmla="*/ 536 h 648"/>
                <a:gd name="T68" fmla="*/ 506 w 3212"/>
                <a:gd name="T69" fmla="*/ 491 h 648"/>
                <a:gd name="T70" fmla="*/ 371 w 3212"/>
                <a:gd name="T71" fmla="*/ 439 h 648"/>
                <a:gd name="T72" fmla="*/ 254 w 3212"/>
                <a:gd name="T73" fmla="*/ 381 h 648"/>
                <a:gd name="T74" fmla="*/ 157 w 3212"/>
                <a:gd name="T75" fmla="*/ 317 h 648"/>
                <a:gd name="T76" fmla="*/ 82 w 3212"/>
                <a:gd name="T77" fmla="*/ 250 h 648"/>
                <a:gd name="T78" fmla="*/ 30 w 3212"/>
                <a:gd name="T79" fmla="*/ 179 h 648"/>
                <a:gd name="T80" fmla="*/ 3 w 3212"/>
                <a:gd name="T81" fmla="*/ 104 h 648"/>
                <a:gd name="T82" fmla="*/ 3 w 3212"/>
                <a:gd name="T83" fmla="*/ 33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8">
                  <a:moveTo>
                    <a:pt x="11" y="0"/>
                  </a:moveTo>
                  <a:lnTo>
                    <a:pt x="87" y="40"/>
                  </a:lnTo>
                  <a:lnTo>
                    <a:pt x="169" y="78"/>
                  </a:lnTo>
                  <a:lnTo>
                    <a:pt x="256" y="114"/>
                  </a:lnTo>
                  <a:lnTo>
                    <a:pt x="346" y="147"/>
                  </a:lnTo>
                  <a:lnTo>
                    <a:pt x="442" y="179"/>
                  </a:lnTo>
                  <a:lnTo>
                    <a:pt x="543" y="207"/>
                  </a:lnTo>
                  <a:lnTo>
                    <a:pt x="647" y="233"/>
                  </a:lnTo>
                  <a:lnTo>
                    <a:pt x="756" y="257"/>
                  </a:lnTo>
                  <a:lnTo>
                    <a:pt x="869" y="277"/>
                  </a:lnTo>
                  <a:lnTo>
                    <a:pt x="985" y="295"/>
                  </a:lnTo>
                  <a:lnTo>
                    <a:pt x="1103" y="310"/>
                  </a:lnTo>
                  <a:lnTo>
                    <a:pt x="1225" y="322"/>
                  </a:lnTo>
                  <a:lnTo>
                    <a:pt x="1349" y="330"/>
                  </a:lnTo>
                  <a:lnTo>
                    <a:pt x="1477" y="336"/>
                  </a:lnTo>
                  <a:lnTo>
                    <a:pt x="1606" y="338"/>
                  </a:lnTo>
                  <a:lnTo>
                    <a:pt x="1735" y="336"/>
                  </a:lnTo>
                  <a:lnTo>
                    <a:pt x="1862" y="330"/>
                  </a:lnTo>
                  <a:lnTo>
                    <a:pt x="1987" y="322"/>
                  </a:lnTo>
                  <a:lnTo>
                    <a:pt x="2109" y="310"/>
                  </a:lnTo>
                  <a:lnTo>
                    <a:pt x="2228" y="295"/>
                  </a:lnTo>
                  <a:lnTo>
                    <a:pt x="2343" y="277"/>
                  </a:lnTo>
                  <a:lnTo>
                    <a:pt x="2455" y="257"/>
                  </a:lnTo>
                  <a:lnTo>
                    <a:pt x="2564" y="233"/>
                  </a:lnTo>
                  <a:lnTo>
                    <a:pt x="2669" y="207"/>
                  </a:lnTo>
                  <a:lnTo>
                    <a:pt x="2769" y="179"/>
                  </a:lnTo>
                  <a:lnTo>
                    <a:pt x="2865" y="147"/>
                  </a:lnTo>
                  <a:lnTo>
                    <a:pt x="2957" y="114"/>
                  </a:lnTo>
                  <a:lnTo>
                    <a:pt x="3044" y="78"/>
                  </a:lnTo>
                  <a:lnTo>
                    <a:pt x="3125" y="40"/>
                  </a:lnTo>
                  <a:lnTo>
                    <a:pt x="3202" y="0"/>
                  </a:lnTo>
                  <a:lnTo>
                    <a:pt x="3209" y="33"/>
                  </a:lnTo>
                  <a:lnTo>
                    <a:pt x="3212" y="66"/>
                  </a:lnTo>
                  <a:lnTo>
                    <a:pt x="3209" y="104"/>
                  </a:lnTo>
                  <a:lnTo>
                    <a:pt x="3199" y="142"/>
                  </a:lnTo>
                  <a:lnTo>
                    <a:pt x="3182" y="179"/>
                  </a:lnTo>
                  <a:lnTo>
                    <a:pt x="3159" y="215"/>
                  </a:lnTo>
                  <a:lnTo>
                    <a:pt x="3130" y="250"/>
                  </a:lnTo>
                  <a:lnTo>
                    <a:pt x="3096" y="284"/>
                  </a:lnTo>
                  <a:lnTo>
                    <a:pt x="3055" y="317"/>
                  </a:lnTo>
                  <a:lnTo>
                    <a:pt x="3009" y="350"/>
                  </a:lnTo>
                  <a:lnTo>
                    <a:pt x="2958" y="381"/>
                  </a:lnTo>
                  <a:lnTo>
                    <a:pt x="2902" y="410"/>
                  </a:lnTo>
                  <a:lnTo>
                    <a:pt x="2841" y="439"/>
                  </a:lnTo>
                  <a:lnTo>
                    <a:pt x="2775" y="465"/>
                  </a:lnTo>
                  <a:lnTo>
                    <a:pt x="2706" y="491"/>
                  </a:lnTo>
                  <a:lnTo>
                    <a:pt x="2632" y="514"/>
                  </a:lnTo>
                  <a:lnTo>
                    <a:pt x="2554" y="536"/>
                  </a:lnTo>
                  <a:lnTo>
                    <a:pt x="2472" y="557"/>
                  </a:lnTo>
                  <a:lnTo>
                    <a:pt x="2388" y="575"/>
                  </a:lnTo>
                  <a:lnTo>
                    <a:pt x="2299" y="592"/>
                  </a:lnTo>
                  <a:lnTo>
                    <a:pt x="2208" y="606"/>
                  </a:lnTo>
                  <a:lnTo>
                    <a:pt x="2114" y="619"/>
                  </a:lnTo>
                  <a:lnTo>
                    <a:pt x="2016" y="629"/>
                  </a:lnTo>
                  <a:lnTo>
                    <a:pt x="1917" y="638"/>
                  </a:lnTo>
                  <a:lnTo>
                    <a:pt x="1815" y="644"/>
                  </a:lnTo>
                  <a:lnTo>
                    <a:pt x="1712" y="647"/>
                  </a:lnTo>
                  <a:lnTo>
                    <a:pt x="1606" y="648"/>
                  </a:lnTo>
                  <a:lnTo>
                    <a:pt x="1500" y="647"/>
                  </a:lnTo>
                  <a:lnTo>
                    <a:pt x="1397" y="644"/>
                  </a:lnTo>
                  <a:lnTo>
                    <a:pt x="1295" y="638"/>
                  </a:lnTo>
                  <a:lnTo>
                    <a:pt x="1195" y="629"/>
                  </a:lnTo>
                  <a:lnTo>
                    <a:pt x="1098" y="619"/>
                  </a:lnTo>
                  <a:lnTo>
                    <a:pt x="1004" y="606"/>
                  </a:lnTo>
                  <a:lnTo>
                    <a:pt x="912" y="592"/>
                  </a:lnTo>
                  <a:lnTo>
                    <a:pt x="824" y="575"/>
                  </a:lnTo>
                  <a:lnTo>
                    <a:pt x="739" y="557"/>
                  </a:lnTo>
                  <a:lnTo>
                    <a:pt x="658" y="536"/>
                  </a:lnTo>
                  <a:lnTo>
                    <a:pt x="580" y="514"/>
                  </a:lnTo>
                  <a:lnTo>
                    <a:pt x="506" y="491"/>
                  </a:lnTo>
                  <a:lnTo>
                    <a:pt x="436" y="465"/>
                  </a:lnTo>
                  <a:lnTo>
                    <a:pt x="371" y="439"/>
                  </a:lnTo>
                  <a:lnTo>
                    <a:pt x="310" y="410"/>
                  </a:lnTo>
                  <a:lnTo>
                    <a:pt x="254" y="381"/>
                  </a:lnTo>
                  <a:lnTo>
                    <a:pt x="203" y="350"/>
                  </a:lnTo>
                  <a:lnTo>
                    <a:pt x="157" y="317"/>
                  </a:lnTo>
                  <a:lnTo>
                    <a:pt x="116" y="284"/>
                  </a:lnTo>
                  <a:lnTo>
                    <a:pt x="82" y="250"/>
                  </a:lnTo>
                  <a:lnTo>
                    <a:pt x="53" y="215"/>
                  </a:lnTo>
                  <a:lnTo>
                    <a:pt x="30" y="179"/>
                  </a:lnTo>
                  <a:lnTo>
                    <a:pt x="13" y="142"/>
                  </a:lnTo>
                  <a:lnTo>
                    <a:pt x="3" y="104"/>
                  </a:lnTo>
                  <a:lnTo>
                    <a:pt x="0" y="66"/>
                  </a:lnTo>
                  <a:lnTo>
                    <a:pt x="3" y="33"/>
                  </a:lnTo>
                  <a:lnTo>
                    <a:pt x="11"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7" name="Freeform 184"/>
            <p:cNvSpPr/>
            <p:nvPr/>
          </p:nvSpPr>
          <p:spPr bwMode="auto">
            <a:xfrm>
              <a:off x="10059988" y="2995613"/>
              <a:ext cx="463550" cy="93663"/>
            </a:xfrm>
            <a:custGeom>
              <a:avLst/>
              <a:gdLst>
                <a:gd name="T0" fmla="*/ 87 w 3212"/>
                <a:gd name="T1" fmla="*/ 40 h 647"/>
                <a:gd name="T2" fmla="*/ 256 w 3212"/>
                <a:gd name="T3" fmla="*/ 114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4 h 647"/>
                <a:gd name="T28" fmla="*/ 3125 w 3212"/>
                <a:gd name="T29" fmla="*/ 40 h 647"/>
                <a:gd name="T30" fmla="*/ 3209 w 3212"/>
                <a:gd name="T31" fmla="*/ 33 h 647"/>
                <a:gd name="T32" fmla="*/ 3209 w 3212"/>
                <a:gd name="T33" fmla="*/ 104 h 647"/>
                <a:gd name="T34" fmla="*/ 3182 w 3212"/>
                <a:gd name="T35" fmla="*/ 178 h 647"/>
                <a:gd name="T36" fmla="*/ 3130 w 3212"/>
                <a:gd name="T37" fmla="*/ 250 h 647"/>
                <a:gd name="T38" fmla="*/ 3055 w 3212"/>
                <a:gd name="T39" fmla="*/ 317 h 647"/>
                <a:gd name="T40" fmla="*/ 2958 w 3212"/>
                <a:gd name="T41" fmla="*/ 380 h 647"/>
                <a:gd name="T42" fmla="*/ 2841 w 3212"/>
                <a:gd name="T43" fmla="*/ 438 h 647"/>
                <a:gd name="T44" fmla="*/ 2706 w 3212"/>
                <a:gd name="T45" fmla="*/ 490 h 647"/>
                <a:gd name="T46" fmla="*/ 2554 w 3212"/>
                <a:gd name="T47" fmla="*/ 535 h 647"/>
                <a:gd name="T48" fmla="*/ 2388 w 3212"/>
                <a:gd name="T49" fmla="*/ 574 h 647"/>
                <a:gd name="T50" fmla="*/ 2208 w 3212"/>
                <a:gd name="T51" fmla="*/ 605 h 647"/>
                <a:gd name="T52" fmla="*/ 2016 w 3212"/>
                <a:gd name="T53" fmla="*/ 628 h 647"/>
                <a:gd name="T54" fmla="*/ 1815 w 3212"/>
                <a:gd name="T55" fmla="*/ 643 h 647"/>
                <a:gd name="T56" fmla="*/ 1606 w 3212"/>
                <a:gd name="T57" fmla="*/ 647 h 647"/>
                <a:gd name="T58" fmla="*/ 1397 w 3212"/>
                <a:gd name="T59" fmla="*/ 643 h 647"/>
                <a:gd name="T60" fmla="*/ 1195 w 3212"/>
                <a:gd name="T61" fmla="*/ 628 h 647"/>
                <a:gd name="T62" fmla="*/ 1004 w 3212"/>
                <a:gd name="T63" fmla="*/ 605 h 647"/>
                <a:gd name="T64" fmla="*/ 824 w 3212"/>
                <a:gd name="T65" fmla="*/ 574 h 647"/>
                <a:gd name="T66" fmla="*/ 658 w 3212"/>
                <a:gd name="T67" fmla="*/ 535 h 647"/>
                <a:gd name="T68" fmla="*/ 506 w 3212"/>
                <a:gd name="T69" fmla="*/ 490 h 647"/>
                <a:gd name="T70" fmla="*/ 371 w 3212"/>
                <a:gd name="T71" fmla="*/ 438 h 647"/>
                <a:gd name="T72" fmla="*/ 254 w 3212"/>
                <a:gd name="T73" fmla="*/ 380 h 647"/>
                <a:gd name="T74" fmla="*/ 157 w 3212"/>
                <a:gd name="T75" fmla="*/ 317 h 647"/>
                <a:gd name="T76" fmla="*/ 82 w 3212"/>
                <a:gd name="T77" fmla="*/ 250 h 647"/>
                <a:gd name="T78" fmla="*/ 30 w 3212"/>
                <a:gd name="T79" fmla="*/ 178 h 647"/>
                <a:gd name="T80" fmla="*/ 3 w 3212"/>
                <a:gd name="T81" fmla="*/ 104 h 647"/>
                <a:gd name="T82" fmla="*/ 3 w 3212"/>
                <a:gd name="T83" fmla="*/ 33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4"/>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4"/>
                  </a:lnTo>
                  <a:lnTo>
                    <a:pt x="3044" y="78"/>
                  </a:lnTo>
                  <a:lnTo>
                    <a:pt x="3125" y="40"/>
                  </a:lnTo>
                  <a:lnTo>
                    <a:pt x="3202" y="0"/>
                  </a:lnTo>
                  <a:lnTo>
                    <a:pt x="3209" y="33"/>
                  </a:lnTo>
                  <a:lnTo>
                    <a:pt x="3212" y="66"/>
                  </a:lnTo>
                  <a:lnTo>
                    <a:pt x="3209" y="104"/>
                  </a:lnTo>
                  <a:lnTo>
                    <a:pt x="3199" y="142"/>
                  </a:lnTo>
                  <a:lnTo>
                    <a:pt x="3182" y="178"/>
                  </a:lnTo>
                  <a:lnTo>
                    <a:pt x="3159" y="215"/>
                  </a:lnTo>
                  <a:lnTo>
                    <a:pt x="3130" y="250"/>
                  </a:lnTo>
                  <a:lnTo>
                    <a:pt x="3096" y="284"/>
                  </a:lnTo>
                  <a:lnTo>
                    <a:pt x="3055" y="317"/>
                  </a:lnTo>
                  <a:lnTo>
                    <a:pt x="3009" y="349"/>
                  </a:lnTo>
                  <a:lnTo>
                    <a:pt x="2958" y="380"/>
                  </a:lnTo>
                  <a:lnTo>
                    <a:pt x="2902" y="409"/>
                  </a:lnTo>
                  <a:lnTo>
                    <a:pt x="2841" y="438"/>
                  </a:lnTo>
                  <a:lnTo>
                    <a:pt x="2775" y="464"/>
                  </a:lnTo>
                  <a:lnTo>
                    <a:pt x="2706" y="490"/>
                  </a:lnTo>
                  <a:lnTo>
                    <a:pt x="2632" y="513"/>
                  </a:lnTo>
                  <a:lnTo>
                    <a:pt x="2554" y="535"/>
                  </a:lnTo>
                  <a:lnTo>
                    <a:pt x="2472" y="556"/>
                  </a:lnTo>
                  <a:lnTo>
                    <a:pt x="2388" y="574"/>
                  </a:lnTo>
                  <a:lnTo>
                    <a:pt x="2299" y="591"/>
                  </a:lnTo>
                  <a:lnTo>
                    <a:pt x="2208" y="605"/>
                  </a:lnTo>
                  <a:lnTo>
                    <a:pt x="2114" y="618"/>
                  </a:lnTo>
                  <a:lnTo>
                    <a:pt x="2016" y="628"/>
                  </a:lnTo>
                  <a:lnTo>
                    <a:pt x="1917" y="637"/>
                  </a:lnTo>
                  <a:lnTo>
                    <a:pt x="1815" y="643"/>
                  </a:lnTo>
                  <a:lnTo>
                    <a:pt x="1712" y="646"/>
                  </a:lnTo>
                  <a:lnTo>
                    <a:pt x="1606" y="647"/>
                  </a:lnTo>
                  <a:lnTo>
                    <a:pt x="1500" y="646"/>
                  </a:lnTo>
                  <a:lnTo>
                    <a:pt x="1397" y="643"/>
                  </a:lnTo>
                  <a:lnTo>
                    <a:pt x="1295" y="637"/>
                  </a:lnTo>
                  <a:lnTo>
                    <a:pt x="1195" y="628"/>
                  </a:lnTo>
                  <a:lnTo>
                    <a:pt x="1098" y="618"/>
                  </a:lnTo>
                  <a:lnTo>
                    <a:pt x="1004" y="605"/>
                  </a:lnTo>
                  <a:lnTo>
                    <a:pt x="912" y="591"/>
                  </a:lnTo>
                  <a:lnTo>
                    <a:pt x="824" y="574"/>
                  </a:lnTo>
                  <a:lnTo>
                    <a:pt x="739" y="556"/>
                  </a:lnTo>
                  <a:lnTo>
                    <a:pt x="658" y="535"/>
                  </a:lnTo>
                  <a:lnTo>
                    <a:pt x="580" y="513"/>
                  </a:lnTo>
                  <a:lnTo>
                    <a:pt x="506" y="490"/>
                  </a:lnTo>
                  <a:lnTo>
                    <a:pt x="436" y="464"/>
                  </a:lnTo>
                  <a:lnTo>
                    <a:pt x="371" y="438"/>
                  </a:lnTo>
                  <a:lnTo>
                    <a:pt x="310" y="409"/>
                  </a:lnTo>
                  <a:lnTo>
                    <a:pt x="254" y="380"/>
                  </a:lnTo>
                  <a:lnTo>
                    <a:pt x="203" y="349"/>
                  </a:lnTo>
                  <a:lnTo>
                    <a:pt x="157" y="317"/>
                  </a:lnTo>
                  <a:lnTo>
                    <a:pt x="116" y="284"/>
                  </a:lnTo>
                  <a:lnTo>
                    <a:pt x="82" y="250"/>
                  </a:lnTo>
                  <a:lnTo>
                    <a:pt x="53" y="215"/>
                  </a:lnTo>
                  <a:lnTo>
                    <a:pt x="30" y="178"/>
                  </a:lnTo>
                  <a:lnTo>
                    <a:pt x="13" y="142"/>
                  </a:lnTo>
                  <a:lnTo>
                    <a:pt x="3" y="104"/>
                  </a:lnTo>
                  <a:lnTo>
                    <a:pt x="0" y="66"/>
                  </a:lnTo>
                  <a:lnTo>
                    <a:pt x="3" y="33"/>
                  </a:lnTo>
                  <a:lnTo>
                    <a:pt x="11"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8" name="Freeform 185"/>
            <p:cNvSpPr/>
            <p:nvPr/>
          </p:nvSpPr>
          <p:spPr bwMode="auto">
            <a:xfrm>
              <a:off x="10059988" y="3074988"/>
              <a:ext cx="463550" cy="92075"/>
            </a:xfrm>
            <a:custGeom>
              <a:avLst/>
              <a:gdLst>
                <a:gd name="T0" fmla="*/ 87 w 3212"/>
                <a:gd name="T1" fmla="*/ 40 h 647"/>
                <a:gd name="T2" fmla="*/ 256 w 3212"/>
                <a:gd name="T3" fmla="*/ 113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3 h 647"/>
                <a:gd name="T28" fmla="*/ 3125 w 3212"/>
                <a:gd name="T29" fmla="*/ 40 h 647"/>
                <a:gd name="T30" fmla="*/ 3209 w 3212"/>
                <a:gd name="T31" fmla="*/ 32 h 647"/>
                <a:gd name="T32" fmla="*/ 3209 w 3212"/>
                <a:gd name="T33" fmla="*/ 103 h 647"/>
                <a:gd name="T34" fmla="*/ 3182 w 3212"/>
                <a:gd name="T35" fmla="*/ 178 h 647"/>
                <a:gd name="T36" fmla="*/ 3130 w 3212"/>
                <a:gd name="T37" fmla="*/ 249 h 647"/>
                <a:gd name="T38" fmla="*/ 3055 w 3212"/>
                <a:gd name="T39" fmla="*/ 316 h 647"/>
                <a:gd name="T40" fmla="*/ 2958 w 3212"/>
                <a:gd name="T41" fmla="*/ 379 h 647"/>
                <a:gd name="T42" fmla="*/ 2841 w 3212"/>
                <a:gd name="T43" fmla="*/ 437 h 647"/>
                <a:gd name="T44" fmla="*/ 2706 w 3212"/>
                <a:gd name="T45" fmla="*/ 489 h 647"/>
                <a:gd name="T46" fmla="*/ 2554 w 3212"/>
                <a:gd name="T47" fmla="*/ 535 h 647"/>
                <a:gd name="T48" fmla="*/ 2388 w 3212"/>
                <a:gd name="T49" fmla="*/ 574 h 647"/>
                <a:gd name="T50" fmla="*/ 2208 w 3212"/>
                <a:gd name="T51" fmla="*/ 605 h 647"/>
                <a:gd name="T52" fmla="*/ 2016 w 3212"/>
                <a:gd name="T53" fmla="*/ 628 h 647"/>
                <a:gd name="T54" fmla="*/ 1815 w 3212"/>
                <a:gd name="T55" fmla="*/ 642 h 647"/>
                <a:gd name="T56" fmla="*/ 1606 w 3212"/>
                <a:gd name="T57" fmla="*/ 647 h 647"/>
                <a:gd name="T58" fmla="*/ 1397 w 3212"/>
                <a:gd name="T59" fmla="*/ 642 h 647"/>
                <a:gd name="T60" fmla="*/ 1195 w 3212"/>
                <a:gd name="T61" fmla="*/ 628 h 647"/>
                <a:gd name="T62" fmla="*/ 1004 w 3212"/>
                <a:gd name="T63" fmla="*/ 605 h 647"/>
                <a:gd name="T64" fmla="*/ 824 w 3212"/>
                <a:gd name="T65" fmla="*/ 574 h 647"/>
                <a:gd name="T66" fmla="*/ 658 w 3212"/>
                <a:gd name="T67" fmla="*/ 535 h 647"/>
                <a:gd name="T68" fmla="*/ 506 w 3212"/>
                <a:gd name="T69" fmla="*/ 489 h 647"/>
                <a:gd name="T70" fmla="*/ 371 w 3212"/>
                <a:gd name="T71" fmla="*/ 437 h 647"/>
                <a:gd name="T72" fmla="*/ 254 w 3212"/>
                <a:gd name="T73" fmla="*/ 379 h 647"/>
                <a:gd name="T74" fmla="*/ 157 w 3212"/>
                <a:gd name="T75" fmla="*/ 316 h 647"/>
                <a:gd name="T76" fmla="*/ 82 w 3212"/>
                <a:gd name="T77" fmla="*/ 249 h 647"/>
                <a:gd name="T78" fmla="*/ 30 w 3212"/>
                <a:gd name="T79" fmla="*/ 178 h 647"/>
                <a:gd name="T80" fmla="*/ 3 w 3212"/>
                <a:gd name="T81" fmla="*/ 103 h 647"/>
                <a:gd name="T82" fmla="*/ 3 w 3212"/>
                <a:gd name="T83" fmla="*/ 32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3"/>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3"/>
                  </a:lnTo>
                  <a:lnTo>
                    <a:pt x="3044" y="78"/>
                  </a:lnTo>
                  <a:lnTo>
                    <a:pt x="3125" y="40"/>
                  </a:lnTo>
                  <a:lnTo>
                    <a:pt x="3202" y="0"/>
                  </a:lnTo>
                  <a:lnTo>
                    <a:pt x="3209" y="32"/>
                  </a:lnTo>
                  <a:lnTo>
                    <a:pt x="3212" y="65"/>
                  </a:lnTo>
                  <a:lnTo>
                    <a:pt x="3209" y="103"/>
                  </a:lnTo>
                  <a:lnTo>
                    <a:pt x="3199" y="141"/>
                  </a:lnTo>
                  <a:lnTo>
                    <a:pt x="3182" y="178"/>
                  </a:lnTo>
                  <a:lnTo>
                    <a:pt x="3159" y="214"/>
                  </a:lnTo>
                  <a:lnTo>
                    <a:pt x="3130" y="249"/>
                  </a:lnTo>
                  <a:lnTo>
                    <a:pt x="3096" y="283"/>
                  </a:lnTo>
                  <a:lnTo>
                    <a:pt x="3055" y="316"/>
                  </a:lnTo>
                  <a:lnTo>
                    <a:pt x="3009" y="348"/>
                  </a:lnTo>
                  <a:lnTo>
                    <a:pt x="2958" y="379"/>
                  </a:lnTo>
                  <a:lnTo>
                    <a:pt x="2902" y="409"/>
                  </a:lnTo>
                  <a:lnTo>
                    <a:pt x="2841" y="437"/>
                  </a:lnTo>
                  <a:lnTo>
                    <a:pt x="2775" y="464"/>
                  </a:lnTo>
                  <a:lnTo>
                    <a:pt x="2706" y="489"/>
                  </a:lnTo>
                  <a:lnTo>
                    <a:pt x="2632" y="513"/>
                  </a:lnTo>
                  <a:lnTo>
                    <a:pt x="2554" y="535"/>
                  </a:lnTo>
                  <a:lnTo>
                    <a:pt x="2472" y="555"/>
                  </a:lnTo>
                  <a:lnTo>
                    <a:pt x="2388" y="574"/>
                  </a:lnTo>
                  <a:lnTo>
                    <a:pt x="2299" y="590"/>
                  </a:lnTo>
                  <a:lnTo>
                    <a:pt x="2208" y="605"/>
                  </a:lnTo>
                  <a:lnTo>
                    <a:pt x="2114" y="618"/>
                  </a:lnTo>
                  <a:lnTo>
                    <a:pt x="2016" y="628"/>
                  </a:lnTo>
                  <a:lnTo>
                    <a:pt x="1917" y="636"/>
                  </a:lnTo>
                  <a:lnTo>
                    <a:pt x="1815" y="642"/>
                  </a:lnTo>
                  <a:lnTo>
                    <a:pt x="1712" y="646"/>
                  </a:lnTo>
                  <a:lnTo>
                    <a:pt x="1606" y="647"/>
                  </a:lnTo>
                  <a:lnTo>
                    <a:pt x="1500" y="646"/>
                  </a:lnTo>
                  <a:lnTo>
                    <a:pt x="1397" y="642"/>
                  </a:lnTo>
                  <a:lnTo>
                    <a:pt x="1295" y="636"/>
                  </a:lnTo>
                  <a:lnTo>
                    <a:pt x="1195" y="628"/>
                  </a:lnTo>
                  <a:lnTo>
                    <a:pt x="1098" y="618"/>
                  </a:lnTo>
                  <a:lnTo>
                    <a:pt x="1004" y="605"/>
                  </a:lnTo>
                  <a:lnTo>
                    <a:pt x="912" y="590"/>
                  </a:lnTo>
                  <a:lnTo>
                    <a:pt x="824" y="574"/>
                  </a:lnTo>
                  <a:lnTo>
                    <a:pt x="739" y="555"/>
                  </a:lnTo>
                  <a:lnTo>
                    <a:pt x="658" y="535"/>
                  </a:lnTo>
                  <a:lnTo>
                    <a:pt x="580" y="513"/>
                  </a:lnTo>
                  <a:lnTo>
                    <a:pt x="506" y="489"/>
                  </a:lnTo>
                  <a:lnTo>
                    <a:pt x="436" y="464"/>
                  </a:lnTo>
                  <a:lnTo>
                    <a:pt x="371" y="437"/>
                  </a:lnTo>
                  <a:lnTo>
                    <a:pt x="310" y="409"/>
                  </a:lnTo>
                  <a:lnTo>
                    <a:pt x="254" y="379"/>
                  </a:lnTo>
                  <a:lnTo>
                    <a:pt x="203" y="348"/>
                  </a:lnTo>
                  <a:lnTo>
                    <a:pt x="157" y="316"/>
                  </a:lnTo>
                  <a:lnTo>
                    <a:pt x="116" y="283"/>
                  </a:lnTo>
                  <a:lnTo>
                    <a:pt x="82" y="249"/>
                  </a:lnTo>
                  <a:lnTo>
                    <a:pt x="53" y="214"/>
                  </a:lnTo>
                  <a:lnTo>
                    <a:pt x="30" y="178"/>
                  </a:lnTo>
                  <a:lnTo>
                    <a:pt x="13" y="141"/>
                  </a:lnTo>
                  <a:lnTo>
                    <a:pt x="3" y="103"/>
                  </a:lnTo>
                  <a:lnTo>
                    <a:pt x="0" y="65"/>
                  </a:lnTo>
                  <a:lnTo>
                    <a:pt x="3" y="32"/>
                  </a:lnTo>
                  <a:lnTo>
                    <a:pt x="11"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9" name="TextBox 41"/>
          <p:cNvSpPr txBox="1"/>
          <p:nvPr/>
        </p:nvSpPr>
        <p:spPr>
          <a:xfrm>
            <a:off x="1473925" y="5050535"/>
            <a:ext cx="1612322" cy="307777"/>
          </a:xfrm>
          <a:prstGeom prst="rect">
            <a:avLst/>
          </a:prstGeom>
          <a:noFill/>
        </p:spPr>
        <p:txBody>
          <a:bodyPr wrap="square" lIns="0" tIns="0" rIns="0" bIns="0" rtlCol="0" anchor="t">
            <a:spAutoFit/>
          </a:bodyPr>
          <a:lstStyle>
            <a:defPPr>
              <a:defRPr lang="zh-CN"/>
            </a:defPPr>
            <a:lvl1pPr algn="ctr" defTabSz="1375410">
              <a:defRPr sz="2000" b="1">
                <a:latin typeface="思源黑体 CN Bold" panose="020B0800000000000000" pitchFamily="34" charset="-122"/>
                <a:ea typeface="思源黑体 CN Bold" panose="020B0800000000000000" pitchFamily="34" charset="-122"/>
              </a:defRPr>
            </a:lvl1pPr>
          </a:lstStyle>
          <a:p>
            <a:r>
              <a:rPr lang="zh-CN" altLang="en-US" b="0" dirty="0">
                <a:latin typeface="方正正大黑简体" panose="02000000000000000000" pitchFamily="2" charset="-122"/>
                <a:ea typeface="方正正大黑简体" panose="02000000000000000000" pitchFamily="2" charset="-122"/>
                <a:sym typeface="思源黑体 CN Regular" panose="020B0500000000000000" pitchFamily="34" charset="-122"/>
              </a:rPr>
              <a:t>单击输入标题</a:t>
            </a:r>
            <a:endParaRPr lang="zh-CN" altLang="en-US" b="0" dirty="0">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sp>
        <p:nvSpPr>
          <p:cNvPr id="10" name="TextBox 88"/>
          <p:cNvSpPr txBox="1"/>
          <p:nvPr/>
        </p:nvSpPr>
        <p:spPr>
          <a:xfrm>
            <a:off x="1406963" y="5371632"/>
            <a:ext cx="1734346" cy="798488"/>
          </a:xfrm>
          <a:prstGeom prst="rect">
            <a:avLst/>
          </a:prstGeom>
          <a:noFill/>
        </p:spPr>
        <p:txBody>
          <a:bodyPr wrap="square" lIns="0" tIns="0" rIns="0" bIns="0" rtlCol="0">
            <a:spAutoFit/>
          </a:bodyPr>
          <a:lstStyle/>
          <a:p>
            <a:pPr algn="ctr" defTabSz="1375410">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rPr>
              <a:t>点此输入内容或者复制您的内容在这里，通过复制您的文本后在此框点此输</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1" name="Freeform 12"/>
          <p:cNvSpPr>
            <a:spLocks noEditPoints="1"/>
          </p:cNvSpPr>
          <p:nvPr/>
        </p:nvSpPr>
        <p:spPr bwMode="auto">
          <a:xfrm>
            <a:off x="4031241" y="2029885"/>
            <a:ext cx="1612322" cy="1585258"/>
          </a:xfrm>
          <a:prstGeom prst="donut">
            <a:avLst>
              <a:gd name="adj" fmla="val 6777"/>
            </a:avLst>
          </a:prstGeom>
          <a:solidFill>
            <a:schemeClr val="accent3"/>
          </a:solidFill>
          <a:ln>
            <a:noFill/>
          </a:ln>
        </p:spPr>
        <p:txBody>
          <a:bodyPr vert="horz" wrap="square" lIns="91440" tIns="45720" rIns="91440" bIns="45720" numCol="1" anchor="t" anchorCtr="0" compatLnSpc="1"/>
          <a:lstStyle/>
          <a:p>
            <a:endParaRPr lang="en-US" sz="20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2" name="Freeform 13"/>
          <p:cNvSpPr/>
          <p:nvPr/>
        </p:nvSpPr>
        <p:spPr bwMode="auto">
          <a:xfrm>
            <a:off x="4345988" y="1471976"/>
            <a:ext cx="984263" cy="499305"/>
          </a:xfrm>
          <a:custGeom>
            <a:avLst/>
            <a:gdLst>
              <a:gd name="T0" fmla="*/ 686 w 686"/>
              <a:gd name="T1" fmla="*/ 196 h 348"/>
              <a:gd name="T2" fmla="*/ 344 w 686"/>
              <a:gd name="T3" fmla="*/ 0 h 348"/>
              <a:gd name="T4" fmla="*/ 344 w 686"/>
              <a:gd name="T5" fmla="*/ 0 h 348"/>
              <a:gd name="T6" fmla="*/ 342 w 686"/>
              <a:gd name="T7" fmla="*/ 0 h 348"/>
              <a:gd name="T8" fmla="*/ 0 w 686"/>
              <a:gd name="T9" fmla="*/ 196 h 348"/>
              <a:gd name="T10" fmla="*/ 0 w 686"/>
              <a:gd name="T11" fmla="*/ 348 h 348"/>
              <a:gd name="T12" fmla="*/ 344 w 686"/>
              <a:gd name="T13" fmla="*/ 151 h 348"/>
              <a:gd name="T14" fmla="*/ 686 w 686"/>
              <a:gd name="T15" fmla="*/ 348 h 348"/>
              <a:gd name="T16" fmla="*/ 686 w 686"/>
              <a:gd name="T17" fmla="*/ 19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6" h="348">
                <a:moveTo>
                  <a:pt x="686" y="196"/>
                </a:moveTo>
                <a:lnTo>
                  <a:pt x="344" y="0"/>
                </a:lnTo>
                <a:lnTo>
                  <a:pt x="344" y="0"/>
                </a:lnTo>
                <a:lnTo>
                  <a:pt x="342" y="0"/>
                </a:lnTo>
                <a:lnTo>
                  <a:pt x="0" y="196"/>
                </a:lnTo>
                <a:lnTo>
                  <a:pt x="0" y="348"/>
                </a:lnTo>
                <a:lnTo>
                  <a:pt x="344" y="151"/>
                </a:lnTo>
                <a:lnTo>
                  <a:pt x="686" y="348"/>
                </a:lnTo>
                <a:lnTo>
                  <a:pt x="686" y="196"/>
                </a:lnTo>
                <a:close/>
              </a:path>
            </a:pathLst>
          </a:custGeom>
          <a:solidFill>
            <a:schemeClr val="accent3"/>
          </a:solidFill>
          <a:ln>
            <a:noFill/>
          </a:ln>
        </p:spPr>
        <p:txBody>
          <a:bodyPr vert="horz" wrap="square" lIns="91440" tIns="45720" rIns="91440" bIns="45720" numCol="1" anchor="t" anchorCtr="0" compatLnSpc="1"/>
          <a:lstStyle/>
          <a:p>
            <a:endParaRPr lang="en-US" sz="20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nvGrpSpPr>
          <p:cNvPr id="13" name="Group 20"/>
          <p:cNvGrpSpPr/>
          <p:nvPr/>
        </p:nvGrpSpPr>
        <p:grpSpPr>
          <a:xfrm>
            <a:off x="4542067" y="2537668"/>
            <a:ext cx="635120" cy="529618"/>
            <a:chOff x="10987088" y="1993900"/>
            <a:chExt cx="477837" cy="398463"/>
          </a:xfrm>
          <a:solidFill>
            <a:schemeClr val="accent4"/>
          </a:solidFill>
        </p:grpSpPr>
        <p:sp>
          <p:nvSpPr>
            <p:cNvPr id="14" name="Freeform 107"/>
            <p:cNvSpPr/>
            <p:nvPr/>
          </p:nvSpPr>
          <p:spPr bwMode="auto">
            <a:xfrm>
              <a:off x="10987088" y="1993900"/>
              <a:ext cx="396875" cy="398463"/>
            </a:xfrm>
            <a:custGeom>
              <a:avLst/>
              <a:gdLst>
                <a:gd name="T0" fmla="*/ 0 w 2745"/>
                <a:gd name="T1" fmla="*/ 0 h 2770"/>
                <a:gd name="T2" fmla="*/ 371 w 2745"/>
                <a:gd name="T3" fmla="*/ 0 h 2770"/>
                <a:gd name="T4" fmla="*/ 371 w 2745"/>
                <a:gd name="T5" fmla="*/ 2398 h 2770"/>
                <a:gd name="T6" fmla="*/ 2745 w 2745"/>
                <a:gd name="T7" fmla="*/ 2398 h 2770"/>
                <a:gd name="T8" fmla="*/ 2745 w 2745"/>
                <a:gd name="T9" fmla="*/ 2770 h 2770"/>
                <a:gd name="T10" fmla="*/ 0 w 2745"/>
                <a:gd name="T11" fmla="*/ 2770 h 2770"/>
                <a:gd name="T12" fmla="*/ 0 w 2745"/>
                <a:gd name="T13" fmla="*/ 0 h 2770"/>
              </a:gdLst>
              <a:ahLst/>
              <a:cxnLst>
                <a:cxn ang="0">
                  <a:pos x="T0" y="T1"/>
                </a:cxn>
                <a:cxn ang="0">
                  <a:pos x="T2" y="T3"/>
                </a:cxn>
                <a:cxn ang="0">
                  <a:pos x="T4" y="T5"/>
                </a:cxn>
                <a:cxn ang="0">
                  <a:pos x="T6" y="T7"/>
                </a:cxn>
                <a:cxn ang="0">
                  <a:pos x="T8" y="T9"/>
                </a:cxn>
                <a:cxn ang="0">
                  <a:pos x="T10" y="T11"/>
                </a:cxn>
                <a:cxn ang="0">
                  <a:pos x="T12" y="T13"/>
                </a:cxn>
              </a:cxnLst>
              <a:rect l="0" t="0" r="r" b="b"/>
              <a:pathLst>
                <a:path w="2745" h="2770">
                  <a:moveTo>
                    <a:pt x="0" y="0"/>
                  </a:moveTo>
                  <a:lnTo>
                    <a:pt x="371" y="0"/>
                  </a:lnTo>
                  <a:lnTo>
                    <a:pt x="371" y="2398"/>
                  </a:lnTo>
                  <a:lnTo>
                    <a:pt x="2745" y="2398"/>
                  </a:lnTo>
                  <a:lnTo>
                    <a:pt x="2745" y="2770"/>
                  </a:lnTo>
                  <a:lnTo>
                    <a:pt x="0" y="2770"/>
                  </a:lnTo>
                  <a:lnTo>
                    <a:pt x="0"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5" name="Freeform 108"/>
            <p:cNvSpPr/>
            <p:nvPr/>
          </p:nvSpPr>
          <p:spPr bwMode="auto">
            <a:xfrm>
              <a:off x="11066463" y="2047875"/>
              <a:ext cx="398462" cy="249238"/>
            </a:xfrm>
            <a:custGeom>
              <a:avLst/>
              <a:gdLst>
                <a:gd name="T0" fmla="*/ 2761 w 2761"/>
                <a:gd name="T1" fmla="*/ 0 h 1725"/>
                <a:gd name="T2" fmla="*/ 2559 w 2761"/>
                <a:gd name="T3" fmla="*/ 1146 h 1725"/>
                <a:gd name="T4" fmla="*/ 2274 w 2761"/>
                <a:gd name="T5" fmla="*/ 861 h 1725"/>
                <a:gd name="T6" fmla="*/ 1411 w 2761"/>
                <a:gd name="T7" fmla="*/ 1725 h 1725"/>
                <a:gd name="T8" fmla="*/ 864 w 2761"/>
                <a:gd name="T9" fmla="*/ 1177 h 1725"/>
                <a:gd name="T10" fmla="*/ 349 w 2761"/>
                <a:gd name="T11" fmla="*/ 1693 h 1725"/>
                <a:gd name="T12" fmla="*/ 0 w 2761"/>
                <a:gd name="T13" fmla="*/ 1341 h 1725"/>
                <a:gd name="T14" fmla="*/ 864 w 2761"/>
                <a:gd name="T15" fmla="*/ 476 h 1725"/>
                <a:gd name="T16" fmla="*/ 1411 w 2761"/>
                <a:gd name="T17" fmla="*/ 1025 h 1725"/>
                <a:gd name="T18" fmla="*/ 1924 w 2761"/>
                <a:gd name="T19" fmla="*/ 509 h 1725"/>
                <a:gd name="T20" fmla="*/ 1618 w 2761"/>
                <a:gd name="T21" fmla="*/ 202 h 1725"/>
                <a:gd name="T22" fmla="*/ 2761 w 2761"/>
                <a:gd name="T23"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1" h="1725">
                  <a:moveTo>
                    <a:pt x="2761" y="0"/>
                  </a:moveTo>
                  <a:lnTo>
                    <a:pt x="2559" y="1146"/>
                  </a:lnTo>
                  <a:lnTo>
                    <a:pt x="2274" y="861"/>
                  </a:lnTo>
                  <a:lnTo>
                    <a:pt x="1411" y="1725"/>
                  </a:lnTo>
                  <a:lnTo>
                    <a:pt x="864" y="1177"/>
                  </a:lnTo>
                  <a:lnTo>
                    <a:pt x="349" y="1693"/>
                  </a:lnTo>
                  <a:lnTo>
                    <a:pt x="0" y="1341"/>
                  </a:lnTo>
                  <a:lnTo>
                    <a:pt x="864" y="476"/>
                  </a:lnTo>
                  <a:lnTo>
                    <a:pt x="1411" y="1025"/>
                  </a:lnTo>
                  <a:lnTo>
                    <a:pt x="1924" y="509"/>
                  </a:lnTo>
                  <a:lnTo>
                    <a:pt x="1618" y="202"/>
                  </a:lnTo>
                  <a:lnTo>
                    <a:pt x="2761"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6" name="TextBox 41"/>
          <p:cNvSpPr txBox="1"/>
          <p:nvPr/>
        </p:nvSpPr>
        <p:spPr>
          <a:xfrm>
            <a:off x="4038748" y="4087368"/>
            <a:ext cx="1612322" cy="307777"/>
          </a:xfrm>
          <a:prstGeom prst="rect">
            <a:avLst/>
          </a:prstGeom>
          <a:noFill/>
        </p:spPr>
        <p:txBody>
          <a:bodyPr wrap="square" lIns="0" tIns="0" rIns="0" bIns="0" rtlCol="0" anchor="t">
            <a:spAutoFit/>
          </a:bodyPr>
          <a:lstStyle>
            <a:defPPr>
              <a:defRPr lang="zh-CN"/>
            </a:defPPr>
            <a:lvl1pPr algn="ctr" defTabSz="1375410">
              <a:defRPr sz="2000" b="1">
                <a:latin typeface="思源黑体 CN Bold" panose="020B0800000000000000" pitchFamily="34" charset="-122"/>
                <a:ea typeface="思源黑体 CN Bold" panose="020B0800000000000000" pitchFamily="34" charset="-122"/>
              </a:defRPr>
            </a:lvl1pPr>
          </a:lstStyle>
          <a:p>
            <a:r>
              <a:rPr lang="zh-CN" altLang="en-US" b="0" dirty="0">
                <a:latin typeface="方正正大黑简体" panose="02000000000000000000" pitchFamily="2" charset="-122"/>
                <a:ea typeface="方正正大黑简体" panose="02000000000000000000" pitchFamily="2" charset="-122"/>
                <a:sym typeface="思源黑体 CN Regular" panose="020B0500000000000000" pitchFamily="34" charset="-122"/>
              </a:rPr>
              <a:t>单击输入标题</a:t>
            </a:r>
            <a:endParaRPr lang="zh-CN" altLang="en-US" b="0" dirty="0">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sp>
        <p:nvSpPr>
          <p:cNvPr id="17" name="TextBox 88"/>
          <p:cNvSpPr txBox="1"/>
          <p:nvPr/>
        </p:nvSpPr>
        <p:spPr>
          <a:xfrm>
            <a:off x="3971786" y="4408465"/>
            <a:ext cx="1734346" cy="1075487"/>
          </a:xfrm>
          <a:prstGeom prst="rect">
            <a:avLst/>
          </a:prstGeom>
          <a:noFill/>
        </p:spPr>
        <p:txBody>
          <a:bodyPr wrap="square" lIns="0" tIns="0" rIns="0" bIns="0" rtlCol="0">
            <a:spAutoFit/>
          </a:bodyPr>
          <a:lstStyle/>
          <a:p>
            <a:pPr algn="ctr" defTabSz="1375410">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rPr>
              <a:t>点此输入内容或者复制您的内容在这里，通过复制您的文本后在此框点此输入内容或者复制您的内容</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8" name="Freeform 15"/>
          <p:cNvSpPr>
            <a:spLocks noEditPoints="1"/>
          </p:cNvSpPr>
          <p:nvPr/>
        </p:nvSpPr>
        <p:spPr bwMode="auto">
          <a:xfrm>
            <a:off x="6548439" y="2993052"/>
            <a:ext cx="1612322" cy="1585258"/>
          </a:xfrm>
          <a:prstGeom prst="donut">
            <a:avLst>
              <a:gd name="adj" fmla="val 5818"/>
            </a:avLst>
          </a:prstGeom>
          <a:solidFill>
            <a:schemeClr val="accent3"/>
          </a:solidFill>
          <a:ln>
            <a:noFill/>
          </a:ln>
        </p:spPr>
        <p:txBody>
          <a:bodyPr vert="horz" wrap="square" lIns="91440" tIns="45720" rIns="91440" bIns="45720" numCol="1" anchor="t" anchorCtr="0" compatLnSpc="1"/>
          <a:lstStyle/>
          <a:p>
            <a:endParaRPr lang="en-US" sz="20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9" name="Freeform 16"/>
          <p:cNvSpPr/>
          <p:nvPr/>
        </p:nvSpPr>
        <p:spPr bwMode="auto">
          <a:xfrm>
            <a:off x="6863186" y="2435143"/>
            <a:ext cx="984263" cy="499305"/>
          </a:xfrm>
          <a:custGeom>
            <a:avLst/>
            <a:gdLst>
              <a:gd name="T0" fmla="*/ 686 w 686"/>
              <a:gd name="T1" fmla="*/ 196 h 348"/>
              <a:gd name="T2" fmla="*/ 344 w 686"/>
              <a:gd name="T3" fmla="*/ 0 h 348"/>
              <a:gd name="T4" fmla="*/ 344 w 686"/>
              <a:gd name="T5" fmla="*/ 0 h 348"/>
              <a:gd name="T6" fmla="*/ 342 w 686"/>
              <a:gd name="T7" fmla="*/ 0 h 348"/>
              <a:gd name="T8" fmla="*/ 0 w 686"/>
              <a:gd name="T9" fmla="*/ 196 h 348"/>
              <a:gd name="T10" fmla="*/ 0 w 686"/>
              <a:gd name="T11" fmla="*/ 348 h 348"/>
              <a:gd name="T12" fmla="*/ 344 w 686"/>
              <a:gd name="T13" fmla="*/ 151 h 348"/>
              <a:gd name="T14" fmla="*/ 686 w 686"/>
              <a:gd name="T15" fmla="*/ 348 h 348"/>
              <a:gd name="T16" fmla="*/ 686 w 686"/>
              <a:gd name="T17" fmla="*/ 19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6" h="348">
                <a:moveTo>
                  <a:pt x="686" y="196"/>
                </a:moveTo>
                <a:lnTo>
                  <a:pt x="344" y="0"/>
                </a:lnTo>
                <a:lnTo>
                  <a:pt x="344" y="0"/>
                </a:lnTo>
                <a:lnTo>
                  <a:pt x="342" y="0"/>
                </a:lnTo>
                <a:lnTo>
                  <a:pt x="0" y="196"/>
                </a:lnTo>
                <a:lnTo>
                  <a:pt x="0" y="348"/>
                </a:lnTo>
                <a:lnTo>
                  <a:pt x="344" y="151"/>
                </a:lnTo>
                <a:lnTo>
                  <a:pt x="686" y="348"/>
                </a:lnTo>
                <a:lnTo>
                  <a:pt x="686" y="196"/>
                </a:lnTo>
                <a:close/>
              </a:path>
            </a:pathLst>
          </a:custGeom>
          <a:solidFill>
            <a:schemeClr val="accent3"/>
          </a:solidFill>
          <a:ln>
            <a:noFill/>
          </a:ln>
        </p:spPr>
        <p:txBody>
          <a:bodyPr vert="horz" wrap="square" lIns="91440" tIns="45720" rIns="91440" bIns="45720" numCol="1" anchor="t" anchorCtr="0" compatLnSpc="1"/>
          <a:lstStyle/>
          <a:p>
            <a:endParaRPr lang="en-US" sz="20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nvGrpSpPr>
          <p:cNvPr id="20" name="Group 28"/>
          <p:cNvGrpSpPr/>
          <p:nvPr/>
        </p:nvGrpSpPr>
        <p:grpSpPr>
          <a:xfrm>
            <a:off x="7059196" y="3469603"/>
            <a:ext cx="590808" cy="584478"/>
            <a:chOff x="2587625" y="4291013"/>
            <a:chExt cx="444500" cy="439738"/>
          </a:xfrm>
          <a:solidFill>
            <a:schemeClr val="accent4"/>
          </a:solidFill>
        </p:grpSpPr>
        <p:sp>
          <p:nvSpPr>
            <p:cNvPr id="21" name="Freeform 290"/>
            <p:cNvSpPr>
              <a:spLocks noEditPoints="1"/>
            </p:cNvSpPr>
            <p:nvPr/>
          </p:nvSpPr>
          <p:spPr bwMode="auto">
            <a:xfrm>
              <a:off x="2790825" y="4491038"/>
              <a:ext cx="241300" cy="239713"/>
            </a:xfrm>
            <a:custGeom>
              <a:avLst/>
              <a:gdLst>
                <a:gd name="T0" fmla="*/ 582 w 1676"/>
                <a:gd name="T1" fmla="*/ 282 h 1813"/>
                <a:gd name="T2" fmla="*/ 453 w 1676"/>
                <a:gd name="T3" fmla="*/ 343 h 1813"/>
                <a:gd name="T4" fmla="*/ 344 w 1676"/>
                <a:gd name="T5" fmla="*/ 449 h 1813"/>
                <a:gd name="T6" fmla="*/ 274 w 1676"/>
                <a:gd name="T7" fmla="*/ 582 h 1813"/>
                <a:gd name="T8" fmla="*/ 246 w 1676"/>
                <a:gd name="T9" fmla="*/ 729 h 1813"/>
                <a:gd name="T10" fmla="*/ 260 w 1676"/>
                <a:gd name="T11" fmla="*/ 878 h 1813"/>
                <a:gd name="T12" fmla="*/ 316 w 1676"/>
                <a:gd name="T13" fmla="*/ 1018 h 1813"/>
                <a:gd name="T14" fmla="*/ 414 w 1676"/>
                <a:gd name="T15" fmla="*/ 1136 h 1813"/>
                <a:gd name="T16" fmla="*/ 538 w 1676"/>
                <a:gd name="T17" fmla="*/ 1212 h 1813"/>
                <a:gd name="T18" fmla="*/ 673 w 1676"/>
                <a:gd name="T19" fmla="*/ 1242 h 1813"/>
                <a:gd name="T20" fmla="*/ 811 w 1676"/>
                <a:gd name="T21" fmla="*/ 1227 h 1813"/>
                <a:gd name="T22" fmla="*/ 941 w 1676"/>
                <a:gd name="T23" fmla="*/ 1166 h 1813"/>
                <a:gd name="T24" fmla="*/ 1049 w 1676"/>
                <a:gd name="T25" fmla="*/ 1061 h 1813"/>
                <a:gd name="T26" fmla="*/ 1119 w 1676"/>
                <a:gd name="T27" fmla="*/ 927 h 1813"/>
                <a:gd name="T28" fmla="*/ 1147 w 1676"/>
                <a:gd name="T29" fmla="*/ 779 h 1813"/>
                <a:gd name="T30" fmla="*/ 1133 w 1676"/>
                <a:gd name="T31" fmla="*/ 630 h 1813"/>
                <a:gd name="T32" fmla="*/ 1077 w 1676"/>
                <a:gd name="T33" fmla="*/ 491 h 1813"/>
                <a:gd name="T34" fmla="*/ 980 w 1676"/>
                <a:gd name="T35" fmla="*/ 374 h 1813"/>
                <a:gd name="T36" fmla="*/ 855 w 1676"/>
                <a:gd name="T37" fmla="*/ 298 h 1813"/>
                <a:gd name="T38" fmla="*/ 720 w 1676"/>
                <a:gd name="T39" fmla="*/ 267 h 1813"/>
                <a:gd name="T40" fmla="*/ 781 w 1676"/>
                <a:gd name="T41" fmla="*/ 5 h 1813"/>
                <a:gd name="T42" fmla="*/ 946 w 1676"/>
                <a:gd name="T43" fmla="*/ 49 h 1813"/>
                <a:gd name="T44" fmla="*/ 1099 w 1676"/>
                <a:gd name="T45" fmla="*/ 137 h 1813"/>
                <a:gd name="T46" fmla="*/ 1230 w 1676"/>
                <a:gd name="T47" fmla="*/ 267 h 1813"/>
                <a:gd name="T48" fmla="*/ 1324 w 1676"/>
                <a:gd name="T49" fmla="*/ 424 h 1813"/>
                <a:gd name="T50" fmla="*/ 1378 w 1676"/>
                <a:gd name="T51" fmla="*/ 596 h 1813"/>
                <a:gd name="T52" fmla="*/ 1393 w 1676"/>
                <a:gd name="T53" fmla="*/ 775 h 1813"/>
                <a:gd name="T54" fmla="*/ 1368 w 1676"/>
                <a:gd name="T55" fmla="*/ 953 h 1813"/>
                <a:gd name="T56" fmla="*/ 1603 w 1676"/>
                <a:gd name="T57" fmla="*/ 1363 h 1813"/>
                <a:gd name="T58" fmla="*/ 1656 w 1676"/>
                <a:gd name="T59" fmla="*/ 1449 h 1813"/>
                <a:gd name="T60" fmla="*/ 1676 w 1676"/>
                <a:gd name="T61" fmla="*/ 1550 h 1813"/>
                <a:gd name="T62" fmla="*/ 1656 w 1676"/>
                <a:gd name="T63" fmla="*/ 1651 h 1813"/>
                <a:gd name="T64" fmla="*/ 1603 w 1676"/>
                <a:gd name="T65" fmla="*/ 1737 h 1813"/>
                <a:gd name="T66" fmla="*/ 1515 w 1676"/>
                <a:gd name="T67" fmla="*/ 1798 h 1813"/>
                <a:gd name="T68" fmla="*/ 1414 w 1676"/>
                <a:gd name="T69" fmla="*/ 1813 h 1813"/>
                <a:gd name="T70" fmla="*/ 1316 w 1676"/>
                <a:gd name="T71" fmla="*/ 1783 h 1813"/>
                <a:gd name="T72" fmla="*/ 986 w 1676"/>
                <a:gd name="T73" fmla="*/ 1441 h 1813"/>
                <a:gd name="T74" fmla="*/ 826 w 1676"/>
                <a:gd name="T75" fmla="*/ 1496 h 1813"/>
                <a:gd name="T76" fmla="*/ 660 w 1676"/>
                <a:gd name="T77" fmla="*/ 1508 h 1813"/>
                <a:gd name="T78" fmla="*/ 496 w 1676"/>
                <a:gd name="T79" fmla="*/ 1477 h 1813"/>
                <a:gd name="T80" fmla="*/ 341 w 1676"/>
                <a:gd name="T81" fmla="*/ 1404 h 1813"/>
                <a:gd name="T82" fmla="*/ 204 w 1676"/>
                <a:gd name="T83" fmla="*/ 1289 h 1813"/>
                <a:gd name="T84" fmla="*/ 95 w 1676"/>
                <a:gd name="T85" fmla="*/ 1137 h 1813"/>
                <a:gd name="T86" fmla="*/ 27 w 1676"/>
                <a:gd name="T87" fmla="*/ 966 h 1813"/>
                <a:gd name="T88" fmla="*/ 0 w 1676"/>
                <a:gd name="T89" fmla="*/ 785 h 1813"/>
                <a:gd name="T90" fmla="*/ 13 w 1676"/>
                <a:gd name="T91" fmla="*/ 602 h 1813"/>
                <a:gd name="T92" fmla="*/ 67 w 1676"/>
                <a:gd name="T93" fmla="*/ 427 h 1813"/>
                <a:gd name="T94" fmla="*/ 162 w 1676"/>
                <a:gd name="T95" fmla="*/ 268 h 1813"/>
                <a:gd name="T96" fmla="*/ 294 w 1676"/>
                <a:gd name="T97" fmla="*/ 137 h 1813"/>
                <a:gd name="T98" fmla="*/ 447 w 1676"/>
                <a:gd name="T99" fmla="*/ 49 h 1813"/>
                <a:gd name="T100" fmla="*/ 612 w 1676"/>
                <a:gd name="T101" fmla="*/ 5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76" h="1813">
                  <a:moveTo>
                    <a:pt x="673" y="267"/>
                  </a:moveTo>
                  <a:lnTo>
                    <a:pt x="627" y="272"/>
                  </a:lnTo>
                  <a:lnTo>
                    <a:pt x="582" y="282"/>
                  </a:lnTo>
                  <a:lnTo>
                    <a:pt x="538" y="298"/>
                  </a:lnTo>
                  <a:lnTo>
                    <a:pt x="495" y="317"/>
                  </a:lnTo>
                  <a:lnTo>
                    <a:pt x="453" y="343"/>
                  </a:lnTo>
                  <a:lnTo>
                    <a:pt x="414" y="374"/>
                  </a:lnTo>
                  <a:lnTo>
                    <a:pt x="377" y="409"/>
                  </a:lnTo>
                  <a:lnTo>
                    <a:pt x="344" y="449"/>
                  </a:lnTo>
                  <a:lnTo>
                    <a:pt x="316" y="491"/>
                  </a:lnTo>
                  <a:lnTo>
                    <a:pt x="293" y="536"/>
                  </a:lnTo>
                  <a:lnTo>
                    <a:pt x="274" y="582"/>
                  </a:lnTo>
                  <a:lnTo>
                    <a:pt x="260" y="630"/>
                  </a:lnTo>
                  <a:lnTo>
                    <a:pt x="251" y="679"/>
                  </a:lnTo>
                  <a:lnTo>
                    <a:pt x="246" y="729"/>
                  </a:lnTo>
                  <a:lnTo>
                    <a:pt x="246" y="779"/>
                  </a:lnTo>
                  <a:lnTo>
                    <a:pt x="251" y="829"/>
                  </a:lnTo>
                  <a:lnTo>
                    <a:pt x="260" y="878"/>
                  </a:lnTo>
                  <a:lnTo>
                    <a:pt x="274" y="927"/>
                  </a:lnTo>
                  <a:lnTo>
                    <a:pt x="293" y="974"/>
                  </a:lnTo>
                  <a:lnTo>
                    <a:pt x="316" y="1018"/>
                  </a:lnTo>
                  <a:lnTo>
                    <a:pt x="344" y="1061"/>
                  </a:lnTo>
                  <a:lnTo>
                    <a:pt x="377" y="1100"/>
                  </a:lnTo>
                  <a:lnTo>
                    <a:pt x="414" y="1136"/>
                  </a:lnTo>
                  <a:lnTo>
                    <a:pt x="453" y="1166"/>
                  </a:lnTo>
                  <a:lnTo>
                    <a:pt x="495" y="1191"/>
                  </a:lnTo>
                  <a:lnTo>
                    <a:pt x="538" y="1212"/>
                  </a:lnTo>
                  <a:lnTo>
                    <a:pt x="582" y="1227"/>
                  </a:lnTo>
                  <a:lnTo>
                    <a:pt x="627" y="1237"/>
                  </a:lnTo>
                  <a:lnTo>
                    <a:pt x="673" y="1242"/>
                  </a:lnTo>
                  <a:lnTo>
                    <a:pt x="720" y="1242"/>
                  </a:lnTo>
                  <a:lnTo>
                    <a:pt x="766" y="1237"/>
                  </a:lnTo>
                  <a:lnTo>
                    <a:pt x="811" y="1227"/>
                  </a:lnTo>
                  <a:lnTo>
                    <a:pt x="855" y="1212"/>
                  </a:lnTo>
                  <a:lnTo>
                    <a:pt x="898" y="1191"/>
                  </a:lnTo>
                  <a:lnTo>
                    <a:pt x="941" y="1166"/>
                  </a:lnTo>
                  <a:lnTo>
                    <a:pt x="980" y="1136"/>
                  </a:lnTo>
                  <a:lnTo>
                    <a:pt x="1016" y="1100"/>
                  </a:lnTo>
                  <a:lnTo>
                    <a:pt x="1049" y="1061"/>
                  </a:lnTo>
                  <a:lnTo>
                    <a:pt x="1077" y="1018"/>
                  </a:lnTo>
                  <a:lnTo>
                    <a:pt x="1100" y="974"/>
                  </a:lnTo>
                  <a:lnTo>
                    <a:pt x="1119" y="927"/>
                  </a:lnTo>
                  <a:lnTo>
                    <a:pt x="1133" y="878"/>
                  </a:lnTo>
                  <a:lnTo>
                    <a:pt x="1142" y="829"/>
                  </a:lnTo>
                  <a:lnTo>
                    <a:pt x="1147" y="779"/>
                  </a:lnTo>
                  <a:lnTo>
                    <a:pt x="1147" y="729"/>
                  </a:lnTo>
                  <a:lnTo>
                    <a:pt x="1142" y="679"/>
                  </a:lnTo>
                  <a:lnTo>
                    <a:pt x="1133" y="630"/>
                  </a:lnTo>
                  <a:lnTo>
                    <a:pt x="1119" y="582"/>
                  </a:lnTo>
                  <a:lnTo>
                    <a:pt x="1100" y="536"/>
                  </a:lnTo>
                  <a:lnTo>
                    <a:pt x="1077" y="491"/>
                  </a:lnTo>
                  <a:lnTo>
                    <a:pt x="1049" y="449"/>
                  </a:lnTo>
                  <a:lnTo>
                    <a:pt x="1016" y="409"/>
                  </a:lnTo>
                  <a:lnTo>
                    <a:pt x="980" y="374"/>
                  </a:lnTo>
                  <a:lnTo>
                    <a:pt x="941" y="343"/>
                  </a:lnTo>
                  <a:lnTo>
                    <a:pt x="898" y="317"/>
                  </a:lnTo>
                  <a:lnTo>
                    <a:pt x="855" y="298"/>
                  </a:lnTo>
                  <a:lnTo>
                    <a:pt x="811" y="282"/>
                  </a:lnTo>
                  <a:lnTo>
                    <a:pt x="766" y="272"/>
                  </a:lnTo>
                  <a:lnTo>
                    <a:pt x="720" y="267"/>
                  </a:lnTo>
                  <a:lnTo>
                    <a:pt x="673" y="267"/>
                  </a:lnTo>
                  <a:close/>
                  <a:moveTo>
                    <a:pt x="725" y="0"/>
                  </a:moveTo>
                  <a:lnTo>
                    <a:pt x="781" y="5"/>
                  </a:lnTo>
                  <a:lnTo>
                    <a:pt x="837" y="15"/>
                  </a:lnTo>
                  <a:lnTo>
                    <a:pt x="892" y="29"/>
                  </a:lnTo>
                  <a:lnTo>
                    <a:pt x="946" y="49"/>
                  </a:lnTo>
                  <a:lnTo>
                    <a:pt x="999" y="74"/>
                  </a:lnTo>
                  <a:lnTo>
                    <a:pt x="1050" y="103"/>
                  </a:lnTo>
                  <a:lnTo>
                    <a:pt x="1099" y="137"/>
                  </a:lnTo>
                  <a:lnTo>
                    <a:pt x="1145" y="176"/>
                  </a:lnTo>
                  <a:lnTo>
                    <a:pt x="1190" y="219"/>
                  </a:lnTo>
                  <a:lnTo>
                    <a:pt x="1230" y="267"/>
                  </a:lnTo>
                  <a:lnTo>
                    <a:pt x="1266" y="317"/>
                  </a:lnTo>
                  <a:lnTo>
                    <a:pt x="1297" y="369"/>
                  </a:lnTo>
                  <a:lnTo>
                    <a:pt x="1324" y="424"/>
                  </a:lnTo>
                  <a:lnTo>
                    <a:pt x="1346" y="479"/>
                  </a:lnTo>
                  <a:lnTo>
                    <a:pt x="1364" y="537"/>
                  </a:lnTo>
                  <a:lnTo>
                    <a:pt x="1378" y="596"/>
                  </a:lnTo>
                  <a:lnTo>
                    <a:pt x="1387" y="655"/>
                  </a:lnTo>
                  <a:lnTo>
                    <a:pt x="1392" y="715"/>
                  </a:lnTo>
                  <a:lnTo>
                    <a:pt x="1393" y="775"/>
                  </a:lnTo>
                  <a:lnTo>
                    <a:pt x="1389" y="835"/>
                  </a:lnTo>
                  <a:lnTo>
                    <a:pt x="1381" y="895"/>
                  </a:lnTo>
                  <a:lnTo>
                    <a:pt x="1368" y="953"/>
                  </a:lnTo>
                  <a:lnTo>
                    <a:pt x="1351" y="1011"/>
                  </a:lnTo>
                  <a:lnTo>
                    <a:pt x="1330" y="1067"/>
                  </a:lnTo>
                  <a:lnTo>
                    <a:pt x="1603" y="1363"/>
                  </a:lnTo>
                  <a:lnTo>
                    <a:pt x="1625" y="1389"/>
                  </a:lnTo>
                  <a:lnTo>
                    <a:pt x="1642" y="1419"/>
                  </a:lnTo>
                  <a:lnTo>
                    <a:pt x="1656" y="1449"/>
                  </a:lnTo>
                  <a:lnTo>
                    <a:pt x="1668" y="1482"/>
                  </a:lnTo>
                  <a:lnTo>
                    <a:pt x="1674" y="1515"/>
                  </a:lnTo>
                  <a:lnTo>
                    <a:pt x="1676" y="1550"/>
                  </a:lnTo>
                  <a:lnTo>
                    <a:pt x="1674" y="1585"/>
                  </a:lnTo>
                  <a:lnTo>
                    <a:pt x="1668" y="1619"/>
                  </a:lnTo>
                  <a:lnTo>
                    <a:pt x="1656" y="1651"/>
                  </a:lnTo>
                  <a:lnTo>
                    <a:pt x="1642" y="1682"/>
                  </a:lnTo>
                  <a:lnTo>
                    <a:pt x="1625" y="1711"/>
                  </a:lnTo>
                  <a:lnTo>
                    <a:pt x="1603" y="1737"/>
                  </a:lnTo>
                  <a:lnTo>
                    <a:pt x="1576" y="1762"/>
                  </a:lnTo>
                  <a:lnTo>
                    <a:pt x="1547" y="1783"/>
                  </a:lnTo>
                  <a:lnTo>
                    <a:pt x="1515" y="1798"/>
                  </a:lnTo>
                  <a:lnTo>
                    <a:pt x="1482" y="1809"/>
                  </a:lnTo>
                  <a:lnTo>
                    <a:pt x="1449" y="1813"/>
                  </a:lnTo>
                  <a:lnTo>
                    <a:pt x="1414" y="1813"/>
                  </a:lnTo>
                  <a:lnTo>
                    <a:pt x="1380" y="1809"/>
                  </a:lnTo>
                  <a:lnTo>
                    <a:pt x="1347" y="1798"/>
                  </a:lnTo>
                  <a:lnTo>
                    <a:pt x="1316" y="1783"/>
                  </a:lnTo>
                  <a:lnTo>
                    <a:pt x="1286" y="1762"/>
                  </a:lnTo>
                  <a:lnTo>
                    <a:pt x="1259" y="1737"/>
                  </a:lnTo>
                  <a:lnTo>
                    <a:pt x="986" y="1441"/>
                  </a:lnTo>
                  <a:lnTo>
                    <a:pt x="934" y="1464"/>
                  </a:lnTo>
                  <a:lnTo>
                    <a:pt x="880" y="1483"/>
                  </a:lnTo>
                  <a:lnTo>
                    <a:pt x="826" y="1496"/>
                  </a:lnTo>
                  <a:lnTo>
                    <a:pt x="771" y="1504"/>
                  </a:lnTo>
                  <a:lnTo>
                    <a:pt x="716" y="1509"/>
                  </a:lnTo>
                  <a:lnTo>
                    <a:pt x="660" y="1508"/>
                  </a:lnTo>
                  <a:lnTo>
                    <a:pt x="605" y="1503"/>
                  </a:lnTo>
                  <a:lnTo>
                    <a:pt x="550" y="1493"/>
                  </a:lnTo>
                  <a:lnTo>
                    <a:pt x="496" y="1477"/>
                  </a:lnTo>
                  <a:lnTo>
                    <a:pt x="443" y="1458"/>
                  </a:lnTo>
                  <a:lnTo>
                    <a:pt x="391" y="1434"/>
                  </a:lnTo>
                  <a:lnTo>
                    <a:pt x="341" y="1404"/>
                  </a:lnTo>
                  <a:lnTo>
                    <a:pt x="293" y="1371"/>
                  </a:lnTo>
                  <a:lnTo>
                    <a:pt x="247" y="1332"/>
                  </a:lnTo>
                  <a:lnTo>
                    <a:pt x="204" y="1289"/>
                  </a:lnTo>
                  <a:lnTo>
                    <a:pt x="162" y="1240"/>
                  </a:lnTo>
                  <a:lnTo>
                    <a:pt x="126" y="1190"/>
                  </a:lnTo>
                  <a:lnTo>
                    <a:pt x="95" y="1137"/>
                  </a:lnTo>
                  <a:lnTo>
                    <a:pt x="68" y="1082"/>
                  </a:lnTo>
                  <a:lnTo>
                    <a:pt x="45" y="1024"/>
                  </a:lnTo>
                  <a:lnTo>
                    <a:pt x="27" y="966"/>
                  </a:lnTo>
                  <a:lnTo>
                    <a:pt x="13" y="906"/>
                  </a:lnTo>
                  <a:lnTo>
                    <a:pt x="4" y="846"/>
                  </a:lnTo>
                  <a:lnTo>
                    <a:pt x="0" y="785"/>
                  </a:lnTo>
                  <a:lnTo>
                    <a:pt x="0" y="724"/>
                  </a:lnTo>
                  <a:lnTo>
                    <a:pt x="4" y="663"/>
                  </a:lnTo>
                  <a:lnTo>
                    <a:pt x="13" y="602"/>
                  </a:lnTo>
                  <a:lnTo>
                    <a:pt x="27" y="543"/>
                  </a:lnTo>
                  <a:lnTo>
                    <a:pt x="45" y="485"/>
                  </a:lnTo>
                  <a:lnTo>
                    <a:pt x="67" y="427"/>
                  </a:lnTo>
                  <a:lnTo>
                    <a:pt x="94" y="373"/>
                  </a:lnTo>
                  <a:lnTo>
                    <a:pt x="126" y="319"/>
                  </a:lnTo>
                  <a:lnTo>
                    <a:pt x="162" y="268"/>
                  </a:lnTo>
                  <a:lnTo>
                    <a:pt x="203" y="220"/>
                  </a:lnTo>
                  <a:lnTo>
                    <a:pt x="247" y="176"/>
                  </a:lnTo>
                  <a:lnTo>
                    <a:pt x="294" y="137"/>
                  </a:lnTo>
                  <a:lnTo>
                    <a:pt x="343" y="103"/>
                  </a:lnTo>
                  <a:lnTo>
                    <a:pt x="394" y="74"/>
                  </a:lnTo>
                  <a:lnTo>
                    <a:pt x="447" y="49"/>
                  </a:lnTo>
                  <a:lnTo>
                    <a:pt x="501" y="29"/>
                  </a:lnTo>
                  <a:lnTo>
                    <a:pt x="556" y="15"/>
                  </a:lnTo>
                  <a:lnTo>
                    <a:pt x="612" y="5"/>
                  </a:lnTo>
                  <a:lnTo>
                    <a:pt x="668" y="0"/>
                  </a:lnTo>
                  <a:lnTo>
                    <a:pt x="725"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2" name="Freeform 291"/>
            <p:cNvSpPr/>
            <p:nvPr/>
          </p:nvSpPr>
          <p:spPr bwMode="auto">
            <a:xfrm>
              <a:off x="2811463" y="4335463"/>
              <a:ext cx="217488" cy="274638"/>
            </a:xfrm>
            <a:custGeom>
              <a:avLst/>
              <a:gdLst>
                <a:gd name="T0" fmla="*/ 459 w 1508"/>
                <a:gd name="T1" fmla="*/ 30 h 2083"/>
                <a:gd name="T2" fmla="*/ 619 w 1508"/>
                <a:gd name="T3" fmla="*/ 254 h 2083"/>
                <a:gd name="T4" fmla="*/ 841 w 1508"/>
                <a:gd name="T5" fmla="*/ 542 h 2083"/>
                <a:gd name="T6" fmla="*/ 960 w 1508"/>
                <a:gd name="T7" fmla="*/ 441 h 2083"/>
                <a:gd name="T8" fmla="*/ 1249 w 1508"/>
                <a:gd name="T9" fmla="*/ 400 h 2083"/>
                <a:gd name="T10" fmla="*/ 1340 w 1508"/>
                <a:gd name="T11" fmla="*/ 564 h 2083"/>
                <a:gd name="T12" fmla="*/ 1411 w 1508"/>
                <a:gd name="T13" fmla="*/ 741 h 2083"/>
                <a:gd name="T14" fmla="*/ 1464 w 1508"/>
                <a:gd name="T15" fmla="*/ 927 h 2083"/>
                <a:gd name="T16" fmla="*/ 1497 w 1508"/>
                <a:gd name="T17" fmla="*/ 1121 h 2083"/>
                <a:gd name="T18" fmla="*/ 1508 w 1508"/>
                <a:gd name="T19" fmla="*/ 1322 h 2083"/>
                <a:gd name="T20" fmla="*/ 1497 w 1508"/>
                <a:gd name="T21" fmla="*/ 1526 h 2083"/>
                <a:gd name="T22" fmla="*/ 1463 w 1508"/>
                <a:gd name="T23" fmla="*/ 1720 h 2083"/>
                <a:gd name="T24" fmla="*/ 1409 w 1508"/>
                <a:gd name="T25" fmla="*/ 1907 h 2083"/>
                <a:gd name="T26" fmla="*/ 1337 w 1508"/>
                <a:gd name="T27" fmla="*/ 2083 h 2083"/>
                <a:gd name="T28" fmla="*/ 1349 w 1508"/>
                <a:gd name="T29" fmla="*/ 1945 h 2083"/>
                <a:gd name="T30" fmla="*/ 1341 w 1508"/>
                <a:gd name="T31" fmla="*/ 1808 h 2083"/>
                <a:gd name="T32" fmla="*/ 1313 w 1508"/>
                <a:gd name="T33" fmla="*/ 1675 h 2083"/>
                <a:gd name="T34" fmla="*/ 1266 w 1508"/>
                <a:gd name="T35" fmla="*/ 1547 h 2083"/>
                <a:gd name="T36" fmla="*/ 1201 w 1508"/>
                <a:gd name="T37" fmla="*/ 1429 h 2083"/>
                <a:gd name="T38" fmla="*/ 1117 w 1508"/>
                <a:gd name="T39" fmla="*/ 1321 h 2083"/>
                <a:gd name="T40" fmla="*/ 1021 w 1508"/>
                <a:gd name="T41" fmla="*/ 1233 h 2083"/>
                <a:gd name="T42" fmla="*/ 915 w 1508"/>
                <a:gd name="T43" fmla="*/ 1162 h 2083"/>
                <a:gd name="T44" fmla="*/ 801 w 1508"/>
                <a:gd name="T45" fmla="*/ 1111 h 2083"/>
                <a:gd name="T46" fmla="*/ 680 w 1508"/>
                <a:gd name="T47" fmla="*/ 1080 h 2083"/>
                <a:gd name="T48" fmla="*/ 554 w 1508"/>
                <a:gd name="T49" fmla="*/ 1069 h 2083"/>
                <a:gd name="T50" fmla="*/ 416 w 1508"/>
                <a:gd name="T51" fmla="*/ 1082 h 2083"/>
                <a:gd name="T52" fmla="*/ 283 w 1508"/>
                <a:gd name="T53" fmla="*/ 1120 h 2083"/>
                <a:gd name="T54" fmla="*/ 160 w 1508"/>
                <a:gd name="T55" fmla="*/ 1182 h 2083"/>
                <a:gd name="T56" fmla="*/ 591 w 1508"/>
                <a:gd name="T57" fmla="*/ 812 h 2083"/>
                <a:gd name="T58" fmla="*/ 751 w 1508"/>
                <a:gd name="T59" fmla="*/ 755 h 2083"/>
                <a:gd name="T60" fmla="*/ 500 w 1508"/>
                <a:gd name="T61" fmla="*/ 407 h 2083"/>
                <a:gd name="T62" fmla="*/ 338 w 1508"/>
                <a:gd name="T63" fmla="*/ 367 h 2083"/>
                <a:gd name="T64" fmla="*/ 175 w 1508"/>
                <a:gd name="T65" fmla="*/ 519 h 2083"/>
                <a:gd name="T66" fmla="*/ 0 w 1508"/>
                <a:gd name="T67" fmla="*/ 375 h 2083"/>
                <a:gd name="T68" fmla="*/ 166 w 1508"/>
                <a:gd name="T69" fmla="*/ 151 h 2083"/>
                <a:gd name="T70" fmla="*/ 287 w 1508"/>
                <a:gd name="T71" fmla="*/ 289 h 2083"/>
                <a:gd name="T72" fmla="*/ 445 w 1508"/>
                <a:gd name="T73" fmla="*/ 351 h 2083"/>
                <a:gd name="T74" fmla="*/ 453 w 1508"/>
                <a:gd name="T75" fmla="*/ 220 h 2083"/>
                <a:gd name="T76" fmla="*/ 316 w 1508"/>
                <a:gd name="T77" fmla="*/ 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08" h="2083">
                  <a:moveTo>
                    <a:pt x="316" y="0"/>
                  </a:moveTo>
                  <a:lnTo>
                    <a:pt x="459" y="30"/>
                  </a:lnTo>
                  <a:lnTo>
                    <a:pt x="582" y="149"/>
                  </a:lnTo>
                  <a:lnTo>
                    <a:pt x="619" y="254"/>
                  </a:lnTo>
                  <a:lnTo>
                    <a:pt x="647" y="352"/>
                  </a:lnTo>
                  <a:lnTo>
                    <a:pt x="841" y="542"/>
                  </a:lnTo>
                  <a:lnTo>
                    <a:pt x="891" y="559"/>
                  </a:lnTo>
                  <a:lnTo>
                    <a:pt x="960" y="441"/>
                  </a:lnTo>
                  <a:lnTo>
                    <a:pt x="1204" y="417"/>
                  </a:lnTo>
                  <a:lnTo>
                    <a:pt x="1249" y="400"/>
                  </a:lnTo>
                  <a:lnTo>
                    <a:pt x="1297" y="481"/>
                  </a:lnTo>
                  <a:lnTo>
                    <a:pt x="1340" y="564"/>
                  </a:lnTo>
                  <a:lnTo>
                    <a:pt x="1378" y="651"/>
                  </a:lnTo>
                  <a:lnTo>
                    <a:pt x="1411" y="741"/>
                  </a:lnTo>
                  <a:lnTo>
                    <a:pt x="1440" y="832"/>
                  </a:lnTo>
                  <a:lnTo>
                    <a:pt x="1464" y="927"/>
                  </a:lnTo>
                  <a:lnTo>
                    <a:pt x="1483" y="1022"/>
                  </a:lnTo>
                  <a:lnTo>
                    <a:pt x="1497" y="1121"/>
                  </a:lnTo>
                  <a:lnTo>
                    <a:pt x="1505" y="1221"/>
                  </a:lnTo>
                  <a:lnTo>
                    <a:pt x="1508" y="1322"/>
                  </a:lnTo>
                  <a:lnTo>
                    <a:pt x="1505" y="1425"/>
                  </a:lnTo>
                  <a:lnTo>
                    <a:pt x="1497" y="1526"/>
                  </a:lnTo>
                  <a:lnTo>
                    <a:pt x="1483" y="1623"/>
                  </a:lnTo>
                  <a:lnTo>
                    <a:pt x="1463" y="1720"/>
                  </a:lnTo>
                  <a:lnTo>
                    <a:pt x="1439" y="1815"/>
                  </a:lnTo>
                  <a:lnTo>
                    <a:pt x="1409" y="1907"/>
                  </a:lnTo>
                  <a:lnTo>
                    <a:pt x="1375" y="1996"/>
                  </a:lnTo>
                  <a:lnTo>
                    <a:pt x="1337" y="2083"/>
                  </a:lnTo>
                  <a:lnTo>
                    <a:pt x="1345" y="2015"/>
                  </a:lnTo>
                  <a:lnTo>
                    <a:pt x="1349" y="1945"/>
                  </a:lnTo>
                  <a:lnTo>
                    <a:pt x="1347" y="1877"/>
                  </a:lnTo>
                  <a:lnTo>
                    <a:pt x="1341" y="1808"/>
                  </a:lnTo>
                  <a:lnTo>
                    <a:pt x="1329" y="1741"/>
                  </a:lnTo>
                  <a:lnTo>
                    <a:pt x="1313" y="1675"/>
                  </a:lnTo>
                  <a:lnTo>
                    <a:pt x="1293" y="1610"/>
                  </a:lnTo>
                  <a:lnTo>
                    <a:pt x="1266" y="1547"/>
                  </a:lnTo>
                  <a:lnTo>
                    <a:pt x="1236" y="1486"/>
                  </a:lnTo>
                  <a:lnTo>
                    <a:pt x="1201" y="1429"/>
                  </a:lnTo>
                  <a:lnTo>
                    <a:pt x="1161" y="1373"/>
                  </a:lnTo>
                  <a:lnTo>
                    <a:pt x="1117" y="1321"/>
                  </a:lnTo>
                  <a:lnTo>
                    <a:pt x="1071" y="1276"/>
                  </a:lnTo>
                  <a:lnTo>
                    <a:pt x="1021" y="1233"/>
                  </a:lnTo>
                  <a:lnTo>
                    <a:pt x="969" y="1195"/>
                  </a:lnTo>
                  <a:lnTo>
                    <a:pt x="915" y="1162"/>
                  </a:lnTo>
                  <a:lnTo>
                    <a:pt x="859" y="1134"/>
                  </a:lnTo>
                  <a:lnTo>
                    <a:pt x="801" y="1111"/>
                  </a:lnTo>
                  <a:lnTo>
                    <a:pt x="741" y="1093"/>
                  </a:lnTo>
                  <a:lnTo>
                    <a:pt x="680" y="1080"/>
                  </a:lnTo>
                  <a:lnTo>
                    <a:pt x="617" y="1072"/>
                  </a:lnTo>
                  <a:lnTo>
                    <a:pt x="554" y="1069"/>
                  </a:lnTo>
                  <a:lnTo>
                    <a:pt x="484" y="1072"/>
                  </a:lnTo>
                  <a:lnTo>
                    <a:pt x="416" y="1082"/>
                  </a:lnTo>
                  <a:lnTo>
                    <a:pt x="349" y="1098"/>
                  </a:lnTo>
                  <a:lnTo>
                    <a:pt x="283" y="1120"/>
                  </a:lnTo>
                  <a:lnTo>
                    <a:pt x="220" y="1148"/>
                  </a:lnTo>
                  <a:lnTo>
                    <a:pt x="160" y="1182"/>
                  </a:lnTo>
                  <a:lnTo>
                    <a:pt x="338" y="952"/>
                  </a:lnTo>
                  <a:lnTo>
                    <a:pt x="591" y="812"/>
                  </a:lnTo>
                  <a:lnTo>
                    <a:pt x="738" y="833"/>
                  </a:lnTo>
                  <a:lnTo>
                    <a:pt x="751" y="755"/>
                  </a:lnTo>
                  <a:lnTo>
                    <a:pt x="570" y="556"/>
                  </a:lnTo>
                  <a:lnTo>
                    <a:pt x="500" y="407"/>
                  </a:lnTo>
                  <a:lnTo>
                    <a:pt x="400" y="407"/>
                  </a:lnTo>
                  <a:lnTo>
                    <a:pt x="338" y="367"/>
                  </a:lnTo>
                  <a:lnTo>
                    <a:pt x="203" y="345"/>
                  </a:lnTo>
                  <a:lnTo>
                    <a:pt x="175" y="519"/>
                  </a:lnTo>
                  <a:lnTo>
                    <a:pt x="12" y="484"/>
                  </a:lnTo>
                  <a:lnTo>
                    <a:pt x="0" y="375"/>
                  </a:lnTo>
                  <a:lnTo>
                    <a:pt x="125" y="345"/>
                  </a:lnTo>
                  <a:lnTo>
                    <a:pt x="166" y="151"/>
                  </a:lnTo>
                  <a:lnTo>
                    <a:pt x="291" y="207"/>
                  </a:lnTo>
                  <a:lnTo>
                    <a:pt x="287" y="289"/>
                  </a:lnTo>
                  <a:lnTo>
                    <a:pt x="382" y="332"/>
                  </a:lnTo>
                  <a:lnTo>
                    <a:pt x="445" y="351"/>
                  </a:lnTo>
                  <a:lnTo>
                    <a:pt x="522" y="308"/>
                  </a:lnTo>
                  <a:lnTo>
                    <a:pt x="453" y="220"/>
                  </a:lnTo>
                  <a:lnTo>
                    <a:pt x="313" y="71"/>
                  </a:lnTo>
                  <a:lnTo>
                    <a:pt x="316"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3" name="Freeform 292"/>
            <p:cNvSpPr/>
            <p:nvPr/>
          </p:nvSpPr>
          <p:spPr bwMode="auto">
            <a:xfrm>
              <a:off x="2786063" y="4497388"/>
              <a:ext cx="30163" cy="26988"/>
            </a:xfrm>
            <a:custGeom>
              <a:avLst/>
              <a:gdLst>
                <a:gd name="T0" fmla="*/ 118 w 208"/>
                <a:gd name="T1" fmla="*/ 0 h 197"/>
                <a:gd name="T2" fmla="*/ 208 w 208"/>
                <a:gd name="T3" fmla="*/ 45 h 197"/>
                <a:gd name="T4" fmla="*/ 186 w 208"/>
                <a:gd name="T5" fmla="*/ 66 h 197"/>
                <a:gd name="T6" fmla="*/ 165 w 208"/>
                <a:gd name="T7" fmla="*/ 89 h 197"/>
                <a:gd name="T8" fmla="*/ 147 w 208"/>
                <a:gd name="T9" fmla="*/ 109 h 197"/>
                <a:gd name="T10" fmla="*/ 130 w 208"/>
                <a:gd name="T11" fmla="*/ 131 h 197"/>
                <a:gd name="T12" fmla="*/ 81 w 208"/>
                <a:gd name="T13" fmla="*/ 132 h 197"/>
                <a:gd name="T14" fmla="*/ 29 w 208"/>
                <a:gd name="T15" fmla="*/ 197 h 197"/>
                <a:gd name="T16" fmla="*/ 0 w 208"/>
                <a:gd name="T17" fmla="*/ 61 h 197"/>
                <a:gd name="T18" fmla="*/ 118 w 208"/>
                <a:gd name="T1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197">
                  <a:moveTo>
                    <a:pt x="118" y="0"/>
                  </a:moveTo>
                  <a:lnTo>
                    <a:pt x="208" y="45"/>
                  </a:lnTo>
                  <a:lnTo>
                    <a:pt x="186" y="66"/>
                  </a:lnTo>
                  <a:lnTo>
                    <a:pt x="165" y="89"/>
                  </a:lnTo>
                  <a:lnTo>
                    <a:pt x="147" y="109"/>
                  </a:lnTo>
                  <a:lnTo>
                    <a:pt x="130" y="131"/>
                  </a:lnTo>
                  <a:lnTo>
                    <a:pt x="81" y="132"/>
                  </a:lnTo>
                  <a:lnTo>
                    <a:pt x="29" y="197"/>
                  </a:lnTo>
                  <a:lnTo>
                    <a:pt x="0" y="61"/>
                  </a:lnTo>
                  <a:lnTo>
                    <a:pt x="118"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4" name="Freeform 293"/>
            <p:cNvSpPr/>
            <p:nvPr/>
          </p:nvSpPr>
          <p:spPr bwMode="auto">
            <a:xfrm>
              <a:off x="2860675" y="4702175"/>
              <a:ext cx="52388" cy="20638"/>
            </a:xfrm>
            <a:custGeom>
              <a:avLst/>
              <a:gdLst>
                <a:gd name="T0" fmla="*/ 368 w 368"/>
                <a:gd name="T1" fmla="*/ 0 h 153"/>
                <a:gd name="T2" fmla="*/ 298 w 368"/>
                <a:gd name="T3" fmla="*/ 38 h 153"/>
                <a:gd name="T4" fmla="*/ 227 w 368"/>
                <a:gd name="T5" fmla="*/ 73 h 153"/>
                <a:gd name="T6" fmla="*/ 152 w 368"/>
                <a:gd name="T7" fmla="*/ 105 h 153"/>
                <a:gd name="T8" fmla="*/ 77 w 368"/>
                <a:gd name="T9" fmla="*/ 131 h 153"/>
                <a:gd name="T10" fmla="*/ 0 w 368"/>
                <a:gd name="T11" fmla="*/ 153 h 153"/>
                <a:gd name="T12" fmla="*/ 28 w 368"/>
                <a:gd name="T13" fmla="*/ 44 h 153"/>
                <a:gd name="T14" fmla="*/ 83 w 368"/>
                <a:gd name="T15" fmla="*/ 5 h 153"/>
                <a:gd name="T16" fmla="*/ 148 w 368"/>
                <a:gd name="T17" fmla="*/ 13 h 153"/>
                <a:gd name="T18" fmla="*/ 215 w 368"/>
                <a:gd name="T19" fmla="*/ 16 h 153"/>
                <a:gd name="T20" fmla="*/ 266 w 368"/>
                <a:gd name="T21" fmla="*/ 14 h 153"/>
                <a:gd name="T22" fmla="*/ 317 w 368"/>
                <a:gd name="T23" fmla="*/ 9 h 153"/>
                <a:gd name="T24" fmla="*/ 368 w 368"/>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8" h="153">
                  <a:moveTo>
                    <a:pt x="368" y="0"/>
                  </a:moveTo>
                  <a:lnTo>
                    <a:pt x="298" y="38"/>
                  </a:lnTo>
                  <a:lnTo>
                    <a:pt x="227" y="73"/>
                  </a:lnTo>
                  <a:lnTo>
                    <a:pt x="152" y="105"/>
                  </a:lnTo>
                  <a:lnTo>
                    <a:pt x="77" y="131"/>
                  </a:lnTo>
                  <a:lnTo>
                    <a:pt x="0" y="153"/>
                  </a:lnTo>
                  <a:lnTo>
                    <a:pt x="28" y="44"/>
                  </a:lnTo>
                  <a:lnTo>
                    <a:pt x="83" y="5"/>
                  </a:lnTo>
                  <a:lnTo>
                    <a:pt x="148" y="13"/>
                  </a:lnTo>
                  <a:lnTo>
                    <a:pt x="215" y="16"/>
                  </a:lnTo>
                  <a:lnTo>
                    <a:pt x="266" y="14"/>
                  </a:lnTo>
                  <a:lnTo>
                    <a:pt x="317" y="9"/>
                  </a:lnTo>
                  <a:lnTo>
                    <a:pt x="368"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5" name="Freeform 294"/>
            <p:cNvSpPr/>
            <p:nvPr/>
          </p:nvSpPr>
          <p:spPr bwMode="auto">
            <a:xfrm>
              <a:off x="2587625" y="4395788"/>
              <a:ext cx="249238" cy="333375"/>
            </a:xfrm>
            <a:custGeom>
              <a:avLst/>
              <a:gdLst>
                <a:gd name="T0" fmla="*/ 210 w 1723"/>
                <a:gd name="T1" fmla="*/ 95 h 2519"/>
                <a:gd name="T2" fmla="*/ 468 w 1723"/>
                <a:gd name="T3" fmla="*/ 157 h 2519"/>
                <a:gd name="T4" fmla="*/ 884 w 1723"/>
                <a:gd name="T5" fmla="*/ 389 h 2519"/>
                <a:gd name="T6" fmla="*/ 1103 w 1723"/>
                <a:gd name="T7" fmla="*/ 976 h 2519"/>
                <a:gd name="T8" fmla="*/ 1141 w 1723"/>
                <a:gd name="T9" fmla="*/ 862 h 2519"/>
                <a:gd name="T10" fmla="*/ 1389 w 1723"/>
                <a:gd name="T11" fmla="*/ 1094 h 2519"/>
                <a:gd name="T12" fmla="*/ 1344 w 1723"/>
                <a:gd name="T13" fmla="*/ 1213 h 2519"/>
                <a:gd name="T14" fmla="*/ 1316 w 1723"/>
                <a:gd name="T15" fmla="*/ 1341 h 2519"/>
                <a:gd name="T16" fmla="*/ 1307 w 1723"/>
                <a:gd name="T17" fmla="*/ 1472 h 2519"/>
                <a:gd name="T18" fmla="*/ 1317 w 1723"/>
                <a:gd name="T19" fmla="*/ 1609 h 2519"/>
                <a:gd name="T20" fmla="*/ 1346 w 1723"/>
                <a:gd name="T21" fmla="*/ 1741 h 2519"/>
                <a:gd name="T22" fmla="*/ 1394 w 1723"/>
                <a:gd name="T23" fmla="*/ 1865 h 2519"/>
                <a:gd name="T24" fmla="*/ 1459 w 1723"/>
                <a:gd name="T25" fmla="*/ 1979 h 2519"/>
                <a:gd name="T26" fmla="*/ 1541 w 1723"/>
                <a:gd name="T27" fmla="*/ 2083 h 2519"/>
                <a:gd name="T28" fmla="*/ 1628 w 1723"/>
                <a:gd name="T29" fmla="*/ 2165 h 2519"/>
                <a:gd name="T30" fmla="*/ 1723 w 1723"/>
                <a:gd name="T31" fmla="*/ 2230 h 2519"/>
                <a:gd name="T32" fmla="*/ 1714 w 1723"/>
                <a:gd name="T33" fmla="*/ 2268 h 2519"/>
                <a:gd name="T34" fmla="*/ 1708 w 1723"/>
                <a:gd name="T35" fmla="*/ 2294 h 2519"/>
                <a:gd name="T36" fmla="*/ 1706 w 1723"/>
                <a:gd name="T37" fmla="*/ 2304 h 2519"/>
                <a:gd name="T38" fmla="*/ 1659 w 1723"/>
                <a:gd name="T39" fmla="*/ 2513 h 2519"/>
                <a:gd name="T40" fmla="*/ 1530 w 1723"/>
                <a:gd name="T41" fmla="*/ 2519 h 2519"/>
                <a:gd name="T42" fmla="*/ 1338 w 1723"/>
                <a:gd name="T43" fmla="*/ 2506 h 2519"/>
                <a:gd name="T44" fmla="*/ 1154 w 1723"/>
                <a:gd name="T45" fmla="*/ 2468 h 2519"/>
                <a:gd name="T46" fmla="*/ 977 w 1723"/>
                <a:gd name="T47" fmla="*/ 2407 h 2519"/>
                <a:gd name="T48" fmla="*/ 810 w 1723"/>
                <a:gd name="T49" fmla="*/ 2325 h 2519"/>
                <a:gd name="T50" fmla="*/ 656 w 1723"/>
                <a:gd name="T51" fmla="*/ 2222 h 2519"/>
                <a:gd name="T52" fmla="*/ 514 w 1723"/>
                <a:gd name="T53" fmla="*/ 2101 h 2519"/>
                <a:gd name="T54" fmla="*/ 387 w 1723"/>
                <a:gd name="T55" fmla="*/ 1963 h 2519"/>
                <a:gd name="T56" fmla="*/ 274 w 1723"/>
                <a:gd name="T57" fmla="*/ 1809 h 2519"/>
                <a:gd name="T58" fmla="*/ 180 w 1723"/>
                <a:gd name="T59" fmla="*/ 1641 h 2519"/>
                <a:gd name="T60" fmla="*/ 103 w 1723"/>
                <a:gd name="T61" fmla="*/ 1461 h 2519"/>
                <a:gd name="T62" fmla="*/ 47 w 1723"/>
                <a:gd name="T63" fmla="*/ 1270 h 2519"/>
                <a:gd name="T64" fmla="*/ 12 w 1723"/>
                <a:gd name="T65" fmla="*/ 1070 h 2519"/>
                <a:gd name="T66" fmla="*/ 0 w 1723"/>
                <a:gd name="T67" fmla="*/ 862 h 2519"/>
                <a:gd name="T68" fmla="*/ 11 w 1723"/>
                <a:gd name="T69" fmla="*/ 662 h 2519"/>
                <a:gd name="T70" fmla="*/ 44 w 1723"/>
                <a:gd name="T71" fmla="*/ 470 h 2519"/>
                <a:gd name="T72" fmla="*/ 96 w 1723"/>
                <a:gd name="T73" fmla="*/ 285 h 2519"/>
                <a:gd name="T74" fmla="*/ 168 w 1723"/>
                <a:gd name="T75" fmla="*/ 111 h 2519"/>
                <a:gd name="T76" fmla="*/ 320 w 1723"/>
                <a:gd name="T77" fmla="*/ 0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23" h="2519">
                  <a:moveTo>
                    <a:pt x="320" y="0"/>
                  </a:moveTo>
                  <a:lnTo>
                    <a:pt x="210" y="95"/>
                  </a:lnTo>
                  <a:lnTo>
                    <a:pt x="296" y="157"/>
                  </a:lnTo>
                  <a:lnTo>
                    <a:pt x="468" y="157"/>
                  </a:lnTo>
                  <a:lnTo>
                    <a:pt x="724" y="107"/>
                  </a:lnTo>
                  <a:lnTo>
                    <a:pt x="884" y="389"/>
                  </a:lnTo>
                  <a:lnTo>
                    <a:pt x="884" y="655"/>
                  </a:lnTo>
                  <a:lnTo>
                    <a:pt x="1103" y="976"/>
                  </a:lnTo>
                  <a:lnTo>
                    <a:pt x="1141" y="976"/>
                  </a:lnTo>
                  <a:lnTo>
                    <a:pt x="1141" y="862"/>
                  </a:lnTo>
                  <a:lnTo>
                    <a:pt x="1225" y="1054"/>
                  </a:lnTo>
                  <a:lnTo>
                    <a:pt x="1389" y="1094"/>
                  </a:lnTo>
                  <a:lnTo>
                    <a:pt x="1365" y="1153"/>
                  </a:lnTo>
                  <a:lnTo>
                    <a:pt x="1344" y="1213"/>
                  </a:lnTo>
                  <a:lnTo>
                    <a:pt x="1328" y="1277"/>
                  </a:lnTo>
                  <a:lnTo>
                    <a:pt x="1316" y="1341"/>
                  </a:lnTo>
                  <a:lnTo>
                    <a:pt x="1309" y="1406"/>
                  </a:lnTo>
                  <a:lnTo>
                    <a:pt x="1307" y="1472"/>
                  </a:lnTo>
                  <a:lnTo>
                    <a:pt x="1309" y="1542"/>
                  </a:lnTo>
                  <a:lnTo>
                    <a:pt x="1317" y="1609"/>
                  </a:lnTo>
                  <a:lnTo>
                    <a:pt x="1329" y="1676"/>
                  </a:lnTo>
                  <a:lnTo>
                    <a:pt x="1346" y="1741"/>
                  </a:lnTo>
                  <a:lnTo>
                    <a:pt x="1368" y="1803"/>
                  </a:lnTo>
                  <a:lnTo>
                    <a:pt x="1394" y="1865"/>
                  </a:lnTo>
                  <a:lnTo>
                    <a:pt x="1424" y="1923"/>
                  </a:lnTo>
                  <a:lnTo>
                    <a:pt x="1459" y="1979"/>
                  </a:lnTo>
                  <a:lnTo>
                    <a:pt x="1498" y="2032"/>
                  </a:lnTo>
                  <a:lnTo>
                    <a:pt x="1541" y="2083"/>
                  </a:lnTo>
                  <a:lnTo>
                    <a:pt x="1583" y="2126"/>
                  </a:lnTo>
                  <a:lnTo>
                    <a:pt x="1628" y="2165"/>
                  </a:lnTo>
                  <a:lnTo>
                    <a:pt x="1675" y="2200"/>
                  </a:lnTo>
                  <a:lnTo>
                    <a:pt x="1723" y="2230"/>
                  </a:lnTo>
                  <a:lnTo>
                    <a:pt x="1718" y="2251"/>
                  </a:lnTo>
                  <a:lnTo>
                    <a:pt x="1714" y="2268"/>
                  </a:lnTo>
                  <a:lnTo>
                    <a:pt x="1711" y="2283"/>
                  </a:lnTo>
                  <a:lnTo>
                    <a:pt x="1708" y="2294"/>
                  </a:lnTo>
                  <a:lnTo>
                    <a:pt x="1706" y="2302"/>
                  </a:lnTo>
                  <a:lnTo>
                    <a:pt x="1706" y="2304"/>
                  </a:lnTo>
                  <a:lnTo>
                    <a:pt x="1722" y="2505"/>
                  </a:lnTo>
                  <a:lnTo>
                    <a:pt x="1659" y="2513"/>
                  </a:lnTo>
                  <a:lnTo>
                    <a:pt x="1594" y="2517"/>
                  </a:lnTo>
                  <a:lnTo>
                    <a:pt x="1530" y="2519"/>
                  </a:lnTo>
                  <a:lnTo>
                    <a:pt x="1433" y="2516"/>
                  </a:lnTo>
                  <a:lnTo>
                    <a:pt x="1338" y="2506"/>
                  </a:lnTo>
                  <a:lnTo>
                    <a:pt x="1245" y="2490"/>
                  </a:lnTo>
                  <a:lnTo>
                    <a:pt x="1154" y="2468"/>
                  </a:lnTo>
                  <a:lnTo>
                    <a:pt x="1064" y="2441"/>
                  </a:lnTo>
                  <a:lnTo>
                    <a:pt x="977" y="2407"/>
                  </a:lnTo>
                  <a:lnTo>
                    <a:pt x="893" y="2369"/>
                  </a:lnTo>
                  <a:lnTo>
                    <a:pt x="810" y="2325"/>
                  </a:lnTo>
                  <a:lnTo>
                    <a:pt x="732" y="2276"/>
                  </a:lnTo>
                  <a:lnTo>
                    <a:pt x="656" y="2222"/>
                  </a:lnTo>
                  <a:lnTo>
                    <a:pt x="583" y="2164"/>
                  </a:lnTo>
                  <a:lnTo>
                    <a:pt x="514" y="2101"/>
                  </a:lnTo>
                  <a:lnTo>
                    <a:pt x="448" y="2034"/>
                  </a:lnTo>
                  <a:lnTo>
                    <a:pt x="387" y="1963"/>
                  </a:lnTo>
                  <a:lnTo>
                    <a:pt x="328" y="1888"/>
                  </a:lnTo>
                  <a:lnTo>
                    <a:pt x="274" y="1809"/>
                  </a:lnTo>
                  <a:lnTo>
                    <a:pt x="225" y="1727"/>
                  </a:lnTo>
                  <a:lnTo>
                    <a:pt x="180" y="1641"/>
                  </a:lnTo>
                  <a:lnTo>
                    <a:pt x="139" y="1553"/>
                  </a:lnTo>
                  <a:lnTo>
                    <a:pt x="103" y="1461"/>
                  </a:lnTo>
                  <a:lnTo>
                    <a:pt x="72" y="1367"/>
                  </a:lnTo>
                  <a:lnTo>
                    <a:pt x="47" y="1270"/>
                  </a:lnTo>
                  <a:lnTo>
                    <a:pt x="27" y="1171"/>
                  </a:lnTo>
                  <a:lnTo>
                    <a:pt x="12" y="1070"/>
                  </a:lnTo>
                  <a:lnTo>
                    <a:pt x="3" y="968"/>
                  </a:lnTo>
                  <a:lnTo>
                    <a:pt x="0" y="862"/>
                  </a:lnTo>
                  <a:lnTo>
                    <a:pt x="3" y="761"/>
                  </a:lnTo>
                  <a:lnTo>
                    <a:pt x="11" y="662"/>
                  </a:lnTo>
                  <a:lnTo>
                    <a:pt x="25" y="565"/>
                  </a:lnTo>
                  <a:lnTo>
                    <a:pt x="44" y="470"/>
                  </a:lnTo>
                  <a:lnTo>
                    <a:pt x="68" y="376"/>
                  </a:lnTo>
                  <a:lnTo>
                    <a:pt x="96" y="285"/>
                  </a:lnTo>
                  <a:lnTo>
                    <a:pt x="131" y="197"/>
                  </a:lnTo>
                  <a:lnTo>
                    <a:pt x="168" y="111"/>
                  </a:lnTo>
                  <a:lnTo>
                    <a:pt x="210" y="27"/>
                  </a:lnTo>
                  <a:lnTo>
                    <a:pt x="320"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6" name="Freeform 295"/>
            <p:cNvSpPr>
              <a:spLocks noEditPoints="1"/>
            </p:cNvSpPr>
            <p:nvPr/>
          </p:nvSpPr>
          <p:spPr bwMode="auto">
            <a:xfrm>
              <a:off x="2638425" y="4291013"/>
              <a:ext cx="263525" cy="79375"/>
            </a:xfrm>
            <a:custGeom>
              <a:avLst/>
              <a:gdLst>
                <a:gd name="T0" fmla="*/ 782 w 1831"/>
                <a:gd name="T1" fmla="*/ 179 h 603"/>
                <a:gd name="T2" fmla="*/ 779 w 1831"/>
                <a:gd name="T3" fmla="*/ 185 h 603"/>
                <a:gd name="T4" fmla="*/ 773 w 1831"/>
                <a:gd name="T5" fmla="*/ 194 h 603"/>
                <a:gd name="T6" fmla="*/ 763 w 1831"/>
                <a:gd name="T7" fmla="*/ 204 h 603"/>
                <a:gd name="T8" fmla="*/ 750 w 1831"/>
                <a:gd name="T9" fmla="*/ 214 h 603"/>
                <a:gd name="T10" fmla="*/ 737 w 1831"/>
                <a:gd name="T11" fmla="*/ 225 h 603"/>
                <a:gd name="T12" fmla="*/ 724 w 1831"/>
                <a:gd name="T13" fmla="*/ 235 h 603"/>
                <a:gd name="T14" fmla="*/ 711 w 1831"/>
                <a:gd name="T15" fmla="*/ 246 h 603"/>
                <a:gd name="T16" fmla="*/ 699 w 1831"/>
                <a:gd name="T17" fmla="*/ 254 h 603"/>
                <a:gd name="T18" fmla="*/ 690 w 1831"/>
                <a:gd name="T19" fmla="*/ 261 h 603"/>
                <a:gd name="T20" fmla="*/ 683 w 1831"/>
                <a:gd name="T21" fmla="*/ 266 h 603"/>
                <a:gd name="T22" fmla="*/ 681 w 1831"/>
                <a:gd name="T23" fmla="*/ 267 h 603"/>
                <a:gd name="T24" fmla="*/ 782 w 1831"/>
                <a:gd name="T25" fmla="*/ 331 h 603"/>
                <a:gd name="T26" fmla="*/ 990 w 1831"/>
                <a:gd name="T27" fmla="*/ 271 h 603"/>
                <a:gd name="T28" fmla="*/ 941 w 1831"/>
                <a:gd name="T29" fmla="*/ 179 h 603"/>
                <a:gd name="T30" fmla="*/ 851 w 1831"/>
                <a:gd name="T31" fmla="*/ 210 h 603"/>
                <a:gd name="T32" fmla="*/ 782 w 1831"/>
                <a:gd name="T33" fmla="*/ 179 h 603"/>
                <a:gd name="T34" fmla="*/ 1401 w 1831"/>
                <a:gd name="T35" fmla="*/ 72 h 603"/>
                <a:gd name="T36" fmla="*/ 1244 w 1831"/>
                <a:gd name="T37" fmla="*/ 166 h 603"/>
                <a:gd name="T38" fmla="*/ 1155 w 1831"/>
                <a:gd name="T39" fmla="*/ 226 h 603"/>
                <a:gd name="T40" fmla="*/ 1217 w 1831"/>
                <a:gd name="T41" fmla="*/ 270 h 603"/>
                <a:gd name="T42" fmla="*/ 1356 w 1831"/>
                <a:gd name="T43" fmla="*/ 255 h 603"/>
                <a:gd name="T44" fmla="*/ 1502 w 1831"/>
                <a:gd name="T45" fmla="*/ 135 h 603"/>
                <a:gd name="T46" fmla="*/ 1401 w 1831"/>
                <a:gd name="T47" fmla="*/ 72 h 603"/>
                <a:gd name="T48" fmla="*/ 1180 w 1831"/>
                <a:gd name="T49" fmla="*/ 0 h 603"/>
                <a:gd name="T50" fmla="*/ 1180 w 1831"/>
                <a:gd name="T51" fmla="*/ 0 h 603"/>
                <a:gd name="T52" fmla="*/ 1267 w 1831"/>
                <a:gd name="T53" fmla="*/ 4 h 603"/>
                <a:gd name="T54" fmla="*/ 1352 w 1831"/>
                <a:gd name="T55" fmla="*/ 11 h 603"/>
                <a:gd name="T56" fmla="*/ 1436 w 1831"/>
                <a:gd name="T57" fmla="*/ 24 h 603"/>
                <a:gd name="T58" fmla="*/ 1519 w 1831"/>
                <a:gd name="T59" fmla="*/ 43 h 603"/>
                <a:gd name="T60" fmla="*/ 1600 w 1831"/>
                <a:gd name="T61" fmla="*/ 66 h 603"/>
                <a:gd name="T62" fmla="*/ 1679 w 1831"/>
                <a:gd name="T63" fmla="*/ 93 h 603"/>
                <a:gd name="T64" fmla="*/ 1756 w 1831"/>
                <a:gd name="T65" fmla="*/ 124 h 603"/>
                <a:gd name="T66" fmla="*/ 1831 w 1831"/>
                <a:gd name="T67" fmla="*/ 160 h 603"/>
                <a:gd name="T68" fmla="*/ 1776 w 1831"/>
                <a:gd name="T69" fmla="*/ 169 h 603"/>
                <a:gd name="T70" fmla="*/ 1626 w 1831"/>
                <a:gd name="T71" fmla="*/ 145 h 603"/>
                <a:gd name="T72" fmla="*/ 1521 w 1831"/>
                <a:gd name="T73" fmla="*/ 221 h 603"/>
                <a:gd name="T74" fmla="*/ 1445 w 1831"/>
                <a:gd name="T75" fmla="*/ 311 h 603"/>
                <a:gd name="T76" fmla="*/ 1171 w 1831"/>
                <a:gd name="T77" fmla="*/ 338 h 603"/>
                <a:gd name="T78" fmla="*/ 1059 w 1831"/>
                <a:gd name="T79" fmla="*/ 319 h 603"/>
                <a:gd name="T80" fmla="*/ 981 w 1831"/>
                <a:gd name="T81" fmla="*/ 449 h 603"/>
                <a:gd name="T82" fmla="*/ 757 w 1831"/>
                <a:gd name="T83" fmla="*/ 463 h 603"/>
                <a:gd name="T84" fmla="*/ 616 w 1831"/>
                <a:gd name="T85" fmla="*/ 420 h 603"/>
                <a:gd name="T86" fmla="*/ 490 w 1831"/>
                <a:gd name="T87" fmla="*/ 494 h 603"/>
                <a:gd name="T88" fmla="*/ 218 w 1831"/>
                <a:gd name="T89" fmla="*/ 535 h 603"/>
                <a:gd name="T90" fmla="*/ 0 w 1831"/>
                <a:gd name="T91" fmla="*/ 603 h 603"/>
                <a:gd name="T92" fmla="*/ 0 w 1831"/>
                <a:gd name="T93" fmla="*/ 603 h 603"/>
                <a:gd name="T94" fmla="*/ 58 w 1831"/>
                <a:gd name="T95" fmla="*/ 531 h 603"/>
                <a:gd name="T96" fmla="*/ 120 w 1831"/>
                <a:gd name="T97" fmla="*/ 463 h 603"/>
                <a:gd name="T98" fmla="*/ 185 w 1831"/>
                <a:gd name="T99" fmla="*/ 399 h 603"/>
                <a:gd name="T100" fmla="*/ 253 w 1831"/>
                <a:gd name="T101" fmla="*/ 338 h 603"/>
                <a:gd name="T102" fmla="*/ 325 w 1831"/>
                <a:gd name="T103" fmla="*/ 283 h 603"/>
                <a:gd name="T104" fmla="*/ 400 w 1831"/>
                <a:gd name="T105" fmla="*/ 232 h 603"/>
                <a:gd name="T106" fmla="*/ 477 w 1831"/>
                <a:gd name="T107" fmla="*/ 185 h 603"/>
                <a:gd name="T108" fmla="*/ 558 w 1831"/>
                <a:gd name="T109" fmla="*/ 144 h 603"/>
                <a:gd name="T110" fmla="*/ 640 w 1831"/>
                <a:gd name="T111" fmla="*/ 107 h 603"/>
                <a:gd name="T112" fmla="*/ 725 w 1831"/>
                <a:gd name="T113" fmla="*/ 75 h 603"/>
                <a:gd name="T114" fmla="*/ 813 w 1831"/>
                <a:gd name="T115" fmla="*/ 49 h 603"/>
                <a:gd name="T116" fmla="*/ 902 w 1831"/>
                <a:gd name="T117" fmla="*/ 27 h 603"/>
                <a:gd name="T118" fmla="*/ 992 w 1831"/>
                <a:gd name="T119" fmla="*/ 13 h 603"/>
                <a:gd name="T120" fmla="*/ 1086 w 1831"/>
                <a:gd name="T121" fmla="*/ 4 h 603"/>
                <a:gd name="T122" fmla="*/ 1180 w 1831"/>
                <a:gd name="T123" fmla="*/ 0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0" h="603">
                  <a:moveTo>
                    <a:pt x="782" y="179"/>
                  </a:moveTo>
                  <a:lnTo>
                    <a:pt x="779" y="185"/>
                  </a:lnTo>
                  <a:lnTo>
                    <a:pt x="773" y="194"/>
                  </a:lnTo>
                  <a:lnTo>
                    <a:pt x="763" y="204"/>
                  </a:lnTo>
                  <a:lnTo>
                    <a:pt x="750" y="214"/>
                  </a:lnTo>
                  <a:lnTo>
                    <a:pt x="737" y="225"/>
                  </a:lnTo>
                  <a:lnTo>
                    <a:pt x="724" y="235"/>
                  </a:lnTo>
                  <a:lnTo>
                    <a:pt x="711" y="246"/>
                  </a:lnTo>
                  <a:lnTo>
                    <a:pt x="699" y="254"/>
                  </a:lnTo>
                  <a:lnTo>
                    <a:pt x="690" y="261"/>
                  </a:lnTo>
                  <a:lnTo>
                    <a:pt x="683" y="266"/>
                  </a:lnTo>
                  <a:lnTo>
                    <a:pt x="681" y="267"/>
                  </a:lnTo>
                  <a:lnTo>
                    <a:pt x="782" y="331"/>
                  </a:lnTo>
                  <a:lnTo>
                    <a:pt x="990" y="271"/>
                  </a:lnTo>
                  <a:lnTo>
                    <a:pt x="941" y="179"/>
                  </a:lnTo>
                  <a:lnTo>
                    <a:pt x="851" y="210"/>
                  </a:lnTo>
                  <a:lnTo>
                    <a:pt x="782" y="179"/>
                  </a:lnTo>
                  <a:close/>
                  <a:moveTo>
                    <a:pt x="1401" y="72"/>
                  </a:moveTo>
                  <a:lnTo>
                    <a:pt x="1244" y="166"/>
                  </a:lnTo>
                  <a:lnTo>
                    <a:pt x="1155" y="226"/>
                  </a:lnTo>
                  <a:lnTo>
                    <a:pt x="1217" y="270"/>
                  </a:lnTo>
                  <a:lnTo>
                    <a:pt x="1356" y="255"/>
                  </a:lnTo>
                  <a:lnTo>
                    <a:pt x="1502" y="135"/>
                  </a:lnTo>
                  <a:lnTo>
                    <a:pt x="1401" y="72"/>
                  </a:lnTo>
                  <a:close/>
                  <a:moveTo>
                    <a:pt x="1180" y="0"/>
                  </a:moveTo>
                  <a:lnTo>
                    <a:pt x="1180" y="0"/>
                  </a:lnTo>
                  <a:lnTo>
                    <a:pt x="1267" y="4"/>
                  </a:lnTo>
                  <a:lnTo>
                    <a:pt x="1352" y="11"/>
                  </a:lnTo>
                  <a:lnTo>
                    <a:pt x="1436" y="24"/>
                  </a:lnTo>
                  <a:lnTo>
                    <a:pt x="1519" y="43"/>
                  </a:lnTo>
                  <a:lnTo>
                    <a:pt x="1600" y="66"/>
                  </a:lnTo>
                  <a:lnTo>
                    <a:pt x="1679" y="93"/>
                  </a:lnTo>
                  <a:lnTo>
                    <a:pt x="1756" y="124"/>
                  </a:lnTo>
                  <a:lnTo>
                    <a:pt x="1831" y="160"/>
                  </a:lnTo>
                  <a:lnTo>
                    <a:pt x="1776" y="169"/>
                  </a:lnTo>
                  <a:lnTo>
                    <a:pt x="1626" y="145"/>
                  </a:lnTo>
                  <a:lnTo>
                    <a:pt x="1521" y="221"/>
                  </a:lnTo>
                  <a:lnTo>
                    <a:pt x="1445" y="311"/>
                  </a:lnTo>
                  <a:lnTo>
                    <a:pt x="1171" y="338"/>
                  </a:lnTo>
                  <a:lnTo>
                    <a:pt x="1059" y="319"/>
                  </a:lnTo>
                  <a:lnTo>
                    <a:pt x="981" y="449"/>
                  </a:lnTo>
                  <a:lnTo>
                    <a:pt x="757" y="463"/>
                  </a:lnTo>
                  <a:lnTo>
                    <a:pt x="616" y="420"/>
                  </a:lnTo>
                  <a:lnTo>
                    <a:pt x="490" y="494"/>
                  </a:lnTo>
                  <a:lnTo>
                    <a:pt x="218" y="535"/>
                  </a:lnTo>
                  <a:lnTo>
                    <a:pt x="0" y="603"/>
                  </a:lnTo>
                  <a:lnTo>
                    <a:pt x="0" y="603"/>
                  </a:lnTo>
                  <a:lnTo>
                    <a:pt x="58" y="531"/>
                  </a:lnTo>
                  <a:lnTo>
                    <a:pt x="120" y="463"/>
                  </a:lnTo>
                  <a:lnTo>
                    <a:pt x="185" y="399"/>
                  </a:lnTo>
                  <a:lnTo>
                    <a:pt x="253" y="338"/>
                  </a:lnTo>
                  <a:lnTo>
                    <a:pt x="325" y="283"/>
                  </a:lnTo>
                  <a:lnTo>
                    <a:pt x="400" y="232"/>
                  </a:lnTo>
                  <a:lnTo>
                    <a:pt x="477" y="185"/>
                  </a:lnTo>
                  <a:lnTo>
                    <a:pt x="558" y="144"/>
                  </a:lnTo>
                  <a:lnTo>
                    <a:pt x="640" y="107"/>
                  </a:lnTo>
                  <a:lnTo>
                    <a:pt x="725" y="75"/>
                  </a:lnTo>
                  <a:lnTo>
                    <a:pt x="813" y="49"/>
                  </a:lnTo>
                  <a:lnTo>
                    <a:pt x="902" y="27"/>
                  </a:lnTo>
                  <a:lnTo>
                    <a:pt x="992" y="13"/>
                  </a:lnTo>
                  <a:lnTo>
                    <a:pt x="1086" y="4"/>
                  </a:lnTo>
                  <a:lnTo>
                    <a:pt x="1180"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27" name="TextBox 41"/>
          <p:cNvSpPr txBox="1"/>
          <p:nvPr/>
        </p:nvSpPr>
        <p:spPr>
          <a:xfrm>
            <a:off x="6555234" y="5050535"/>
            <a:ext cx="1612322" cy="307777"/>
          </a:xfrm>
          <a:prstGeom prst="rect">
            <a:avLst/>
          </a:prstGeom>
          <a:noFill/>
        </p:spPr>
        <p:txBody>
          <a:bodyPr wrap="square" lIns="0" tIns="0" rIns="0" bIns="0" rtlCol="0" anchor="t">
            <a:spAutoFit/>
          </a:bodyPr>
          <a:lstStyle>
            <a:defPPr>
              <a:defRPr lang="zh-CN"/>
            </a:defPPr>
            <a:lvl1pPr algn="ctr" defTabSz="1375410">
              <a:defRPr sz="2000" b="1">
                <a:latin typeface="思源黑体 CN Bold" panose="020B0800000000000000" pitchFamily="34" charset="-122"/>
                <a:ea typeface="思源黑体 CN Bold" panose="020B0800000000000000" pitchFamily="34" charset="-122"/>
              </a:defRPr>
            </a:lvl1pPr>
          </a:lstStyle>
          <a:p>
            <a:r>
              <a:rPr lang="zh-CN" altLang="en-US" b="0" dirty="0">
                <a:latin typeface="方正正大黑简体" panose="02000000000000000000" pitchFamily="2" charset="-122"/>
                <a:ea typeface="方正正大黑简体" panose="02000000000000000000" pitchFamily="2" charset="-122"/>
                <a:sym typeface="思源黑体 CN Regular" panose="020B0500000000000000" pitchFamily="34" charset="-122"/>
              </a:rPr>
              <a:t>单击输入标题</a:t>
            </a:r>
            <a:endParaRPr lang="zh-CN" altLang="en-US" b="0" dirty="0">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sp>
        <p:nvSpPr>
          <p:cNvPr id="28" name="TextBox 88"/>
          <p:cNvSpPr txBox="1"/>
          <p:nvPr/>
        </p:nvSpPr>
        <p:spPr>
          <a:xfrm>
            <a:off x="6488272" y="5371632"/>
            <a:ext cx="1734346" cy="798488"/>
          </a:xfrm>
          <a:prstGeom prst="rect">
            <a:avLst/>
          </a:prstGeom>
          <a:noFill/>
        </p:spPr>
        <p:txBody>
          <a:bodyPr wrap="square" lIns="0" tIns="0" rIns="0" bIns="0" rtlCol="0">
            <a:spAutoFit/>
          </a:bodyPr>
          <a:lstStyle/>
          <a:p>
            <a:pPr algn="ctr" defTabSz="1375410">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rPr>
              <a:t>点此输入内容或者复制您的内容在这里，通过复制您的文本后在此框点此输</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9" name="Freeform 18"/>
          <p:cNvSpPr>
            <a:spLocks noEditPoints="1"/>
          </p:cNvSpPr>
          <p:nvPr/>
        </p:nvSpPr>
        <p:spPr bwMode="auto">
          <a:xfrm>
            <a:off x="9065636" y="2029885"/>
            <a:ext cx="1612322" cy="1585258"/>
          </a:xfrm>
          <a:prstGeom prst="donut">
            <a:avLst>
              <a:gd name="adj" fmla="val 5458"/>
            </a:avLst>
          </a:prstGeom>
          <a:solidFill>
            <a:schemeClr val="accent2"/>
          </a:solidFill>
          <a:ln>
            <a:noFill/>
          </a:ln>
        </p:spPr>
        <p:txBody>
          <a:bodyPr vert="horz" wrap="square" lIns="91440" tIns="45720" rIns="91440" bIns="45720" numCol="1" anchor="t" anchorCtr="0" compatLnSpc="1"/>
          <a:lstStyle/>
          <a:p>
            <a:endParaRPr lang="en-US" sz="20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30" name="Freeform 19"/>
          <p:cNvSpPr/>
          <p:nvPr/>
        </p:nvSpPr>
        <p:spPr bwMode="auto">
          <a:xfrm>
            <a:off x="9380383" y="1471976"/>
            <a:ext cx="984263" cy="499305"/>
          </a:xfrm>
          <a:custGeom>
            <a:avLst/>
            <a:gdLst>
              <a:gd name="T0" fmla="*/ 686 w 686"/>
              <a:gd name="T1" fmla="*/ 196 h 348"/>
              <a:gd name="T2" fmla="*/ 344 w 686"/>
              <a:gd name="T3" fmla="*/ 0 h 348"/>
              <a:gd name="T4" fmla="*/ 344 w 686"/>
              <a:gd name="T5" fmla="*/ 0 h 348"/>
              <a:gd name="T6" fmla="*/ 342 w 686"/>
              <a:gd name="T7" fmla="*/ 0 h 348"/>
              <a:gd name="T8" fmla="*/ 0 w 686"/>
              <a:gd name="T9" fmla="*/ 196 h 348"/>
              <a:gd name="T10" fmla="*/ 0 w 686"/>
              <a:gd name="T11" fmla="*/ 348 h 348"/>
              <a:gd name="T12" fmla="*/ 344 w 686"/>
              <a:gd name="T13" fmla="*/ 151 h 348"/>
              <a:gd name="T14" fmla="*/ 686 w 686"/>
              <a:gd name="T15" fmla="*/ 348 h 348"/>
              <a:gd name="T16" fmla="*/ 686 w 686"/>
              <a:gd name="T17" fmla="*/ 19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6" h="348">
                <a:moveTo>
                  <a:pt x="686" y="196"/>
                </a:moveTo>
                <a:lnTo>
                  <a:pt x="344" y="0"/>
                </a:lnTo>
                <a:lnTo>
                  <a:pt x="344" y="0"/>
                </a:lnTo>
                <a:lnTo>
                  <a:pt x="342" y="0"/>
                </a:lnTo>
                <a:lnTo>
                  <a:pt x="0" y="196"/>
                </a:lnTo>
                <a:lnTo>
                  <a:pt x="0" y="348"/>
                </a:lnTo>
                <a:lnTo>
                  <a:pt x="344" y="151"/>
                </a:lnTo>
                <a:lnTo>
                  <a:pt x="686" y="348"/>
                </a:lnTo>
                <a:lnTo>
                  <a:pt x="686" y="196"/>
                </a:lnTo>
                <a:close/>
              </a:path>
            </a:pathLst>
          </a:custGeom>
          <a:solidFill>
            <a:schemeClr val="accent2"/>
          </a:solidFill>
          <a:ln>
            <a:noFill/>
          </a:ln>
        </p:spPr>
        <p:txBody>
          <a:bodyPr vert="horz" wrap="square" lIns="91440" tIns="45720" rIns="91440" bIns="45720" numCol="1" anchor="t" anchorCtr="0" compatLnSpc="1"/>
          <a:lstStyle/>
          <a:p>
            <a:endParaRPr lang="en-US" sz="20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31" name="Freeform 66"/>
          <p:cNvSpPr>
            <a:spLocks noEditPoints="1"/>
          </p:cNvSpPr>
          <p:nvPr/>
        </p:nvSpPr>
        <p:spPr bwMode="auto">
          <a:xfrm>
            <a:off x="9548507" y="2476548"/>
            <a:ext cx="646580" cy="644254"/>
          </a:xfrm>
          <a:custGeom>
            <a:avLst/>
            <a:gdLst>
              <a:gd name="T0" fmla="*/ 3130 w 3331"/>
              <a:gd name="T1" fmla="*/ 1290 h 3328"/>
              <a:gd name="T2" fmla="*/ 3082 w 3331"/>
              <a:gd name="T3" fmla="*/ 1039 h 3328"/>
              <a:gd name="T4" fmla="*/ 2984 w 3331"/>
              <a:gd name="T5" fmla="*/ 809 h 3328"/>
              <a:gd name="T6" fmla="*/ 2841 w 3331"/>
              <a:gd name="T7" fmla="*/ 606 h 3328"/>
              <a:gd name="T8" fmla="*/ 2661 w 3331"/>
              <a:gd name="T9" fmla="*/ 438 h 3328"/>
              <a:gd name="T10" fmla="*/ 2449 w 3331"/>
              <a:gd name="T11" fmla="*/ 310 h 3328"/>
              <a:gd name="T12" fmla="*/ 2210 w 3331"/>
              <a:gd name="T13" fmla="*/ 227 h 3328"/>
              <a:gd name="T14" fmla="*/ 1571 w 3331"/>
              <a:gd name="T15" fmla="*/ 185 h 3328"/>
              <a:gd name="T16" fmla="*/ 1632 w 3331"/>
              <a:gd name="T17" fmla="*/ 207 h 3328"/>
              <a:gd name="T18" fmla="*/ 1666 w 3331"/>
              <a:gd name="T19" fmla="*/ 261 h 3328"/>
              <a:gd name="T20" fmla="*/ 1672 w 3331"/>
              <a:gd name="T21" fmla="*/ 1578 h 3328"/>
              <a:gd name="T22" fmla="*/ 1708 w 3331"/>
              <a:gd name="T23" fmla="*/ 1635 h 3328"/>
              <a:gd name="T24" fmla="*/ 1773 w 3331"/>
              <a:gd name="T25" fmla="*/ 1659 h 3328"/>
              <a:gd name="T26" fmla="*/ 3087 w 3331"/>
              <a:gd name="T27" fmla="*/ 1669 h 3328"/>
              <a:gd name="T28" fmla="*/ 3132 w 3331"/>
              <a:gd name="T29" fmla="*/ 1714 h 3328"/>
              <a:gd name="T30" fmla="*/ 3139 w 3331"/>
              <a:gd name="T31" fmla="*/ 1846 h 3328"/>
              <a:gd name="T32" fmla="*/ 3103 w 3331"/>
              <a:gd name="T33" fmla="*/ 2109 h 3328"/>
              <a:gd name="T34" fmla="*/ 3023 w 3331"/>
              <a:gd name="T35" fmla="*/ 2358 h 3328"/>
              <a:gd name="T36" fmla="*/ 2903 w 3331"/>
              <a:gd name="T37" fmla="*/ 2590 h 3328"/>
              <a:gd name="T38" fmla="*/ 2743 w 3331"/>
              <a:gd name="T39" fmla="*/ 2802 h 3328"/>
              <a:gd name="T40" fmla="*/ 2549 w 3331"/>
              <a:gd name="T41" fmla="*/ 2986 h 3328"/>
              <a:gd name="T42" fmla="*/ 2330 w 3331"/>
              <a:gd name="T43" fmla="*/ 3133 h 3328"/>
              <a:gd name="T44" fmla="*/ 2091 w 3331"/>
              <a:gd name="T45" fmla="*/ 3240 h 3328"/>
              <a:gd name="T46" fmla="*/ 1837 w 3331"/>
              <a:gd name="T47" fmla="*/ 3305 h 3328"/>
              <a:gd name="T48" fmla="*/ 1571 w 3331"/>
              <a:gd name="T49" fmla="*/ 3328 h 3328"/>
              <a:gd name="T50" fmla="*/ 1440 w 3331"/>
              <a:gd name="T51" fmla="*/ 3322 h 3328"/>
              <a:gd name="T52" fmla="*/ 1169 w 3331"/>
              <a:gd name="T53" fmla="*/ 3276 h 3328"/>
              <a:gd name="T54" fmla="*/ 912 w 3331"/>
              <a:gd name="T55" fmla="*/ 3182 h 3328"/>
              <a:gd name="T56" fmla="*/ 674 w 3331"/>
              <a:gd name="T57" fmla="*/ 3046 h 3328"/>
              <a:gd name="T58" fmla="*/ 460 w 3331"/>
              <a:gd name="T59" fmla="*/ 2866 h 3328"/>
              <a:gd name="T60" fmla="*/ 281 w 3331"/>
              <a:gd name="T61" fmla="*/ 2653 h 3328"/>
              <a:gd name="T62" fmla="*/ 145 w 3331"/>
              <a:gd name="T63" fmla="*/ 2415 h 3328"/>
              <a:gd name="T64" fmla="*/ 51 w 3331"/>
              <a:gd name="T65" fmla="*/ 2158 h 3328"/>
              <a:gd name="T66" fmla="*/ 4 w 3331"/>
              <a:gd name="T67" fmla="*/ 1887 h 3328"/>
              <a:gd name="T68" fmla="*/ 5 w 3331"/>
              <a:gd name="T69" fmla="*/ 1613 h 3328"/>
              <a:gd name="T70" fmla="*/ 52 w 3331"/>
              <a:gd name="T71" fmla="*/ 1349 h 3328"/>
              <a:gd name="T72" fmla="*/ 142 w 3331"/>
              <a:gd name="T73" fmla="*/ 1100 h 3328"/>
              <a:gd name="T74" fmla="*/ 274 w 3331"/>
              <a:gd name="T75" fmla="*/ 868 h 3328"/>
              <a:gd name="T76" fmla="*/ 446 w 3331"/>
              <a:gd name="T77" fmla="*/ 659 h 3328"/>
              <a:gd name="T78" fmla="*/ 651 w 3331"/>
              <a:gd name="T79" fmla="*/ 482 h 3328"/>
              <a:gd name="T80" fmla="*/ 880 w 3331"/>
              <a:gd name="T81" fmla="*/ 344 h 3328"/>
              <a:gd name="T82" fmla="*/ 1128 w 3331"/>
              <a:gd name="T83" fmla="*/ 249 h 3328"/>
              <a:gd name="T84" fmla="*/ 1389 w 3331"/>
              <a:gd name="T85" fmla="*/ 196 h 3328"/>
              <a:gd name="T86" fmla="*/ 1943 w 3331"/>
              <a:gd name="T87" fmla="*/ 0 h 3328"/>
              <a:gd name="T88" fmla="*/ 2222 w 3331"/>
              <a:gd name="T89" fmla="*/ 29 h 3328"/>
              <a:gd name="T90" fmla="*/ 2482 w 3331"/>
              <a:gd name="T91" fmla="*/ 109 h 3328"/>
              <a:gd name="T92" fmla="*/ 2718 w 3331"/>
              <a:gd name="T93" fmla="*/ 237 h 3328"/>
              <a:gd name="T94" fmla="*/ 2923 w 3331"/>
              <a:gd name="T95" fmla="*/ 407 h 3328"/>
              <a:gd name="T96" fmla="*/ 3094 w 3331"/>
              <a:gd name="T97" fmla="*/ 613 h 3328"/>
              <a:gd name="T98" fmla="*/ 3222 w 3331"/>
              <a:gd name="T99" fmla="*/ 848 h 3328"/>
              <a:gd name="T100" fmla="*/ 3302 w 3331"/>
              <a:gd name="T101" fmla="*/ 1109 h 3328"/>
              <a:gd name="T102" fmla="*/ 3331 w 3331"/>
              <a:gd name="T103" fmla="*/ 1388 h 3328"/>
              <a:gd name="T104" fmla="*/ 3310 w 3331"/>
              <a:gd name="T105" fmla="*/ 1449 h 3328"/>
              <a:gd name="T106" fmla="*/ 3256 w 3331"/>
              <a:gd name="T107" fmla="*/ 1484 h 3328"/>
              <a:gd name="T108" fmla="*/ 1920 w 3331"/>
              <a:gd name="T109" fmla="*/ 1484 h 3328"/>
              <a:gd name="T110" fmla="*/ 1866 w 3331"/>
              <a:gd name="T111" fmla="*/ 1449 h 3328"/>
              <a:gd name="T112" fmla="*/ 1844 w 3331"/>
              <a:gd name="T113" fmla="*/ 1388 h 3328"/>
              <a:gd name="T114" fmla="*/ 1854 w 3331"/>
              <a:gd name="T115" fmla="*/ 55 h 3328"/>
              <a:gd name="T116" fmla="*/ 1899 w 3331"/>
              <a:gd name="T117" fmla="*/ 10 h 3328"/>
              <a:gd name="T118" fmla="*/ 1943 w 3331"/>
              <a:gd name="T119" fmla="*/ 0 h 3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31" h="3328">
                <a:moveTo>
                  <a:pt x="2040" y="201"/>
                </a:moveTo>
                <a:lnTo>
                  <a:pt x="2040" y="1290"/>
                </a:lnTo>
                <a:lnTo>
                  <a:pt x="3130" y="1290"/>
                </a:lnTo>
                <a:lnTo>
                  <a:pt x="3120" y="1204"/>
                </a:lnTo>
                <a:lnTo>
                  <a:pt x="3104" y="1120"/>
                </a:lnTo>
                <a:lnTo>
                  <a:pt x="3082" y="1039"/>
                </a:lnTo>
                <a:lnTo>
                  <a:pt x="3055" y="959"/>
                </a:lnTo>
                <a:lnTo>
                  <a:pt x="3021" y="882"/>
                </a:lnTo>
                <a:lnTo>
                  <a:pt x="2984" y="809"/>
                </a:lnTo>
                <a:lnTo>
                  <a:pt x="2941" y="737"/>
                </a:lnTo>
                <a:lnTo>
                  <a:pt x="2893" y="670"/>
                </a:lnTo>
                <a:lnTo>
                  <a:pt x="2841" y="606"/>
                </a:lnTo>
                <a:lnTo>
                  <a:pt x="2785" y="546"/>
                </a:lnTo>
                <a:lnTo>
                  <a:pt x="2725" y="490"/>
                </a:lnTo>
                <a:lnTo>
                  <a:pt x="2661" y="438"/>
                </a:lnTo>
                <a:lnTo>
                  <a:pt x="2593" y="390"/>
                </a:lnTo>
                <a:lnTo>
                  <a:pt x="2522" y="347"/>
                </a:lnTo>
                <a:lnTo>
                  <a:pt x="2449" y="310"/>
                </a:lnTo>
                <a:lnTo>
                  <a:pt x="2371" y="276"/>
                </a:lnTo>
                <a:lnTo>
                  <a:pt x="2292" y="249"/>
                </a:lnTo>
                <a:lnTo>
                  <a:pt x="2210" y="227"/>
                </a:lnTo>
                <a:lnTo>
                  <a:pt x="2127" y="211"/>
                </a:lnTo>
                <a:lnTo>
                  <a:pt x="2040" y="201"/>
                </a:lnTo>
                <a:close/>
                <a:moveTo>
                  <a:pt x="1571" y="185"/>
                </a:moveTo>
                <a:lnTo>
                  <a:pt x="1593" y="189"/>
                </a:lnTo>
                <a:lnTo>
                  <a:pt x="1614" y="196"/>
                </a:lnTo>
                <a:lnTo>
                  <a:pt x="1632" y="207"/>
                </a:lnTo>
                <a:lnTo>
                  <a:pt x="1647" y="222"/>
                </a:lnTo>
                <a:lnTo>
                  <a:pt x="1658" y="240"/>
                </a:lnTo>
                <a:lnTo>
                  <a:pt x="1666" y="261"/>
                </a:lnTo>
                <a:lnTo>
                  <a:pt x="1669" y="284"/>
                </a:lnTo>
                <a:lnTo>
                  <a:pt x="1669" y="1555"/>
                </a:lnTo>
                <a:lnTo>
                  <a:pt x="1672" y="1578"/>
                </a:lnTo>
                <a:lnTo>
                  <a:pt x="1680" y="1600"/>
                </a:lnTo>
                <a:lnTo>
                  <a:pt x="1692" y="1619"/>
                </a:lnTo>
                <a:lnTo>
                  <a:pt x="1708" y="1635"/>
                </a:lnTo>
                <a:lnTo>
                  <a:pt x="1728" y="1648"/>
                </a:lnTo>
                <a:lnTo>
                  <a:pt x="1749" y="1656"/>
                </a:lnTo>
                <a:lnTo>
                  <a:pt x="1773" y="1659"/>
                </a:lnTo>
                <a:lnTo>
                  <a:pt x="3044" y="1659"/>
                </a:lnTo>
                <a:lnTo>
                  <a:pt x="3067" y="1661"/>
                </a:lnTo>
                <a:lnTo>
                  <a:pt x="3087" y="1669"/>
                </a:lnTo>
                <a:lnTo>
                  <a:pt x="3106" y="1680"/>
                </a:lnTo>
                <a:lnTo>
                  <a:pt x="3121" y="1695"/>
                </a:lnTo>
                <a:lnTo>
                  <a:pt x="3132" y="1714"/>
                </a:lnTo>
                <a:lnTo>
                  <a:pt x="3139" y="1734"/>
                </a:lnTo>
                <a:lnTo>
                  <a:pt x="3142" y="1757"/>
                </a:lnTo>
                <a:lnTo>
                  <a:pt x="3139" y="1846"/>
                </a:lnTo>
                <a:lnTo>
                  <a:pt x="3132" y="1935"/>
                </a:lnTo>
                <a:lnTo>
                  <a:pt x="3120" y="2022"/>
                </a:lnTo>
                <a:lnTo>
                  <a:pt x="3103" y="2109"/>
                </a:lnTo>
                <a:lnTo>
                  <a:pt x="3081" y="2193"/>
                </a:lnTo>
                <a:lnTo>
                  <a:pt x="3055" y="2277"/>
                </a:lnTo>
                <a:lnTo>
                  <a:pt x="3023" y="2358"/>
                </a:lnTo>
                <a:lnTo>
                  <a:pt x="2988" y="2438"/>
                </a:lnTo>
                <a:lnTo>
                  <a:pt x="2948" y="2515"/>
                </a:lnTo>
                <a:lnTo>
                  <a:pt x="2903" y="2590"/>
                </a:lnTo>
                <a:lnTo>
                  <a:pt x="2854" y="2664"/>
                </a:lnTo>
                <a:lnTo>
                  <a:pt x="2801" y="2734"/>
                </a:lnTo>
                <a:lnTo>
                  <a:pt x="2743" y="2802"/>
                </a:lnTo>
                <a:lnTo>
                  <a:pt x="2682" y="2867"/>
                </a:lnTo>
                <a:lnTo>
                  <a:pt x="2617" y="2928"/>
                </a:lnTo>
                <a:lnTo>
                  <a:pt x="2549" y="2986"/>
                </a:lnTo>
                <a:lnTo>
                  <a:pt x="2478" y="3039"/>
                </a:lnTo>
                <a:lnTo>
                  <a:pt x="2405" y="3088"/>
                </a:lnTo>
                <a:lnTo>
                  <a:pt x="2330" y="3133"/>
                </a:lnTo>
                <a:lnTo>
                  <a:pt x="2252" y="3173"/>
                </a:lnTo>
                <a:lnTo>
                  <a:pt x="2173" y="3208"/>
                </a:lnTo>
                <a:lnTo>
                  <a:pt x="2091" y="3240"/>
                </a:lnTo>
                <a:lnTo>
                  <a:pt x="2008" y="3266"/>
                </a:lnTo>
                <a:lnTo>
                  <a:pt x="1922" y="3288"/>
                </a:lnTo>
                <a:lnTo>
                  <a:pt x="1837" y="3305"/>
                </a:lnTo>
                <a:lnTo>
                  <a:pt x="1749" y="3317"/>
                </a:lnTo>
                <a:lnTo>
                  <a:pt x="1660" y="3325"/>
                </a:lnTo>
                <a:lnTo>
                  <a:pt x="1571" y="3328"/>
                </a:lnTo>
                <a:lnTo>
                  <a:pt x="1571" y="3328"/>
                </a:lnTo>
                <a:lnTo>
                  <a:pt x="1533" y="3328"/>
                </a:lnTo>
                <a:lnTo>
                  <a:pt x="1440" y="3322"/>
                </a:lnTo>
                <a:lnTo>
                  <a:pt x="1349" y="3312"/>
                </a:lnTo>
                <a:lnTo>
                  <a:pt x="1258" y="3296"/>
                </a:lnTo>
                <a:lnTo>
                  <a:pt x="1169" y="3276"/>
                </a:lnTo>
                <a:lnTo>
                  <a:pt x="1082" y="3249"/>
                </a:lnTo>
                <a:lnTo>
                  <a:pt x="995" y="3219"/>
                </a:lnTo>
                <a:lnTo>
                  <a:pt x="912" y="3182"/>
                </a:lnTo>
                <a:lnTo>
                  <a:pt x="830" y="3141"/>
                </a:lnTo>
                <a:lnTo>
                  <a:pt x="751" y="3095"/>
                </a:lnTo>
                <a:lnTo>
                  <a:pt x="674" y="3046"/>
                </a:lnTo>
                <a:lnTo>
                  <a:pt x="600" y="2990"/>
                </a:lnTo>
                <a:lnTo>
                  <a:pt x="529" y="2930"/>
                </a:lnTo>
                <a:lnTo>
                  <a:pt x="460" y="2866"/>
                </a:lnTo>
                <a:lnTo>
                  <a:pt x="396" y="2798"/>
                </a:lnTo>
                <a:lnTo>
                  <a:pt x="337" y="2727"/>
                </a:lnTo>
                <a:lnTo>
                  <a:pt x="281" y="2653"/>
                </a:lnTo>
                <a:lnTo>
                  <a:pt x="231" y="2576"/>
                </a:lnTo>
                <a:lnTo>
                  <a:pt x="185" y="2497"/>
                </a:lnTo>
                <a:lnTo>
                  <a:pt x="145" y="2415"/>
                </a:lnTo>
                <a:lnTo>
                  <a:pt x="108" y="2332"/>
                </a:lnTo>
                <a:lnTo>
                  <a:pt x="77" y="2245"/>
                </a:lnTo>
                <a:lnTo>
                  <a:pt x="51" y="2158"/>
                </a:lnTo>
                <a:lnTo>
                  <a:pt x="31" y="2069"/>
                </a:lnTo>
                <a:lnTo>
                  <a:pt x="14" y="1978"/>
                </a:lnTo>
                <a:lnTo>
                  <a:pt x="4" y="1887"/>
                </a:lnTo>
                <a:lnTo>
                  <a:pt x="0" y="1794"/>
                </a:lnTo>
                <a:lnTo>
                  <a:pt x="0" y="1704"/>
                </a:lnTo>
                <a:lnTo>
                  <a:pt x="5" y="1613"/>
                </a:lnTo>
                <a:lnTo>
                  <a:pt x="16" y="1524"/>
                </a:lnTo>
                <a:lnTo>
                  <a:pt x="32" y="1436"/>
                </a:lnTo>
                <a:lnTo>
                  <a:pt x="52" y="1349"/>
                </a:lnTo>
                <a:lnTo>
                  <a:pt x="77" y="1265"/>
                </a:lnTo>
                <a:lnTo>
                  <a:pt x="107" y="1181"/>
                </a:lnTo>
                <a:lnTo>
                  <a:pt x="142" y="1100"/>
                </a:lnTo>
                <a:lnTo>
                  <a:pt x="181" y="1020"/>
                </a:lnTo>
                <a:lnTo>
                  <a:pt x="225" y="943"/>
                </a:lnTo>
                <a:lnTo>
                  <a:pt x="274" y="868"/>
                </a:lnTo>
                <a:lnTo>
                  <a:pt x="327" y="795"/>
                </a:lnTo>
                <a:lnTo>
                  <a:pt x="384" y="726"/>
                </a:lnTo>
                <a:lnTo>
                  <a:pt x="446" y="659"/>
                </a:lnTo>
                <a:lnTo>
                  <a:pt x="511" y="596"/>
                </a:lnTo>
                <a:lnTo>
                  <a:pt x="580" y="537"/>
                </a:lnTo>
                <a:lnTo>
                  <a:pt x="651" y="482"/>
                </a:lnTo>
                <a:lnTo>
                  <a:pt x="725" y="432"/>
                </a:lnTo>
                <a:lnTo>
                  <a:pt x="801" y="386"/>
                </a:lnTo>
                <a:lnTo>
                  <a:pt x="880" y="344"/>
                </a:lnTo>
                <a:lnTo>
                  <a:pt x="961" y="308"/>
                </a:lnTo>
                <a:lnTo>
                  <a:pt x="1043" y="276"/>
                </a:lnTo>
                <a:lnTo>
                  <a:pt x="1128" y="249"/>
                </a:lnTo>
                <a:lnTo>
                  <a:pt x="1213" y="226"/>
                </a:lnTo>
                <a:lnTo>
                  <a:pt x="1301" y="209"/>
                </a:lnTo>
                <a:lnTo>
                  <a:pt x="1389" y="196"/>
                </a:lnTo>
                <a:lnTo>
                  <a:pt x="1480" y="189"/>
                </a:lnTo>
                <a:lnTo>
                  <a:pt x="1571" y="185"/>
                </a:lnTo>
                <a:close/>
                <a:moveTo>
                  <a:pt x="1943" y="0"/>
                </a:moveTo>
                <a:lnTo>
                  <a:pt x="2037" y="3"/>
                </a:lnTo>
                <a:lnTo>
                  <a:pt x="2130" y="13"/>
                </a:lnTo>
                <a:lnTo>
                  <a:pt x="2222" y="29"/>
                </a:lnTo>
                <a:lnTo>
                  <a:pt x="2311" y="50"/>
                </a:lnTo>
                <a:lnTo>
                  <a:pt x="2398" y="77"/>
                </a:lnTo>
                <a:lnTo>
                  <a:pt x="2482" y="109"/>
                </a:lnTo>
                <a:lnTo>
                  <a:pt x="2564" y="147"/>
                </a:lnTo>
                <a:lnTo>
                  <a:pt x="2642" y="190"/>
                </a:lnTo>
                <a:lnTo>
                  <a:pt x="2718" y="237"/>
                </a:lnTo>
                <a:lnTo>
                  <a:pt x="2790" y="289"/>
                </a:lnTo>
                <a:lnTo>
                  <a:pt x="2858" y="346"/>
                </a:lnTo>
                <a:lnTo>
                  <a:pt x="2923" y="407"/>
                </a:lnTo>
                <a:lnTo>
                  <a:pt x="2985" y="472"/>
                </a:lnTo>
                <a:lnTo>
                  <a:pt x="3041" y="541"/>
                </a:lnTo>
                <a:lnTo>
                  <a:pt x="3094" y="613"/>
                </a:lnTo>
                <a:lnTo>
                  <a:pt x="3140" y="688"/>
                </a:lnTo>
                <a:lnTo>
                  <a:pt x="3183" y="767"/>
                </a:lnTo>
                <a:lnTo>
                  <a:pt x="3222" y="848"/>
                </a:lnTo>
                <a:lnTo>
                  <a:pt x="3253" y="933"/>
                </a:lnTo>
                <a:lnTo>
                  <a:pt x="3281" y="1019"/>
                </a:lnTo>
                <a:lnTo>
                  <a:pt x="3302" y="1109"/>
                </a:lnTo>
                <a:lnTo>
                  <a:pt x="3318" y="1200"/>
                </a:lnTo>
                <a:lnTo>
                  <a:pt x="3328" y="1293"/>
                </a:lnTo>
                <a:lnTo>
                  <a:pt x="3331" y="1388"/>
                </a:lnTo>
                <a:lnTo>
                  <a:pt x="3328" y="1410"/>
                </a:lnTo>
                <a:lnTo>
                  <a:pt x="3321" y="1431"/>
                </a:lnTo>
                <a:lnTo>
                  <a:pt x="3310" y="1449"/>
                </a:lnTo>
                <a:lnTo>
                  <a:pt x="3294" y="1464"/>
                </a:lnTo>
                <a:lnTo>
                  <a:pt x="3276" y="1477"/>
                </a:lnTo>
                <a:lnTo>
                  <a:pt x="3256" y="1484"/>
                </a:lnTo>
                <a:lnTo>
                  <a:pt x="3232" y="1486"/>
                </a:lnTo>
                <a:lnTo>
                  <a:pt x="1943" y="1486"/>
                </a:lnTo>
                <a:lnTo>
                  <a:pt x="1920" y="1484"/>
                </a:lnTo>
                <a:lnTo>
                  <a:pt x="1899" y="1477"/>
                </a:lnTo>
                <a:lnTo>
                  <a:pt x="1881" y="1464"/>
                </a:lnTo>
                <a:lnTo>
                  <a:pt x="1866" y="1449"/>
                </a:lnTo>
                <a:lnTo>
                  <a:pt x="1854" y="1431"/>
                </a:lnTo>
                <a:lnTo>
                  <a:pt x="1847" y="1410"/>
                </a:lnTo>
                <a:lnTo>
                  <a:pt x="1844" y="1388"/>
                </a:lnTo>
                <a:lnTo>
                  <a:pt x="1844" y="98"/>
                </a:lnTo>
                <a:lnTo>
                  <a:pt x="1847" y="75"/>
                </a:lnTo>
                <a:lnTo>
                  <a:pt x="1854" y="55"/>
                </a:lnTo>
                <a:lnTo>
                  <a:pt x="1866" y="37"/>
                </a:lnTo>
                <a:lnTo>
                  <a:pt x="1881" y="22"/>
                </a:lnTo>
                <a:lnTo>
                  <a:pt x="1899" y="10"/>
                </a:lnTo>
                <a:lnTo>
                  <a:pt x="1920" y="3"/>
                </a:lnTo>
                <a:lnTo>
                  <a:pt x="1943" y="0"/>
                </a:lnTo>
                <a:lnTo>
                  <a:pt x="1943" y="0"/>
                </a:lnTo>
                <a:close/>
              </a:path>
            </a:pathLst>
          </a:custGeom>
          <a:solidFill>
            <a:schemeClr val="accent1"/>
          </a:solidFill>
          <a:ln w="0">
            <a:noFill/>
            <a:prstDash val="solid"/>
            <a:round/>
          </a:ln>
        </p:spPr>
        <p:txBody>
          <a:bodyPr vert="horz" wrap="square" lIns="91440" tIns="45720" rIns="91440" bIns="45720" numCol="1" anchor="t" anchorCtr="0" compatLnSpc="1"/>
          <a:lstStyle/>
          <a:p>
            <a:endParaRPr lang="en-US" sz="2000"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32" name="TextBox 41"/>
          <p:cNvSpPr txBox="1"/>
          <p:nvPr/>
        </p:nvSpPr>
        <p:spPr>
          <a:xfrm>
            <a:off x="9070856" y="4087368"/>
            <a:ext cx="1612322" cy="307777"/>
          </a:xfrm>
          <a:prstGeom prst="rect">
            <a:avLst/>
          </a:prstGeom>
          <a:noFill/>
        </p:spPr>
        <p:txBody>
          <a:bodyPr wrap="square" lIns="0" tIns="0" rIns="0" bIns="0" rtlCol="0" anchor="t">
            <a:spAutoFit/>
          </a:bodyPr>
          <a:lstStyle>
            <a:defPPr>
              <a:defRPr lang="zh-CN"/>
            </a:defPPr>
            <a:lvl1pPr algn="ctr" defTabSz="1375410">
              <a:defRPr sz="2000" b="1">
                <a:latin typeface="思源黑体 CN Bold" panose="020B0800000000000000" pitchFamily="34" charset="-122"/>
                <a:ea typeface="思源黑体 CN Bold" panose="020B0800000000000000" pitchFamily="34" charset="-122"/>
              </a:defRPr>
            </a:lvl1pPr>
          </a:lstStyle>
          <a:p>
            <a:r>
              <a:rPr lang="zh-CN" altLang="en-US" b="0" dirty="0">
                <a:latin typeface="方正正大黑简体" panose="02000000000000000000" pitchFamily="2" charset="-122"/>
                <a:ea typeface="方正正大黑简体" panose="02000000000000000000" pitchFamily="2" charset="-122"/>
                <a:sym typeface="思源黑体 CN Regular" panose="020B0500000000000000" pitchFamily="34" charset="-122"/>
              </a:rPr>
              <a:t>单击输入标题</a:t>
            </a:r>
            <a:endParaRPr lang="zh-CN" altLang="en-US" b="0" dirty="0">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sp>
        <p:nvSpPr>
          <p:cNvPr id="33" name="TextBox 88"/>
          <p:cNvSpPr txBox="1"/>
          <p:nvPr/>
        </p:nvSpPr>
        <p:spPr>
          <a:xfrm>
            <a:off x="9003894" y="4408465"/>
            <a:ext cx="1734346" cy="1075487"/>
          </a:xfrm>
          <a:prstGeom prst="rect">
            <a:avLst/>
          </a:prstGeom>
          <a:noFill/>
        </p:spPr>
        <p:txBody>
          <a:bodyPr wrap="square" lIns="0" tIns="0" rIns="0" bIns="0" rtlCol="0">
            <a:spAutoFit/>
          </a:bodyPr>
          <a:lstStyle/>
          <a:p>
            <a:pPr algn="ctr" defTabSz="1375410">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rPr>
              <a:t>点此输入内容或者复制您的内容在这里，通过复制您的文本后在此框点此输入内容或者复制您的内容</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nvGrpSpPr>
          <p:cNvPr id="34" name="组合 33"/>
          <p:cNvGrpSpPr/>
          <p:nvPr/>
        </p:nvGrpSpPr>
        <p:grpSpPr>
          <a:xfrm>
            <a:off x="1828798" y="309880"/>
            <a:ext cx="8532034" cy="523220"/>
            <a:chOff x="1828798" y="309880"/>
            <a:chExt cx="8532034" cy="523220"/>
          </a:xfrm>
        </p:grpSpPr>
        <p:grpSp>
          <p:nvGrpSpPr>
            <p:cNvPr id="35" name="组合 34"/>
            <p:cNvGrpSpPr/>
            <p:nvPr/>
          </p:nvGrpSpPr>
          <p:grpSpPr>
            <a:xfrm>
              <a:off x="1828798" y="576470"/>
              <a:ext cx="8532034" cy="0"/>
              <a:chOff x="1689652" y="576470"/>
              <a:chExt cx="8532034" cy="0"/>
            </a:xfrm>
          </p:grpSpPr>
          <p:cxnSp>
            <p:nvCxnSpPr>
              <p:cNvPr id="37" name="直接连接符 36"/>
              <p:cNvCxnSpPr/>
              <p:nvPr/>
            </p:nvCxnSpPr>
            <p:spPr>
              <a:xfrm>
                <a:off x="1689652" y="576470"/>
                <a:ext cx="280012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7421565" y="576470"/>
                <a:ext cx="280012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6" name="文本框 20"/>
            <p:cNvSpPr txBox="1"/>
            <p:nvPr/>
          </p:nvSpPr>
          <p:spPr>
            <a:xfrm>
              <a:off x="4855017" y="309880"/>
              <a:ext cx="2508747" cy="523220"/>
            </a:xfrm>
            <a:prstGeom prst="rect">
              <a:avLst/>
            </a:prstGeom>
            <a:noFill/>
          </p:spPr>
          <p:txBody>
            <a:bodyPr wrap="square" rtlCol="0">
              <a:spAutoFit/>
            </a:bodyPr>
            <a:lstStyle/>
            <a:p>
              <a:pPr algn="dist"/>
              <a:r>
                <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rPr>
                <a:t>公司简介</a:t>
              </a:r>
              <a:endPar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endParaRPr>
            </a:p>
          </p:txBody>
        </p:sp>
      </p:gr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1165260" y="1613042"/>
            <a:ext cx="2862415" cy="3906462"/>
          </a:xfrm>
          <a:prstGeom prst="roundRect">
            <a:avLst>
              <a:gd name="adj" fmla="val 3013"/>
            </a:avLst>
          </a:pr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grpSp>
        <p:nvGrpSpPr>
          <p:cNvPr id="41" name="组合 40"/>
          <p:cNvGrpSpPr/>
          <p:nvPr/>
        </p:nvGrpSpPr>
        <p:grpSpPr>
          <a:xfrm>
            <a:off x="1165259" y="1618233"/>
            <a:ext cx="2862416" cy="770247"/>
            <a:chOff x="1165258" y="1750499"/>
            <a:chExt cx="2862416" cy="770247"/>
          </a:xfrm>
        </p:grpSpPr>
        <p:sp>
          <p:nvSpPr>
            <p:cNvPr id="3" name="任意多边形: 形状 2"/>
            <p:cNvSpPr/>
            <p:nvPr/>
          </p:nvSpPr>
          <p:spPr>
            <a:xfrm>
              <a:off x="1165259" y="1830669"/>
              <a:ext cx="2862415" cy="690077"/>
            </a:xfrm>
            <a:custGeom>
              <a:avLst/>
              <a:gdLst>
                <a:gd name="connsiteX0" fmla="*/ 104959 w 3483534"/>
                <a:gd name="connsiteY0" fmla="*/ 0 h 697102"/>
                <a:gd name="connsiteX1" fmla="*/ 3378575 w 3483534"/>
                <a:gd name="connsiteY1" fmla="*/ 0 h 697102"/>
                <a:gd name="connsiteX2" fmla="*/ 3483534 w 3483534"/>
                <a:gd name="connsiteY2" fmla="*/ 104959 h 697102"/>
                <a:gd name="connsiteX3" fmla="*/ 3483534 w 3483534"/>
                <a:gd name="connsiteY3" fmla="*/ 697102 h 697102"/>
                <a:gd name="connsiteX4" fmla="*/ 0 w 3483534"/>
                <a:gd name="connsiteY4" fmla="*/ 697102 h 697102"/>
                <a:gd name="connsiteX5" fmla="*/ 0 w 3483534"/>
                <a:gd name="connsiteY5" fmla="*/ 104959 h 697102"/>
                <a:gd name="connsiteX6" fmla="*/ 104959 w 3483534"/>
                <a:gd name="connsiteY6" fmla="*/ 0 h 69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3534" h="697102">
                  <a:moveTo>
                    <a:pt x="104959" y="0"/>
                  </a:moveTo>
                  <a:lnTo>
                    <a:pt x="3378575" y="0"/>
                  </a:lnTo>
                  <a:cubicBezTo>
                    <a:pt x="3436542" y="0"/>
                    <a:pt x="3483534" y="46992"/>
                    <a:pt x="3483534" y="104959"/>
                  </a:cubicBezTo>
                  <a:lnTo>
                    <a:pt x="3483534" y="697102"/>
                  </a:lnTo>
                  <a:lnTo>
                    <a:pt x="0" y="697102"/>
                  </a:lnTo>
                  <a:lnTo>
                    <a:pt x="0" y="104959"/>
                  </a:lnTo>
                  <a:cubicBezTo>
                    <a:pt x="0" y="46992"/>
                    <a:pt x="46992" y="0"/>
                    <a:pt x="104959" y="0"/>
                  </a:cubicBezTo>
                  <a:close/>
                </a:path>
              </a:pathLst>
            </a:cu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rgbClr val="708C61"/>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sp>
          <p:nvSpPr>
            <p:cNvPr id="5" name="任意多边形: 形状 4"/>
            <p:cNvSpPr/>
            <p:nvPr/>
          </p:nvSpPr>
          <p:spPr>
            <a:xfrm>
              <a:off x="1165258" y="1750499"/>
              <a:ext cx="2862415" cy="690077"/>
            </a:xfrm>
            <a:custGeom>
              <a:avLst/>
              <a:gdLst>
                <a:gd name="connsiteX0" fmla="*/ 104959 w 3483534"/>
                <a:gd name="connsiteY0" fmla="*/ 0 h 697102"/>
                <a:gd name="connsiteX1" fmla="*/ 3378575 w 3483534"/>
                <a:gd name="connsiteY1" fmla="*/ 0 h 697102"/>
                <a:gd name="connsiteX2" fmla="*/ 3483534 w 3483534"/>
                <a:gd name="connsiteY2" fmla="*/ 104959 h 697102"/>
                <a:gd name="connsiteX3" fmla="*/ 3483534 w 3483534"/>
                <a:gd name="connsiteY3" fmla="*/ 697102 h 697102"/>
                <a:gd name="connsiteX4" fmla="*/ 0 w 3483534"/>
                <a:gd name="connsiteY4" fmla="*/ 697102 h 697102"/>
                <a:gd name="connsiteX5" fmla="*/ 0 w 3483534"/>
                <a:gd name="connsiteY5" fmla="*/ 104959 h 697102"/>
                <a:gd name="connsiteX6" fmla="*/ 104959 w 3483534"/>
                <a:gd name="connsiteY6" fmla="*/ 0 h 69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3534" h="697102">
                  <a:moveTo>
                    <a:pt x="104959" y="0"/>
                  </a:moveTo>
                  <a:lnTo>
                    <a:pt x="3378575" y="0"/>
                  </a:lnTo>
                  <a:cubicBezTo>
                    <a:pt x="3436542" y="0"/>
                    <a:pt x="3483534" y="46992"/>
                    <a:pt x="3483534" y="104959"/>
                  </a:cubicBezTo>
                  <a:lnTo>
                    <a:pt x="3483534" y="697102"/>
                  </a:lnTo>
                  <a:lnTo>
                    <a:pt x="0" y="697102"/>
                  </a:lnTo>
                  <a:lnTo>
                    <a:pt x="0" y="104959"/>
                  </a:lnTo>
                  <a:cubicBezTo>
                    <a:pt x="0" y="46992"/>
                    <a:pt x="46992" y="0"/>
                    <a:pt x="104959"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sp>
          <p:nvSpPr>
            <p:cNvPr id="6" name="文本框 5"/>
            <p:cNvSpPr txBox="1"/>
            <p:nvPr/>
          </p:nvSpPr>
          <p:spPr>
            <a:xfrm>
              <a:off x="1506921" y="1895482"/>
              <a:ext cx="2179090" cy="544765"/>
            </a:xfrm>
            <a:prstGeom prst="rect">
              <a:avLst/>
            </a:prstGeom>
            <a:noFill/>
          </p:spPr>
          <p:txBody>
            <a:bodyPr wrap="square">
              <a:spAutoFit/>
            </a:bodyPr>
            <a:lstStyle/>
            <a:p>
              <a:pPr marL="0" marR="0" lvl="0" indent="0" algn="ctr" defTabSz="914400" rtl="0" eaLnBrk="1" fontAlgn="auto" latinLnBrk="0" hangingPunct="1">
                <a:lnSpc>
                  <a:spcPct val="130000"/>
                </a:lnSpc>
                <a:buClrTx/>
                <a:buSzTx/>
                <a:buFontTx/>
                <a:buNone/>
                <a:defRPr/>
              </a:pPr>
              <a:r>
                <a:rPr lang="zh-CN" altLang="en-US" sz="2400" dirty="0">
                  <a:solidFill>
                    <a:prstClr val="white"/>
                  </a:solidFill>
                  <a:latin typeface="方正正大黑简体" panose="02000000000000000000" pitchFamily="2" charset="-122"/>
                  <a:ea typeface="方正正大黑简体" panose="02000000000000000000" pitchFamily="2" charset="-122"/>
                  <a:sym typeface="Arial" panose="020B0604020202020204" pitchFamily="34" charset="0"/>
                </a:rPr>
                <a:t>关键字标题</a:t>
              </a:r>
              <a:endParaRPr kumimoji="0" lang="zh-CN" altLang="en-US" sz="2400" i="0" u="none" strike="noStrike" kern="1200" cap="none" spc="0" normalizeH="0" baseline="0" noProof="0" dirty="0">
                <a:ln>
                  <a:noFill/>
                </a:ln>
                <a:solidFill>
                  <a:prstClr val="white"/>
                </a:solidFill>
                <a:effectLst/>
                <a:uLnTx/>
                <a:uFillTx/>
                <a:latin typeface="方正正大黑简体" panose="02000000000000000000" pitchFamily="2" charset="-122"/>
                <a:ea typeface="方正正大黑简体" panose="02000000000000000000" pitchFamily="2" charset="-122"/>
                <a:sym typeface="Arial" panose="020B0604020202020204" pitchFamily="34" charset="0"/>
              </a:endParaRPr>
            </a:p>
          </p:txBody>
        </p:sp>
      </p:grpSp>
      <p:sp>
        <p:nvSpPr>
          <p:cNvPr id="7" name="文本框 6"/>
          <p:cNvSpPr txBox="1"/>
          <p:nvPr/>
        </p:nvSpPr>
        <p:spPr>
          <a:xfrm>
            <a:off x="1308121" y="2526621"/>
            <a:ext cx="1053116" cy="899542"/>
          </a:xfrm>
          <a:prstGeom prst="rect">
            <a:avLst/>
          </a:prstGeom>
          <a:noFill/>
        </p:spPr>
        <p:txBody>
          <a:bodyPr wrap="square">
            <a:spAutoFit/>
          </a:bodyPr>
          <a:lstStyle>
            <a:defPPr>
              <a:defRPr lang="zh-CN"/>
            </a:defPPr>
            <a:lvl1pPr algn="dist">
              <a:defRPr kumimoji="0" sz="5000" b="1" i="0" u="none" strike="noStrike" cap="none" spc="0" normalizeH="0" baseline="0">
                <a:ln>
                  <a:noFill/>
                </a:ln>
                <a:gradFill flip="none" rotWithShape="1">
                  <a:gsLst>
                    <a:gs pos="0">
                      <a:srgbClr val="075FC5"/>
                    </a:gs>
                    <a:gs pos="68000">
                      <a:srgbClr val="4198E1"/>
                    </a:gs>
                  </a:gsLst>
                  <a:lin ang="16200000" scaled="1"/>
                </a:gradFill>
                <a:effectLst/>
                <a:uLnTx/>
                <a:uFillTx/>
                <a:latin typeface="思源黑体 CN Regular" panose="020B0500000000000000" pitchFamily="34" charset="-122"/>
                <a:ea typeface="微软雅黑" panose="020B0503020204020204" pitchFamily="34" charset="-122"/>
              </a:defRPr>
            </a:lvl1pPr>
          </a:lstStyle>
          <a:p>
            <a:pPr marL="0" marR="0" lvl="0" indent="0" algn="ctr" defTabSz="914400" rtl="0" eaLnBrk="1" fontAlgn="auto" latinLnBrk="0" hangingPunct="1">
              <a:lnSpc>
                <a:spcPct val="130000"/>
              </a:lnSpc>
              <a:buClrTx/>
              <a:buSzTx/>
              <a:buFontTx/>
              <a:buNone/>
              <a:defRPr/>
            </a:pPr>
            <a:r>
              <a:rPr kumimoji="0" lang="en-US" altLang="zh-CN" sz="4400" i="0" u="none" strike="noStrike" kern="1200" cap="none" spc="0" normalizeH="0" baseline="0" noProof="0" dirty="0">
                <a:ln>
                  <a:noFill/>
                </a:ln>
                <a:solidFill>
                  <a:schemeClr val="tx1"/>
                </a:solidFill>
                <a:effectLst/>
                <a:uLnTx/>
                <a:uFillTx/>
                <a:latin typeface="微软雅黑" panose="020B0503020204020204" pitchFamily="34" charset="-122"/>
                <a:sym typeface="Arial" panose="020B0604020202020204" pitchFamily="34" charset="0"/>
              </a:rPr>
              <a:t>01</a:t>
            </a:r>
            <a:endParaRPr kumimoji="0" lang="zh-CN" altLang="en-US" sz="4400" i="0" u="none" strike="noStrike" kern="1200" cap="none" spc="0" normalizeH="0" baseline="0" noProof="0" dirty="0">
              <a:ln>
                <a:noFill/>
              </a:ln>
              <a:solidFill>
                <a:schemeClr val="tx1"/>
              </a:solidFill>
              <a:effectLst/>
              <a:uLnTx/>
              <a:uFillTx/>
              <a:latin typeface="微软雅黑" panose="020B0503020204020204" pitchFamily="34" charset="-122"/>
              <a:sym typeface="Arial" panose="020B0604020202020204" pitchFamily="34" charset="0"/>
            </a:endParaRPr>
          </a:p>
        </p:txBody>
      </p:sp>
      <p:sp>
        <p:nvSpPr>
          <p:cNvPr id="8" name="文本框 7"/>
          <p:cNvSpPr txBox="1"/>
          <p:nvPr/>
        </p:nvSpPr>
        <p:spPr>
          <a:xfrm>
            <a:off x="1294727" y="3486201"/>
            <a:ext cx="2603481" cy="1272080"/>
          </a:xfrm>
          <a:prstGeom prst="rect">
            <a:avLst/>
          </a:prstGeom>
          <a:noFill/>
        </p:spPr>
        <p:txBody>
          <a:bodyPr wrap="square" rtlCol="0">
            <a:spAutoFit/>
          </a:bodyPr>
          <a:lstStyle/>
          <a:p>
            <a:pPr marL="0" marR="0" lvl="0" indent="0" algn="just" defTabSz="914400" rtl="0" eaLnBrk="1" fontAlgn="auto"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E7E6E6">
                    <a:lumMod val="50000"/>
                  </a:srgbClr>
                </a:solidFill>
                <a:effectLst/>
                <a:uLnTx/>
                <a:uFillTx/>
                <a:latin typeface="Arial" panose="020B0604020202020204" pitchFamily="34" charset="0"/>
                <a:ea typeface="思源黑体 CN Normal" panose="020B0400000000000000" pitchFamily="34" charset="-122"/>
                <a:sym typeface="Arial" panose="020B0604020202020204" pitchFamily="34" charset="0"/>
              </a:rPr>
              <a:t>在这里输入你的正文阐述与关键词标题相关的具体内容，若字数太多酌情删减文案</a:t>
            </a:r>
            <a:endParaRPr kumimoji="0" lang="en-US" altLang="zh-CN" sz="1200" b="0" i="0" u="none" strike="noStrike" kern="1200" cap="none" spc="0" normalizeH="0" baseline="0" noProof="0">
              <a:ln>
                <a:noFill/>
              </a:ln>
              <a:solidFill>
                <a:srgbClr val="E7E6E6">
                  <a:lumMod val="50000"/>
                </a:srgbClr>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a:p>
            <a:pPr algn="just">
              <a:lnSpc>
                <a:spcPct val="130000"/>
              </a:lnSpc>
              <a:spcBef>
                <a:spcPct val="0"/>
              </a:spcBef>
              <a:spcAft>
                <a:spcPct val="0"/>
              </a:spcAft>
              <a:defRPr/>
            </a:pPr>
            <a:r>
              <a:rPr kumimoji="0" lang="zh-CN" altLang="en-US" sz="1200" b="0" i="0" u="none" strike="noStrike" kern="1200" cap="none" spc="0" normalizeH="0" baseline="0" noProof="0">
                <a:ln>
                  <a:noFill/>
                </a:ln>
                <a:solidFill>
                  <a:srgbClr val="E7E6E6">
                    <a:lumMod val="50000"/>
                  </a:srgbClr>
                </a:solidFill>
                <a:effectLst/>
                <a:uLnTx/>
                <a:uFillTx/>
                <a:latin typeface="Arial" panose="020B0604020202020204" pitchFamily="34" charset="0"/>
                <a:ea typeface="思源黑体 CN Normal" panose="020B0400000000000000" pitchFamily="34" charset="-122"/>
                <a:sym typeface="Arial" panose="020B0604020202020204" pitchFamily="34" charset="0"/>
              </a:rPr>
              <a:t>在这里输入你的正文阐述与关键词标题相关的具体内容</a:t>
            </a:r>
            <a:endParaRPr kumimoji="0" lang="zh-CN" altLang="en-US" sz="1200" b="0" i="0" u="none" strike="noStrike" kern="1200" cap="none" spc="0" normalizeH="0" baseline="0" noProof="0">
              <a:ln>
                <a:noFill/>
              </a:ln>
              <a:solidFill>
                <a:srgbClr val="E7E6E6">
                  <a:lumMod val="50000"/>
                </a:srgbClr>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grpSp>
        <p:nvGrpSpPr>
          <p:cNvPr id="45" name="组合 44"/>
          <p:cNvGrpSpPr/>
          <p:nvPr/>
        </p:nvGrpSpPr>
        <p:grpSpPr>
          <a:xfrm>
            <a:off x="1451928" y="3260813"/>
            <a:ext cx="2289079" cy="45719"/>
            <a:chOff x="1412207" y="3393079"/>
            <a:chExt cx="2289079" cy="45719"/>
          </a:xfrm>
        </p:grpSpPr>
        <p:cxnSp>
          <p:nvCxnSpPr>
            <p:cNvPr id="9" name="直接连接符 8"/>
            <p:cNvCxnSpPr/>
            <p:nvPr/>
          </p:nvCxnSpPr>
          <p:spPr>
            <a:xfrm>
              <a:off x="2147537" y="3438798"/>
              <a:ext cx="155374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412207" y="3393079"/>
              <a:ext cx="739140" cy="45719"/>
            </a:xfrm>
            <a:prstGeom prst="rect">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a:solidFill>
                  <a:prstClr val="white"/>
                </a:solidFill>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27" name="组合 26"/>
          <p:cNvGrpSpPr/>
          <p:nvPr/>
        </p:nvGrpSpPr>
        <p:grpSpPr>
          <a:xfrm>
            <a:off x="2218694" y="5212086"/>
            <a:ext cx="755546" cy="118428"/>
            <a:chOff x="2200898" y="5007034"/>
            <a:chExt cx="755546" cy="118428"/>
          </a:xfrm>
        </p:grpSpPr>
        <p:sp>
          <p:nvSpPr>
            <p:cNvPr id="28" name="椭圆 27"/>
            <p:cNvSpPr/>
            <p:nvPr/>
          </p:nvSpPr>
          <p:spPr>
            <a:xfrm>
              <a:off x="2200898" y="5007034"/>
              <a:ext cx="118428" cy="118428"/>
            </a:xfrm>
            <a:prstGeom prst="ellipse">
              <a:avLst/>
            </a:prstGeom>
            <a:solidFill>
              <a:schemeClr val="accent1"/>
            </a:solidFill>
            <a:ln w="222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noAutofit/>
            </a:body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sp>
          <p:nvSpPr>
            <p:cNvPr id="29" name="椭圆 28"/>
            <p:cNvSpPr/>
            <p:nvPr/>
          </p:nvSpPr>
          <p:spPr>
            <a:xfrm>
              <a:off x="2519457" y="5007034"/>
              <a:ext cx="118428" cy="118428"/>
            </a:xfrm>
            <a:prstGeom prst="ellipse">
              <a:avLst/>
            </a:prstGeom>
            <a:noFill/>
            <a:ln w="222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noAutofit/>
            </a:body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sp>
          <p:nvSpPr>
            <p:cNvPr id="30" name="椭圆 29"/>
            <p:cNvSpPr/>
            <p:nvPr/>
          </p:nvSpPr>
          <p:spPr>
            <a:xfrm>
              <a:off x="2838016" y="5007034"/>
              <a:ext cx="118428" cy="118428"/>
            </a:xfrm>
            <a:prstGeom prst="ellipse">
              <a:avLst/>
            </a:prstGeom>
            <a:noFill/>
            <a:ln w="222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noAutofit/>
            </a:body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grpSp>
      <p:sp>
        <p:nvSpPr>
          <p:cNvPr id="11" name="矩形: 圆角 10"/>
          <p:cNvSpPr/>
          <p:nvPr/>
        </p:nvSpPr>
        <p:spPr>
          <a:xfrm>
            <a:off x="4664793" y="1614680"/>
            <a:ext cx="2862415" cy="3906462"/>
          </a:xfrm>
          <a:prstGeom prst="roundRect">
            <a:avLst>
              <a:gd name="adj" fmla="val 3013"/>
            </a:avLst>
          </a:prstGeom>
          <a:no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grpSp>
        <p:nvGrpSpPr>
          <p:cNvPr id="39" name="组合 38"/>
          <p:cNvGrpSpPr/>
          <p:nvPr/>
        </p:nvGrpSpPr>
        <p:grpSpPr>
          <a:xfrm>
            <a:off x="4664793" y="1611404"/>
            <a:ext cx="2862415" cy="778714"/>
            <a:chOff x="4664792" y="1742032"/>
            <a:chExt cx="2862415" cy="778714"/>
          </a:xfrm>
        </p:grpSpPr>
        <p:sp>
          <p:nvSpPr>
            <p:cNvPr id="12" name="任意多边形: 形状 11"/>
            <p:cNvSpPr/>
            <p:nvPr/>
          </p:nvSpPr>
          <p:spPr>
            <a:xfrm>
              <a:off x="4664792" y="1830669"/>
              <a:ext cx="2862415" cy="690077"/>
            </a:xfrm>
            <a:custGeom>
              <a:avLst/>
              <a:gdLst>
                <a:gd name="connsiteX0" fmla="*/ 104959 w 3483534"/>
                <a:gd name="connsiteY0" fmla="*/ 0 h 697102"/>
                <a:gd name="connsiteX1" fmla="*/ 3378575 w 3483534"/>
                <a:gd name="connsiteY1" fmla="*/ 0 h 697102"/>
                <a:gd name="connsiteX2" fmla="*/ 3483534 w 3483534"/>
                <a:gd name="connsiteY2" fmla="*/ 104959 h 697102"/>
                <a:gd name="connsiteX3" fmla="*/ 3483534 w 3483534"/>
                <a:gd name="connsiteY3" fmla="*/ 697102 h 697102"/>
                <a:gd name="connsiteX4" fmla="*/ 0 w 3483534"/>
                <a:gd name="connsiteY4" fmla="*/ 697102 h 697102"/>
                <a:gd name="connsiteX5" fmla="*/ 0 w 3483534"/>
                <a:gd name="connsiteY5" fmla="*/ 104959 h 697102"/>
                <a:gd name="connsiteX6" fmla="*/ 104959 w 3483534"/>
                <a:gd name="connsiteY6" fmla="*/ 0 h 69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3534" h="697102">
                  <a:moveTo>
                    <a:pt x="104959" y="0"/>
                  </a:moveTo>
                  <a:lnTo>
                    <a:pt x="3378575" y="0"/>
                  </a:lnTo>
                  <a:cubicBezTo>
                    <a:pt x="3436542" y="0"/>
                    <a:pt x="3483534" y="46992"/>
                    <a:pt x="3483534" y="104959"/>
                  </a:cubicBezTo>
                  <a:lnTo>
                    <a:pt x="3483534" y="697102"/>
                  </a:lnTo>
                  <a:lnTo>
                    <a:pt x="0" y="697102"/>
                  </a:lnTo>
                  <a:lnTo>
                    <a:pt x="0" y="104959"/>
                  </a:lnTo>
                  <a:cubicBezTo>
                    <a:pt x="0" y="46992"/>
                    <a:pt x="46992" y="0"/>
                    <a:pt x="104959" y="0"/>
                  </a:cubicBezTo>
                  <a:close/>
                </a:path>
              </a:pathLst>
            </a:cu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sp>
          <p:nvSpPr>
            <p:cNvPr id="13" name="任意多边形: 形状 12"/>
            <p:cNvSpPr/>
            <p:nvPr/>
          </p:nvSpPr>
          <p:spPr>
            <a:xfrm>
              <a:off x="4664792" y="1742032"/>
              <a:ext cx="2862415" cy="690077"/>
            </a:xfrm>
            <a:custGeom>
              <a:avLst/>
              <a:gdLst>
                <a:gd name="connsiteX0" fmla="*/ 104959 w 3483534"/>
                <a:gd name="connsiteY0" fmla="*/ 0 h 697102"/>
                <a:gd name="connsiteX1" fmla="*/ 3378575 w 3483534"/>
                <a:gd name="connsiteY1" fmla="*/ 0 h 697102"/>
                <a:gd name="connsiteX2" fmla="*/ 3483534 w 3483534"/>
                <a:gd name="connsiteY2" fmla="*/ 104959 h 697102"/>
                <a:gd name="connsiteX3" fmla="*/ 3483534 w 3483534"/>
                <a:gd name="connsiteY3" fmla="*/ 697102 h 697102"/>
                <a:gd name="connsiteX4" fmla="*/ 0 w 3483534"/>
                <a:gd name="connsiteY4" fmla="*/ 697102 h 697102"/>
                <a:gd name="connsiteX5" fmla="*/ 0 w 3483534"/>
                <a:gd name="connsiteY5" fmla="*/ 104959 h 697102"/>
                <a:gd name="connsiteX6" fmla="*/ 104959 w 3483534"/>
                <a:gd name="connsiteY6" fmla="*/ 0 h 69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3534" h="697102">
                  <a:moveTo>
                    <a:pt x="104959" y="0"/>
                  </a:moveTo>
                  <a:lnTo>
                    <a:pt x="3378575" y="0"/>
                  </a:lnTo>
                  <a:cubicBezTo>
                    <a:pt x="3436542" y="0"/>
                    <a:pt x="3483534" y="46992"/>
                    <a:pt x="3483534" y="104959"/>
                  </a:cubicBezTo>
                  <a:lnTo>
                    <a:pt x="3483534" y="697102"/>
                  </a:lnTo>
                  <a:lnTo>
                    <a:pt x="0" y="697102"/>
                  </a:lnTo>
                  <a:lnTo>
                    <a:pt x="0" y="104959"/>
                  </a:lnTo>
                  <a:cubicBezTo>
                    <a:pt x="0" y="46992"/>
                    <a:pt x="46992" y="0"/>
                    <a:pt x="104959"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a:solidFill>
                  <a:prstClr val="white"/>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14" name="文本框 13"/>
            <p:cNvSpPr txBox="1"/>
            <p:nvPr/>
          </p:nvSpPr>
          <p:spPr>
            <a:xfrm>
              <a:off x="5006454" y="1895482"/>
              <a:ext cx="2179090" cy="544765"/>
            </a:xfrm>
            <a:prstGeom prst="rect">
              <a:avLst/>
            </a:prstGeom>
            <a:noFill/>
          </p:spPr>
          <p:txBody>
            <a:bodyPr wrap="square">
              <a:spAutoFit/>
            </a:bodyPr>
            <a:lstStyle/>
            <a:p>
              <a:pPr marL="0" marR="0" lvl="0" indent="0" algn="ctr" defTabSz="914400" rtl="0" eaLnBrk="1" fontAlgn="auto" latinLnBrk="0" hangingPunct="1">
                <a:lnSpc>
                  <a:spcPct val="130000"/>
                </a:lnSpc>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方正正大黑简体" panose="02000000000000000000" pitchFamily="2" charset="-122"/>
                  <a:ea typeface="方正正大黑简体" panose="02000000000000000000" pitchFamily="2" charset="-122"/>
                  <a:sym typeface="Arial" panose="020B0604020202020204" pitchFamily="34" charset="0"/>
                </a:rPr>
                <a:t>关键字标题</a:t>
              </a:r>
              <a:endParaRPr kumimoji="0" lang="zh-CN" altLang="en-US" sz="2400" b="0" i="0" u="none" strike="noStrike" kern="1200" cap="none" spc="0" normalizeH="0" baseline="0" noProof="0" dirty="0">
                <a:ln>
                  <a:noFill/>
                </a:ln>
                <a:solidFill>
                  <a:prstClr val="white"/>
                </a:solidFill>
                <a:effectLst/>
                <a:uLnTx/>
                <a:uFillTx/>
                <a:latin typeface="方正正大黑简体" panose="02000000000000000000" pitchFamily="2" charset="-122"/>
                <a:ea typeface="方正正大黑简体" panose="02000000000000000000" pitchFamily="2" charset="-122"/>
                <a:sym typeface="Arial" panose="020B0604020202020204" pitchFamily="34" charset="0"/>
              </a:endParaRPr>
            </a:p>
          </p:txBody>
        </p:sp>
      </p:grpSp>
      <p:sp>
        <p:nvSpPr>
          <p:cNvPr id="19" name="文本框 18"/>
          <p:cNvSpPr txBox="1"/>
          <p:nvPr/>
        </p:nvSpPr>
        <p:spPr>
          <a:xfrm>
            <a:off x="4792575" y="2559036"/>
            <a:ext cx="1053116" cy="846386"/>
          </a:xfrm>
          <a:prstGeom prst="rect">
            <a:avLst/>
          </a:prstGeom>
          <a:noFill/>
        </p:spPr>
        <p:txBody>
          <a:bodyPr wrap="square">
            <a:spAutoFit/>
          </a:bodyPr>
          <a:lstStyle>
            <a:defPPr>
              <a:defRPr lang="zh-CN"/>
            </a:defPPr>
            <a:lvl1pPr algn="dist">
              <a:defRPr kumimoji="0" sz="5000" b="1" i="0" u="none" strike="noStrike" cap="none" spc="0" normalizeH="0" baseline="0">
                <a:ln>
                  <a:noFill/>
                </a:ln>
                <a:gradFill flip="none" rotWithShape="1">
                  <a:gsLst>
                    <a:gs pos="0">
                      <a:srgbClr val="075FC5"/>
                    </a:gs>
                    <a:gs pos="68000">
                      <a:srgbClr val="4198E1"/>
                    </a:gs>
                  </a:gsLst>
                  <a:lin ang="16200000" scaled="1"/>
                </a:gradFill>
                <a:effectLst/>
                <a:uLnTx/>
                <a:uFillTx/>
                <a:latin typeface="思源黑体 CN Regular" panose="020B0500000000000000" pitchFamily="34" charset="-122"/>
                <a:ea typeface="微软雅黑" panose="020B0503020204020204" pitchFamily="34" charset="-122"/>
              </a:defRPr>
            </a:lvl1pPr>
          </a:lstStyle>
          <a:p>
            <a:pPr marL="0" marR="0" lvl="0" indent="0" algn="ctr" defTabSz="914400" rtl="0" eaLnBrk="1" fontAlgn="auto" latinLnBrk="0" hangingPunct="1">
              <a:lnSpc>
                <a:spcPct val="130000"/>
              </a:lnSpc>
              <a:buClrTx/>
              <a:buSzTx/>
              <a:buFontTx/>
              <a:buNone/>
              <a:defRPr/>
            </a:pPr>
            <a:r>
              <a:rPr kumimoji="0" lang="en-US" altLang="zh-CN" sz="4000" i="0" u="none" strike="noStrike" kern="1200" cap="none" spc="0" normalizeH="0" baseline="0" noProof="0" dirty="0">
                <a:ln>
                  <a:noFill/>
                </a:ln>
                <a:solidFill>
                  <a:schemeClr val="accent2"/>
                </a:solidFill>
                <a:effectLst/>
                <a:uLnTx/>
                <a:uFillTx/>
                <a:latin typeface="方正正大黑简体" panose="02000000000000000000" pitchFamily="2" charset="-122"/>
                <a:ea typeface="方正正大黑简体" panose="02000000000000000000" pitchFamily="2" charset="-122"/>
                <a:sym typeface="Arial" panose="020B0604020202020204" pitchFamily="34" charset="0"/>
              </a:rPr>
              <a:t>02</a:t>
            </a:r>
            <a:endParaRPr kumimoji="0" lang="zh-CN" altLang="en-US" sz="4400" i="0" u="none" strike="noStrike" kern="1200" cap="none" spc="0" normalizeH="0" baseline="0" noProof="0" dirty="0">
              <a:ln>
                <a:noFill/>
              </a:ln>
              <a:solidFill>
                <a:schemeClr val="accent2"/>
              </a:solidFill>
              <a:effectLst/>
              <a:uLnTx/>
              <a:uFillTx/>
              <a:latin typeface="方正正大黑简体" panose="02000000000000000000" pitchFamily="2" charset="-122"/>
              <a:ea typeface="方正正大黑简体" panose="02000000000000000000" pitchFamily="2" charset="-122"/>
              <a:sym typeface="Arial" panose="020B0604020202020204" pitchFamily="34" charset="0"/>
            </a:endParaRPr>
          </a:p>
        </p:txBody>
      </p:sp>
      <p:sp>
        <p:nvSpPr>
          <p:cNvPr id="20" name="文本框 19"/>
          <p:cNvSpPr txBox="1"/>
          <p:nvPr/>
        </p:nvSpPr>
        <p:spPr>
          <a:xfrm>
            <a:off x="4794260" y="3487839"/>
            <a:ext cx="2603481" cy="1272080"/>
          </a:xfrm>
          <a:prstGeom prst="rect">
            <a:avLst/>
          </a:prstGeom>
          <a:noFill/>
        </p:spPr>
        <p:txBody>
          <a:bodyPr wrap="square" rtlCol="0">
            <a:spAutoFit/>
          </a:bodyPr>
          <a:lstStyle/>
          <a:p>
            <a:pPr marL="0" marR="0" lvl="0" indent="0" algn="just" defTabSz="914400" rtl="0" eaLnBrk="1" fontAlgn="auto"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思源黑体 CN Normal" panose="020B0400000000000000" pitchFamily="34" charset="-122"/>
                <a:sym typeface="Arial" panose="020B0604020202020204" pitchFamily="34" charset="0"/>
              </a:rPr>
              <a:t>在这里输入你的正文阐述与关键词标题相关的具体内容，若字数太多酌情删减文案</a:t>
            </a:r>
            <a:endParaRPr kumimoji="0" lang="en-US" altLang="zh-CN" sz="12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a:p>
            <a:pPr algn="just">
              <a:lnSpc>
                <a:spcPct val="130000"/>
              </a:lnSpc>
              <a:spcBef>
                <a:spcPct val="0"/>
              </a:spcBef>
              <a:spcAft>
                <a:spcPct val="0"/>
              </a:spcAft>
              <a:defRPr/>
            </a:pPr>
            <a:r>
              <a:rPr kumimoji="0" lang="zh-CN" altLang="en-US" sz="12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思源黑体 CN Normal" panose="020B0400000000000000" pitchFamily="34" charset="-122"/>
                <a:sym typeface="Arial" panose="020B0604020202020204" pitchFamily="34" charset="0"/>
              </a:rPr>
              <a:t>在这里输入你的正文阐述与关键词标题相关的具体内容</a:t>
            </a:r>
            <a:endParaRPr kumimoji="0" lang="zh-CN" altLang="en-US" sz="12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grpSp>
        <p:nvGrpSpPr>
          <p:cNvPr id="46" name="组合 45"/>
          <p:cNvGrpSpPr/>
          <p:nvPr/>
        </p:nvGrpSpPr>
        <p:grpSpPr>
          <a:xfrm>
            <a:off x="4951461" y="3262451"/>
            <a:ext cx="2289079" cy="45719"/>
            <a:chOff x="4954717" y="3393079"/>
            <a:chExt cx="2289079" cy="45719"/>
          </a:xfrm>
        </p:grpSpPr>
        <p:cxnSp>
          <p:nvCxnSpPr>
            <p:cNvPr id="21" name="直接连接符 20"/>
            <p:cNvCxnSpPr/>
            <p:nvPr/>
          </p:nvCxnSpPr>
          <p:spPr>
            <a:xfrm>
              <a:off x="5690047" y="3438798"/>
              <a:ext cx="1553749"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4954717" y="3393079"/>
              <a:ext cx="739140" cy="45719"/>
            </a:xfrm>
            <a:prstGeom prst="rect">
              <a:avLst/>
            </a:prstGeom>
            <a:solidFill>
              <a:schemeClr val="accent2"/>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44" name="组合 43"/>
          <p:cNvGrpSpPr/>
          <p:nvPr/>
        </p:nvGrpSpPr>
        <p:grpSpPr>
          <a:xfrm>
            <a:off x="5718227" y="5213724"/>
            <a:ext cx="755546" cy="118428"/>
            <a:chOff x="5774596" y="5344352"/>
            <a:chExt cx="755546" cy="118428"/>
          </a:xfrm>
        </p:grpSpPr>
        <p:sp>
          <p:nvSpPr>
            <p:cNvPr id="31" name="椭圆 30"/>
            <p:cNvSpPr/>
            <p:nvPr/>
          </p:nvSpPr>
          <p:spPr>
            <a:xfrm>
              <a:off x="5774596" y="5344352"/>
              <a:ext cx="118428" cy="118428"/>
            </a:xfrm>
            <a:prstGeom prst="ellipse">
              <a:avLst/>
            </a:prstGeom>
            <a:noFill/>
            <a:ln w="222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noAutofit/>
            </a:body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sp>
          <p:nvSpPr>
            <p:cNvPr id="32" name="椭圆 31"/>
            <p:cNvSpPr/>
            <p:nvPr/>
          </p:nvSpPr>
          <p:spPr>
            <a:xfrm>
              <a:off x="6093155" y="5344352"/>
              <a:ext cx="118428" cy="118428"/>
            </a:xfrm>
            <a:prstGeom prst="ellipse">
              <a:avLst/>
            </a:prstGeom>
            <a:solidFill>
              <a:schemeClr val="accent2"/>
            </a:solidFill>
            <a:ln w="222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noAutofit/>
            </a:body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sp>
          <p:nvSpPr>
            <p:cNvPr id="33" name="椭圆 32"/>
            <p:cNvSpPr/>
            <p:nvPr/>
          </p:nvSpPr>
          <p:spPr>
            <a:xfrm>
              <a:off x="6411714" y="5344352"/>
              <a:ext cx="118428" cy="118428"/>
            </a:xfrm>
            <a:prstGeom prst="ellipse">
              <a:avLst/>
            </a:prstGeom>
            <a:noFill/>
            <a:ln w="222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noAutofit/>
            </a:body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grpSp>
      <p:sp>
        <p:nvSpPr>
          <p:cNvPr id="15" name="矩形: 圆角 14"/>
          <p:cNvSpPr/>
          <p:nvPr/>
        </p:nvSpPr>
        <p:spPr>
          <a:xfrm>
            <a:off x="8164326" y="1614680"/>
            <a:ext cx="2862415" cy="3906462"/>
          </a:xfrm>
          <a:prstGeom prst="roundRect">
            <a:avLst>
              <a:gd name="adj" fmla="val 3013"/>
            </a:avLst>
          </a:pr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grpSp>
        <p:nvGrpSpPr>
          <p:cNvPr id="40" name="组合 39"/>
          <p:cNvGrpSpPr/>
          <p:nvPr/>
        </p:nvGrpSpPr>
        <p:grpSpPr>
          <a:xfrm>
            <a:off x="8164326" y="1611404"/>
            <a:ext cx="2862415" cy="778714"/>
            <a:chOff x="8164325" y="1742032"/>
            <a:chExt cx="2862415" cy="778714"/>
          </a:xfrm>
        </p:grpSpPr>
        <p:sp>
          <p:nvSpPr>
            <p:cNvPr id="16" name="任意多边形: 形状 15"/>
            <p:cNvSpPr/>
            <p:nvPr/>
          </p:nvSpPr>
          <p:spPr>
            <a:xfrm>
              <a:off x="8164325" y="1830669"/>
              <a:ext cx="2862415" cy="690077"/>
            </a:xfrm>
            <a:custGeom>
              <a:avLst/>
              <a:gdLst>
                <a:gd name="connsiteX0" fmla="*/ 104959 w 3483534"/>
                <a:gd name="connsiteY0" fmla="*/ 0 h 697102"/>
                <a:gd name="connsiteX1" fmla="*/ 3378575 w 3483534"/>
                <a:gd name="connsiteY1" fmla="*/ 0 h 697102"/>
                <a:gd name="connsiteX2" fmla="*/ 3483534 w 3483534"/>
                <a:gd name="connsiteY2" fmla="*/ 104959 h 697102"/>
                <a:gd name="connsiteX3" fmla="*/ 3483534 w 3483534"/>
                <a:gd name="connsiteY3" fmla="*/ 697102 h 697102"/>
                <a:gd name="connsiteX4" fmla="*/ 0 w 3483534"/>
                <a:gd name="connsiteY4" fmla="*/ 697102 h 697102"/>
                <a:gd name="connsiteX5" fmla="*/ 0 w 3483534"/>
                <a:gd name="connsiteY5" fmla="*/ 104959 h 697102"/>
                <a:gd name="connsiteX6" fmla="*/ 104959 w 3483534"/>
                <a:gd name="connsiteY6" fmla="*/ 0 h 69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3534" h="697102">
                  <a:moveTo>
                    <a:pt x="104959" y="0"/>
                  </a:moveTo>
                  <a:lnTo>
                    <a:pt x="3378575" y="0"/>
                  </a:lnTo>
                  <a:cubicBezTo>
                    <a:pt x="3436542" y="0"/>
                    <a:pt x="3483534" y="46992"/>
                    <a:pt x="3483534" y="104959"/>
                  </a:cubicBezTo>
                  <a:lnTo>
                    <a:pt x="3483534" y="697102"/>
                  </a:lnTo>
                  <a:lnTo>
                    <a:pt x="0" y="697102"/>
                  </a:lnTo>
                  <a:lnTo>
                    <a:pt x="0" y="104959"/>
                  </a:lnTo>
                  <a:cubicBezTo>
                    <a:pt x="0" y="46992"/>
                    <a:pt x="46992" y="0"/>
                    <a:pt x="104959" y="0"/>
                  </a:cubicBezTo>
                  <a:close/>
                </a:path>
              </a:pathLst>
            </a:cu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sp>
          <p:nvSpPr>
            <p:cNvPr id="17" name="任意多边形: 形状 16"/>
            <p:cNvSpPr/>
            <p:nvPr/>
          </p:nvSpPr>
          <p:spPr>
            <a:xfrm>
              <a:off x="8164325" y="1742032"/>
              <a:ext cx="2862415" cy="690077"/>
            </a:xfrm>
            <a:custGeom>
              <a:avLst/>
              <a:gdLst>
                <a:gd name="connsiteX0" fmla="*/ 104959 w 3483534"/>
                <a:gd name="connsiteY0" fmla="*/ 0 h 697102"/>
                <a:gd name="connsiteX1" fmla="*/ 3378575 w 3483534"/>
                <a:gd name="connsiteY1" fmla="*/ 0 h 697102"/>
                <a:gd name="connsiteX2" fmla="*/ 3483534 w 3483534"/>
                <a:gd name="connsiteY2" fmla="*/ 104959 h 697102"/>
                <a:gd name="connsiteX3" fmla="*/ 3483534 w 3483534"/>
                <a:gd name="connsiteY3" fmla="*/ 697102 h 697102"/>
                <a:gd name="connsiteX4" fmla="*/ 0 w 3483534"/>
                <a:gd name="connsiteY4" fmla="*/ 697102 h 697102"/>
                <a:gd name="connsiteX5" fmla="*/ 0 w 3483534"/>
                <a:gd name="connsiteY5" fmla="*/ 104959 h 697102"/>
                <a:gd name="connsiteX6" fmla="*/ 104959 w 3483534"/>
                <a:gd name="connsiteY6" fmla="*/ 0 h 69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3534" h="697102">
                  <a:moveTo>
                    <a:pt x="104959" y="0"/>
                  </a:moveTo>
                  <a:lnTo>
                    <a:pt x="3378575" y="0"/>
                  </a:lnTo>
                  <a:cubicBezTo>
                    <a:pt x="3436542" y="0"/>
                    <a:pt x="3483534" y="46992"/>
                    <a:pt x="3483534" y="104959"/>
                  </a:cubicBezTo>
                  <a:lnTo>
                    <a:pt x="3483534" y="697102"/>
                  </a:lnTo>
                  <a:lnTo>
                    <a:pt x="0" y="697102"/>
                  </a:lnTo>
                  <a:lnTo>
                    <a:pt x="0" y="104959"/>
                  </a:lnTo>
                  <a:cubicBezTo>
                    <a:pt x="0" y="46992"/>
                    <a:pt x="46992" y="0"/>
                    <a:pt x="104959"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a:solidFill>
                  <a:prstClr val="white"/>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18" name="文本框 17"/>
            <p:cNvSpPr txBox="1"/>
            <p:nvPr/>
          </p:nvSpPr>
          <p:spPr>
            <a:xfrm>
              <a:off x="8505987" y="1895482"/>
              <a:ext cx="2179090" cy="544765"/>
            </a:xfrm>
            <a:prstGeom prst="rect">
              <a:avLst/>
            </a:prstGeom>
            <a:noFill/>
          </p:spPr>
          <p:txBody>
            <a:bodyPr wrap="square">
              <a:spAutoFit/>
            </a:bodyPr>
            <a:lstStyle/>
            <a:p>
              <a:pPr marL="0" marR="0" lvl="0" indent="0" algn="ctr" defTabSz="914400" rtl="0" eaLnBrk="1" fontAlgn="auto" latinLnBrk="0" hangingPunct="1">
                <a:lnSpc>
                  <a:spcPct val="130000"/>
                </a:lnSpc>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方正正大黑简体" panose="02000000000000000000" pitchFamily="2" charset="-122"/>
                  <a:ea typeface="方正正大黑简体" panose="02000000000000000000" pitchFamily="2" charset="-122"/>
                  <a:sym typeface="Arial" panose="020B0604020202020204" pitchFamily="34" charset="0"/>
                </a:rPr>
                <a:t>关键字标题</a:t>
              </a:r>
              <a:endParaRPr kumimoji="0" lang="zh-CN" altLang="en-US" sz="2400" b="0" i="0" u="none" strike="noStrike" kern="1200" cap="none" spc="0" normalizeH="0" baseline="0" noProof="0" dirty="0">
                <a:ln>
                  <a:noFill/>
                </a:ln>
                <a:solidFill>
                  <a:prstClr val="white"/>
                </a:solidFill>
                <a:effectLst/>
                <a:uLnTx/>
                <a:uFillTx/>
                <a:latin typeface="方正正大黑简体" panose="02000000000000000000" pitchFamily="2" charset="-122"/>
                <a:ea typeface="方正正大黑简体" panose="02000000000000000000" pitchFamily="2" charset="-122"/>
                <a:sym typeface="Arial" panose="020B0604020202020204" pitchFamily="34" charset="0"/>
              </a:endParaRPr>
            </a:p>
          </p:txBody>
        </p:sp>
      </p:grpSp>
      <p:sp>
        <p:nvSpPr>
          <p:cNvPr id="23" name="文本框 22"/>
          <p:cNvSpPr txBox="1"/>
          <p:nvPr/>
        </p:nvSpPr>
        <p:spPr>
          <a:xfrm>
            <a:off x="8277029" y="2559036"/>
            <a:ext cx="1053116" cy="826188"/>
          </a:xfrm>
          <a:prstGeom prst="rect">
            <a:avLst/>
          </a:prstGeom>
          <a:noFill/>
        </p:spPr>
        <p:txBody>
          <a:bodyPr wrap="square">
            <a:spAutoFit/>
          </a:bodyPr>
          <a:lstStyle>
            <a:defPPr>
              <a:defRPr lang="zh-CN"/>
            </a:defPPr>
            <a:lvl1pPr algn="dist">
              <a:defRPr kumimoji="0" sz="5000" b="1" i="0" u="none" strike="noStrike" cap="none" spc="0" normalizeH="0" baseline="0">
                <a:ln>
                  <a:noFill/>
                </a:ln>
                <a:gradFill flip="none" rotWithShape="1">
                  <a:gsLst>
                    <a:gs pos="0">
                      <a:srgbClr val="075FC5"/>
                    </a:gs>
                    <a:gs pos="68000">
                      <a:srgbClr val="4198E1"/>
                    </a:gs>
                  </a:gsLst>
                  <a:lin ang="16200000" scaled="1"/>
                </a:gradFill>
                <a:effectLst/>
                <a:uLnTx/>
                <a:uFillTx/>
                <a:latin typeface="思源黑体 CN Regular" panose="020B0500000000000000" pitchFamily="34" charset="-122"/>
                <a:ea typeface="微软雅黑" panose="020B0503020204020204" pitchFamily="34" charset="-122"/>
              </a:defRPr>
            </a:lvl1pPr>
          </a:lstStyle>
          <a:p>
            <a:pPr marL="0" marR="0" lvl="0" indent="0" algn="ctr" defTabSz="914400" rtl="0" eaLnBrk="1" fontAlgn="auto" latinLnBrk="0" hangingPunct="1">
              <a:lnSpc>
                <a:spcPct val="130000"/>
              </a:lnSpc>
              <a:buClrTx/>
              <a:buSzTx/>
              <a:buFontTx/>
              <a:buNone/>
              <a:defRPr/>
            </a:pPr>
            <a:r>
              <a:rPr kumimoji="0" lang="en-US" altLang="zh-CN" sz="4000" i="0" u="none" strike="noStrike" kern="1200" cap="none" spc="0" normalizeH="0" baseline="0" noProof="0" dirty="0">
                <a:ln>
                  <a:noFill/>
                </a:ln>
                <a:solidFill>
                  <a:schemeClr val="accent1"/>
                </a:solidFill>
                <a:effectLst/>
                <a:uLnTx/>
                <a:uFillTx/>
                <a:latin typeface="微软雅黑" panose="020B0503020204020204" pitchFamily="34" charset="-122"/>
                <a:sym typeface="Arial" panose="020B0604020202020204" pitchFamily="34" charset="0"/>
              </a:rPr>
              <a:t>03</a:t>
            </a:r>
            <a:endParaRPr kumimoji="0" lang="zh-CN" altLang="en-US" sz="4400" i="0" u="none" strike="noStrike" kern="1200" cap="none" spc="0" normalizeH="0" baseline="0" noProof="0" dirty="0">
              <a:ln>
                <a:noFill/>
              </a:ln>
              <a:solidFill>
                <a:schemeClr val="accent1"/>
              </a:solidFill>
              <a:effectLst/>
              <a:uLnTx/>
              <a:uFillTx/>
              <a:latin typeface="微软雅黑" panose="020B0503020204020204" pitchFamily="34" charset="-122"/>
              <a:sym typeface="Arial" panose="020B0604020202020204" pitchFamily="34" charset="0"/>
            </a:endParaRPr>
          </a:p>
        </p:txBody>
      </p:sp>
      <p:sp>
        <p:nvSpPr>
          <p:cNvPr id="24" name="文本框 23"/>
          <p:cNvSpPr txBox="1"/>
          <p:nvPr/>
        </p:nvSpPr>
        <p:spPr>
          <a:xfrm>
            <a:off x="8293793" y="3487839"/>
            <a:ext cx="2603481" cy="1272080"/>
          </a:xfrm>
          <a:prstGeom prst="rect">
            <a:avLst/>
          </a:prstGeom>
          <a:noFill/>
        </p:spPr>
        <p:txBody>
          <a:bodyPr wrap="square" rtlCol="0">
            <a:spAutoFit/>
          </a:bodyPr>
          <a:lstStyle/>
          <a:p>
            <a:pPr marL="0" marR="0" lvl="0" indent="0" algn="just" defTabSz="914400" rtl="0" eaLnBrk="1" fontAlgn="auto"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E7E6E6">
                    <a:lumMod val="50000"/>
                  </a:srgbClr>
                </a:solidFill>
                <a:effectLst/>
                <a:uLnTx/>
                <a:uFillTx/>
                <a:latin typeface="Arial" panose="020B0604020202020204" pitchFamily="34" charset="0"/>
                <a:ea typeface="思源黑体 CN Normal" panose="020B0400000000000000" pitchFamily="34" charset="-122"/>
                <a:sym typeface="Arial" panose="020B0604020202020204" pitchFamily="34" charset="0"/>
              </a:rPr>
              <a:t>在这里输入你的正文阐述与关键词标题相关的具体内容，若字数太多酌情删减文案</a:t>
            </a:r>
            <a:endParaRPr kumimoji="0" lang="en-US" altLang="zh-CN" sz="1200" b="0" i="0" u="none" strike="noStrike" kern="1200" cap="none" spc="0" normalizeH="0" baseline="0" noProof="0">
              <a:ln>
                <a:noFill/>
              </a:ln>
              <a:solidFill>
                <a:srgbClr val="E7E6E6">
                  <a:lumMod val="50000"/>
                </a:srgbClr>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a:p>
            <a:pPr algn="just">
              <a:lnSpc>
                <a:spcPct val="130000"/>
              </a:lnSpc>
              <a:spcBef>
                <a:spcPct val="0"/>
              </a:spcBef>
              <a:spcAft>
                <a:spcPct val="0"/>
              </a:spcAft>
              <a:defRPr/>
            </a:pPr>
            <a:r>
              <a:rPr kumimoji="0" lang="zh-CN" altLang="en-US" sz="1200" b="0" i="0" u="none" strike="noStrike" kern="1200" cap="none" spc="0" normalizeH="0" baseline="0" noProof="0">
                <a:ln>
                  <a:noFill/>
                </a:ln>
                <a:solidFill>
                  <a:srgbClr val="E7E6E6">
                    <a:lumMod val="50000"/>
                  </a:srgbClr>
                </a:solidFill>
                <a:effectLst/>
                <a:uLnTx/>
                <a:uFillTx/>
                <a:latin typeface="Arial" panose="020B0604020202020204" pitchFamily="34" charset="0"/>
                <a:ea typeface="思源黑体 CN Normal" panose="020B0400000000000000" pitchFamily="34" charset="-122"/>
                <a:sym typeface="Arial" panose="020B0604020202020204" pitchFamily="34" charset="0"/>
              </a:rPr>
              <a:t>在这里输入你的正文阐述与关键词标题相关的具体内容</a:t>
            </a:r>
            <a:endParaRPr kumimoji="0" lang="zh-CN" altLang="en-US" sz="1200" b="0" i="0" u="none" strike="noStrike" kern="1200" cap="none" spc="0" normalizeH="0" baseline="0" noProof="0">
              <a:ln>
                <a:noFill/>
              </a:ln>
              <a:solidFill>
                <a:srgbClr val="E7E6E6">
                  <a:lumMod val="50000"/>
                </a:srgbClr>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grpSp>
        <p:nvGrpSpPr>
          <p:cNvPr id="47" name="组合 46"/>
          <p:cNvGrpSpPr/>
          <p:nvPr/>
        </p:nvGrpSpPr>
        <p:grpSpPr>
          <a:xfrm>
            <a:off x="8450994" y="3262451"/>
            <a:ext cx="2289079" cy="45719"/>
            <a:chOff x="8497227" y="3393079"/>
            <a:chExt cx="2289079" cy="45719"/>
          </a:xfrm>
        </p:grpSpPr>
        <p:cxnSp>
          <p:nvCxnSpPr>
            <p:cNvPr id="25" name="直接连接符 24"/>
            <p:cNvCxnSpPr/>
            <p:nvPr/>
          </p:nvCxnSpPr>
          <p:spPr>
            <a:xfrm>
              <a:off x="9232557" y="3438798"/>
              <a:ext cx="155374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8497227" y="3393079"/>
              <a:ext cx="739140" cy="45719"/>
            </a:xfrm>
            <a:prstGeom prst="rect">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34" name="组合 33"/>
          <p:cNvGrpSpPr/>
          <p:nvPr/>
        </p:nvGrpSpPr>
        <p:grpSpPr>
          <a:xfrm>
            <a:off x="9217760" y="5213724"/>
            <a:ext cx="755546" cy="118428"/>
            <a:chOff x="2200898" y="5007034"/>
            <a:chExt cx="755546" cy="118428"/>
          </a:xfrm>
        </p:grpSpPr>
        <p:sp>
          <p:nvSpPr>
            <p:cNvPr id="35" name="椭圆 34"/>
            <p:cNvSpPr/>
            <p:nvPr/>
          </p:nvSpPr>
          <p:spPr>
            <a:xfrm>
              <a:off x="2200898" y="5007034"/>
              <a:ext cx="118428" cy="118428"/>
            </a:xfrm>
            <a:prstGeom prst="ellipse">
              <a:avLst/>
            </a:prstGeom>
            <a:noFill/>
            <a:ln w="222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noAutofit/>
            </a:body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sp>
          <p:nvSpPr>
            <p:cNvPr id="36" name="椭圆 35"/>
            <p:cNvSpPr/>
            <p:nvPr/>
          </p:nvSpPr>
          <p:spPr>
            <a:xfrm>
              <a:off x="2519457" y="5007034"/>
              <a:ext cx="118428" cy="118428"/>
            </a:xfrm>
            <a:prstGeom prst="ellipse">
              <a:avLst/>
            </a:prstGeom>
            <a:noFill/>
            <a:ln w="222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noAutofit/>
            </a:body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sp>
          <p:nvSpPr>
            <p:cNvPr id="37" name="椭圆 36"/>
            <p:cNvSpPr/>
            <p:nvPr/>
          </p:nvSpPr>
          <p:spPr>
            <a:xfrm>
              <a:off x="2838016" y="5007034"/>
              <a:ext cx="118428" cy="118428"/>
            </a:xfrm>
            <a:prstGeom prst="ellipse">
              <a:avLst/>
            </a:prstGeom>
            <a:solidFill>
              <a:schemeClr val="accent1"/>
            </a:solidFill>
            <a:ln w="222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noAutofit/>
            </a:body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4" name="组合 3"/>
          <p:cNvGrpSpPr/>
          <p:nvPr/>
        </p:nvGrpSpPr>
        <p:grpSpPr>
          <a:xfrm>
            <a:off x="1828798" y="309880"/>
            <a:ext cx="8532034" cy="523220"/>
            <a:chOff x="1828798" y="309880"/>
            <a:chExt cx="8532034" cy="523220"/>
          </a:xfrm>
        </p:grpSpPr>
        <p:grpSp>
          <p:nvGrpSpPr>
            <p:cNvPr id="38" name="组合 37"/>
            <p:cNvGrpSpPr/>
            <p:nvPr/>
          </p:nvGrpSpPr>
          <p:grpSpPr>
            <a:xfrm>
              <a:off x="1828798" y="576470"/>
              <a:ext cx="8532034" cy="0"/>
              <a:chOff x="1689652" y="576470"/>
              <a:chExt cx="8532034" cy="0"/>
            </a:xfrm>
          </p:grpSpPr>
          <p:cxnSp>
            <p:nvCxnSpPr>
              <p:cNvPr id="43" name="直接连接符 42"/>
              <p:cNvCxnSpPr/>
              <p:nvPr/>
            </p:nvCxnSpPr>
            <p:spPr>
              <a:xfrm>
                <a:off x="1689652" y="576470"/>
                <a:ext cx="280012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7421565" y="576470"/>
                <a:ext cx="280012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42" name="文本框 20"/>
            <p:cNvSpPr txBox="1"/>
            <p:nvPr/>
          </p:nvSpPr>
          <p:spPr>
            <a:xfrm>
              <a:off x="4855017" y="309880"/>
              <a:ext cx="2508747" cy="523220"/>
            </a:xfrm>
            <a:prstGeom prst="rect">
              <a:avLst/>
            </a:prstGeom>
            <a:noFill/>
          </p:spPr>
          <p:txBody>
            <a:bodyPr wrap="square" rtlCol="0">
              <a:spAutoFit/>
            </a:bodyPr>
            <a:lstStyle/>
            <a:p>
              <a:pPr algn="dist"/>
              <a:r>
                <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rPr>
                <a:t>公司简介</a:t>
              </a:r>
              <a:endPar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endParaRPr>
            </a:p>
          </p:txBody>
        </p:sp>
      </p:grpSp>
    </p:spTree>
  </p:cSld>
  <p:clrMapOvr>
    <a:masterClrMapping/>
  </p:clrMapOvr>
  <p:transition spd="slow" advClick="0" advTm="1000">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2" cstate="screen"/>
          <a:srcRect/>
          <a:stretch>
            <a:fillRect/>
          </a:stretch>
        </p:blipFill>
        <p:spPr>
          <a:xfrm>
            <a:off x="1127125" y="1496333"/>
            <a:ext cx="4674236" cy="1800225"/>
          </a:xfrm>
          <a:custGeom>
            <a:avLst/>
            <a:gdLst>
              <a:gd name="connsiteX0" fmla="*/ 0 w 4674236"/>
              <a:gd name="connsiteY0" fmla="*/ 0 h 1800225"/>
              <a:gd name="connsiteX1" fmla="*/ 4674236 w 4674236"/>
              <a:gd name="connsiteY1" fmla="*/ 0 h 1800225"/>
              <a:gd name="connsiteX2" fmla="*/ 4674236 w 4674236"/>
              <a:gd name="connsiteY2" fmla="*/ 1800225 h 1800225"/>
              <a:gd name="connsiteX3" fmla="*/ 0 w 4674236"/>
              <a:gd name="connsiteY3" fmla="*/ 1800225 h 1800225"/>
            </a:gdLst>
            <a:ahLst/>
            <a:cxnLst>
              <a:cxn ang="0">
                <a:pos x="connsiteX0" y="connsiteY0"/>
              </a:cxn>
              <a:cxn ang="0">
                <a:pos x="connsiteX1" y="connsiteY1"/>
              </a:cxn>
              <a:cxn ang="0">
                <a:pos x="connsiteX2" y="connsiteY2"/>
              </a:cxn>
              <a:cxn ang="0">
                <a:pos x="connsiteX3" y="connsiteY3"/>
              </a:cxn>
            </a:cxnLst>
            <a:rect l="l" t="t" r="r" b="b"/>
            <a:pathLst>
              <a:path w="4674236" h="1800225">
                <a:moveTo>
                  <a:pt x="0" y="0"/>
                </a:moveTo>
                <a:lnTo>
                  <a:pt x="4674236" y="0"/>
                </a:lnTo>
                <a:lnTo>
                  <a:pt x="4674236" y="1800225"/>
                </a:lnTo>
                <a:lnTo>
                  <a:pt x="0" y="1800225"/>
                </a:lnTo>
                <a:close/>
              </a:path>
            </a:pathLst>
          </a:custGeom>
          <a:ln>
            <a:solidFill>
              <a:schemeClr val="bg1">
                <a:lumMod val="75000"/>
              </a:schemeClr>
            </a:solidFill>
          </a:ln>
        </p:spPr>
      </p:pic>
      <p:sp>
        <p:nvSpPr>
          <p:cNvPr id="3" name="矩形 2"/>
          <p:cNvSpPr/>
          <p:nvPr/>
        </p:nvSpPr>
        <p:spPr>
          <a:xfrm>
            <a:off x="6219190" y="1496331"/>
            <a:ext cx="5048884" cy="458311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aphicFrame>
        <p:nvGraphicFramePr>
          <p:cNvPr id="4" name="图表 3"/>
          <p:cNvGraphicFramePr/>
          <p:nvPr/>
        </p:nvGraphicFramePr>
        <p:xfrm>
          <a:off x="6433819" y="1976698"/>
          <a:ext cx="4619625" cy="3922111"/>
        </p:xfrm>
        <a:graphic>
          <a:graphicData uri="http://schemas.openxmlformats.org/drawingml/2006/chart">
            <c:chart xmlns:c="http://schemas.openxmlformats.org/drawingml/2006/chart" xmlns:r="http://schemas.openxmlformats.org/officeDocument/2006/relationships" r:id="rId1"/>
          </a:graphicData>
        </a:graphic>
      </p:graphicFrame>
      <p:sp>
        <p:nvSpPr>
          <p:cNvPr id="5" name="textcount"/>
          <p:cNvSpPr txBox="1"/>
          <p:nvPr/>
        </p:nvSpPr>
        <p:spPr>
          <a:xfrm>
            <a:off x="7740012" y="1613914"/>
            <a:ext cx="2007238" cy="371705"/>
          </a:xfrm>
          <a:prstGeom prst="rect">
            <a:avLst/>
          </a:prstGeom>
          <a:noFill/>
        </p:spPr>
        <p:txBody>
          <a:bodyPr vert="horz" wrap="square" rtlCol="0">
            <a:spAutoFit/>
          </a:bodyPr>
          <a:lstStyle/>
          <a:p>
            <a:pPr algn="ctr">
              <a:lnSpc>
                <a:spcPct val="120000"/>
              </a:lnSpc>
            </a:pPr>
            <a:r>
              <a:rPr lang="zh-CN" altLang="en-US" sz="1600" b="1" dirty="0">
                <a:gradFill>
                  <a:gsLst>
                    <a:gs pos="0">
                      <a:schemeClr val="accent1"/>
                    </a:gs>
                    <a:gs pos="100000">
                      <a:schemeClr val="accent2"/>
                    </a:gs>
                  </a:gsLst>
                  <a:lin ang="5400000" scaled="1"/>
                </a:gradFill>
                <a:latin typeface="微软雅黑" panose="020B0503020204020204" pitchFamily="34" charset="-122"/>
                <a:ea typeface="微软雅黑" panose="020B0503020204020204" pitchFamily="34" charset="-122"/>
                <a:sym typeface="思源黑体 CN Regular" panose="020B0500000000000000" pitchFamily="34" charset="-122"/>
              </a:rPr>
              <a:t>各渠道数据分析</a:t>
            </a:r>
            <a:endParaRPr lang="zh-CN" altLang="en-US" sz="1600" b="1" dirty="0">
              <a:gradFill>
                <a:gsLst>
                  <a:gs pos="0">
                    <a:schemeClr val="accent1"/>
                  </a:gs>
                  <a:gs pos="100000">
                    <a:schemeClr val="accent2"/>
                  </a:gs>
                </a:gsLst>
                <a:lin ang="5400000" scaled="1"/>
              </a:gra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6" name="矩形 5"/>
          <p:cNvSpPr/>
          <p:nvPr/>
        </p:nvSpPr>
        <p:spPr>
          <a:xfrm>
            <a:off x="1127125" y="3476668"/>
            <a:ext cx="4674236" cy="1483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7" name="矩形 6"/>
          <p:cNvSpPr/>
          <p:nvPr/>
        </p:nvSpPr>
        <p:spPr>
          <a:xfrm>
            <a:off x="1127126" y="5104584"/>
            <a:ext cx="1443731" cy="97486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8" name="矩形 7"/>
          <p:cNvSpPr/>
          <p:nvPr/>
        </p:nvSpPr>
        <p:spPr>
          <a:xfrm>
            <a:off x="2742379" y="5104584"/>
            <a:ext cx="1443731" cy="97486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9" name="矩形 8"/>
          <p:cNvSpPr/>
          <p:nvPr/>
        </p:nvSpPr>
        <p:spPr>
          <a:xfrm>
            <a:off x="4357631" y="5104584"/>
            <a:ext cx="1443731" cy="97486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0" name="文本框 9"/>
          <p:cNvSpPr txBox="1"/>
          <p:nvPr/>
        </p:nvSpPr>
        <p:spPr>
          <a:xfrm>
            <a:off x="1219200" y="4369530"/>
            <a:ext cx="4343400" cy="487506"/>
          </a:xfrm>
          <a:prstGeom prst="rect">
            <a:avLst/>
          </a:prstGeom>
          <a:noFill/>
        </p:spPr>
        <p:txBody>
          <a:bodyPr wrap="square" rtlCol="0">
            <a:spAutoFit/>
          </a:bodyPr>
          <a:lstStyle/>
          <a:p>
            <a:pPr>
              <a:lnSpc>
                <a:spcPct val="120000"/>
              </a:lnSpc>
            </a:pPr>
            <a:r>
              <a:rPr lang="zh-CN" altLang="en-US" sz="1100" dirty="0">
                <a:solidFill>
                  <a:schemeClr val="bg1">
                    <a:alpha val="50000"/>
                  </a:schemeClr>
                </a:solidFill>
                <a:latin typeface="微软雅黑" panose="020B0503020204020204" pitchFamily="34" charset="-122"/>
                <a:ea typeface="微软雅黑" panose="020B0503020204020204" pitchFamily="34" charset="-122"/>
                <a:sym typeface="思源黑体 CN Regular" panose="020B0500000000000000" pitchFamily="34" charset="-122"/>
              </a:rPr>
              <a:t>请替换文字内容，点击相关标题文字请替请替换文字内容，点击相关标题文字请替换文字请替换文字内请替换文字内容</a:t>
            </a:r>
            <a:endParaRPr lang="zh-CN" altLang="en-US" sz="1100" dirty="0">
              <a:solidFill>
                <a:schemeClr val="bg1">
                  <a:alpha val="50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1" name="文本框 10"/>
          <p:cNvSpPr txBox="1"/>
          <p:nvPr/>
        </p:nvSpPr>
        <p:spPr>
          <a:xfrm>
            <a:off x="1219200" y="3637349"/>
            <a:ext cx="4343400" cy="400110"/>
          </a:xfrm>
          <a:prstGeom prst="rect">
            <a:avLst/>
          </a:prstGeom>
          <a:noFill/>
        </p:spPr>
        <p:txBody>
          <a:bodyPr wrap="square" rtlCol="0" anchor="ctr">
            <a:spAutoFit/>
          </a:bodyPr>
          <a:lstStyle/>
          <a:p>
            <a:r>
              <a:rPr lang="zh-CN" altLang="en-US" sz="2000" dirty="0">
                <a:solidFill>
                  <a:schemeClr val="bg1"/>
                </a:solidFill>
                <a:latin typeface="方正正大黑简体" panose="02000000000000000000" pitchFamily="2" charset="-122"/>
                <a:ea typeface="方正正大黑简体" panose="02000000000000000000" pitchFamily="2" charset="-122"/>
                <a:sym typeface="思源黑体 CN Regular" panose="020B0500000000000000" pitchFamily="34" charset="-122"/>
              </a:rPr>
              <a:t>单击输入标题</a:t>
            </a:r>
            <a:endParaRPr lang="zh-CN" altLang="en-US" sz="2000" dirty="0">
              <a:solidFill>
                <a:schemeClr val="bg1"/>
              </a:solidFill>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sp>
        <p:nvSpPr>
          <p:cNvPr id="12" name="文本框 11"/>
          <p:cNvSpPr txBox="1"/>
          <p:nvPr/>
        </p:nvSpPr>
        <p:spPr>
          <a:xfrm>
            <a:off x="1219200" y="4091713"/>
            <a:ext cx="3652636" cy="261610"/>
          </a:xfrm>
          <a:prstGeom prst="rect">
            <a:avLst/>
          </a:prstGeom>
          <a:noFill/>
        </p:spPr>
        <p:txBody>
          <a:bodyPr wrap="square" rtlCol="0" anchor="ctr">
            <a:spAutoFit/>
          </a:bodyPr>
          <a:lstStyle/>
          <a:p>
            <a:r>
              <a:rPr lang="zh-CN" altLang="en-US" sz="1100" b="1"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rPr>
              <a:t>添加您的副标题文字说明以及简要性描述</a:t>
            </a:r>
            <a:endParaRPr lang="zh-CN" altLang="en-US" sz="1100" b="1"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4" name="箭头: 五边形 13"/>
          <p:cNvSpPr/>
          <p:nvPr/>
        </p:nvSpPr>
        <p:spPr>
          <a:xfrm rot="5400000">
            <a:off x="5022605" y="3425622"/>
            <a:ext cx="395385" cy="333656"/>
          </a:xfrm>
          <a:prstGeom prst="homePlate">
            <a:avLst>
              <a:gd name="adj" fmla="val 26913"/>
            </a:avLst>
          </a:prstGeom>
          <a:solidFill>
            <a:schemeClr val="accent4"/>
          </a:soli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6" name="矩形 15"/>
          <p:cNvSpPr/>
          <p:nvPr/>
        </p:nvSpPr>
        <p:spPr>
          <a:xfrm>
            <a:off x="4357631" y="5104584"/>
            <a:ext cx="1443731" cy="49347"/>
          </a:xfrm>
          <a:prstGeom prst="rect">
            <a:avLst/>
          </a:prstGeom>
          <a:solidFill>
            <a:schemeClr val="accent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7" name="矩形 16"/>
          <p:cNvSpPr/>
          <p:nvPr/>
        </p:nvSpPr>
        <p:spPr>
          <a:xfrm>
            <a:off x="2742379" y="5104584"/>
            <a:ext cx="1443731" cy="49347"/>
          </a:xfrm>
          <a:prstGeom prst="rect">
            <a:avLst/>
          </a:prstGeom>
          <a:solidFill>
            <a:schemeClr val="accent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8" name="矩形 17"/>
          <p:cNvSpPr/>
          <p:nvPr/>
        </p:nvSpPr>
        <p:spPr>
          <a:xfrm>
            <a:off x="1127126" y="5104584"/>
            <a:ext cx="1443731" cy="49347"/>
          </a:xfrm>
          <a:prstGeom prst="rect">
            <a:avLst/>
          </a:prstGeom>
          <a:solidFill>
            <a:schemeClr val="accent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9" name="textcount"/>
          <p:cNvSpPr txBox="1"/>
          <p:nvPr/>
        </p:nvSpPr>
        <p:spPr>
          <a:xfrm>
            <a:off x="1493319" y="5609238"/>
            <a:ext cx="711344" cy="301878"/>
          </a:xfrm>
          <a:prstGeom prst="rect">
            <a:avLst/>
          </a:prstGeom>
          <a:noFill/>
        </p:spPr>
        <p:txBody>
          <a:bodyPr vert="horz" wrap="square" rtlCol="0">
            <a:spAutoFit/>
          </a:bodyPr>
          <a:lstStyle/>
          <a:p>
            <a:pPr algn="ctr">
              <a:lnSpc>
                <a:spcPct val="12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思源黑体 CN Regular" panose="020B0500000000000000" pitchFamily="34" charset="-122"/>
              </a:rPr>
              <a:t>转化率</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0" name="textcount"/>
          <p:cNvSpPr txBox="1"/>
          <p:nvPr/>
        </p:nvSpPr>
        <p:spPr>
          <a:xfrm>
            <a:off x="1315144" y="5324362"/>
            <a:ext cx="1067695" cy="371705"/>
          </a:xfrm>
          <a:prstGeom prst="rect">
            <a:avLst/>
          </a:prstGeom>
          <a:noFill/>
        </p:spPr>
        <p:txBody>
          <a:bodyPr vert="horz" wrap="square" rtlCol="0">
            <a:spAutoFit/>
          </a:bodyPr>
          <a:lstStyle/>
          <a:p>
            <a:pPr algn="ctr">
              <a:lnSpc>
                <a:spcPct val="120000"/>
              </a:lnSpc>
            </a:pPr>
            <a:r>
              <a:rPr lang="en-US" altLang="zh-CN" sz="1600" b="1" dirty="0">
                <a:solidFill>
                  <a:schemeClr val="accent2"/>
                </a:solidFill>
                <a:latin typeface="微软雅黑" panose="020B0503020204020204" pitchFamily="34" charset="-122"/>
                <a:ea typeface="微软雅黑" panose="020B0503020204020204" pitchFamily="34" charset="-122"/>
                <a:sym typeface="思源黑体 CN Regular" panose="020B0500000000000000" pitchFamily="34" charset="-122"/>
              </a:rPr>
              <a:t>85%</a:t>
            </a:r>
            <a:endParaRPr lang="zh-CN" altLang="en-US" sz="1600" b="1" dirty="0">
              <a:solidFill>
                <a:schemeClr val="accent2"/>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1" name="textcount"/>
          <p:cNvSpPr txBox="1"/>
          <p:nvPr/>
        </p:nvSpPr>
        <p:spPr>
          <a:xfrm>
            <a:off x="3108572" y="5609238"/>
            <a:ext cx="711344" cy="301878"/>
          </a:xfrm>
          <a:prstGeom prst="rect">
            <a:avLst/>
          </a:prstGeom>
          <a:noFill/>
        </p:spPr>
        <p:txBody>
          <a:bodyPr vert="horz" wrap="square" rtlCol="0">
            <a:spAutoFit/>
          </a:bodyPr>
          <a:lstStyle/>
          <a:p>
            <a:pPr algn="ctr">
              <a:lnSpc>
                <a:spcPct val="12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思源黑体 CN Regular" panose="020B0500000000000000" pitchFamily="34" charset="-122"/>
              </a:rPr>
              <a:t>曝光量</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2" name="textcount"/>
          <p:cNvSpPr txBox="1"/>
          <p:nvPr/>
        </p:nvSpPr>
        <p:spPr>
          <a:xfrm>
            <a:off x="2704833" y="5324362"/>
            <a:ext cx="1518824" cy="371705"/>
          </a:xfrm>
          <a:prstGeom prst="rect">
            <a:avLst/>
          </a:prstGeom>
          <a:noFill/>
        </p:spPr>
        <p:txBody>
          <a:bodyPr vert="horz" wrap="square" rtlCol="0">
            <a:spAutoFit/>
          </a:bodyPr>
          <a:lstStyle/>
          <a:p>
            <a:pPr algn="ctr">
              <a:lnSpc>
                <a:spcPct val="120000"/>
              </a:lnSpc>
            </a:pPr>
            <a:r>
              <a:rPr lang="en-US" altLang="zh-CN" sz="1600" b="1" dirty="0">
                <a:solidFill>
                  <a:schemeClr val="accent2"/>
                </a:solidFill>
                <a:latin typeface="微软雅黑" panose="020B0503020204020204" pitchFamily="34" charset="-122"/>
                <a:ea typeface="微软雅黑" panose="020B0503020204020204" pitchFamily="34" charset="-122"/>
                <a:sym typeface="思源黑体 CN Regular" panose="020B0500000000000000" pitchFamily="34" charset="-122"/>
              </a:rPr>
              <a:t>2000w</a:t>
            </a:r>
            <a:endParaRPr lang="zh-CN" altLang="en-US" sz="1600" b="1" dirty="0">
              <a:solidFill>
                <a:schemeClr val="accent2"/>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3" name="textcount"/>
          <p:cNvSpPr txBox="1"/>
          <p:nvPr/>
        </p:nvSpPr>
        <p:spPr>
          <a:xfrm>
            <a:off x="4532892" y="5609238"/>
            <a:ext cx="1093208" cy="301878"/>
          </a:xfrm>
          <a:prstGeom prst="rect">
            <a:avLst/>
          </a:prstGeom>
          <a:noFill/>
        </p:spPr>
        <p:txBody>
          <a:bodyPr vert="horz" wrap="square" rtlCol="0">
            <a:spAutoFit/>
          </a:bodyPr>
          <a:lstStyle/>
          <a:p>
            <a:pPr algn="ctr">
              <a:lnSpc>
                <a:spcPct val="12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思源黑体 CN Regular" panose="020B0500000000000000" pitchFamily="34" charset="-122"/>
              </a:rPr>
              <a:t>大客户获取</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4" name="textcount"/>
          <p:cNvSpPr txBox="1"/>
          <p:nvPr/>
        </p:nvSpPr>
        <p:spPr>
          <a:xfrm>
            <a:off x="4450343" y="5324362"/>
            <a:ext cx="1258308" cy="371705"/>
          </a:xfrm>
          <a:prstGeom prst="rect">
            <a:avLst/>
          </a:prstGeom>
          <a:noFill/>
        </p:spPr>
        <p:txBody>
          <a:bodyPr vert="horz" wrap="square" rtlCol="0">
            <a:spAutoFit/>
          </a:bodyPr>
          <a:lstStyle/>
          <a:p>
            <a:pPr algn="ctr">
              <a:lnSpc>
                <a:spcPct val="120000"/>
              </a:lnSpc>
            </a:pPr>
            <a:r>
              <a:rPr lang="en-US" altLang="zh-CN" sz="1600" b="1" dirty="0">
                <a:solidFill>
                  <a:schemeClr val="accent2"/>
                </a:solidFill>
                <a:latin typeface="微软雅黑" panose="020B0503020204020204" pitchFamily="34" charset="-122"/>
                <a:ea typeface="微软雅黑" panose="020B0503020204020204" pitchFamily="34" charset="-122"/>
                <a:sym typeface="思源黑体 CN Regular" panose="020B0500000000000000" pitchFamily="34" charset="-122"/>
              </a:rPr>
              <a:t>100+</a:t>
            </a:r>
            <a:endParaRPr lang="zh-CN" altLang="en-US" sz="1600" b="1" dirty="0">
              <a:solidFill>
                <a:schemeClr val="accent2"/>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 name="圆: 空心 1"/>
          <p:cNvSpPr/>
          <p:nvPr/>
        </p:nvSpPr>
        <p:spPr>
          <a:xfrm>
            <a:off x="5139335" y="3502132"/>
            <a:ext cx="161925" cy="161925"/>
          </a:xfrm>
          <a:prstGeom prst="don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nvGrpSpPr>
          <p:cNvPr id="13" name="组合 12"/>
          <p:cNvGrpSpPr/>
          <p:nvPr/>
        </p:nvGrpSpPr>
        <p:grpSpPr>
          <a:xfrm>
            <a:off x="1828798" y="309880"/>
            <a:ext cx="8532034" cy="523220"/>
            <a:chOff x="1828798" y="309880"/>
            <a:chExt cx="8532034" cy="523220"/>
          </a:xfrm>
        </p:grpSpPr>
        <p:grpSp>
          <p:nvGrpSpPr>
            <p:cNvPr id="15" name="组合 14"/>
            <p:cNvGrpSpPr/>
            <p:nvPr/>
          </p:nvGrpSpPr>
          <p:grpSpPr>
            <a:xfrm>
              <a:off x="1828798" y="576470"/>
              <a:ext cx="8532034" cy="0"/>
              <a:chOff x="1689652" y="576470"/>
              <a:chExt cx="8532034" cy="0"/>
            </a:xfrm>
          </p:grpSpPr>
          <p:cxnSp>
            <p:nvCxnSpPr>
              <p:cNvPr id="27" name="直接连接符 26"/>
              <p:cNvCxnSpPr/>
              <p:nvPr/>
            </p:nvCxnSpPr>
            <p:spPr>
              <a:xfrm>
                <a:off x="1689652" y="576470"/>
                <a:ext cx="280012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7421565" y="576470"/>
                <a:ext cx="280012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5" name="文本框 20"/>
            <p:cNvSpPr txBox="1"/>
            <p:nvPr/>
          </p:nvSpPr>
          <p:spPr>
            <a:xfrm>
              <a:off x="4855017" y="309880"/>
              <a:ext cx="2508747" cy="523220"/>
            </a:xfrm>
            <a:prstGeom prst="rect">
              <a:avLst/>
            </a:prstGeom>
            <a:noFill/>
          </p:spPr>
          <p:txBody>
            <a:bodyPr wrap="square" rtlCol="0">
              <a:spAutoFit/>
            </a:bodyPr>
            <a:lstStyle/>
            <a:p>
              <a:pPr algn="dist"/>
              <a:r>
                <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rPr>
                <a:t>公司简介</a:t>
              </a:r>
              <a:endPar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endParaRPr>
            </a:p>
          </p:txBody>
        </p:sp>
      </p:gr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2192000" cy="6858000"/>
            <a:chOff x="0" y="0"/>
            <a:chExt cx="12192000" cy="6858000"/>
          </a:xfrm>
        </p:grpSpPr>
        <p:pic>
          <p:nvPicPr>
            <p:cNvPr id="6" name="图片 5"/>
            <p:cNvPicPr>
              <a:picLocks noChangeAspect="1"/>
            </p:cNvPicPr>
            <p:nvPr/>
          </p:nvPicPr>
          <p:blipFill>
            <a:blip r:embed="rId1" cstate="screen"/>
            <a:stretch>
              <a:fillRect/>
            </a:stretch>
          </p:blipFill>
          <p:spPr>
            <a:xfrm>
              <a:off x="0" y="0"/>
              <a:ext cx="12192000" cy="6858000"/>
            </a:xfrm>
            <a:prstGeom prst="rect">
              <a:avLst/>
            </a:prstGeom>
          </p:spPr>
        </p:pic>
        <p:sp>
          <p:nvSpPr>
            <p:cNvPr id="7" name="矩形 6"/>
            <p:cNvSpPr/>
            <p:nvPr/>
          </p:nvSpPr>
          <p:spPr>
            <a:xfrm>
              <a:off x="0" y="1749746"/>
              <a:ext cx="12192000" cy="3240157"/>
            </a:xfrm>
            <a:prstGeom prst="rect">
              <a:avLst/>
            </a:prstGeom>
            <a:gradFill>
              <a:gsLst>
                <a:gs pos="53000">
                  <a:srgbClr val="266CD0"/>
                </a:gs>
                <a:gs pos="76124">
                  <a:srgbClr val="266CD0">
                    <a:alpha val="50000"/>
                  </a:srgbClr>
                </a:gs>
                <a:gs pos="26606">
                  <a:srgbClr val="266CD0">
                    <a:alpha val="50000"/>
                  </a:srgbClr>
                </a:gs>
                <a:gs pos="100000">
                  <a:schemeClr val="accent1">
                    <a:alpha val="0"/>
                  </a:schemeClr>
                </a:gs>
                <a:gs pos="0">
                  <a:schemeClr val="accent1">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5"/>
          <p:cNvSpPr txBox="1"/>
          <p:nvPr/>
        </p:nvSpPr>
        <p:spPr>
          <a:xfrm>
            <a:off x="9611330" y="438529"/>
            <a:ext cx="2301336" cy="276999"/>
          </a:xfrm>
          <a:prstGeom prst="rect">
            <a:avLst/>
          </a:prstGeom>
          <a:noFill/>
          <a:effectLst/>
        </p:spPr>
        <p:txBody>
          <a:bodyPr wrap="square" rtlCol="0" anchor="ctr">
            <a:spAutoFit/>
            <a:scene3d>
              <a:camera prst="orthographicFront"/>
              <a:lightRig rig="threePt" dir="t"/>
            </a:scene3d>
            <a:sp3d prstMaterial="powder"/>
          </a:bodyPr>
          <a:lstStyle/>
          <a:p>
            <a:pPr algn="dist"/>
            <a:r>
              <a:rPr lang="zh-CN" altLang="en-US" sz="1200" dirty="0">
                <a:solidFill>
                  <a:schemeClr val="bg1"/>
                </a:solidFill>
                <a:latin typeface="微软雅黑" panose="020B0503020204020204" pitchFamily="34" charset="-122"/>
                <a:ea typeface="微软雅黑" panose="020B0503020204020204" pitchFamily="34" charset="-122"/>
              </a:rPr>
              <a:t>服务 </a:t>
            </a: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品质 </a:t>
            </a: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科技 </a:t>
            </a: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rPr>
              <a:t>领先</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279334" y="446264"/>
            <a:ext cx="1894055" cy="338554"/>
          </a:xfrm>
          <a:prstGeom prst="rect">
            <a:avLst/>
          </a:prstGeom>
        </p:spPr>
        <p:txBody>
          <a:bodyPr wrap="square">
            <a:spAutoFit/>
          </a:bodyPr>
          <a:lstStyle/>
          <a:p>
            <a:r>
              <a:rPr lang="en-US" altLang="zh-CN" sz="1600" dirty="0">
                <a:solidFill>
                  <a:schemeClr val="bg1"/>
                </a:solidFill>
                <a:latin typeface="方正正大黑简体" panose="02000000000000000000" pitchFamily="2" charset="-122"/>
                <a:ea typeface="方正正大黑简体" panose="02000000000000000000" pitchFamily="2" charset="-122"/>
                <a:cs typeface="Aa楷体" panose="02000500000000000000" pitchFamily="2" charset="-122"/>
                <a:sym typeface="阿里巴巴普惠体" panose="00020600040101010101" pitchFamily="18" charset="-122"/>
              </a:rPr>
              <a:t>YOUR LOGO</a:t>
            </a:r>
            <a:endParaRPr lang="zh-CN" altLang="en-US" sz="1600" dirty="0">
              <a:solidFill>
                <a:schemeClr val="bg1"/>
              </a:solidFill>
              <a:latin typeface="方正正大黑简体" panose="02000000000000000000" pitchFamily="2" charset="-122"/>
              <a:ea typeface="方正正大黑简体" panose="02000000000000000000" pitchFamily="2" charset="-122"/>
            </a:endParaRPr>
          </a:p>
        </p:txBody>
      </p:sp>
      <p:grpSp>
        <p:nvGrpSpPr>
          <p:cNvPr id="10" name="组合 9"/>
          <p:cNvGrpSpPr/>
          <p:nvPr/>
        </p:nvGrpSpPr>
        <p:grpSpPr>
          <a:xfrm rot="5400000">
            <a:off x="500988" y="5895019"/>
            <a:ext cx="332376" cy="649650"/>
            <a:chOff x="7068014" y="164757"/>
            <a:chExt cx="332376" cy="649650"/>
          </a:xfrm>
          <a:solidFill>
            <a:schemeClr val="bg1"/>
          </a:solidFill>
        </p:grpSpPr>
        <p:sp>
          <p:nvSpPr>
            <p:cNvPr id="11" name="乘号 10"/>
            <p:cNvSpPr/>
            <p:nvPr/>
          </p:nvSpPr>
          <p:spPr>
            <a:xfrm>
              <a:off x="7068014" y="164757"/>
              <a:ext cx="332376" cy="332376"/>
            </a:xfrm>
            <a:prstGeom prst="mathMultiply">
              <a:avLst>
                <a:gd name="adj1" fmla="val 136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乘号 14"/>
            <p:cNvSpPr/>
            <p:nvPr/>
          </p:nvSpPr>
          <p:spPr>
            <a:xfrm>
              <a:off x="7068014" y="482031"/>
              <a:ext cx="332376" cy="332376"/>
            </a:xfrm>
            <a:prstGeom prst="mathMultiply">
              <a:avLst>
                <a:gd name="adj1" fmla="val 136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6" name="组合 15"/>
          <p:cNvGrpSpPr/>
          <p:nvPr/>
        </p:nvGrpSpPr>
        <p:grpSpPr>
          <a:xfrm rot="5400000" flipH="1">
            <a:off x="10988365" y="5505840"/>
            <a:ext cx="292598" cy="1346667"/>
            <a:chOff x="1724433" y="1612606"/>
            <a:chExt cx="241950" cy="1113561"/>
          </a:xfrm>
          <a:solidFill>
            <a:schemeClr val="bg1"/>
          </a:solidFill>
        </p:grpSpPr>
        <p:grpSp>
          <p:nvGrpSpPr>
            <p:cNvPr id="17" name="组合 16"/>
            <p:cNvGrpSpPr/>
            <p:nvPr/>
          </p:nvGrpSpPr>
          <p:grpSpPr>
            <a:xfrm>
              <a:off x="1898681" y="1612606"/>
              <a:ext cx="67702" cy="1113561"/>
              <a:chOff x="2041334" y="1597820"/>
              <a:chExt cx="67702" cy="1113561"/>
            </a:xfrm>
            <a:grpFill/>
          </p:grpSpPr>
          <p:sp>
            <p:nvSpPr>
              <p:cNvPr id="27" name="椭圆 26"/>
              <p:cNvSpPr/>
              <p:nvPr/>
            </p:nvSpPr>
            <p:spPr>
              <a:xfrm>
                <a:off x="2041334" y="159782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041334" y="174722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2041334" y="1896636"/>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041334" y="2046044"/>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2041334" y="2195452"/>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2041334" y="234486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041334" y="249426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041334" y="2643679"/>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1724433" y="1612606"/>
              <a:ext cx="67702" cy="1113561"/>
              <a:chOff x="2041334" y="1597820"/>
              <a:chExt cx="67702" cy="1113561"/>
            </a:xfrm>
            <a:grpFill/>
          </p:grpSpPr>
          <p:sp>
            <p:nvSpPr>
              <p:cNvPr id="19" name="椭圆 18"/>
              <p:cNvSpPr/>
              <p:nvPr/>
            </p:nvSpPr>
            <p:spPr>
              <a:xfrm>
                <a:off x="2041334" y="159782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041334" y="174722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041334" y="1896636"/>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041334" y="2046044"/>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041334" y="2195452"/>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041334" y="2344860"/>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041334" y="2494268"/>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041334" y="2643679"/>
                <a:ext cx="67702" cy="677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20"/>
          <p:cNvSpPr txBox="1"/>
          <p:nvPr/>
        </p:nvSpPr>
        <p:spPr>
          <a:xfrm>
            <a:off x="3993652" y="2940850"/>
            <a:ext cx="4235948" cy="1107996"/>
          </a:xfrm>
          <a:prstGeom prst="rect">
            <a:avLst/>
          </a:prstGeom>
          <a:noFill/>
        </p:spPr>
        <p:txBody>
          <a:bodyPr wrap="square" rtlCol="0">
            <a:spAutoFit/>
          </a:bodyPr>
          <a:lstStyle/>
          <a:p>
            <a:pPr algn="dist"/>
            <a:r>
              <a:rPr lang="zh-CN" altLang="en-US" sz="6600" dirty="0">
                <a:solidFill>
                  <a:schemeClr val="bg1"/>
                </a:solidFill>
                <a:latin typeface="方正正大黑简体" panose="02000000000000000000" pitchFamily="2" charset="-122"/>
                <a:ea typeface="方正正大黑简体" panose="02000000000000000000" pitchFamily="2" charset="-122"/>
                <a:sym typeface="Arial" panose="020B0604020202020204" pitchFamily="34" charset="0"/>
              </a:rPr>
              <a:t>产品项目</a:t>
            </a:r>
            <a:endParaRPr lang="zh-CN" altLang="en-US" sz="6600" dirty="0">
              <a:solidFill>
                <a:schemeClr val="bg1"/>
              </a:solidFill>
              <a:latin typeface="方正正大黑简体" panose="02000000000000000000" pitchFamily="2" charset="-122"/>
              <a:ea typeface="方正正大黑简体" panose="02000000000000000000" pitchFamily="2" charset="-122"/>
              <a:sym typeface="Arial" panose="020B0604020202020204" pitchFamily="34" charset="0"/>
            </a:endParaRPr>
          </a:p>
        </p:txBody>
      </p:sp>
      <p:sp>
        <p:nvSpPr>
          <p:cNvPr id="14" name="Rectangle 44"/>
          <p:cNvSpPr/>
          <p:nvPr/>
        </p:nvSpPr>
        <p:spPr>
          <a:xfrm>
            <a:off x="3288505" y="4063059"/>
            <a:ext cx="5614988" cy="538481"/>
          </a:xfrm>
          <a:prstGeom prst="rect">
            <a:avLst/>
          </a:prstGeom>
        </p:spPr>
        <p:txBody>
          <a:bodyPr wrap="square">
            <a:spAutoFit/>
          </a:bodyPr>
          <a:lstStyle/>
          <a:p>
            <a:pPr algn="ctr">
              <a:lnSpc>
                <a:spcPct val="120000"/>
              </a:lnSpc>
            </a:pPr>
            <a:r>
              <a:rPr lang="en-US" sz="125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A wonderful serenity has taken possession of my entire soul, like these sweet mornings of spring which I enjoy with my whole heart. </a:t>
            </a:r>
            <a:endParaRPr lang="en-US" sz="125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2" name="文本框 11"/>
          <p:cNvSpPr txBox="1"/>
          <p:nvPr/>
        </p:nvSpPr>
        <p:spPr>
          <a:xfrm>
            <a:off x="4274011" y="2090359"/>
            <a:ext cx="3677610" cy="923330"/>
          </a:xfrm>
          <a:prstGeom prst="rect">
            <a:avLst/>
          </a:prstGeom>
          <a:noFill/>
        </p:spPr>
        <p:txBody>
          <a:bodyPr wrap="none">
            <a:spAutoFit/>
          </a:bodyPr>
          <a:lstStyle>
            <a:defPPr>
              <a:defRPr lang="zh-CN"/>
            </a:defPPr>
            <a:lvl1pPr algn="dist">
              <a:defRPr sz="6600">
                <a:gradFill>
                  <a:gsLst>
                    <a:gs pos="80000">
                      <a:schemeClr val="bg1">
                        <a:alpha val="0"/>
                      </a:schemeClr>
                    </a:gs>
                    <a:gs pos="0">
                      <a:schemeClr val="bg1">
                        <a:alpha val="60000"/>
                      </a:schemeClr>
                    </a:gs>
                  </a:gsLst>
                  <a:lin ang="5400000" scaled="0"/>
                </a:gradFill>
                <a:latin typeface="思源黑体 CN Bold" panose="020B0800000000000000" pitchFamily="34" charset="-122"/>
                <a:ea typeface="思源黑体 CN Bold" panose="020B0800000000000000" pitchFamily="34" charset="-122"/>
              </a:defRPr>
            </a:lvl1pPr>
          </a:lstStyle>
          <a:p>
            <a:r>
              <a:rPr lang="en-US" altLang="zh-CN" sz="5400" dirty="0">
                <a:latin typeface="方正正大黑简体" panose="02000000000000000000" pitchFamily="2" charset="-122"/>
                <a:ea typeface="方正正大黑简体" panose="02000000000000000000" pitchFamily="2" charset="-122"/>
              </a:rPr>
              <a:t>PART 02</a:t>
            </a:r>
            <a:endParaRPr lang="zh-CN" altLang="en-US" sz="5400" dirty="0">
              <a:latin typeface="方正正大黑简体" panose="02000000000000000000" pitchFamily="2" charset="-122"/>
              <a:ea typeface="方正正大黑简体" panose="020000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strVal val="(6*min(max(#ppt_w*#ppt_h,.3),1)-7.4)/-.7*#ppt_w"/>
                                          </p:val>
                                        </p:tav>
                                        <p:tav tm="100000">
                                          <p:val>
                                            <p:strVal val="#ppt_w"/>
                                          </p:val>
                                        </p:tav>
                                      </p:tavLst>
                                    </p:anim>
                                    <p:anim calcmode="lin" valueType="num">
                                      <p:cBhvr>
                                        <p:cTn id="8" dur="500" fill="hold"/>
                                        <p:tgtEl>
                                          <p:spTgt spid="13"/>
                                        </p:tgtEl>
                                        <p:attrNameLst>
                                          <p:attrName>ppt_h</p:attrName>
                                        </p:attrNameLst>
                                      </p:cBhvr>
                                      <p:tavLst>
                                        <p:tav tm="0">
                                          <p:val>
                                            <p:strVal val="(6*min(max(#ppt_w*#ppt_h,.3),1)-7.4)/-.7*#ppt_h"/>
                                          </p:val>
                                        </p:tav>
                                        <p:tav tm="100000">
                                          <p:val>
                                            <p:strVal val="#ppt_h"/>
                                          </p:val>
                                        </p:tav>
                                      </p:tavLst>
                                    </p:anim>
                                    <p:anim calcmode="lin" valueType="num">
                                      <p:cBhvr>
                                        <p:cTn id="9" dur="500" fill="hold"/>
                                        <p:tgtEl>
                                          <p:spTgt spid="13"/>
                                        </p:tgtEl>
                                        <p:attrNameLst>
                                          <p:attrName>ppt_x</p:attrName>
                                        </p:attrNameLst>
                                      </p:cBhvr>
                                      <p:tavLst>
                                        <p:tav tm="0">
                                          <p:val>
                                            <p:fltVal val="0.5"/>
                                          </p:val>
                                        </p:tav>
                                        <p:tav tm="100000">
                                          <p:val>
                                            <p:strVal val="#ppt_x"/>
                                          </p:val>
                                        </p:tav>
                                      </p:tavLst>
                                    </p:anim>
                                    <p:anim calcmode="lin" valueType="num">
                                      <p:cBhvr>
                                        <p:cTn id="10" dur="50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randombar(horizontal)">
                                      <p:cBhvr>
                                        <p:cTn id="14" dur="500"/>
                                        <p:tgtEl>
                                          <p:spTgt spid="14"/>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8"/>
                                        </p:tgtEl>
                                        <p:attrNameLst>
                                          <p:attrName>style.visibility</p:attrName>
                                        </p:attrNameLst>
                                      </p:cBhvr>
                                      <p:to>
                                        <p:strVal val="visible"/>
                                      </p:to>
                                    </p:set>
                                    <p:anim calcmode="lin" valueType="num">
                                      <p:cBhvr>
                                        <p:cTn id="17" dur="200" fill="hold"/>
                                        <p:tgtEl>
                                          <p:spTgt spid="8"/>
                                        </p:tgtEl>
                                        <p:attrNameLst>
                                          <p:attrName>ppt_w</p:attrName>
                                        </p:attrNameLst>
                                      </p:cBhvr>
                                      <p:tavLst>
                                        <p:tav tm="0">
                                          <p:val>
                                            <p:fltVal val="0"/>
                                          </p:val>
                                        </p:tav>
                                        <p:tav tm="100000">
                                          <p:val>
                                            <p:strVal val="#ppt_w"/>
                                          </p:val>
                                        </p:tav>
                                      </p:tavLst>
                                    </p:anim>
                                    <p:anim calcmode="lin" valueType="num">
                                      <p:cBhvr>
                                        <p:cTn id="18" dur="200" fill="hold"/>
                                        <p:tgtEl>
                                          <p:spTgt spid="8"/>
                                        </p:tgtEl>
                                        <p:attrNameLst>
                                          <p:attrName>ppt_h</p:attrName>
                                        </p:attrNameLst>
                                      </p:cBhvr>
                                      <p:tavLst>
                                        <p:tav tm="0">
                                          <p:val>
                                            <p:fltVal val="0"/>
                                          </p:val>
                                        </p:tav>
                                        <p:tav tm="100000">
                                          <p:val>
                                            <p:strVal val="#ppt_h"/>
                                          </p:val>
                                        </p:tav>
                                      </p:tavLst>
                                    </p:anim>
                                    <p:animEffect transition="in" filter="fade">
                                      <p:cBhvr>
                                        <p:cTn id="19" dur="200"/>
                                        <p:tgtEl>
                                          <p:spTgt spid="8"/>
                                        </p:tgtEl>
                                      </p:cBhvr>
                                    </p:animEffect>
                                  </p:childTnLst>
                                </p:cTn>
                              </p:par>
                              <p:par>
                                <p:cTn id="20" presetID="6" presetClass="emph" presetSubtype="0" fill="hold" grpId="1" nodeType="withEffect">
                                  <p:stCondLst>
                                    <p:cond delay="400"/>
                                  </p:stCondLst>
                                  <p:childTnLst>
                                    <p:animScale>
                                      <p:cBhvr>
                                        <p:cTn id="21" dur="3600" fill="hold"/>
                                        <p:tgtEl>
                                          <p:spTgt spid="8"/>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noEditPoints="1"/>
          </p:cNvSpPr>
          <p:nvPr/>
        </p:nvSpPr>
        <p:spPr bwMode="auto">
          <a:xfrm>
            <a:off x="1168737" y="2037547"/>
            <a:ext cx="397421" cy="396305"/>
          </a:xfrm>
          <a:custGeom>
            <a:avLst/>
            <a:gdLst>
              <a:gd name="T0" fmla="*/ 74 w 148"/>
              <a:gd name="T1" fmla="*/ 0 h 148"/>
              <a:gd name="T2" fmla="*/ 148 w 148"/>
              <a:gd name="T3" fmla="*/ 74 h 148"/>
              <a:gd name="T4" fmla="*/ 74 w 148"/>
              <a:gd name="T5" fmla="*/ 148 h 148"/>
              <a:gd name="T6" fmla="*/ 0 w 148"/>
              <a:gd name="T7" fmla="*/ 74 h 148"/>
              <a:gd name="T8" fmla="*/ 74 w 148"/>
              <a:gd name="T9" fmla="*/ 0 h 148"/>
              <a:gd name="T10" fmla="*/ 67 w 148"/>
              <a:gd name="T11" fmla="*/ 81 h 148"/>
              <a:gd name="T12" fmla="*/ 67 w 148"/>
              <a:gd name="T13" fmla="*/ 82 h 148"/>
              <a:gd name="T14" fmla="*/ 67 w 148"/>
              <a:gd name="T15" fmla="*/ 102 h 148"/>
              <a:gd name="T16" fmla="*/ 67 w 148"/>
              <a:gd name="T17" fmla="*/ 108 h 148"/>
              <a:gd name="T18" fmla="*/ 72 w 148"/>
              <a:gd name="T19" fmla="*/ 115 h 148"/>
              <a:gd name="T20" fmla="*/ 79 w 148"/>
              <a:gd name="T21" fmla="*/ 113 h 148"/>
              <a:gd name="T22" fmla="*/ 81 w 148"/>
              <a:gd name="T23" fmla="*/ 107 h 148"/>
              <a:gd name="T24" fmla="*/ 81 w 148"/>
              <a:gd name="T25" fmla="*/ 82 h 148"/>
              <a:gd name="T26" fmla="*/ 81 w 148"/>
              <a:gd name="T27" fmla="*/ 81 h 148"/>
              <a:gd name="T28" fmla="*/ 82 w 148"/>
              <a:gd name="T29" fmla="*/ 81 h 148"/>
              <a:gd name="T30" fmla="*/ 106 w 148"/>
              <a:gd name="T31" fmla="*/ 81 h 148"/>
              <a:gd name="T32" fmla="*/ 108 w 148"/>
              <a:gd name="T33" fmla="*/ 81 h 148"/>
              <a:gd name="T34" fmla="*/ 115 w 148"/>
              <a:gd name="T35" fmla="*/ 75 h 148"/>
              <a:gd name="T36" fmla="*/ 111 w 148"/>
              <a:gd name="T37" fmla="*/ 68 h 148"/>
              <a:gd name="T38" fmla="*/ 107 w 148"/>
              <a:gd name="T39" fmla="*/ 67 h 148"/>
              <a:gd name="T40" fmla="*/ 82 w 148"/>
              <a:gd name="T41" fmla="*/ 67 h 148"/>
              <a:gd name="T42" fmla="*/ 81 w 148"/>
              <a:gd name="T43" fmla="*/ 67 h 148"/>
              <a:gd name="T44" fmla="*/ 81 w 148"/>
              <a:gd name="T45" fmla="*/ 65 h 148"/>
              <a:gd name="T46" fmla="*/ 81 w 148"/>
              <a:gd name="T47" fmla="*/ 41 h 148"/>
              <a:gd name="T48" fmla="*/ 81 w 148"/>
              <a:gd name="T49" fmla="*/ 38 h 148"/>
              <a:gd name="T50" fmla="*/ 75 w 148"/>
              <a:gd name="T51" fmla="*/ 33 h 148"/>
              <a:gd name="T52" fmla="*/ 68 w 148"/>
              <a:gd name="T53" fmla="*/ 37 h 148"/>
              <a:gd name="T54" fmla="*/ 67 w 148"/>
              <a:gd name="T55" fmla="*/ 41 h 148"/>
              <a:gd name="T56" fmla="*/ 67 w 148"/>
              <a:gd name="T57" fmla="*/ 66 h 148"/>
              <a:gd name="T58" fmla="*/ 67 w 148"/>
              <a:gd name="T59" fmla="*/ 67 h 148"/>
              <a:gd name="T60" fmla="*/ 66 w 148"/>
              <a:gd name="T61" fmla="*/ 67 h 148"/>
              <a:gd name="T62" fmla="*/ 42 w 148"/>
              <a:gd name="T63" fmla="*/ 67 h 148"/>
              <a:gd name="T64" fmla="*/ 40 w 148"/>
              <a:gd name="T65" fmla="*/ 67 h 148"/>
              <a:gd name="T66" fmla="*/ 33 w 148"/>
              <a:gd name="T67" fmla="*/ 72 h 148"/>
              <a:gd name="T68" fmla="*/ 36 w 148"/>
              <a:gd name="T69" fmla="*/ 80 h 148"/>
              <a:gd name="T70" fmla="*/ 41 w 148"/>
              <a:gd name="T71" fmla="*/ 81 h 148"/>
              <a:gd name="T72" fmla="*/ 66 w 148"/>
              <a:gd name="T73" fmla="*/ 81 h 148"/>
              <a:gd name="T74" fmla="*/ 67 w 148"/>
              <a:gd name="T75" fmla="*/ 8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48">
                <a:moveTo>
                  <a:pt x="74" y="0"/>
                </a:moveTo>
                <a:cubicBezTo>
                  <a:pt x="114" y="0"/>
                  <a:pt x="148" y="33"/>
                  <a:pt x="148" y="74"/>
                </a:cubicBezTo>
                <a:cubicBezTo>
                  <a:pt x="148" y="115"/>
                  <a:pt x="115" y="148"/>
                  <a:pt x="74" y="148"/>
                </a:cubicBezTo>
                <a:cubicBezTo>
                  <a:pt x="34" y="148"/>
                  <a:pt x="0" y="115"/>
                  <a:pt x="0" y="74"/>
                </a:cubicBezTo>
                <a:cubicBezTo>
                  <a:pt x="0" y="34"/>
                  <a:pt x="33" y="0"/>
                  <a:pt x="74" y="0"/>
                </a:cubicBezTo>
                <a:close/>
                <a:moveTo>
                  <a:pt x="67" y="81"/>
                </a:moveTo>
                <a:cubicBezTo>
                  <a:pt x="67" y="82"/>
                  <a:pt x="67" y="82"/>
                  <a:pt x="67" y="82"/>
                </a:cubicBezTo>
                <a:cubicBezTo>
                  <a:pt x="67" y="89"/>
                  <a:pt x="67" y="96"/>
                  <a:pt x="67" y="102"/>
                </a:cubicBezTo>
                <a:cubicBezTo>
                  <a:pt x="67" y="104"/>
                  <a:pt x="67" y="106"/>
                  <a:pt x="67" y="108"/>
                </a:cubicBezTo>
                <a:cubicBezTo>
                  <a:pt x="67" y="111"/>
                  <a:pt x="69" y="114"/>
                  <a:pt x="72" y="115"/>
                </a:cubicBezTo>
                <a:cubicBezTo>
                  <a:pt x="74" y="116"/>
                  <a:pt x="78" y="115"/>
                  <a:pt x="79" y="113"/>
                </a:cubicBezTo>
                <a:cubicBezTo>
                  <a:pt x="81" y="111"/>
                  <a:pt x="81" y="109"/>
                  <a:pt x="81" y="107"/>
                </a:cubicBezTo>
                <a:cubicBezTo>
                  <a:pt x="81" y="99"/>
                  <a:pt x="81" y="91"/>
                  <a:pt x="81" y="82"/>
                </a:cubicBezTo>
                <a:cubicBezTo>
                  <a:pt x="81" y="82"/>
                  <a:pt x="81" y="82"/>
                  <a:pt x="81" y="81"/>
                </a:cubicBezTo>
                <a:cubicBezTo>
                  <a:pt x="82" y="81"/>
                  <a:pt x="82" y="81"/>
                  <a:pt x="82" y="81"/>
                </a:cubicBezTo>
                <a:cubicBezTo>
                  <a:pt x="90" y="81"/>
                  <a:pt x="98" y="81"/>
                  <a:pt x="106" y="81"/>
                </a:cubicBezTo>
                <a:cubicBezTo>
                  <a:pt x="107" y="81"/>
                  <a:pt x="107" y="81"/>
                  <a:pt x="108" y="81"/>
                </a:cubicBezTo>
                <a:cubicBezTo>
                  <a:pt x="112" y="81"/>
                  <a:pt x="114" y="79"/>
                  <a:pt x="115" y="75"/>
                </a:cubicBezTo>
                <a:cubicBezTo>
                  <a:pt x="115" y="73"/>
                  <a:pt x="114" y="69"/>
                  <a:pt x="111" y="68"/>
                </a:cubicBezTo>
                <a:cubicBezTo>
                  <a:pt x="110" y="67"/>
                  <a:pt x="109" y="67"/>
                  <a:pt x="107" y="67"/>
                </a:cubicBezTo>
                <a:cubicBezTo>
                  <a:pt x="99" y="67"/>
                  <a:pt x="91" y="67"/>
                  <a:pt x="82" y="67"/>
                </a:cubicBezTo>
                <a:cubicBezTo>
                  <a:pt x="82" y="67"/>
                  <a:pt x="82" y="67"/>
                  <a:pt x="81" y="67"/>
                </a:cubicBezTo>
                <a:cubicBezTo>
                  <a:pt x="81" y="66"/>
                  <a:pt x="81" y="66"/>
                  <a:pt x="81" y="65"/>
                </a:cubicBezTo>
                <a:cubicBezTo>
                  <a:pt x="81" y="57"/>
                  <a:pt x="81" y="49"/>
                  <a:pt x="81" y="41"/>
                </a:cubicBezTo>
                <a:cubicBezTo>
                  <a:pt x="81" y="40"/>
                  <a:pt x="81" y="39"/>
                  <a:pt x="81" y="38"/>
                </a:cubicBezTo>
                <a:cubicBezTo>
                  <a:pt x="80" y="35"/>
                  <a:pt x="78" y="33"/>
                  <a:pt x="75" y="33"/>
                </a:cubicBezTo>
                <a:cubicBezTo>
                  <a:pt x="72" y="33"/>
                  <a:pt x="69" y="34"/>
                  <a:pt x="68" y="37"/>
                </a:cubicBezTo>
                <a:cubicBezTo>
                  <a:pt x="67" y="38"/>
                  <a:pt x="67" y="40"/>
                  <a:pt x="67" y="41"/>
                </a:cubicBezTo>
                <a:cubicBezTo>
                  <a:pt x="67" y="49"/>
                  <a:pt x="67" y="57"/>
                  <a:pt x="67" y="66"/>
                </a:cubicBezTo>
                <a:cubicBezTo>
                  <a:pt x="67" y="66"/>
                  <a:pt x="67" y="66"/>
                  <a:pt x="67" y="67"/>
                </a:cubicBezTo>
                <a:cubicBezTo>
                  <a:pt x="66" y="67"/>
                  <a:pt x="66" y="67"/>
                  <a:pt x="66" y="67"/>
                </a:cubicBezTo>
                <a:cubicBezTo>
                  <a:pt x="58" y="67"/>
                  <a:pt x="50" y="67"/>
                  <a:pt x="42" y="67"/>
                </a:cubicBezTo>
                <a:cubicBezTo>
                  <a:pt x="41" y="67"/>
                  <a:pt x="40" y="67"/>
                  <a:pt x="40" y="67"/>
                </a:cubicBezTo>
                <a:cubicBezTo>
                  <a:pt x="37" y="67"/>
                  <a:pt x="34" y="69"/>
                  <a:pt x="33" y="72"/>
                </a:cubicBezTo>
                <a:cubicBezTo>
                  <a:pt x="32" y="75"/>
                  <a:pt x="33" y="78"/>
                  <a:pt x="36" y="80"/>
                </a:cubicBezTo>
                <a:cubicBezTo>
                  <a:pt x="37" y="81"/>
                  <a:pt x="39" y="81"/>
                  <a:pt x="41" y="81"/>
                </a:cubicBezTo>
                <a:cubicBezTo>
                  <a:pt x="49" y="81"/>
                  <a:pt x="57" y="81"/>
                  <a:pt x="66" y="81"/>
                </a:cubicBezTo>
                <a:cubicBezTo>
                  <a:pt x="66" y="81"/>
                  <a:pt x="66" y="81"/>
                  <a:pt x="67" y="81"/>
                </a:cubicBezTo>
                <a:close/>
              </a:path>
            </a:pathLst>
          </a:custGeom>
          <a:solidFill>
            <a:schemeClr val="accent3"/>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8" name="Freeform 6"/>
          <p:cNvSpPr>
            <a:spLocks noEditPoints="1"/>
          </p:cNvSpPr>
          <p:nvPr/>
        </p:nvSpPr>
        <p:spPr bwMode="auto">
          <a:xfrm>
            <a:off x="1168737" y="4152114"/>
            <a:ext cx="397421" cy="396305"/>
          </a:xfrm>
          <a:custGeom>
            <a:avLst/>
            <a:gdLst>
              <a:gd name="T0" fmla="*/ 74 w 148"/>
              <a:gd name="T1" fmla="*/ 0 h 148"/>
              <a:gd name="T2" fmla="*/ 148 w 148"/>
              <a:gd name="T3" fmla="*/ 74 h 148"/>
              <a:gd name="T4" fmla="*/ 74 w 148"/>
              <a:gd name="T5" fmla="*/ 148 h 148"/>
              <a:gd name="T6" fmla="*/ 0 w 148"/>
              <a:gd name="T7" fmla="*/ 74 h 148"/>
              <a:gd name="T8" fmla="*/ 74 w 148"/>
              <a:gd name="T9" fmla="*/ 0 h 148"/>
              <a:gd name="T10" fmla="*/ 67 w 148"/>
              <a:gd name="T11" fmla="*/ 81 h 148"/>
              <a:gd name="T12" fmla="*/ 67 w 148"/>
              <a:gd name="T13" fmla="*/ 82 h 148"/>
              <a:gd name="T14" fmla="*/ 67 w 148"/>
              <a:gd name="T15" fmla="*/ 102 h 148"/>
              <a:gd name="T16" fmla="*/ 67 w 148"/>
              <a:gd name="T17" fmla="*/ 108 h 148"/>
              <a:gd name="T18" fmla="*/ 72 w 148"/>
              <a:gd name="T19" fmla="*/ 115 h 148"/>
              <a:gd name="T20" fmla="*/ 79 w 148"/>
              <a:gd name="T21" fmla="*/ 113 h 148"/>
              <a:gd name="T22" fmla="*/ 81 w 148"/>
              <a:gd name="T23" fmla="*/ 107 h 148"/>
              <a:gd name="T24" fmla="*/ 81 w 148"/>
              <a:gd name="T25" fmla="*/ 82 h 148"/>
              <a:gd name="T26" fmla="*/ 81 w 148"/>
              <a:gd name="T27" fmla="*/ 81 h 148"/>
              <a:gd name="T28" fmla="*/ 82 w 148"/>
              <a:gd name="T29" fmla="*/ 81 h 148"/>
              <a:gd name="T30" fmla="*/ 106 w 148"/>
              <a:gd name="T31" fmla="*/ 81 h 148"/>
              <a:gd name="T32" fmla="*/ 108 w 148"/>
              <a:gd name="T33" fmla="*/ 81 h 148"/>
              <a:gd name="T34" fmla="*/ 115 w 148"/>
              <a:gd name="T35" fmla="*/ 75 h 148"/>
              <a:gd name="T36" fmla="*/ 111 w 148"/>
              <a:gd name="T37" fmla="*/ 68 h 148"/>
              <a:gd name="T38" fmla="*/ 107 w 148"/>
              <a:gd name="T39" fmla="*/ 67 h 148"/>
              <a:gd name="T40" fmla="*/ 82 w 148"/>
              <a:gd name="T41" fmla="*/ 67 h 148"/>
              <a:gd name="T42" fmla="*/ 81 w 148"/>
              <a:gd name="T43" fmla="*/ 67 h 148"/>
              <a:gd name="T44" fmla="*/ 81 w 148"/>
              <a:gd name="T45" fmla="*/ 65 h 148"/>
              <a:gd name="T46" fmla="*/ 81 w 148"/>
              <a:gd name="T47" fmla="*/ 41 h 148"/>
              <a:gd name="T48" fmla="*/ 81 w 148"/>
              <a:gd name="T49" fmla="*/ 38 h 148"/>
              <a:gd name="T50" fmla="*/ 75 w 148"/>
              <a:gd name="T51" fmla="*/ 33 h 148"/>
              <a:gd name="T52" fmla="*/ 68 w 148"/>
              <a:gd name="T53" fmla="*/ 37 h 148"/>
              <a:gd name="T54" fmla="*/ 67 w 148"/>
              <a:gd name="T55" fmla="*/ 41 h 148"/>
              <a:gd name="T56" fmla="*/ 67 w 148"/>
              <a:gd name="T57" fmla="*/ 66 h 148"/>
              <a:gd name="T58" fmla="*/ 67 w 148"/>
              <a:gd name="T59" fmla="*/ 67 h 148"/>
              <a:gd name="T60" fmla="*/ 66 w 148"/>
              <a:gd name="T61" fmla="*/ 67 h 148"/>
              <a:gd name="T62" fmla="*/ 42 w 148"/>
              <a:gd name="T63" fmla="*/ 67 h 148"/>
              <a:gd name="T64" fmla="*/ 40 w 148"/>
              <a:gd name="T65" fmla="*/ 67 h 148"/>
              <a:gd name="T66" fmla="*/ 33 w 148"/>
              <a:gd name="T67" fmla="*/ 72 h 148"/>
              <a:gd name="T68" fmla="*/ 36 w 148"/>
              <a:gd name="T69" fmla="*/ 80 h 148"/>
              <a:gd name="T70" fmla="*/ 41 w 148"/>
              <a:gd name="T71" fmla="*/ 81 h 148"/>
              <a:gd name="T72" fmla="*/ 66 w 148"/>
              <a:gd name="T73" fmla="*/ 81 h 148"/>
              <a:gd name="T74" fmla="*/ 67 w 148"/>
              <a:gd name="T75" fmla="*/ 8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48">
                <a:moveTo>
                  <a:pt x="74" y="0"/>
                </a:moveTo>
                <a:cubicBezTo>
                  <a:pt x="114" y="0"/>
                  <a:pt x="148" y="33"/>
                  <a:pt x="148" y="74"/>
                </a:cubicBezTo>
                <a:cubicBezTo>
                  <a:pt x="148" y="115"/>
                  <a:pt x="115" y="148"/>
                  <a:pt x="74" y="148"/>
                </a:cubicBezTo>
                <a:cubicBezTo>
                  <a:pt x="34" y="148"/>
                  <a:pt x="0" y="115"/>
                  <a:pt x="0" y="74"/>
                </a:cubicBezTo>
                <a:cubicBezTo>
                  <a:pt x="0" y="34"/>
                  <a:pt x="33" y="0"/>
                  <a:pt x="74" y="0"/>
                </a:cubicBezTo>
                <a:close/>
                <a:moveTo>
                  <a:pt x="67" y="81"/>
                </a:moveTo>
                <a:cubicBezTo>
                  <a:pt x="67" y="82"/>
                  <a:pt x="67" y="82"/>
                  <a:pt x="67" y="82"/>
                </a:cubicBezTo>
                <a:cubicBezTo>
                  <a:pt x="67" y="89"/>
                  <a:pt x="67" y="96"/>
                  <a:pt x="67" y="102"/>
                </a:cubicBezTo>
                <a:cubicBezTo>
                  <a:pt x="67" y="104"/>
                  <a:pt x="67" y="106"/>
                  <a:pt x="67" y="108"/>
                </a:cubicBezTo>
                <a:cubicBezTo>
                  <a:pt x="67" y="111"/>
                  <a:pt x="69" y="114"/>
                  <a:pt x="72" y="115"/>
                </a:cubicBezTo>
                <a:cubicBezTo>
                  <a:pt x="74" y="116"/>
                  <a:pt x="78" y="115"/>
                  <a:pt x="79" y="113"/>
                </a:cubicBezTo>
                <a:cubicBezTo>
                  <a:pt x="81" y="111"/>
                  <a:pt x="81" y="109"/>
                  <a:pt x="81" y="107"/>
                </a:cubicBezTo>
                <a:cubicBezTo>
                  <a:pt x="81" y="99"/>
                  <a:pt x="81" y="91"/>
                  <a:pt x="81" y="82"/>
                </a:cubicBezTo>
                <a:cubicBezTo>
                  <a:pt x="81" y="82"/>
                  <a:pt x="81" y="82"/>
                  <a:pt x="81" y="81"/>
                </a:cubicBezTo>
                <a:cubicBezTo>
                  <a:pt x="82" y="81"/>
                  <a:pt x="82" y="81"/>
                  <a:pt x="82" y="81"/>
                </a:cubicBezTo>
                <a:cubicBezTo>
                  <a:pt x="90" y="81"/>
                  <a:pt x="98" y="81"/>
                  <a:pt x="106" y="81"/>
                </a:cubicBezTo>
                <a:cubicBezTo>
                  <a:pt x="107" y="81"/>
                  <a:pt x="107" y="81"/>
                  <a:pt x="108" y="81"/>
                </a:cubicBezTo>
                <a:cubicBezTo>
                  <a:pt x="112" y="81"/>
                  <a:pt x="114" y="79"/>
                  <a:pt x="115" y="75"/>
                </a:cubicBezTo>
                <a:cubicBezTo>
                  <a:pt x="115" y="73"/>
                  <a:pt x="114" y="69"/>
                  <a:pt x="111" y="68"/>
                </a:cubicBezTo>
                <a:cubicBezTo>
                  <a:pt x="110" y="67"/>
                  <a:pt x="109" y="67"/>
                  <a:pt x="107" y="67"/>
                </a:cubicBezTo>
                <a:cubicBezTo>
                  <a:pt x="99" y="67"/>
                  <a:pt x="91" y="67"/>
                  <a:pt x="82" y="67"/>
                </a:cubicBezTo>
                <a:cubicBezTo>
                  <a:pt x="82" y="67"/>
                  <a:pt x="82" y="67"/>
                  <a:pt x="81" y="67"/>
                </a:cubicBezTo>
                <a:cubicBezTo>
                  <a:pt x="81" y="66"/>
                  <a:pt x="81" y="66"/>
                  <a:pt x="81" y="65"/>
                </a:cubicBezTo>
                <a:cubicBezTo>
                  <a:pt x="81" y="57"/>
                  <a:pt x="81" y="49"/>
                  <a:pt x="81" y="41"/>
                </a:cubicBezTo>
                <a:cubicBezTo>
                  <a:pt x="81" y="40"/>
                  <a:pt x="81" y="39"/>
                  <a:pt x="81" y="38"/>
                </a:cubicBezTo>
                <a:cubicBezTo>
                  <a:pt x="80" y="35"/>
                  <a:pt x="78" y="33"/>
                  <a:pt x="75" y="33"/>
                </a:cubicBezTo>
                <a:cubicBezTo>
                  <a:pt x="72" y="33"/>
                  <a:pt x="69" y="34"/>
                  <a:pt x="68" y="37"/>
                </a:cubicBezTo>
                <a:cubicBezTo>
                  <a:pt x="67" y="38"/>
                  <a:pt x="67" y="40"/>
                  <a:pt x="67" y="41"/>
                </a:cubicBezTo>
                <a:cubicBezTo>
                  <a:pt x="67" y="49"/>
                  <a:pt x="67" y="57"/>
                  <a:pt x="67" y="66"/>
                </a:cubicBezTo>
                <a:cubicBezTo>
                  <a:pt x="67" y="66"/>
                  <a:pt x="67" y="66"/>
                  <a:pt x="67" y="67"/>
                </a:cubicBezTo>
                <a:cubicBezTo>
                  <a:pt x="66" y="67"/>
                  <a:pt x="66" y="67"/>
                  <a:pt x="66" y="67"/>
                </a:cubicBezTo>
                <a:cubicBezTo>
                  <a:pt x="58" y="67"/>
                  <a:pt x="50" y="67"/>
                  <a:pt x="42" y="67"/>
                </a:cubicBezTo>
                <a:cubicBezTo>
                  <a:pt x="41" y="67"/>
                  <a:pt x="40" y="67"/>
                  <a:pt x="40" y="67"/>
                </a:cubicBezTo>
                <a:cubicBezTo>
                  <a:pt x="37" y="67"/>
                  <a:pt x="34" y="69"/>
                  <a:pt x="33" y="72"/>
                </a:cubicBezTo>
                <a:cubicBezTo>
                  <a:pt x="32" y="75"/>
                  <a:pt x="33" y="78"/>
                  <a:pt x="36" y="80"/>
                </a:cubicBezTo>
                <a:cubicBezTo>
                  <a:pt x="37" y="81"/>
                  <a:pt x="39" y="81"/>
                  <a:pt x="41" y="81"/>
                </a:cubicBezTo>
                <a:cubicBezTo>
                  <a:pt x="49" y="81"/>
                  <a:pt x="57" y="81"/>
                  <a:pt x="66" y="81"/>
                </a:cubicBezTo>
                <a:cubicBezTo>
                  <a:pt x="66" y="81"/>
                  <a:pt x="66" y="81"/>
                  <a:pt x="67" y="81"/>
                </a:cubicBezTo>
                <a:close/>
              </a:path>
            </a:pathLst>
          </a:custGeom>
          <a:solidFill>
            <a:schemeClr val="accent5"/>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nvGrpSpPr>
          <p:cNvPr id="10" name="组合 9"/>
          <p:cNvGrpSpPr/>
          <p:nvPr/>
        </p:nvGrpSpPr>
        <p:grpSpPr>
          <a:xfrm>
            <a:off x="4308009" y="1791798"/>
            <a:ext cx="7230189" cy="4144031"/>
            <a:chOff x="4583832" y="1544883"/>
            <a:chExt cx="7230189" cy="4144031"/>
          </a:xfrm>
        </p:grpSpPr>
        <p:grpSp>
          <p:nvGrpSpPr>
            <p:cNvPr id="11" name="组合 10"/>
            <p:cNvGrpSpPr/>
            <p:nvPr/>
          </p:nvGrpSpPr>
          <p:grpSpPr>
            <a:xfrm>
              <a:off x="4583832" y="1544883"/>
              <a:ext cx="7230189" cy="4144031"/>
              <a:chOff x="-1204269" y="863979"/>
              <a:chExt cx="7230189" cy="4144031"/>
            </a:xfrm>
          </p:grpSpPr>
          <p:grpSp>
            <p:nvGrpSpPr>
              <p:cNvPr id="30" name="组合 29"/>
              <p:cNvGrpSpPr/>
              <p:nvPr/>
            </p:nvGrpSpPr>
            <p:grpSpPr>
              <a:xfrm>
                <a:off x="-1204269" y="980728"/>
                <a:ext cx="6747933" cy="3888432"/>
                <a:chOff x="1316692" y="836712"/>
                <a:chExt cx="6747933" cy="3888432"/>
              </a:xfrm>
            </p:grpSpPr>
            <p:grpSp>
              <p:nvGrpSpPr>
                <p:cNvPr id="36" name="组合 35"/>
                <p:cNvGrpSpPr/>
                <p:nvPr/>
              </p:nvGrpSpPr>
              <p:grpSpPr>
                <a:xfrm>
                  <a:off x="2639616" y="836712"/>
                  <a:ext cx="5425009" cy="3888432"/>
                  <a:chOff x="2529018" y="1052736"/>
                  <a:chExt cx="5980033" cy="4286251"/>
                </a:xfrm>
              </p:grpSpPr>
              <p:sp>
                <p:nvSpPr>
                  <p:cNvPr id="38" name="Rectangle 5"/>
                  <p:cNvSpPr>
                    <a:spLocks noChangeArrowheads="1"/>
                  </p:cNvSpPr>
                  <p:nvPr/>
                </p:nvSpPr>
                <p:spPr bwMode="auto">
                  <a:xfrm>
                    <a:off x="3443338" y="1052736"/>
                    <a:ext cx="3862388" cy="6397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44000" tIns="45720" rIns="91440" bIns="45720" numCol="1" anchor="ctr" anchorCtr="0" compatLnSpc="1"/>
                  <a:lstStyle/>
                  <a:p>
                    <a:r>
                      <a:rPr lang="zh-CN" altLang="en-US" b="1"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rPr>
                      <a:t>在这里添加标题</a:t>
                    </a:r>
                    <a:endParaRPr lang="zh-CN" altLang="en-US" b="1"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39" name="Rectangle 6"/>
                  <p:cNvSpPr>
                    <a:spLocks noChangeArrowheads="1"/>
                  </p:cNvSpPr>
                  <p:nvPr/>
                </p:nvSpPr>
                <p:spPr bwMode="auto">
                  <a:xfrm>
                    <a:off x="3443338" y="1962374"/>
                    <a:ext cx="4471988" cy="6540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ctr" anchorCtr="1" compatLnSpc="1"/>
                  <a:lstStyle/>
                  <a:p>
                    <a:r>
                      <a:rPr lang="zh-CN" altLang="en-US" b="1"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rPr>
                      <a:t>在这里添加标题</a:t>
                    </a:r>
                    <a:endParaRPr lang="zh-CN" altLang="en-US" b="1"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0" name="Rectangle 7"/>
                  <p:cNvSpPr>
                    <a:spLocks noChangeArrowheads="1"/>
                  </p:cNvSpPr>
                  <p:nvPr/>
                </p:nvSpPr>
                <p:spPr bwMode="auto">
                  <a:xfrm>
                    <a:off x="3443338" y="2879949"/>
                    <a:ext cx="5065713" cy="63182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ctr" anchorCtr="1" compatLnSpc="1"/>
                  <a:lstStyle/>
                  <a:p>
                    <a:r>
                      <a:rPr lang="zh-CN" altLang="en-US" b="1"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rPr>
                      <a:t>在这里添加标题</a:t>
                    </a:r>
                    <a:endParaRPr lang="zh-CN" altLang="en-US" b="1"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1" name="Rectangle 8"/>
                  <p:cNvSpPr>
                    <a:spLocks noChangeArrowheads="1"/>
                  </p:cNvSpPr>
                  <p:nvPr/>
                </p:nvSpPr>
                <p:spPr bwMode="auto">
                  <a:xfrm>
                    <a:off x="3443338" y="3789586"/>
                    <a:ext cx="4471988" cy="6397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ctr" anchorCtr="1" compatLnSpc="1"/>
                  <a:lstStyle/>
                  <a:p>
                    <a:r>
                      <a:rPr lang="zh-CN" altLang="en-US" b="1"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rPr>
                      <a:t>在这里添加标题</a:t>
                    </a:r>
                    <a:endParaRPr lang="zh-CN" altLang="en-US" b="1"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2" name="Rectangle 9"/>
                  <p:cNvSpPr>
                    <a:spLocks noChangeArrowheads="1"/>
                  </p:cNvSpPr>
                  <p:nvPr/>
                </p:nvSpPr>
                <p:spPr bwMode="auto">
                  <a:xfrm>
                    <a:off x="3443338" y="4692874"/>
                    <a:ext cx="3952875" cy="6461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ctr" anchorCtr="1" compatLnSpc="1"/>
                  <a:lstStyle/>
                  <a:p>
                    <a:r>
                      <a:rPr lang="zh-CN" altLang="en-US" b="1"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rPr>
                      <a:t>在这里添加标题</a:t>
                    </a:r>
                    <a:endParaRPr lang="zh-CN" altLang="en-US" b="1"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3" name="任意多边形 102"/>
                  <p:cNvSpPr/>
                  <p:nvPr/>
                </p:nvSpPr>
                <p:spPr bwMode="auto">
                  <a:xfrm>
                    <a:off x="2554246" y="1052737"/>
                    <a:ext cx="889093" cy="1486097"/>
                  </a:xfrm>
                  <a:custGeom>
                    <a:avLst/>
                    <a:gdLst>
                      <a:gd name="connsiteX0" fmla="*/ 889093 w 889093"/>
                      <a:gd name="connsiteY0" fmla="*/ 0 h 1486097"/>
                      <a:gd name="connsiteX1" fmla="*/ 889093 w 889093"/>
                      <a:gd name="connsiteY1" fmla="*/ 639763 h 1486097"/>
                      <a:gd name="connsiteX2" fmla="*/ 120112 w 889093"/>
                      <a:gd name="connsiteY2" fmla="*/ 1486097 h 1486097"/>
                      <a:gd name="connsiteX3" fmla="*/ 62725 w 889093"/>
                      <a:gd name="connsiteY3" fmla="*/ 1409355 h 1486097"/>
                      <a:gd name="connsiteX4" fmla="*/ 0 w 889093"/>
                      <a:gd name="connsiteY4" fmla="*/ 1340341 h 1486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92" h="1486097">
                        <a:moveTo>
                          <a:pt x="889093" y="0"/>
                        </a:moveTo>
                        <a:lnTo>
                          <a:pt x="889093" y="639763"/>
                        </a:lnTo>
                        <a:lnTo>
                          <a:pt x="120112" y="1486097"/>
                        </a:lnTo>
                        <a:lnTo>
                          <a:pt x="62725" y="1409355"/>
                        </a:lnTo>
                        <a:lnTo>
                          <a:pt x="0" y="1340341"/>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4" name="任意多边形 103"/>
                  <p:cNvSpPr/>
                  <p:nvPr/>
                </p:nvSpPr>
                <p:spPr bwMode="auto">
                  <a:xfrm>
                    <a:off x="2740960" y="1962374"/>
                    <a:ext cx="702378" cy="955675"/>
                  </a:xfrm>
                  <a:custGeom>
                    <a:avLst/>
                    <a:gdLst>
                      <a:gd name="connsiteX0" fmla="*/ 702378 w 702378"/>
                      <a:gd name="connsiteY0" fmla="*/ 0 h 955675"/>
                      <a:gd name="connsiteX1" fmla="*/ 702378 w 702378"/>
                      <a:gd name="connsiteY1" fmla="*/ 654050 h 955675"/>
                      <a:gd name="connsiteX2" fmla="*/ 106066 w 702378"/>
                      <a:gd name="connsiteY2" fmla="*/ 955675 h 955675"/>
                      <a:gd name="connsiteX3" fmla="*/ 96224 w 702378"/>
                      <a:gd name="connsiteY3" fmla="*/ 938153 h 955675"/>
                      <a:gd name="connsiteX4" fmla="*/ 80699 w 702378"/>
                      <a:gd name="connsiteY4" fmla="*/ 877774 h 955675"/>
                      <a:gd name="connsiteX5" fmla="*/ 43168 w 702378"/>
                      <a:gd name="connsiteY5" fmla="*/ 775229 h 955675"/>
                      <a:gd name="connsiteX6" fmla="*/ 0 w 702378"/>
                      <a:gd name="connsiteY6" fmla="*/ 685619 h 95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2378" h="955675">
                        <a:moveTo>
                          <a:pt x="702378" y="0"/>
                        </a:moveTo>
                        <a:lnTo>
                          <a:pt x="702378" y="654050"/>
                        </a:lnTo>
                        <a:lnTo>
                          <a:pt x="106066" y="955675"/>
                        </a:lnTo>
                        <a:lnTo>
                          <a:pt x="96224" y="938153"/>
                        </a:lnTo>
                        <a:lnTo>
                          <a:pt x="80699" y="877774"/>
                        </a:lnTo>
                        <a:cubicBezTo>
                          <a:pt x="69829" y="842825"/>
                          <a:pt x="57287" y="808612"/>
                          <a:pt x="43168" y="775229"/>
                        </a:cubicBezTo>
                        <a:lnTo>
                          <a:pt x="0" y="68561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5" name="任意多边形 104"/>
                  <p:cNvSpPr/>
                  <p:nvPr/>
                </p:nvSpPr>
                <p:spPr bwMode="auto">
                  <a:xfrm>
                    <a:off x="2850142" y="2879949"/>
                    <a:ext cx="593196" cy="631825"/>
                  </a:xfrm>
                  <a:custGeom>
                    <a:avLst/>
                    <a:gdLst>
                      <a:gd name="connsiteX0" fmla="*/ 593196 w 593196"/>
                      <a:gd name="connsiteY0" fmla="*/ 0 h 631825"/>
                      <a:gd name="connsiteX1" fmla="*/ 593196 w 593196"/>
                      <a:gd name="connsiteY1" fmla="*/ 631825 h 631825"/>
                      <a:gd name="connsiteX2" fmla="*/ 0 w 593196"/>
                      <a:gd name="connsiteY2" fmla="*/ 510619 h 631825"/>
                      <a:gd name="connsiteX3" fmla="*/ 15934 w 593196"/>
                      <a:gd name="connsiteY3" fmla="*/ 406217 h 631825"/>
                      <a:gd name="connsiteX4" fmla="*/ 21696 w 593196"/>
                      <a:gd name="connsiteY4" fmla="*/ 292100 h 631825"/>
                      <a:gd name="connsiteX5" fmla="*/ 15934 w 593196"/>
                      <a:gd name="connsiteY5" fmla="*/ 177983 h 631825"/>
                      <a:gd name="connsiteX6" fmla="*/ 6631 w 593196"/>
                      <a:gd name="connsiteY6" fmla="*/ 117031 h 63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196" h="631825">
                        <a:moveTo>
                          <a:pt x="593196" y="0"/>
                        </a:moveTo>
                        <a:lnTo>
                          <a:pt x="593196" y="631825"/>
                        </a:lnTo>
                        <a:lnTo>
                          <a:pt x="0" y="510619"/>
                        </a:lnTo>
                        <a:lnTo>
                          <a:pt x="15934" y="406217"/>
                        </a:lnTo>
                        <a:cubicBezTo>
                          <a:pt x="19744" y="368696"/>
                          <a:pt x="21696" y="330626"/>
                          <a:pt x="21696" y="292100"/>
                        </a:cubicBezTo>
                        <a:cubicBezTo>
                          <a:pt x="21696" y="253574"/>
                          <a:pt x="19744" y="215504"/>
                          <a:pt x="15934" y="177983"/>
                        </a:cubicBezTo>
                        <a:lnTo>
                          <a:pt x="6631" y="117031"/>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6" name="任意多边形 105"/>
                  <p:cNvSpPr/>
                  <p:nvPr/>
                </p:nvSpPr>
                <p:spPr bwMode="auto">
                  <a:xfrm>
                    <a:off x="2693516" y="3525839"/>
                    <a:ext cx="749822" cy="903510"/>
                  </a:xfrm>
                  <a:custGeom>
                    <a:avLst/>
                    <a:gdLst>
                      <a:gd name="connsiteX0" fmla="*/ 120132 w 749822"/>
                      <a:gd name="connsiteY0" fmla="*/ 0 h 903510"/>
                      <a:gd name="connsiteX1" fmla="*/ 749822 w 749822"/>
                      <a:gd name="connsiteY1" fmla="*/ 263748 h 903510"/>
                      <a:gd name="connsiteX2" fmla="*/ 749822 w 749822"/>
                      <a:gd name="connsiteY2" fmla="*/ 903510 h 903510"/>
                      <a:gd name="connsiteX3" fmla="*/ 0 w 749822"/>
                      <a:gd name="connsiteY3" fmla="*/ 250009 h 903510"/>
                      <a:gd name="connsiteX4" fmla="*/ 43612 w 749822"/>
                      <a:gd name="connsiteY4" fmla="*/ 178221 h 903510"/>
                      <a:gd name="connsiteX5" fmla="*/ 90612 w 749822"/>
                      <a:gd name="connsiteY5" fmla="*/ 80656 h 90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822" h="903510">
                        <a:moveTo>
                          <a:pt x="120132" y="0"/>
                        </a:moveTo>
                        <a:lnTo>
                          <a:pt x="749822" y="263748"/>
                        </a:lnTo>
                        <a:lnTo>
                          <a:pt x="749822" y="903510"/>
                        </a:lnTo>
                        <a:lnTo>
                          <a:pt x="0" y="250009"/>
                        </a:lnTo>
                        <a:lnTo>
                          <a:pt x="43612" y="178221"/>
                        </a:lnTo>
                        <a:cubicBezTo>
                          <a:pt x="60794" y="146592"/>
                          <a:pt x="76492" y="114039"/>
                          <a:pt x="90612" y="80656"/>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47" name="任意多边形 108"/>
                  <p:cNvSpPr/>
                  <p:nvPr/>
                </p:nvSpPr>
                <p:spPr bwMode="auto">
                  <a:xfrm>
                    <a:off x="2529018" y="3809158"/>
                    <a:ext cx="914320" cy="1529828"/>
                  </a:xfrm>
                  <a:custGeom>
                    <a:avLst/>
                    <a:gdLst>
                      <a:gd name="connsiteX0" fmla="*/ 142427 w 914320"/>
                      <a:gd name="connsiteY0" fmla="*/ 0 h 1529828"/>
                      <a:gd name="connsiteX1" fmla="*/ 914320 w 914320"/>
                      <a:gd name="connsiteY1" fmla="*/ 883716 h 1529828"/>
                      <a:gd name="connsiteX2" fmla="*/ 914320 w 914320"/>
                      <a:gd name="connsiteY2" fmla="*/ 1529828 h 1529828"/>
                      <a:gd name="connsiteX3" fmla="*/ 0 w 914320"/>
                      <a:gd name="connsiteY3" fmla="*/ 165241 h 1529828"/>
                      <a:gd name="connsiteX4" fmla="*/ 15915 w 914320"/>
                      <a:gd name="connsiteY4" fmla="*/ 152110 h 1529828"/>
                      <a:gd name="connsiteX5" fmla="*/ 87952 w 914320"/>
                      <a:gd name="connsiteY5" fmla="*/ 72850 h 1529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320" h="1529828">
                        <a:moveTo>
                          <a:pt x="142427" y="0"/>
                        </a:moveTo>
                        <a:lnTo>
                          <a:pt x="914320" y="883716"/>
                        </a:lnTo>
                        <a:lnTo>
                          <a:pt x="914320" y="1529828"/>
                        </a:lnTo>
                        <a:lnTo>
                          <a:pt x="0" y="165241"/>
                        </a:lnTo>
                        <a:lnTo>
                          <a:pt x="15915" y="152110"/>
                        </a:lnTo>
                        <a:cubicBezTo>
                          <a:pt x="41162" y="126863"/>
                          <a:pt x="65206" y="100411"/>
                          <a:pt x="87952" y="72850"/>
                        </a:cubicBez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37" name="椭圆 36"/>
                <p:cNvSpPr/>
                <p:nvPr/>
              </p:nvSpPr>
              <p:spPr bwMode="auto">
                <a:xfrm>
                  <a:off x="1316692" y="2023331"/>
                  <a:ext cx="1515193" cy="1515193"/>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792000" rIns="72000" bIns="45720" numCol="1" rtlCol="0" anchor="ctr" anchorCtr="0" compatLnSpc="1"/>
                <a:lstStyle/>
                <a:p>
                  <a:pPr algn="ctr"/>
                  <a:endParaRPr lang="zh-CN" altLang="en-US"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31" name="椭圆 30"/>
              <p:cNvSpPr/>
              <p:nvPr/>
            </p:nvSpPr>
            <p:spPr bwMode="auto">
              <a:xfrm>
                <a:off x="4056991" y="863979"/>
                <a:ext cx="864000" cy="864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792000" rIns="72000" bIns="45720" numCol="1" rtlCol="0" anchor="ctr" anchorCtr="0" compatLnSpc="1"/>
              <a:lstStyle/>
              <a:p>
                <a:pPr algn="ctr"/>
                <a:endParaRPr lang="zh-CN" altLang="en-US"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32" name="椭圆 31"/>
              <p:cNvSpPr/>
              <p:nvPr/>
            </p:nvSpPr>
            <p:spPr bwMode="auto">
              <a:xfrm>
                <a:off x="4610275" y="1676771"/>
                <a:ext cx="864000" cy="864000"/>
              </a:xfrm>
              <a:prstGeom prst="ellipse">
                <a:avLst/>
              </a:prstGeom>
              <a:solidFill>
                <a:schemeClr val="accent1"/>
              </a:solidFill>
              <a:ln>
                <a:noFill/>
              </a:ln>
            </p:spPr>
            <p:txBody>
              <a:bodyPr vert="horz" wrap="square" lIns="91440" tIns="792000" rIns="72000" bIns="45720" numCol="1" rtlCol="0" anchor="ctr" anchorCtr="0" compatLnSpc="1"/>
              <a:lstStyle/>
              <a:p>
                <a:pPr algn="ctr"/>
                <a:endParaRPr lang="zh-CN" altLang="en-US"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33" name="椭圆 32"/>
              <p:cNvSpPr/>
              <p:nvPr/>
            </p:nvSpPr>
            <p:spPr bwMode="auto">
              <a:xfrm>
                <a:off x="5161920" y="2492943"/>
                <a:ext cx="864000" cy="864000"/>
              </a:xfrm>
              <a:prstGeom prst="ellipse">
                <a:avLst/>
              </a:prstGeom>
              <a:solidFill>
                <a:schemeClr val="accent3"/>
              </a:solidFill>
              <a:ln>
                <a:noFill/>
              </a:ln>
            </p:spPr>
            <p:txBody>
              <a:bodyPr vert="horz" wrap="square" lIns="91440" tIns="792000" rIns="72000" bIns="45720" numCol="1" rtlCol="0" anchor="ctr" anchorCtr="0" compatLnSpc="1"/>
              <a:lstStyle/>
              <a:p>
                <a:pPr algn="ctr"/>
                <a:endParaRPr lang="zh-CN" altLang="en-US"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34" name="椭圆 33"/>
              <p:cNvSpPr/>
              <p:nvPr/>
            </p:nvSpPr>
            <p:spPr bwMode="auto">
              <a:xfrm>
                <a:off x="4610275" y="3313189"/>
                <a:ext cx="864000" cy="864000"/>
              </a:xfrm>
              <a:prstGeom prst="ellipse">
                <a:avLst/>
              </a:prstGeom>
              <a:solidFill>
                <a:schemeClr val="accent2"/>
              </a:solidFill>
              <a:ln>
                <a:noFill/>
              </a:ln>
            </p:spPr>
            <p:txBody>
              <a:bodyPr vert="horz" wrap="square" lIns="91440" tIns="792000" rIns="72000" bIns="45720" numCol="1" rtlCol="0" anchor="ctr" anchorCtr="0" compatLnSpc="1"/>
              <a:lstStyle/>
              <a:p>
                <a:pPr algn="ctr"/>
                <a:endParaRPr lang="zh-CN" altLang="en-US"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35" name="椭圆 34"/>
              <p:cNvSpPr/>
              <p:nvPr/>
            </p:nvSpPr>
            <p:spPr bwMode="auto">
              <a:xfrm>
                <a:off x="4056991" y="4144010"/>
                <a:ext cx="864000" cy="864000"/>
              </a:xfrm>
              <a:prstGeom prst="ellipse">
                <a:avLst/>
              </a:prstGeom>
              <a:solidFill>
                <a:schemeClr val="accent6"/>
              </a:solidFill>
              <a:ln>
                <a:noFill/>
              </a:ln>
            </p:spPr>
            <p:txBody>
              <a:bodyPr vert="horz" wrap="square" lIns="91440" tIns="792000" rIns="72000" bIns="45720" numCol="1" rtlCol="0" anchor="ctr" anchorCtr="0" compatLnSpc="1"/>
              <a:lstStyle/>
              <a:p>
                <a:pPr algn="ctr"/>
                <a:endParaRPr lang="zh-CN" altLang="en-US"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grpSp>
          <p:nvGrpSpPr>
            <p:cNvPr id="12" name="组合 11"/>
            <p:cNvGrpSpPr/>
            <p:nvPr/>
          </p:nvGrpSpPr>
          <p:grpSpPr>
            <a:xfrm>
              <a:off x="4993148" y="3114439"/>
              <a:ext cx="696560" cy="982815"/>
              <a:chOff x="4755227" y="3094625"/>
              <a:chExt cx="696560" cy="982815"/>
            </a:xfrm>
          </p:grpSpPr>
          <p:sp>
            <p:nvSpPr>
              <p:cNvPr id="28" name="Freeform 85"/>
              <p:cNvSpPr>
                <a:spLocks noEditPoints="1"/>
              </p:cNvSpPr>
              <p:nvPr/>
            </p:nvSpPr>
            <p:spPr bwMode="auto">
              <a:xfrm>
                <a:off x="4755227" y="3094625"/>
                <a:ext cx="696560" cy="885010"/>
              </a:xfrm>
              <a:custGeom>
                <a:avLst/>
                <a:gdLst>
                  <a:gd name="T0" fmla="*/ 60 w 122"/>
                  <a:gd name="T1" fmla="*/ 155 h 155"/>
                  <a:gd name="T2" fmla="*/ 42 w 122"/>
                  <a:gd name="T3" fmla="*/ 155 h 155"/>
                  <a:gd name="T4" fmla="*/ 28 w 122"/>
                  <a:gd name="T5" fmla="*/ 144 h 155"/>
                  <a:gd name="T6" fmla="*/ 28 w 122"/>
                  <a:gd name="T7" fmla="*/ 140 h 155"/>
                  <a:gd name="T8" fmla="*/ 28 w 122"/>
                  <a:gd name="T9" fmla="*/ 113 h 155"/>
                  <a:gd name="T10" fmla="*/ 27 w 122"/>
                  <a:gd name="T11" fmla="*/ 111 h 155"/>
                  <a:gd name="T12" fmla="*/ 6 w 122"/>
                  <a:gd name="T13" fmla="*/ 86 h 155"/>
                  <a:gd name="T14" fmla="*/ 1 w 122"/>
                  <a:gd name="T15" fmla="*/ 58 h 155"/>
                  <a:gd name="T16" fmla="*/ 12 w 122"/>
                  <a:gd name="T17" fmla="*/ 28 h 155"/>
                  <a:gd name="T18" fmla="*/ 48 w 122"/>
                  <a:gd name="T19" fmla="*/ 4 h 155"/>
                  <a:gd name="T20" fmla="*/ 98 w 122"/>
                  <a:gd name="T21" fmla="*/ 16 h 155"/>
                  <a:gd name="T22" fmla="*/ 119 w 122"/>
                  <a:gd name="T23" fmla="*/ 54 h 155"/>
                  <a:gd name="T24" fmla="*/ 99 w 122"/>
                  <a:gd name="T25" fmla="*/ 107 h 155"/>
                  <a:gd name="T26" fmla="*/ 93 w 122"/>
                  <a:gd name="T27" fmla="*/ 112 h 155"/>
                  <a:gd name="T28" fmla="*/ 93 w 122"/>
                  <a:gd name="T29" fmla="*/ 113 h 155"/>
                  <a:gd name="T30" fmla="*/ 93 w 122"/>
                  <a:gd name="T31" fmla="*/ 141 h 155"/>
                  <a:gd name="T32" fmla="*/ 83 w 122"/>
                  <a:gd name="T33" fmla="*/ 154 h 155"/>
                  <a:gd name="T34" fmla="*/ 78 w 122"/>
                  <a:gd name="T35" fmla="*/ 155 h 155"/>
                  <a:gd name="T36" fmla="*/ 60 w 122"/>
                  <a:gd name="T37" fmla="*/ 155 h 155"/>
                  <a:gd name="T38" fmla="*/ 82 w 122"/>
                  <a:gd name="T39" fmla="*/ 118 h 155"/>
                  <a:gd name="T40" fmla="*/ 82 w 122"/>
                  <a:gd name="T41" fmla="*/ 117 h 155"/>
                  <a:gd name="T42" fmla="*/ 82 w 122"/>
                  <a:gd name="T43" fmla="*/ 107 h 155"/>
                  <a:gd name="T44" fmla="*/ 83 w 122"/>
                  <a:gd name="T45" fmla="*/ 106 h 155"/>
                  <a:gd name="T46" fmla="*/ 88 w 122"/>
                  <a:gd name="T47" fmla="*/ 103 h 155"/>
                  <a:gd name="T48" fmla="*/ 109 w 122"/>
                  <a:gd name="T49" fmla="*/ 68 h 155"/>
                  <a:gd name="T50" fmla="*/ 103 w 122"/>
                  <a:gd name="T51" fmla="*/ 39 h 155"/>
                  <a:gd name="T52" fmla="*/ 52 w 122"/>
                  <a:gd name="T53" fmla="*/ 14 h 155"/>
                  <a:gd name="T54" fmla="*/ 19 w 122"/>
                  <a:gd name="T55" fmla="*/ 35 h 155"/>
                  <a:gd name="T56" fmla="*/ 12 w 122"/>
                  <a:gd name="T57" fmla="*/ 70 h 155"/>
                  <a:gd name="T58" fmla="*/ 24 w 122"/>
                  <a:gd name="T59" fmla="*/ 95 h 155"/>
                  <a:gd name="T60" fmla="*/ 36 w 122"/>
                  <a:gd name="T61" fmla="*/ 105 h 155"/>
                  <a:gd name="T62" fmla="*/ 38 w 122"/>
                  <a:gd name="T63" fmla="*/ 108 h 155"/>
                  <a:gd name="T64" fmla="*/ 38 w 122"/>
                  <a:gd name="T65" fmla="*/ 117 h 155"/>
                  <a:gd name="T66" fmla="*/ 38 w 122"/>
                  <a:gd name="T67" fmla="*/ 118 h 155"/>
                  <a:gd name="T68" fmla="*/ 82 w 122"/>
                  <a:gd name="T69" fmla="*/ 118 h 155"/>
                  <a:gd name="T70" fmla="*/ 38 w 122"/>
                  <a:gd name="T71" fmla="*/ 129 h 155"/>
                  <a:gd name="T72" fmla="*/ 38 w 122"/>
                  <a:gd name="T73" fmla="*/ 141 h 155"/>
                  <a:gd name="T74" fmla="*/ 42 w 122"/>
                  <a:gd name="T75" fmla="*/ 144 h 155"/>
                  <a:gd name="T76" fmla="*/ 79 w 122"/>
                  <a:gd name="T77" fmla="*/ 144 h 155"/>
                  <a:gd name="T78" fmla="*/ 82 w 122"/>
                  <a:gd name="T79" fmla="*/ 141 h 155"/>
                  <a:gd name="T80" fmla="*/ 82 w 122"/>
                  <a:gd name="T81" fmla="*/ 129 h 155"/>
                  <a:gd name="T82" fmla="*/ 82 w 122"/>
                  <a:gd name="T83" fmla="*/ 129 h 155"/>
                  <a:gd name="T84" fmla="*/ 38 w 122"/>
                  <a:gd name="T85" fmla="*/ 12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 h="155">
                    <a:moveTo>
                      <a:pt x="60" y="155"/>
                    </a:moveTo>
                    <a:cubicBezTo>
                      <a:pt x="54" y="155"/>
                      <a:pt x="48" y="155"/>
                      <a:pt x="42" y="155"/>
                    </a:cubicBezTo>
                    <a:cubicBezTo>
                      <a:pt x="35" y="155"/>
                      <a:pt x="30" y="150"/>
                      <a:pt x="28" y="144"/>
                    </a:cubicBezTo>
                    <a:cubicBezTo>
                      <a:pt x="28" y="143"/>
                      <a:pt x="28" y="142"/>
                      <a:pt x="28" y="140"/>
                    </a:cubicBezTo>
                    <a:cubicBezTo>
                      <a:pt x="28" y="131"/>
                      <a:pt x="28" y="122"/>
                      <a:pt x="28" y="113"/>
                    </a:cubicBezTo>
                    <a:cubicBezTo>
                      <a:pt x="28" y="112"/>
                      <a:pt x="28" y="112"/>
                      <a:pt x="27" y="111"/>
                    </a:cubicBezTo>
                    <a:cubicBezTo>
                      <a:pt x="17" y="105"/>
                      <a:pt x="10" y="96"/>
                      <a:pt x="6" y="86"/>
                    </a:cubicBezTo>
                    <a:cubicBezTo>
                      <a:pt x="2" y="77"/>
                      <a:pt x="0" y="68"/>
                      <a:pt x="1" y="58"/>
                    </a:cubicBezTo>
                    <a:cubicBezTo>
                      <a:pt x="2" y="47"/>
                      <a:pt x="5" y="37"/>
                      <a:pt x="12" y="28"/>
                    </a:cubicBezTo>
                    <a:cubicBezTo>
                      <a:pt x="21" y="15"/>
                      <a:pt x="33" y="7"/>
                      <a:pt x="48" y="4"/>
                    </a:cubicBezTo>
                    <a:cubicBezTo>
                      <a:pt x="66" y="0"/>
                      <a:pt x="83" y="4"/>
                      <a:pt x="98" y="16"/>
                    </a:cubicBezTo>
                    <a:cubicBezTo>
                      <a:pt x="110" y="26"/>
                      <a:pt x="117" y="39"/>
                      <a:pt x="119" y="54"/>
                    </a:cubicBezTo>
                    <a:cubicBezTo>
                      <a:pt x="122" y="75"/>
                      <a:pt x="115" y="93"/>
                      <a:pt x="99" y="107"/>
                    </a:cubicBezTo>
                    <a:cubicBezTo>
                      <a:pt x="97" y="109"/>
                      <a:pt x="95" y="110"/>
                      <a:pt x="93" y="112"/>
                    </a:cubicBezTo>
                    <a:cubicBezTo>
                      <a:pt x="93" y="112"/>
                      <a:pt x="93" y="112"/>
                      <a:pt x="93" y="113"/>
                    </a:cubicBezTo>
                    <a:cubicBezTo>
                      <a:pt x="93" y="122"/>
                      <a:pt x="93" y="131"/>
                      <a:pt x="93" y="141"/>
                    </a:cubicBezTo>
                    <a:cubicBezTo>
                      <a:pt x="93" y="147"/>
                      <a:pt x="89" y="152"/>
                      <a:pt x="83" y="154"/>
                    </a:cubicBezTo>
                    <a:cubicBezTo>
                      <a:pt x="82" y="154"/>
                      <a:pt x="80" y="155"/>
                      <a:pt x="78" y="155"/>
                    </a:cubicBezTo>
                    <a:cubicBezTo>
                      <a:pt x="72" y="155"/>
                      <a:pt x="66" y="155"/>
                      <a:pt x="60" y="155"/>
                    </a:cubicBezTo>
                    <a:close/>
                    <a:moveTo>
                      <a:pt x="82" y="118"/>
                    </a:moveTo>
                    <a:cubicBezTo>
                      <a:pt x="82" y="118"/>
                      <a:pt x="82" y="117"/>
                      <a:pt x="82" y="117"/>
                    </a:cubicBezTo>
                    <a:cubicBezTo>
                      <a:pt x="82" y="114"/>
                      <a:pt x="82" y="110"/>
                      <a:pt x="82" y="107"/>
                    </a:cubicBezTo>
                    <a:cubicBezTo>
                      <a:pt x="82" y="106"/>
                      <a:pt x="82" y="106"/>
                      <a:pt x="83" y="106"/>
                    </a:cubicBezTo>
                    <a:cubicBezTo>
                      <a:pt x="84" y="105"/>
                      <a:pt x="86" y="104"/>
                      <a:pt x="88" y="103"/>
                    </a:cubicBezTo>
                    <a:cubicBezTo>
                      <a:pt x="100" y="94"/>
                      <a:pt x="107" y="83"/>
                      <a:pt x="109" y="68"/>
                    </a:cubicBezTo>
                    <a:cubicBezTo>
                      <a:pt x="110" y="58"/>
                      <a:pt x="108" y="48"/>
                      <a:pt x="103" y="39"/>
                    </a:cubicBezTo>
                    <a:cubicBezTo>
                      <a:pt x="93" y="20"/>
                      <a:pt x="73" y="10"/>
                      <a:pt x="52" y="14"/>
                    </a:cubicBezTo>
                    <a:cubicBezTo>
                      <a:pt x="38" y="16"/>
                      <a:pt x="27" y="24"/>
                      <a:pt x="19" y="35"/>
                    </a:cubicBezTo>
                    <a:cubicBezTo>
                      <a:pt x="12" y="46"/>
                      <a:pt x="10" y="58"/>
                      <a:pt x="12" y="70"/>
                    </a:cubicBezTo>
                    <a:cubicBezTo>
                      <a:pt x="14" y="80"/>
                      <a:pt x="18" y="88"/>
                      <a:pt x="24" y="95"/>
                    </a:cubicBezTo>
                    <a:cubicBezTo>
                      <a:pt x="28" y="99"/>
                      <a:pt x="32" y="103"/>
                      <a:pt x="36" y="105"/>
                    </a:cubicBezTo>
                    <a:cubicBezTo>
                      <a:pt x="38" y="106"/>
                      <a:pt x="38" y="107"/>
                      <a:pt x="38" y="108"/>
                    </a:cubicBezTo>
                    <a:cubicBezTo>
                      <a:pt x="38" y="111"/>
                      <a:pt x="38" y="114"/>
                      <a:pt x="38" y="117"/>
                    </a:cubicBezTo>
                    <a:cubicBezTo>
                      <a:pt x="38" y="117"/>
                      <a:pt x="38" y="118"/>
                      <a:pt x="38" y="118"/>
                    </a:cubicBezTo>
                    <a:cubicBezTo>
                      <a:pt x="53" y="118"/>
                      <a:pt x="67" y="118"/>
                      <a:pt x="82" y="118"/>
                    </a:cubicBezTo>
                    <a:close/>
                    <a:moveTo>
                      <a:pt x="38" y="129"/>
                    </a:moveTo>
                    <a:cubicBezTo>
                      <a:pt x="38" y="133"/>
                      <a:pt x="38" y="137"/>
                      <a:pt x="38" y="141"/>
                    </a:cubicBezTo>
                    <a:cubicBezTo>
                      <a:pt x="38" y="143"/>
                      <a:pt x="40" y="144"/>
                      <a:pt x="42" y="144"/>
                    </a:cubicBezTo>
                    <a:cubicBezTo>
                      <a:pt x="54" y="144"/>
                      <a:pt x="66" y="144"/>
                      <a:pt x="79" y="144"/>
                    </a:cubicBezTo>
                    <a:cubicBezTo>
                      <a:pt x="81" y="144"/>
                      <a:pt x="82" y="143"/>
                      <a:pt x="82" y="141"/>
                    </a:cubicBezTo>
                    <a:cubicBezTo>
                      <a:pt x="82" y="137"/>
                      <a:pt x="82" y="133"/>
                      <a:pt x="82" y="129"/>
                    </a:cubicBezTo>
                    <a:cubicBezTo>
                      <a:pt x="82" y="129"/>
                      <a:pt x="82" y="129"/>
                      <a:pt x="82" y="129"/>
                    </a:cubicBezTo>
                    <a:cubicBezTo>
                      <a:pt x="67" y="129"/>
                      <a:pt x="53" y="129"/>
                      <a:pt x="38" y="12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9" name="Freeform 86"/>
              <p:cNvSpPr/>
              <p:nvPr/>
            </p:nvSpPr>
            <p:spPr bwMode="auto">
              <a:xfrm>
                <a:off x="4965150" y="4015418"/>
                <a:ext cx="269559" cy="62022"/>
              </a:xfrm>
              <a:custGeom>
                <a:avLst/>
                <a:gdLst>
                  <a:gd name="T0" fmla="*/ 23 w 47"/>
                  <a:gd name="T1" fmla="*/ 11 h 11"/>
                  <a:gd name="T2" fmla="*/ 5 w 47"/>
                  <a:gd name="T3" fmla="*/ 11 h 11"/>
                  <a:gd name="T4" fmla="*/ 0 w 47"/>
                  <a:gd name="T5" fmla="*/ 5 h 11"/>
                  <a:gd name="T6" fmla="*/ 5 w 47"/>
                  <a:gd name="T7" fmla="*/ 0 h 11"/>
                  <a:gd name="T8" fmla="*/ 6 w 47"/>
                  <a:gd name="T9" fmla="*/ 0 h 11"/>
                  <a:gd name="T10" fmla="*/ 41 w 47"/>
                  <a:gd name="T11" fmla="*/ 0 h 11"/>
                  <a:gd name="T12" fmla="*/ 46 w 47"/>
                  <a:gd name="T13" fmla="*/ 4 h 11"/>
                  <a:gd name="T14" fmla="*/ 41 w 47"/>
                  <a:gd name="T15" fmla="*/ 11 h 11"/>
                  <a:gd name="T16" fmla="*/ 27 w 47"/>
                  <a:gd name="T17" fmla="*/ 11 h 11"/>
                  <a:gd name="T18" fmla="*/ 23 w 47"/>
                  <a:gd name="T1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11">
                    <a:moveTo>
                      <a:pt x="23" y="11"/>
                    </a:moveTo>
                    <a:cubicBezTo>
                      <a:pt x="17" y="11"/>
                      <a:pt x="11" y="11"/>
                      <a:pt x="5" y="11"/>
                    </a:cubicBezTo>
                    <a:cubicBezTo>
                      <a:pt x="2" y="11"/>
                      <a:pt x="0" y="8"/>
                      <a:pt x="0" y="5"/>
                    </a:cubicBezTo>
                    <a:cubicBezTo>
                      <a:pt x="0" y="2"/>
                      <a:pt x="2" y="1"/>
                      <a:pt x="5" y="0"/>
                    </a:cubicBezTo>
                    <a:cubicBezTo>
                      <a:pt x="5" y="0"/>
                      <a:pt x="5" y="0"/>
                      <a:pt x="6" y="0"/>
                    </a:cubicBezTo>
                    <a:cubicBezTo>
                      <a:pt x="17" y="0"/>
                      <a:pt x="29" y="0"/>
                      <a:pt x="41" y="0"/>
                    </a:cubicBezTo>
                    <a:cubicBezTo>
                      <a:pt x="44" y="0"/>
                      <a:pt x="46" y="2"/>
                      <a:pt x="46" y="4"/>
                    </a:cubicBezTo>
                    <a:cubicBezTo>
                      <a:pt x="47" y="7"/>
                      <a:pt x="45" y="11"/>
                      <a:pt x="41" y="11"/>
                    </a:cubicBezTo>
                    <a:cubicBezTo>
                      <a:pt x="37" y="11"/>
                      <a:pt x="32" y="11"/>
                      <a:pt x="27" y="11"/>
                    </a:cubicBezTo>
                    <a:cubicBezTo>
                      <a:pt x="26" y="11"/>
                      <a:pt x="25" y="11"/>
                      <a:pt x="23" y="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grpSp>
          <p:nvGrpSpPr>
            <p:cNvPr id="13" name="Group 93"/>
            <p:cNvGrpSpPr>
              <a:grpSpLocks noChangeAspect="1"/>
            </p:cNvGrpSpPr>
            <p:nvPr/>
          </p:nvGrpSpPr>
          <p:grpSpPr>
            <a:xfrm>
              <a:off x="11063372" y="3392312"/>
              <a:ext cx="536786" cy="500128"/>
              <a:chOff x="2775" y="2062"/>
              <a:chExt cx="205" cy="191"/>
            </a:xfrm>
            <a:solidFill>
              <a:schemeClr val="bg1"/>
            </a:solidFill>
          </p:grpSpPr>
          <p:sp>
            <p:nvSpPr>
              <p:cNvPr id="26" name="Freeform 95"/>
              <p:cNvSpPr/>
              <p:nvPr/>
            </p:nvSpPr>
            <p:spPr bwMode="auto">
              <a:xfrm>
                <a:off x="2775" y="2062"/>
                <a:ext cx="205" cy="160"/>
              </a:xfrm>
              <a:custGeom>
                <a:avLst/>
                <a:gdLst>
                  <a:gd name="T0" fmla="*/ 67 w 85"/>
                  <a:gd name="T1" fmla="*/ 19 h 66"/>
                  <a:gd name="T2" fmla="*/ 63 w 85"/>
                  <a:gd name="T3" fmla="*/ 23 h 66"/>
                  <a:gd name="T4" fmla="*/ 30 w 85"/>
                  <a:gd name="T5" fmla="*/ 53 h 66"/>
                  <a:gd name="T6" fmla="*/ 28 w 85"/>
                  <a:gd name="T7" fmla="*/ 54 h 66"/>
                  <a:gd name="T8" fmla="*/ 1 w 85"/>
                  <a:gd name="T9" fmla="*/ 45 h 66"/>
                  <a:gd name="T10" fmla="*/ 0 w 85"/>
                  <a:gd name="T11" fmla="*/ 44 h 66"/>
                  <a:gd name="T12" fmla="*/ 1 w 85"/>
                  <a:gd name="T13" fmla="*/ 43 h 66"/>
                  <a:gd name="T14" fmla="*/ 14 w 85"/>
                  <a:gd name="T15" fmla="*/ 36 h 66"/>
                  <a:gd name="T16" fmla="*/ 84 w 85"/>
                  <a:gd name="T17" fmla="*/ 1 h 66"/>
                  <a:gd name="T18" fmla="*/ 84 w 85"/>
                  <a:gd name="T19" fmla="*/ 1 h 66"/>
                  <a:gd name="T20" fmla="*/ 85 w 85"/>
                  <a:gd name="T21" fmla="*/ 2 h 66"/>
                  <a:gd name="T22" fmla="*/ 85 w 85"/>
                  <a:gd name="T23" fmla="*/ 3 h 66"/>
                  <a:gd name="T24" fmla="*/ 71 w 85"/>
                  <a:gd name="T25" fmla="*/ 62 h 66"/>
                  <a:gd name="T26" fmla="*/ 70 w 85"/>
                  <a:gd name="T27" fmla="*/ 65 h 66"/>
                  <a:gd name="T28" fmla="*/ 68 w 85"/>
                  <a:gd name="T29" fmla="*/ 66 h 66"/>
                  <a:gd name="T30" fmla="*/ 38 w 85"/>
                  <a:gd name="T31" fmla="*/ 57 h 66"/>
                  <a:gd name="T32" fmla="*/ 37 w 85"/>
                  <a:gd name="T33" fmla="*/ 56 h 66"/>
                  <a:gd name="T34" fmla="*/ 37 w 85"/>
                  <a:gd name="T35" fmla="*/ 55 h 66"/>
                  <a:gd name="T36" fmla="*/ 45 w 85"/>
                  <a:gd name="T37" fmla="*/ 46 h 66"/>
                  <a:gd name="T38" fmla="*/ 67 w 85"/>
                  <a:gd name="T39" fmla="*/ 20 h 66"/>
                  <a:gd name="T40" fmla="*/ 67 w 85"/>
                  <a:gd name="T41" fmla="*/ 20 h 66"/>
                  <a:gd name="T42" fmla="*/ 67 w 85"/>
                  <a:gd name="T43" fmla="*/ 1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66">
                    <a:moveTo>
                      <a:pt x="67" y="19"/>
                    </a:moveTo>
                    <a:cubicBezTo>
                      <a:pt x="66" y="21"/>
                      <a:pt x="65" y="22"/>
                      <a:pt x="63" y="23"/>
                    </a:cubicBezTo>
                    <a:cubicBezTo>
                      <a:pt x="52" y="33"/>
                      <a:pt x="41" y="43"/>
                      <a:pt x="30" y="53"/>
                    </a:cubicBezTo>
                    <a:cubicBezTo>
                      <a:pt x="29" y="54"/>
                      <a:pt x="29" y="54"/>
                      <a:pt x="28" y="54"/>
                    </a:cubicBezTo>
                    <a:cubicBezTo>
                      <a:pt x="19" y="51"/>
                      <a:pt x="10" y="48"/>
                      <a:pt x="1" y="45"/>
                    </a:cubicBezTo>
                    <a:cubicBezTo>
                      <a:pt x="0" y="45"/>
                      <a:pt x="0" y="44"/>
                      <a:pt x="0" y="44"/>
                    </a:cubicBezTo>
                    <a:cubicBezTo>
                      <a:pt x="0" y="44"/>
                      <a:pt x="0" y="43"/>
                      <a:pt x="1" y="43"/>
                    </a:cubicBezTo>
                    <a:cubicBezTo>
                      <a:pt x="5" y="41"/>
                      <a:pt x="10" y="39"/>
                      <a:pt x="14" y="36"/>
                    </a:cubicBezTo>
                    <a:cubicBezTo>
                      <a:pt x="37" y="24"/>
                      <a:pt x="61" y="13"/>
                      <a:pt x="84" y="1"/>
                    </a:cubicBezTo>
                    <a:cubicBezTo>
                      <a:pt x="84" y="1"/>
                      <a:pt x="84" y="1"/>
                      <a:pt x="84" y="1"/>
                    </a:cubicBezTo>
                    <a:cubicBezTo>
                      <a:pt x="85" y="0"/>
                      <a:pt x="85" y="1"/>
                      <a:pt x="85" y="2"/>
                    </a:cubicBezTo>
                    <a:cubicBezTo>
                      <a:pt x="85" y="2"/>
                      <a:pt x="85" y="2"/>
                      <a:pt x="85" y="3"/>
                    </a:cubicBezTo>
                    <a:cubicBezTo>
                      <a:pt x="80" y="22"/>
                      <a:pt x="75" y="42"/>
                      <a:pt x="71" y="62"/>
                    </a:cubicBezTo>
                    <a:cubicBezTo>
                      <a:pt x="70" y="63"/>
                      <a:pt x="70" y="64"/>
                      <a:pt x="70" y="65"/>
                    </a:cubicBezTo>
                    <a:cubicBezTo>
                      <a:pt x="70" y="66"/>
                      <a:pt x="69" y="66"/>
                      <a:pt x="68" y="66"/>
                    </a:cubicBezTo>
                    <a:cubicBezTo>
                      <a:pt x="58" y="63"/>
                      <a:pt x="48" y="60"/>
                      <a:pt x="38" y="57"/>
                    </a:cubicBezTo>
                    <a:cubicBezTo>
                      <a:pt x="38" y="57"/>
                      <a:pt x="37" y="57"/>
                      <a:pt x="37" y="56"/>
                    </a:cubicBezTo>
                    <a:cubicBezTo>
                      <a:pt x="37" y="56"/>
                      <a:pt x="37" y="56"/>
                      <a:pt x="37" y="55"/>
                    </a:cubicBezTo>
                    <a:cubicBezTo>
                      <a:pt x="40" y="52"/>
                      <a:pt x="42" y="49"/>
                      <a:pt x="45" y="46"/>
                    </a:cubicBezTo>
                    <a:cubicBezTo>
                      <a:pt x="52" y="38"/>
                      <a:pt x="60" y="29"/>
                      <a:pt x="67" y="20"/>
                    </a:cubicBezTo>
                    <a:cubicBezTo>
                      <a:pt x="67" y="20"/>
                      <a:pt x="67" y="20"/>
                      <a:pt x="67" y="20"/>
                    </a:cubicBezTo>
                    <a:cubicBezTo>
                      <a:pt x="67" y="19"/>
                      <a:pt x="67" y="19"/>
                      <a:pt x="67"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7" name="Freeform 96"/>
              <p:cNvSpPr/>
              <p:nvPr/>
            </p:nvSpPr>
            <p:spPr bwMode="auto">
              <a:xfrm>
                <a:off x="2864" y="2210"/>
                <a:ext cx="24" cy="43"/>
              </a:xfrm>
              <a:custGeom>
                <a:avLst/>
                <a:gdLst>
                  <a:gd name="T0" fmla="*/ 0 w 10"/>
                  <a:gd name="T1" fmla="*/ 9 h 18"/>
                  <a:gd name="T2" fmla="*/ 0 w 10"/>
                  <a:gd name="T3" fmla="*/ 1 h 18"/>
                  <a:gd name="T4" fmla="*/ 1 w 10"/>
                  <a:gd name="T5" fmla="*/ 0 h 18"/>
                  <a:gd name="T6" fmla="*/ 9 w 10"/>
                  <a:gd name="T7" fmla="*/ 3 h 18"/>
                  <a:gd name="T8" fmla="*/ 10 w 10"/>
                  <a:gd name="T9" fmla="*/ 4 h 18"/>
                  <a:gd name="T10" fmla="*/ 2 w 10"/>
                  <a:gd name="T11" fmla="*/ 17 h 18"/>
                  <a:gd name="T12" fmla="*/ 1 w 10"/>
                  <a:gd name="T13" fmla="*/ 17 h 18"/>
                  <a:gd name="T14" fmla="*/ 0 w 10"/>
                  <a:gd name="T15" fmla="*/ 18 h 18"/>
                  <a:gd name="T16" fmla="*/ 0 w 10"/>
                  <a:gd name="T17" fmla="*/ 17 h 18"/>
                  <a:gd name="T18" fmla="*/ 0 w 10"/>
                  <a:gd name="T19" fmla="*/ 13 h 18"/>
                  <a:gd name="T20" fmla="*/ 0 w 10"/>
                  <a:gd name="T21"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8">
                    <a:moveTo>
                      <a:pt x="0" y="9"/>
                    </a:moveTo>
                    <a:cubicBezTo>
                      <a:pt x="0" y="6"/>
                      <a:pt x="0" y="4"/>
                      <a:pt x="0" y="1"/>
                    </a:cubicBezTo>
                    <a:cubicBezTo>
                      <a:pt x="0" y="0"/>
                      <a:pt x="0" y="0"/>
                      <a:pt x="1" y="0"/>
                    </a:cubicBezTo>
                    <a:cubicBezTo>
                      <a:pt x="4" y="1"/>
                      <a:pt x="7" y="2"/>
                      <a:pt x="9" y="3"/>
                    </a:cubicBezTo>
                    <a:cubicBezTo>
                      <a:pt x="10" y="3"/>
                      <a:pt x="10" y="3"/>
                      <a:pt x="10" y="4"/>
                    </a:cubicBezTo>
                    <a:cubicBezTo>
                      <a:pt x="7" y="9"/>
                      <a:pt x="4" y="13"/>
                      <a:pt x="2" y="17"/>
                    </a:cubicBezTo>
                    <a:cubicBezTo>
                      <a:pt x="2" y="17"/>
                      <a:pt x="2" y="17"/>
                      <a:pt x="1" y="17"/>
                    </a:cubicBezTo>
                    <a:cubicBezTo>
                      <a:pt x="1" y="18"/>
                      <a:pt x="1" y="18"/>
                      <a:pt x="0" y="18"/>
                    </a:cubicBezTo>
                    <a:cubicBezTo>
                      <a:pt x="0" y="18"/>
                      <a:pt x="0" y="17"/>
                      <a:pt x="0" y="17"/>
                    </a:cubicBezTo>
                    <a:cubicBezTo>
                      <a:pt x="0" y="16"/>
                      <a:pt x="0" y="14"/>
                      <a:pt x="0" y="13"/>
                    </a:cubicBezTo>
                    <a:cubicBezTo>
                      <a:pt x="0" y="12"/>
                      <a:pt x="0" y="10"/>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4" name="Freeform 47"/>
            <p:cNvSpPr>
              <a:spLocks noEditPoints="1"/>
            </p:cNvSpPr>
            <p:nvPr/>
          </p:nvSpPr>
          <p:spPr bwMode="auto">
            <a:xfrm>
              <a:off x="10588297" y="4227886"/>
              <a:ext cx="518141" cy="412594"/>
            </a:xfrm>
            <a:custGeom>
              <a:avLst/>
              <a:gdLst>
                <a:gd name="T0" fmla="*/ 50 w 112"/>
                <a:gd name="T1" fmla="*/ 83 h 89"/>
                <a:gd name="T2" fmla="*/ 32 w 112"/>
                <a:gd name="T3" fmla="*/ 80 h 89"/>
                <a:gd name="T4" fmla="*/ 27 w 112"/>
                <a:gd name="T5" fmla="*/ 78 h 89"/>
                <a:gd name="T6" fmla="*/ 22 w 112"/>
                <a:gd name="T7" fmla="*/ 75 h 89"/>
                <a:gd name="T8" fmla="*/ 19 w 112"/>
                <a:gd name="T9" fmla="*/ 76 h 89"/>
                <a:gd name="T10" fmla="*/ 15 w 112"/>
                <a:gd name="T11" fmla="*/ 81 h 89"/>
                <a:gd name="T12" fmla="*/ 11 w 112"/>
                <a:gd name="T13" fmla="*/ 86 h 89"/>
                <a:gd name="T14" fmla="*/ 3 w 112"/>
                <a:gd name="T15" fmla="*/ 85 h 89"/>
                <a:gd name="T16" fmla="*/ 1 w 112"/>
                <a:gd name="T17" fmla="*/ 82 h 89"/>
                <a:gd name="T18" fmla="*/ 1 w 112"/>
                <a:gd name="T19" fmla="*/ 78 h 89"/>
                <a:gd name="T20" fmla="*/ 6 w 112"/>
                <a:gd name="T21" fmla="*/ 72 h 89"/>
                <a:gd name="T22" fmla="*/ 11 w 112"/>
                <a:gd name="T23" fmla="*/ 68 h 89"/>
                <a:gd name="T24" fmla="*/ 12 w 112"/>
                <a:gd name="T25" fmla="*/ 67 h 89"/>
                <a:gd name="T26" fmla="*/ 12 w 112"/>
                <a:gd name="T27" fmla="*/ 64 h 89"/>
                <a:gd name="T28" fmla="*/ 11 w 112"/>
                <a:gd name="T29" fmla="*/ 59 h 89"/>
                <a:gd name="T30" fmla="*/ 14 w 112"/>
                <a:gd name="T31" fmla="*/ 39 h 89"/>
                <a:gd name="T32" fmla="*/ 24 w 112"/>
                <a:gd name="T33" fmla="*/ 25 h 89"/>
                <a:gd name="T34" fmla="*/ 44 w 112"/>
                <a:gd name="T35" fmla="*/ 14 h 89"/>
                <a:gd name="T36" fmla="*/ 51 w 112"/>
                <a:gd name="T37" fmla="*/ 12 h 89"/>
                <a:gd name="T38" fmla="*/ 69 w 112"/>
                <a:gd name="T39" fmla="*/ 12 h 89"/>
                <a:gd name="T40" fmla="*/ 83 w 112"/>
                <a:gd name="T41" fmla="*/ 10 h 89"/>
                <a:gd name="T42" fmla="*/ 90 w 112"/>
                <a:gd name="T43" fmla="*/ 8 h 89"/>
                <a:gd name="T44" fmla="*/ 92 w 112"/>
                <a:gd name="T45" fmla="*/ 6 h 89"/>
                <a:gd name="T46" fmla="*/ 97 w 112"/>
                <a:gd name="T47" fmla="*/ 2 h 89"/>
                <a:gd name="T48" fmla="*/ 98 w 112"/>
                <a:gd name="T49" fmla="*/ 2 h 89"/>
                <a:gd name="T50" fmla="*/ 98 w 112"/>
                <a:gd name="T51" fmla="*/ 1 h 89"/>
                <a:gd name="T52" fmla="*/ 101 w 112"/>
                <a:gd name="T53" fmla="*/ 0 h 89"/>
                <a:gd name="T54" fmla="*/ 102 w 112"/>
                <a:gd name="T55" fmla="*/ 0 h 89"/>
                <a:gd name="T56" fmla="*/ 103 w 112"/>
                <a:gd name="T57" fmla="*/ 0 h 89"/>
                <a:gd name="T58" fmla="*/ 107 w 112"/>
                <a:gd name="T59" fmla="*/ 3 h 89"/>
                <a:gd name="T60" fmla="*/ 110 w 112"/>
                <a:gd name="T61" fmla="*/ 12 h 89"/>
                <a:gd name="T62" fmla="*/ 112 w 112"/>
                <a:gd name="T63" fmla="*/ 26 h 89"/>
                <a:gd name="T64" fmla="*/ 108 w 112"/>
                <a:gd name="T65" fmla="*/ 45 h 89"/>
                <a:gd name="T66" fmla="*/ 99 w 112"/>
                <a:gd name="T67" fmla="*/ 60 h 89"/>
                <a:gd name="T68" fmla="*/ 75 w 112"/>
                <a:gd name="T69" fmla="*/ 77 h 89"/>
                <a:gd name="T70" fmla="*/ 60 w 112"/>
                <a:gd name="T71" fmla="*/ 82 h 89"/>
                <a:gd name="T72" fmla="*/ 50 w 112"/>
                <a:gd name="T73" fmla="*/ 83 h 89"/>
                <a:gd name="T74" fmla="*/ 50 w 112"/>
                <a:gd name="T75" fmla="*/ 83 h 89"/>
                <a:gd name="T76" fmla="*/ 28 w 112"/>
                <a:gd name="T77" fmla="*/ 64 h 89"/>
                <a:gd name="T78" fmla="*/ 31 w 112"/>
                <a:gd name="T79" fmla="*/ 63 h 89"/>
                <a:gd name="T80" fmla="*/ 38 w 112"/>
                <a:gd name="T81" fmla="*/ 56 h 89"/>
                <a:gd name="T82" fmla="*/ 50 w 112"/>
                <a:gd name="T83" fmla="*/ 47 h 89"/>
                <a:gd name="T84" fmla="*/ 69 w 112"/>
                <a:gd name="T85" fmla="*/ 40 h 89"/>
                <a:gd name="T86" fmla="*/ 76 w 112"/>
                <a:gd name="T87" fmla="*/ 40 h 89"/>
                <a:gd name="T88" fmla="*/ 80 w 112"/>
                <a:gd name="T89" fmla="*/ 36 h 89"/>
                <a:gd name="T90" fmla="*/ 76 w 112"/>
                <a:gd name="T91" fmla="*/ 32 h 89"/>
                <a:gd name="T92" fmla="*/ 64 w 112"/>
                <a:gd name="T93" fmla="*/ 33 h 89"/>
                <a:gd name="T94" fmla="*/ 42 w 112"/>
                <a:gd name="T95" fmla="*/ 43 h 89"/>
                <a:gd name="T96" fmla="*/ 29 w 112"/>
                <a:gd name="T97" fmla="*/ 54 h 89"/>
                <a:gd name="T98" fmla="*/ 25 w 112"/>
                <a:gd name="T99" fmla="*/ 58 h 89"/>
                <a:gd name="T100" fmla="*/ 25 w 112"/>
                <a:gd name="T101" fmla="*/ 62 h 89"/>
                <a:gd name="T102" fmla="*/ 28 w 112"/>
                <a:gd name="T103" fmla="*/ 6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 h="89">
                  <a:moveTo>
                    <a:pt x="50" y="83"/>
                  </a:moveTo>
                  <a:cubicBezTo>
                    <a:pt x="44" y="83"/>
                    <a:pt x="38" y="82"/>
                    <a:pt x="32" y="80"/>
                  </a:cubicBezTo>
                  <a:cubicBezTo>
                    <a:pt x="31" y="80"/>
                    <a:pt x="29" y="79"/>
                    <a:pt x="27" y="78"/>
                  </a:cubicBezTo>
                  <a:cubicBezTo>
                    <a:pt x="26" y="77"/>
                    <a:pt x="24" y="76"/>
                    <a:pt x="22" y="75"/>
                  </a:cubicBezTo>
                  <a:cubicBezTo>
                    <a:pt x="20" y="75"/>
                    <a:pt x="20" y="75"/>
                    <a:pt x="19" y="76"/>
                  </a:cubicBezTo>
                  <a:cubicBezTo>
                    <a:pt x="17" y="78"/>
                    <a:pt x="16" y="80"/>
                    <a:pt x="15" y="81"/>
                  </a:cubicBezTo>
                  <a:cubicBezTo>
                    <a:pt x="14" y="83"/>
                    <a:pt x="13" y="85"/>
                    <a:pt x="11" y="86"/>
                  </a:cubicBezTo>
                  <a:cubicBezTo>
                    <a:pt x="9" y="89"/>
                    <a:pt x="4" y="88"/>
                    <a:pt x="3" y="85"/>
                  </a:cubicBezTo>
                  <a:cubicBezTo>
                    <a:pt x="2" y="84"/>
                    <a:pt x="1" y="83"/>
                    <a:pt x="1" y="82"/>
                  </a:cubicBezTo>
                  <a:cubicBezTo>
                    <a:pt x="0" y="80"/>
                    <a:pt x="0" y="79"/>
                    <a:pt x="1" y="78"/>
                  </a:cubicBezTo>
                  <a:cubicBezTo>
                    <a:pt x="2" y="75"/>
                    <a:pt x="4" y="74"/>
                    <a:pt x="6" y="72"/>
                  </a:cubicBezTo>
                  <a:cubicBezTo>
                    <a:pt x="8" y="71"/>
                    <a:pt x="9" y="69"/>
                    <a:pt x="11" y="68"/>
                  </a:cubicBezTo>
                  <a:cubicBezTo>
                    <a:pt x="12" y="67"/>
                    <a:pt x="12" y="67"/>
                    <a:pt x="12" y="67"/>
                  </a:cubicBezTo>
                  <a:cubicBezTo>
                    <a:pt x="13" y="66"/>
                    <a:pt x="13" y="65"/>
                    <a:pt x="12" y="64"/>
                  </a:cubicBezTo>
                  <a:cubicBezTo>
                    <a:pt x="12" y="62"/>
                    <a:pt x="11" y="61"/>
                    <a:pt x="11" y="59"/>
                  </a:cubicBezTo>
                  <a:cubicBezTo>
                    <a:pt x="10" y="52"/>
                    <a:pt x="11" y="45"/>
                    <a:pt x="14" y="39"/>
                  </a:cubicBezTo>
                  <a:cubicBezTo>
                    <a:pt x="16" y="33"/>
                    <a:pt x="19" y="29"/>
                    <a:pt x="24" y="25"/>
                  </a:cubicBezTo>
                  <a:cubicBezTo>
                    <a:pt x="29" y="20"/>
                    <a:pt x="36" y="16"/>
                    <a:pt x="44" y="14"/>
                  </a:cubicBezTo>
                  <a:cubicBezTo>
                    <a:pt x="46" y="13"/>
                    <a:pt x="49" y="13"/>
                    <a:pt x="51" y="12"/>
                  </a:cubicBezTo>
                  <a:cubicBezTo>
                    <a:pt x="57" y="12"/>
                    <a:pt x="63" y="12"/>
                    <a:pt x="69" y="12"/>
                  </a:cubicBezTo>
                  <a:cubicBezTo>
                    <a:pt x="74" y="11"/>
                    <a:pt x="78" y="11"/>
                    <a:pt x="83" y="10"/>
                  </a:cubicBezTo>
                  <a:cubicBezTo>
                    <a:pt x="85" y="10"/>
                    <a:pt x="88" y="9"/>
                    <a:pt x="90" y="8"/>
                  </a:cubicBezTo>
                  <a:cubicBezTo>
                    <a:pt x="91" y="7"/>
                    <a:pt x="92" y="7"/>
                    <a:pt x="92" y="6"/>
                  </a:cubicBezTo>
                  <a:cubicBezTo>
                    <a:pt x="94" y="5"/>
                    <a:pt x="95" y="3"/>
                    <a:pt x="97" y="2"/>
                  </a:cubicBezTo>
                  <a:cubicBezTo>
                    <a:pt x="97" y="2"/>
                    <a:pt x="97" y="1"/>
                    <a:pt x="98" y="2"/>
                  </a:cubicBezTo>
                  <a:cubicBezTo>
                    <a:pt x="98" y="2"/>
                    <a:pt x="98" y="1"/>
                    <a:pt x="98" y="1"/>
                  </a:cubicBezTo>
                  <a:cubicBezTo>
                    <a:pt x="99" y="1"/>
                    <a:pt x="100" y="0"/>
                    <a:pt x="101" y="0"/>
                  </a:cubicBezTo>
                  <a:cubicBezTo>
                    <a:pt x="102" y="0"/>
                    <a:pt x="102" y="0"/>
                    <a:pt x="102" y="0"/>
                  </a:cubicBezTo>
                  <a:cubicBezTo>
                    <a:pt x="103" y="0"/>
                    <a:pt x="103" y="0"/>
                    <a:pt x="103" y="0"/>
                  </a:cubicBezTo>
                  <a:cubicBezTo>
                    <a:pt x="105" y="0"/>
                    <a:pt x="106" y="2"/>
                    <a:pt x="107" y="3"/>
                  </a:cubicBezTo>
                  <a:cubicBezTo>
                    <a:pt x="109" y="6"/>
                    <a:pt x="110" y="9"/>
                    <a:pt x="110" y="12"/>
                  </a:cubicBezTo>
                  <a:cubicBezTo>
                    <a:pt x="111" y="16"/>
                    <a:pt x="112" y="21"/>
                    <a:pt x="112" y="26"/>
                  </a:cubicBezTo>
                  <a:cubicBezTo>
                    <a:pt x="112" y="32"/>
                    <a:pt x="110" y="39"/>
                    <a:pt x="108" y="45"/>
                  </a:cubicBezTo>
                  <a:cubicBezTo>
                    <a:pt x="106" y="51"/>
                    <a:pt x="103" y="56"/>
                    <a:pt x="99" y="60"/>
                  </a:cubicBezTo>
                  <a:cubicBezTo>
                    <a:pt x="92" y="67"/>
                    <a:pt x="84" y="73"/>
                    <a:pt x="75" y="77"/>
                  </a:cubicBezTo>
                  <a:cubicBezTo>
                    <a:pt x="70" y="79"/>
                    <a:pt x="65" y="81"/>
                    <a:pt x="60" y="82"/>
                  </a:cubicBezTo>
                  <a:cubicBezTo>
                    <a:pt x="57" y="83"/>
                    <a:pt x="54" y="83"/>
                    <a:pt x="50" y="83"/>
                  </a:cubicBezTo>
                  <a:cubicBezTo>
                    <a:pt x="50" y="83"/>
                    <a:pt x="50" y="83"/>
                    <a:pt x="50" y="83"/>
                  </a:cubicBezTo>
                  <a:close/>
                  <a:moveTo>
                    <a:pt x="28" y="64"/>
                  </a:moveTo>
                  <a:cubicBezTo>
                    <a:pt x="29" y="64"/>
                    <a:pt x="30" y="63"/>
                    <a:pt x="31" y="63"/>
                  </a:cubicBezTo>
                  <a:cubicBezTo>
                    <a:pt x="34" y="60"/>
                    <a:pt x="36" y="58"/>
                    <a:pt x="38" y="56"/>
                  </a:cubicBezTo>
                  <a:cubicBezTo>
                    <a:pt x="42" y="52"/>
                    <a:pt x="46" y="49"/>
                    <a:pt x="50" y="47"/>
                  </a:cubicBezTo>
                  <a:cubicBezTo>
                    <a:pt x="56" y="43"/>
                    <a:pt x="62" y="41"/>
                    <a:pt x="69" y="40"/>
                  </a:cubicBezTo>
                  <a:cubicBezTo>
                    <a:pt x="71" y="40"/>
                    <a:pt x="74" y="40"/>
                    <a:pt x="76" y="40"/>
                  </a:cubicBezTo>
                  <a:cubicBezTo>
                    <a:pt x="79" y="40"/>
                    <a:pt x="80" y="38"/>
                    <a:pt x="80" y="36"/>
                  </a:cubicBezTo>
                  <a:cubicBezTo>
                    <a:pt x="80" y="33"/>
                    <a:pt x="78" y="32"/>
                    <a:pt x="76" y="32"/>
                  </a:cubicBezTo>
                  <a:cubicBezTo>
                    <a:pt x="72" y="32"/>
                    <a:pt x="68" y="32"/>
                    <a:pt x="64" y="33"/>
                  </a:cubicBezTo>
                  <a:cubicBezTo>
                    <a:pt x="56" y="35"/>
                    <a:pt x="48" y="38"/>
                    <a:pt x="42" y="43"/>
                  </a:cubicBezTo>
                  <a:cubicBezTo>
                    <a:pt x="37" y="46"/>
                    <a:pt x="33" y="50"/>
                    <a:pt x="29" y="54"/>
                  </a:cubicBezTo>
                  <a:cubicBezTo>
                    <a:pt x="28" y="55"/>
                    <a:pt x="26" y="56"/>
                    <a:pt x="25" y="58"/>
                  </a:cubicBezTo>
                  <a:cubicBezTo>
                    <a:pt x="24" y="59"/>
                    <a:pt x="24" y="60"/>
                    <a:pt x="25" y="62"/>
                  </a:cubicBezTo>
                  <a:cubicBezTo>
                    <a:pt x="25" y="63"/>
                    <a:pt x="27" y="64"/>
                    <a:pt x="28" y="64"/>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nvGrpSpPr>
            <p:cNvPr id="15" name="Group 15"/>
            <p:cNvGrpSpPr>
              <a:grpSpLocks noChangeAspect="1"/>
            </p:cNvGrpSpPr>
            <p:nvPr/>
          </p:nvGrpSpPr>
          <p:grpSpPr>
            <a:xfrm>
              <a:off x="9992416" y="4987913"/>
              <a:ext cx="569351" cy="538002"/>
              <a:chOff x="864" y="477"/>
              <a:chExt cx="563" cy="532"/>
            </a:xfrm>
            <a:solidFill>
              <a:schemeClr val="bg1"/>
            </a:solidFill>
          </p:grpSpPr>
          <p:sp>
            <p:nvSpPr>
              <p:cNvPr id="23" name="Freeform 17"/>
              <p:cNvSpPr/>
              <p:nvPr/>
            </p:nvSpPr>
            <p:spPr bwMode="auto">
              <a:xfrm>
                <a:off x="912" y="477"/>
                <a:ext cx="515" cy="532"/>
              </a:xfrm>
              <a:custGeom>
                <a:avLst/>
                <a:gdLst>
                  <a:gd name="T0" fmla="*/ 66 w 216"/>
                  <a:gd name="T1" fmla="*/ 37 h 223"/>
                  <a:gd name="T2" fmla="*/ 65 w 216"/>
                  <a:gd name="T3" fmla="*/ 36 h 223"/>
                  <a:gd name="T4" fmla="*/ 62 w 216"/>
                  <a:gd name="T5" fmla="*/ 32 h 223"/>
                  <a:gd name="T6" fmla="*/ 50 w 216"/>
                  <a:gd name="T7" fmla="*/ 24 h 223"/>
                  <a:gd name="T8" fmla="*/ 49 w 216"/>
                  <a:gd name="T9" fmla="*/ 23 h 223"/>
                  <a:gd name="T10" fmla="*/ 172 w 216"/>
                  <a:gd name="T11" fmla="*/ 34 h 223"/>
                  <a:gd name="T12" fmla="*/ 185 w 216"/>
                  <a:gd name="T13" fmla="*/ 170 h 223"/>
                  <a:gd name="T14" fmla="*/ 52 w 216"/>
                  <a:gd name="T15" fmla="*/ 197 h 223"/>
                  <a:gd name="T16" fmla="*/ 6 w 216"/>
                  <a:gd name="T17" fmla="*/ 140 h 223"/>
                  <a:gd name="T18" fmla="*/ 3 w 216"/>
                  <a:gd name="T19" fmla="*/ 92 h 223"/>
                  <a:gd name="T20" fmla="*/ 15 w 216"/>
                  <a:gd name="T21" fmla="*/ 99 h 223"/>
                  <a:gd name="T22" fmla="*/ 18 w 216"/>
                  <a:gd name="T23" fmla="*/ 102 h 223"/>
                  <a:gd name="T24" fmla="*/ 22 w 216"/>
                  <a:gd name="T25" fmla="*/ 102 h 223"/>
                  <a:gd name="T26" fmla="*/ 55 w 216"/>
                  <a:gd name="T27" fmla="*/ 175 h 223"/>
                  <a:gd name="T28" fmla="*/ 116 w 216"/>
                  <a:gd name="T29" fmla="*/ 190 h 223"/>
                  <a:gd name="T30" fmla="*/ 183 w 216"/>
                  <a:gd name="T31" fmla="*/ 88 h 223"/>
                  <a:gd name="T32" fmla="*/ 166 w 216"/>
                  <a:gd name="T33" fmla="*/ 56 h 223"/>
                  <a:gd name="T34" fmla="*/ 136 w 216"/>
                  <a:gd name="T35" fmla="*/ 34 h 223"/>
                  <a:gd name="T36" fmla="*/ 101 w 216"/>
                  <a:gd name="T37" fmla="*/ 27 h 223"/>
                  <a:gd name="T38" fmla="*/ 66 w 216"/>
                  <a:gd name="T39" fmla="*/ 3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6" h="223">
                    <a:moveTo>
                      <a:pt x="66" y="37"/>
                    </a:moveTo>
                    <a:cubicBezTo>
                      <a:pt x="65" y="36"/>
                      <a:pt x="65" y="36"/>
                      <a:pt x="65" y="36"/>
                    </a:cubicBezTo>
                    <a:cubicBezTo>
                      <a:pt x="66" y="34"/>
                      <a:pt x="64" y="33"/>
                      <a:pt x="62" y="32"/>
                    </a:cubicBezTo>
                    <a:cubicBezTo>
                      <a:pt x="58" y="30"/>
                      <a:pt x="54" y="27"/>
                      <a:pt x="50" y="24"/>
                    </a:cubicBezTo>
                    <a:cubicBezTo>
                      <a:pt x="50" y="24"/>
                      <a:pt x="50" y="23"/>
                      <a:pt x="49" y="23"/>
                    </a:cubicBezTo>
                    <a:cubicBezTo>
                      <a:pt x="83" y="1"/>
                      <a:pt x="135" y="0"/>
                      <a:pt x="172" y="34"/>
                    </a:cubicBezTo>
                    <a:cubicBezTo>
                      <a:pt x="211" y="70"/>
                      <a:pt x="216" y="129"/>
                      <a:pt x="185" y="170"/>
                    </a:cubicBezTo>
                    <a:cubicBezTo>
                      <a:pt x="154" y="212"/>
                      <a:pt x="97" y="223"/>
                      <a:pt x="52" y="197"/>
                    </a:cubicBezTo>
                    <a:cubicBezTo>
                      <a:pt x="29" y="183"/>
                      <a:pt x="14" y="164"/>
                      <a:pt x="6" y="140"/>
                    </a:cubicBezTo>
                    <a:cubicBezTo>
                      <a:pt x="2" y="126"/>
                      <a:pt x="0" y="100"/>
                      <a:pt x="3" y="92"/>
                    </a:cubicBezTo>
                    <a:cubicBezTo>
                      <a:pt x="7" y="94"/>
                      <a:pt x="11" y="97"/>
                      <a:pt x="15" y="99"/>
                    </a:cubicBezTo>
                    <a:cubicBezTo>
                      <a:pt x="16" y="100"/>
                      <a:pt x="17" y="101"/>
                      <a:pt x="18" y="102"/>
                    </a:cubicBezTo>
                    <a:cubicBezTo>
                      <a:pt x="19" y="102"/>
                      <a:pt x="21" y="102"/>
                      <a:pt x="22" y="102"/>
                    </a:cubicBezTo>
                    <a:cubicBezTo>
                      <a:pt x="20" y="132"/>
                      <a:pt x="31" y="156"/>
                      <a:pt x="55" y="175"/>
                    </a:cubicBezTo>
                    <a:cubicBezTo>
                      <a:pt x="73" y="188"/>
                      <a:pt x="94" y="193"/>
                      <a:pt x="116" y="190"/>
                    </a:cubicBezTo>
                    <a:cubicBezTo>
                      <a:pt x="164" y="182"/>
                      <a:pt x="195" y="135"/>
                      <a:pt x="183" y="88"/>
                    </a:cubicBezTo>
                    <a:cubicBezTo>
                      <a:pt x="179" y="76"/>
                      <a:pt x="174" y="65"/>
                      <a:pt x="166" y="56"/>
                    </a:cubicBezTo>
                    <a:cubicBezTo>
                      <a:pt x="158" y="47"/>
                      <a:pt x="148" y="39"/>
                      <a:pt x="136" y="34"/>
                    </a:cubicBezTo>
                    <a:cubicBezTo>
                      <a:pt x="125" y="29"/>
                      <a:pt x="113" y="27"/>
                      <a:pt x="101" y="27"/>
                    </a:cubicBezTo>
                    <a:cubicBezTo>
                      <a:pt x="88" y="28"/>
                      <a:pt x="77" y="31"/>
                      <a:pt x="66"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4" name="Freeform 18"/>
              <p:cNvSpPr/>
              <p:nvPr/>
            </p:nvSpPr>
            <p:spPr bwMode="auto">
              <a:xfrm>
                <a:off x="864" y="508"/>
                <a:ext cx="339" cy="272"/>
              </a:xfrm>
              <a:custGeom>
                <a:avLst/>
                <a:gdLst>
                  <a:gd name="T0" fmla="*/ 123 w 142"/>
                  <a:gd name="T1" fmla="*/ 114 h 114"/>
                  <a:gd name="T2" fmla="*/ 114 w 142"/>
                  <a:gd name="T3" fmla="*/ 111 h 114"/>
                  <a:gd name="T4" fmla="*/ 86 w 142"/>
                  <a:gd name="T5" fmla="*/ 92 h 114"/>
                  <a:gd name="T6" fmla="*/ 60 w 142"/>
                  <a:gd name="T7" fmla="*/ 75 h 114"/>
                  <a:gd name="T8" fmla="*/ 57 w 142"/>
                  <a:gd name="T9" fmla="*/ 74 h 114"/>
                  <a:gd name="T10" fmla="*/ 42 w 142"/>
                  <a:gd name="T11" fmla="*/ 78 h 114"/>
                  <a:gd name="T12" fmla="*/ 40 w 142"/>
                  <a:gd name="T13" fmla="*/ 78 h 114"/>
                  <a:gd name="T14" fmla="*/ 4 w 142"/>
                  <a:gd name="T15" fmla="*/ 53 h 114"/>
                  <a:gd name="T16" fmla="*/ 0 w 142"/>
                  <a:gd name="T17" fmla="*/ 46 h 114"/>
                  <a:gd name="T18" fmla="*/ 7 w 142"/>
                  <a:gd name="T19" fmla="*/ 40 h 114"/>
                  <a:gd name="T20" fmla="*/ 26 w 142"/>
                  <a:gd name="T21" fmla="*/ 37 h 114"/>
                  <a:gd name="T22" fmla="*/ 31 w 142"/>
                  <a:gd name="T23" fmla="*/ 28 h 114"/>
                  <a:gd name="T24" fmla="*/ 28 w 142"/>
                  <a:gd name="T25" fmla="*/ 8 h 114"/>
                  <a:gd name="T26" fmla="*/ 31 w 142"/>
                  <a:gd name="T27" fmla="*/ 1 h 114"/>
                  <a:gd name="T28" fmla="*/ 39 w 142"/>
                  <a:gd name="T29" fmla="*/ 1 h 114"/>
                  <a:gd name="T30" fmla="*/ 52 w 142"/>
                  <a:gd name="T31" fmla="*/ 11 h 114"/>
                  <a:gd name="T32" fmla="*/ 75 w 142"/>
                  <a:gd name="T33" fmla="*/ 26 h 114"/>
                  <a:gd name="T34" fmla="*/ 76 w 142"/>
                  <a:gd name="T35" fmla="*/ 28 h 114"/>
                  <a:gd name="T36" fmla="*/ 78 w 142"/>
                  <a:gd name="T37" fmla="*/ 45 h 114"/>
                  <a:gd name="T38" fmla="*/ 79 w 142"/>
                  <a:gd name="T39" fmla="*/ 46 h 114"/>
                  <a:gd name="T40" fmla="*/ 122 w 142"/>
                  <a:gd name="T41" fmla="*/ 75 h 114"/>
                  <a:gd name="T42" fmla="*/ 134 w 142"/>
                  <a:gd name="T43" fmla="*/ 83 h 114"/>
                  <a:gd name="T44" fmla="*/ 140 w 142"/>
                  <a:gd name="T45" fmla="*/ 101 h 114"/>
                  <a:gd name="T46" fmla="*/ 126 w 142"/>
                  <a:gd name="T47" fmla="*/ 114 h 114"/>
                  <a:gd name="T48" fmla="*/ 123 w 142"/>
                  <a:gd name="T4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2" h="114">
                    <a:moveTo>
                      <a:pt x="123" y="114"/>
                    </a:moveTo>
                    <a:cubicBezTo>
                      <a:pt x="120" y="114"/>
                      <a:pt x="117" y="113"/>
                      <a:pt x="114" y="111"/>
                    </a:cubicBezTo>
                    <a:cubicBezTo>
                      <a:pt x="105" y="105"/>
                      <a:pt x="95" y="98"/>
                      <a:pt x="86" y="92"/>
                    </a:cubicBezTo>
                    <a:cubicBezTo>
                      <a:pt x="77" y="86"/>
                      <a:pt x="69" y="81"/>
                      <a:pt x="60" y="75"/>
                    </a:cubicBezTo>
                    <a:cubicBezTo>
                      <a:pt x="59" y="74"/>
                      <a:pt x="58" y="74"/>
                      <a:pt x="57" y="74"/>
                    </a:cubicBezTo>
                    <a:cubicBezTo>
                      <a:pt x="52" y="76"/>
                      <a:pt x="47" y="77"/>
                      <a:pt x="42" y="78"/>
                    </a:cubicBezTo>
                    <a:cubicBezTo>
                      <a:pt x="41" y="78"/>
                      <a:pt x="40" y="78"/>
                      <a:pt x="40" y="78"/>
                    </a:cubicBezTo>
                    <a:cubicBezTo>
                      <a:pt x="28" y="70"/>
                      <a:pt x="16" y="62"/>
                      <a:pt x="4" y="53"/>
                    </a:cubicBezTo>
                    <a:cubicBezTo>
                      <a:pt x="1" y="51"/>
                      <a:pt x="0" y="49"/>
                      <a:pt x="0" y="46"/>
                    </a:cubicBezTo>
                    <a:cubicBezTo>
                      <a:pt x="1" y="43"/>
                      <a:pt x="3" y="41"/>
                      <a:pt x="7" y="40"/>
                    </a:cubicBezTo>
                    <a:cubicBezTo>
                      <a:pt x="13" y="39"/>
                      <a:pt x="19" y="38"/>
                      <a:pt x="26" y="37"/>
                    </a:cubicBezTo>
                    <a:cubicBezTo>
                      <a:pt x="30" y="36"/>
                      <a:pt x="32" y="32"/>
                      <a:pt x="31" y="28"/>
                    </a:cubicBezTo>
                    <a:cubicBezTo>
                      <a:pt x="30" y="21"/>
                      <a:pt x="29" y="15"/>
                      <a:pt x="28" y="8"/>
                    </a:cubicBezTo>
                    <a:cubicBezTo>
                      <a:pt x="27" y="5"/>
                      <a:pt x="28" y="3"/>
                      <a:pt x="31" y="1"/>
                    </a:cubicBezTo>
                    <a:cubicBezTo>
                      <a:pt x="33" y="0"/>
                      <a:pt x="36" y="0"/>
                      <a:pt x="39" y="1"/>
                    </a:cubicBezTo>
                    <a:cubicBezTo>
                      <a:pt x="43" y="4"/>
                      <a:pt x="48" y="7"/>
                      <a:pt x="52" y="11"/>
                    </a:cubicBezTo>
                    <a:cubicBezTo>
                      <a:pt x="60" y="16"/>
                      <a:pt x="67" y="21"/>
                      <a:pt x="75" y="26"/>
                    </a:cubicBezTo>
                    <a:cubicBezTo>
                      <a:pt x="75" y="26"/>
                      <a:pt x="76" y="27"/>
                      <a:pt x="76" y="28"/>
                    </a:cubicBezTo>
                    <a:cubicBezTo>
                      <a:pt x="77" y="34"/>
                      <a:pt x="77" y="39"/>
                      <a:pt x="78" y="45"/>
                    </a:cubicBezTo>
                    <a:cubicBezTo>
                      <a:pt x="78" y="45"/>
                      <a:pt x="79" y="46"/>
                      <a:pt x="79" y="46"/>
                    </a:cubicBezTo>
                    <a:cubicBezTo>
                      <a:pt x="94" y="56"/>
                      <a:pt x="108" y="65"/>
                      <a:pt x="122" y="75"/>
                    </a:cubicBezTo>
                    <a:cubicBezTo>
                      <a:pt x="126" y="78"/>
                      <a:pt x="130" y="80"/>
                      <a:pt x="134" y="83"/>
                    </a:cubicBezTo>
                    <a:cubicBezTo>
                      <a:pt x="139" y="87"/>
                      <a:pt x="142" y="94"/>
                      <a:pt x="140" y="101"/>
                    </a:cubicBezTo>
                    <a:cubicBezTo>
                      <a:pt x="138" y="107"/>
                      <a:pt x="132" y="113"/>
                      <a:pt x="126" y="114"/>
                    </a:cubicBezTo>
                    <a:cubicBezTo>
                      <a:pt x="125" y="114"/>
                      <a:pt x="124" y="114"/>
                      <a:pt x="123"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5" name="Freeform 19"/>
              <p:cNvSpPr/>
              <p:nvPr/>
            </p:nvSpPr>
            <p:spPr bwMode="auto">
              <a:xfrm>
                <a:off x="1017" y="589"/>
                <a:ext cx="291" cy="301"/>
              </a:xfrm>
              <a:custGeom>
                <a:avLst/>
                <a:gdLst>
                  <a:gd name="T0" fmla="*/ 2 w 122"/>
                  <a:gd name="T1" fmla="*/ 57 h 126"/>
                  <a:gd name="T2" fmla="*/ 3 w 122"/>
                  <a:gd name="T3" fmla="*/ 58 h 126"/>
                  <a:gd name="T4" fmla="*/ 22 w 122"/>
                  <a:gd name="T5" fmla="*/ 70 h 126"/>
                  <a:gd name="T6" fmla="*/ 23 w 122"/>
                  <a:gd name="T7" fmla="*/ 72 h 126"/>
                  <a:gd name="T8" fmla="*/ 50 w 122"/>
                  <a:gd name="T9" fmla="*/ 98 h 126"/>
                  <a:gd name="T10" fmla="*/ 87 w 122"/>
                  <a:gd name="T11" fmla="*/ 88 h 126"/>
                  <a:gd name="T12" fmla="*/ 97 w 122"/>
                  <a:gd name="T13" fmla="*/ 58 h 126"/>
                  <a:gd name="T14" fmla="*/ 76 w 122"/>
                  <a:gd name="T15" fmla="*/ 29 h 126"/>
                  <a:gd name="T16" fmla="*/ 57 w 122"/>
                  <a:gd name="T17" fmla="*/ 25 h 126"/>
                  <a:gd name="T18" fmla="*/ 56 w 122"/>
                  <a:gd name="T19" fmla="*/ 25 h 126"/>
                  <a:gd name="T20" fmla="*/ 49 w 122"/>
                  <a:gd name="T21" fmla="*/ 23 h 126"/>
                  <a:gd name="T22" fmla="*/ 33 w 122"/>
                  <a:gd name="T23" fmla="*/ 12 h 126"/>
                  <a:gd name="T24" fmla="*/ 32 w 122"/>
                  <a:gd name="T25" fmla="*/ 11 h 126"/>
                  <a:gd name="T26" fmla="*/ 102 w 122"/>
                  <a:gd name="T27" fmla="*/ 23 h 126"/>
                  <a:gd name="T28" fmla="*/ 106 w 122"/>
                  <a:gd name="T29" fmla="*/ 96 h 126"/>
                  <a:gd name="T30" fmla="*/ 35 w 122"/>
                  <a:gd name="T31" fmla="*/ 114 h 126"/>
                  <a:gd name="T32" fmla="*/ 2 w 122"/>
                  <a:gd name="T33" fmla="*/ 5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 h="125">
                    <a:moveTo>
                      <a:pt x="2" y="57"/>
                    </a:moveTo>
                    <a:cubicBezTo>
                      <a:pt x="3" y="57"/>
                      <a:pt x="3" y="57"/>
                      <a:pt x="3" y="58"/>
                    </a:cubicBezTo>
                    <a:cubicBezTo>
                      <a:pt x="9" y="62"/>
                      <a:pt x="16" y="66"/>
                      <a:pt x="22" y="70"/>
                    </a:cubicBezTo>
                    <a:cubicBezTo>
                      <a:pt x="23" y="71"/>
                      <a:pt x="23" y="71"/>
                      <a:pt x="23" y="72"/>
                    </a:cubicBezTo>
                    <a:cubicBezTo>
                      <a:pt x="27" y="85"/>
                      <a:pt x="36" y="95"/>
                      <a:pt x="50" y="98"/>
                    </a:cubicBezTo>
                    <a:cubicBezTo>
                      <a:pt x="64" y="102"/>
                      <a:pt x="77" y="98"/>
                      <a:pt x="87" y="88"/>
                    </a:cubicBezTo>
                    <a:cubicBezTo>
                      <a:pt x="95" y="79"/>
                      <a:pt x="98" y="69"/>
                      <a:pt x="97" y="58"/>
                    </a:cubicBezTo>
                    <a:cubicBezTo>
                      <a:pt x="95" y="45"/>
                      <a:pt x="88" y="35"/>
                      <a:pt x="76" y="29"/>
                    </a:cubicBezTo>
                    <a:cubicBezTo>
                      <a:pt x="70" y="25"/>
                      <a:pt x="64" y="24"/>
                      <a:pt x="57" y="25"/>
                    </a:cubicBezTo>
                    <a:cubicBezTo>
                      <a:pt x="57" y="25"/>
                      <a:pt x="56" y="25"/>
                      <a:pt x="56" y="25"/>
                    </a:cubicBezTo>
                    <a:cubicBezTo>
                      <a:pt x="54" y="26"/>
                      <a:pt x="51" y="25"/>
                      <a:pt x="49" y="23"/>
                    </a:cubicBezTo>
                    <a:cubicBezTo>
                      <a:pt x="44" y="19"/>
                      <a:pt x="39" y="16"/>
                      <a:pt x="33" y="12"/>
                    </a:cubicBezTo>
                    <a:cubicBezTo>
                      <a:pt x="33" y="12"/>
                      <a:pt x="33" y="12"/>
                      <a:pt x="32" y="11"/>
                    </a:cubicBezTo>
                    <a:cubicBezTo>
                      <a:pt x="53" y="0"/>
                      <a:pt x="82" y="2"/>
                      <a:pt x="102" y="23"/>
                    </a:cubicBezTo>
                    <a:cubicBezTo>
                      <a:pt x="120" y="43"/>
                      <a:pt x="122" y="73"/>
                      <a:pt x="106" y="96"/>
                    </a:cubicBezTo>
                    <a:cubicBezTo>
                      <a:pt x="90" y="118"/>
                      <a:pt x="61" y="126"/>
                      <a:pt x="35" y="114"/>
                    </a:cubicBezTo>
                    <a:cubicBezTo>
                      <a:pt x="10" y="102"/>
                      <a:pt x="0" y="77"/>
                      <a:pt x="2"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grpSp>
          <p:nvGrpSpPr>
            <p:cNvPr id="16" name="组合 15"/>
            <p:cNvGrpSpPr/>
            <p:nvPr/>
          </p:nvGrpSpPr>
          <p:grpSpPr>
            <a:xfrm>
              <a:off x="10010857" y="1763436"/>
              <a:ext cx="566852" cy="462825"/>
              <a:chOff x="5016501" y="2319338"/>
              <a:chExt cx="423862" cy="346076"/>
            </a:xfrm>
            <a:solidFill>
              <a:schemeClr val="bg1"/>
            </a:solidFill>
          </p:grpSpPr>
          <p:sp>
            <p:nvSpPr>
              <p:cNvPr id="21" name="Freeform 64"/>
              <p:cNvSpPr>
                <a:spLocks noEditPoints="1"/>
              </p:cNvSpPr>
              <p:nvPr/>
            </p:nvSpPr>
            <p:spPr bwMode="auto">
              <a:xfrm>
                <a:off x="5016501" y="2319338"/>
                <a:ext cx="298450" cy="274638"/>
              </a:xfrm>
              <a:custGeom>
                <a:avLst/>
                <a:gdLst>
                  <a:gd name="T0" fmla="*/ 0 w 79"/>
                  <a:gd name="T1" fmla="*/ 32 h 73"/>
                  <a:gd name="T2" fmla="*/ 0 w 79"/>
                  <a:gd name="T3" fmla="*/ 29 h 73"/>
                  <a:gd name="T4" fmla="*/ 5 w 79"/>
                  <a:gd name="T5" fmla="*/ 18 h 73"/>
                  <a:gd name="T6" fmla="*/ 23 w 79"/>
                  <a:gd name="T7" fmla="*/ 3 h 73"/>
                  <a:gd name="T8" fmla="*/ 36 w 79"/>
                  <a:gd name="T9" fmla="*/ 1 h 73"/>
                  <a:gd name="T10" fmla="*/ 59 w 79"/>
                  <a:gd name="T11" fmla="*/ 5 h 73"/>
                  <a:gd name="T12" fmla="*/ 75 w 79"/>
                  <a:gd name="T13" fmla="*/ 18 h 73"/>
                  <a:gd name="T14" fmla="*/ 79 w 79"/>
                  <a:gd name="T15" fmla="*/ 28 h 73"/>
                  <a:gd name="T16" fmla="*/ 77 w 79"/>
                  <a:gd name="T17" fmla="*/ 28 h 73"/>
                  <a:gd name="T18" fmla="*/ 61 w 79"/>
                  <a:gd name="T19" fmla="*/ 31 h 73"/>
                  <a:gd name="T20" fmla="*/ 46 w 79"/>
                  <a:gd name="T21" fmla="*/ 44 h 73"/>
                  <a:gd name="T22" fmla="*/ 42 w 79"/>
                  <a:gd name="T23" fmla="*/ 57 h 73"/>
                  <a:gd name="T24" fmla="*/ 43 w 79"/>
                  <a:gd name="T25" fmla="*/ 67 h 73"/>
                  <a:gd name="T26" fmla="*/ 43 w 79"/>
                  <a:gd name="T27" fmla="*/ 68 h 73"/>
                  <a:gd name="T28" fmla="*/ 39 w 79"/>
                  <a:gd name="T29" fmla="*/ 68 h 73"/>
                  <a:gd name="T30" fmla="*/ 28 w 79"/>
                  <a:gd name="T31" fmla="*/ 66 h 73"/>
                  <a:gd name="T32" fmla="*/ 23 w 79"/>
                  <a:gd name="T33" fmla="*/ 67 h 73"/>
                  <a:gd name="T34" fmla="*/ 12 w 79"/>
                  <a:gd name="T35" fmla="*/ 73 h 73"/>
                  <a:gd name="T36" fmla="*/ 12 w 79"/>
                  <a:gd name="T37" fmla="*/ 73 h 73"/>
                  <a:gd name="T38" fmla="*/ 12 w 79"/>
                  <a:gd name="T39" fmla="*/ 72 h 73"/>
                  <a:gd name="T40" fmla="*/ 15 w 79"/>
                  <a:gd name="T41" fmla="*/ 61 h 73"/>
                  <a:gd name="T42" fmla="*/ 15 w 79"/>
                  <a:gd name="T43" fmla="*/ 61 h 73"/>
                  <a:gd name="T44" fmla="*/ 6 w 79"/>
                  <a:gd name="T45" fmla="*/ 53 h 73"/>
                  <a:gd name="T46" fmla="*/ 0 w 79"/>
                  <a:gd name="T47" fmla="*/ 38 h 73"/>
                  <a:gd name="T48" fmla="*/ 0 w 79"/>
                  <a:gd name="T49" fmla="*/ 36 h 73"/>
                  <a:gd name="T50" fmla="*/ 0 w 79"/>
                  <a:gd name="T51" fmla="*/ 32 h 73"/>
                  <a:gd name="T52" fmla="*/ 26 w 79"/>
                  <a:gd name="T53" fmla="*/ 27 h 73"/>
                  <a:gd name="T54" fmla="*/ 30 w 79"/>
                  <a:gd name="T55" fmla="*/ 26 h 73"/>
                  <a:gd name="T56" fmla="*/ 31 w 79"/>
                  <a:gd name="T57" fmla="*/ 21 h 73"/>
                  <a:gd name="T58" fmla="*/ 28 w 79"/>
                  <a:gd name="T59" fmla="*/ 18 h 73"/>
                  <a:gd name="T60" fmla="*/ 22 w 79"/>
                  <a:gd name="T61" fmla="*/ 19 h 73"/>
                  <a:gd name="T62" fmla="*/ 22 w 79"/>
                  <a:gd name="T63" fmla="*/ 25 h 73"/>
                  <a:gd name="T64" fmla="*/ 26 w 79"/>
                  <a:gd name="T65" fmla="*/ 27 h 73"/>
                  <a:gd name="T66" fmla="*/ 54 w 79"/>
                  <a:gd name="T67" fmla="*/ 27 h 73"/>
                  <a:gd name="T68" fmla="*/ 58 w 79"/>
                  <a:gd name="T69" fmla="*/ 26 h 73"/>
                  <a:gd name="T70" fmla="*/ 59 w 79"/>
                  <a:gd name="T71" fmla="*/ 21 h 73"/>
                  <a:gd name="T72" fmla="*/ 57 w 79"/>
                  <a:gd name="T73" fmla="*/ 18 h 73"/>
                  <a:gd name="T74" fmla="*/ 50 w 79"/>
                  <a:gd name="T75" fmla="*/ 19 h 73"/>
                  <a:gd name="T76" fmla="*/ 49 w 79"/>
                  <a:gd name="T77" fmla="*/ 25 h 73"/>
                  <a:gd name="T78" fmla="*/ 54 w 79"/>
                  <a:gd name="T79" fmla="*/ 2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 h="73">
                    <a:moveTo>
                      <a:pt x="0" y="32"/>
                    </a:moveTo>
                    <a:cubicBezTo>
                      <a:pt x="0" y="31"/>
                      <a:pt x="0" y="30"/>
                      <a:pt x="0" y="29"/>
                    </a:cubicBezTo>
                    <a:cubicBezTo>
                      <a:pt x="1" y="25"/>
                      <a:pt x="2" y="21"/>
                      <a:pt x="5" y="18"/>
                    </a:cubicBezTo>
                    <a:cubicBezTo>
                      <a:pt x="9" y="11"/>
                      <a:pt x="16" y="6"/>
                      <a:pt x="23" y="3"/>
                    </a:cubicBezTo>
                    <a:cubicBezTo>
                      <a:pt x="28" y="2"/>
                      <a:pt x="32" y="1"/>
                      <a:pt x="36" y="1"/>
                    </a:cubicBezTo>
                    <a:cubicBezTo>
                      <a:pt x="44" y="0"/>
                      <a:pt x="52" y="2"/>
                      <a:pt x="59" y="5"/>
                    </a:cubicBezTo>
                    <a:cubicBezTo>
                      <a:pt x="66" y="8"/>
                      <a:pt x="71" y="12"/>
                      <a:pt x="75" y="18"/>
                    </a:cubicBezTo>
                    <a:cubicBezTo>
                      <a:pt x="77" y="21"/>
                      <a:pt x="79" y="25"/>
                      <a:pt x="79" y="28"/>
                    </a:cubicBezTo>
                    <a:cubicBezTo>
                      <a:pt x="78" y="28"/>
                      <a:pt x="78" y="28"/>
                      <a:pt x="77" y="28"/>
                    </a:cubicBezTo>
                    <a:cubicBezTo>
                      <a:pt x="71" y="28"/>
                      <a:pt x="66" y="29"/>
                      <a:pt x="61" y="31"/>
                    </a:cubicBezTo>
                    <a:cubicBezTo>
                      <a:pt x="55" y="34"/>
                      <a:pt x="50" y="38"/>
                      <a:pt x="46" y="44"/>
                    </a:cubicBezTo>
                    <a:cubicBezTo>
                      <a:pt x="44" y="48"/>
                      <a:pt x="42" y="53"/>
                      <a:pt x="42" y="57"/>
                    </a:cubicBezTo>
                    <a:cubicBezTo>
                      <a:pt x="42" y="61"/>
                      <a:pt x="42" y="64"/>
                      <a:pt x="43" y="67"/>
                    </a:cubicBezTo>
                    <a:cubicBezTo>
                      <a:pt x="43" y="67"/>
                      <a:pt x="43" y="68"/>
                      <a:pt x="43" y="68"/>
                    </a:cubicBezTo>
                    <a:cubicBezTo>
                      <a:pt x="42" y="68"/>
                      <a:pt x="40" y="68"/>
                      <a:pt x="39" y="68"/>
                    </a:cubicBezTo>
                    <a:cubicBezTo>
                      <a:pt x="35" y="68"/>
                      <a:pt x="31" y="67"/>
                      <a:pt x="28" y="66"/>
                    </a:cubicBezTo>
                    <a:cubicBezTo>
                      <a:pt x="26" y="66"/>
                      <a:pt x="25" y="66"/>
                      <a:pt x="23" y="67"/>
                    </a:cubicBezTo>
                    <a:cubicBezTo>
                      <a:pt x="20" y="69"/>
                      <a:pt x="16" y="71"/>
                      <a:pt x="12" y="73"/>
                    </a:cubicBezTo>
                    <a:cubicBezTo>
                      <a:pt x="12" y="73"/>
                      <a:pt x="12" y="73"/>
                      <a:pt x="12" y="73"/>
                    </a:cubicBezTo>
                    <a:cubicBezTo>
                      <a:pt x="12" y="73"/>
                      <a:pt x="12" y="72"/>
                      <a:pt x="12" y="72"/>
                    </a:cubicBezTo>
                    <a:cubicBezTo>
                      <a:pt x="13" y="69"/>
                      <a:pt x="14" y="65"/>
                      <a:pt x="15" y="61"/>
                    </a:cubicBezTo>
                    <a:cubicBezTo>
                      <a:pt x="16" y="61"/>
                      <a:pt x="15" y="61"/>
                      <a:pt x="15" y="61"/>
                    </a:cubicBezTo>
                    <a:cubicBezTo>
                      <a:pt x="12" y="58"/>
                      <a:pt x="9" y="56"/>
                      <a:pt x="6" y="53"/>
                    </a:cubicBezTo>
                    <a:cubicBezTo>
                      <a:pt x="3" y="48"/>
                      <a:pt x="1" y="43"/>
                      <a:pt x="0" y="38"/>
                    </a:cubicBezTo>
                    <a:cubicBezTo>
                      <a:pt x="0" y="37"/>
                      <a:pt x="0" y="37"/>
                      <a:pt x="0" y="36"/>
                    </a:cubicBezTo>
                    <a:cubicBezTo>
                      <a:pt x="0" y="35"/>
                      <a:pt x="0" y="34"/>
                      <a:pt x="0" y="32"/>
                    </a:cubicBezTo>
                    <a:close/>
                    <a:moveTo>
                      <a:pt x="26" y="27"/>
                    </a:moveTo>
                    <a:cubicBezTo>
                      <a:pt x="28" y="27"/>
                      <a:pt x="29" y="27"/>
                      <a:pt x="30" y="26"/>
                    </a:cubicBezTo>
                    <a:cubicBezTo>
                      <a:pt x="31" y="24"/>
                      <a:pt x="32" y="23"/>
                      <a:pt x="31" y="21"/>
                    </a:cubicBezTo>
                    <a:cubicBezTo>
                      <a:pt x="31" y="19"/>
                      <a:pt x="30" y="18"/>
                      <a:pt x="28" y="18"/>
                    </a:cubicBezTo>
                    <a:cubicBezTo>
                      <a:pt x="26" y="17"/>
                      <a:pt x="24" y="17"/>
                      <a:pt x="22" y="19"/>
                    </a:cubicBezTo>
                    <a:cubicBezTo>
                      <a:pt x="20" y="20"/>
                      <a:pt x="20" y="23"/>
                      <a:pt x="22" y="25"/>
                    </a:cubicBezTo>
                    <a:cubicBezTo>
                      <a:pt x="23" y="27"/>
                      <a:pt x="25" y="27"/>
                      <a:pt x="26" y="27"/>
                    </a:cubicBezTo>
                    <a:close/>
                    <a:moveTo>
                      <a:pt x="54" y="27"/>
                    </a:moveTo>
                    <a:cubicBezTo>
                      <a:pt x="56" y="27"/>
                      <a:pt x="57" y="27"/>
                      <a:pt x="58" y="26"/>
                    </a:cubicBezTo>
                    <a:cubicBezTo>
                      <a:pt x="59" y="24"/>
                      <a:pt x="59" y="23"/>
                      <a:pt x="59" y="21"/>
                    </a:cubicBezTo>
                    <a:cubicBezTo>
                      <a:pt x="59" y="20"/>
                      <a:pt x="58" y="19"/>
                      <a:pt x="57" y="18"/>
                    </a:cubicBezTo>
                    <a:cubicBezTo>
                      <a:pt x="55" y="17"/>
                      <a:pt x="52" y="17"/>
                      <a:pt x="50" y="19"/>
                    </a:cubicBezTo>
                    <a:cubicBezTo>
                      <a:pt x="48" y="21"/>
                      <a:pt x="48" y="23"/>
                      <a:pt x="49" y="25"/>
                    </a:cubicBezTo>
                    <a:cubicBezTo>
                      <a:pt x="50" y="27"/>
                      <a:pt x="52" y="27"/>
                      <a:pt x="5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2" name="Freeform 65"/>
              <p:cNvSpPr>
                <a:spLocks noEditPoints="1"/>
              </p:cNvSpPr>
              <p:nvPr/>
            </p:nvSpPr>
            <p:spPr bwMode="auto">
              <a:xfrm>
                <a:off x="5180013" y="2432051"/>
                <a:ext cx="260350" cy="233363"/>
              </a:xfrm>
              <a:custGeom>
                <a:avLst/>
                <a:gdLst>
                  <a:gd name="T0" fmla="*/ 69 w 69"/>
                  <a:gd name="T1" fmla="*/ 30 h 62"/>
                  <a:gd name="T2" fmla="*/ 68 w 69"/>
                  <a:gd name="T3" fmla="*/ 33 h 62"/>
                  <a:gd name="T4" fmla="*/ 64 w 69"/>
                  <a:gd name="T5" fmla="*/ 43 h 62"/>
                  <a:gd name="T6" fmla="*/ 56 w 69"/>
                  <a:gd name="T7" fmla="*/ 51 h 62"/>
                  <a:gd name="T8" fmla="*/ 55 w 69"/>
                  <a:gd name="T9" fmla="*/ 52 h 62"/>
                  <a:gd name="T10" fmla="*/ 58 w 69"/>
                  <a:gd name="T11" fmla="*/ 62 h 62"/>
                  <a:gd name="T12" fmla="*/ 57 w 69"/>
                  <a:gd name="T13" fmla="*/ 61 h 62"/>
                  <a:gd name="T14" fmla="*/ 47 w 69"/>
                  <a:gd name="T15" fmla="*/ 56 h 62"/>
                  <a:gd name="T16" fmla="*/ 46 w 69"/>
                  <a:gd name="T17" fmla="*/ 56 h 62"/>
                  <a:gd name="T18" fmla="*/ 38 w 69"/>
                  <a:gd name="T19" fmla="*/ 58 h 62"/>
                  <a:gd name="T20" fmla="*/ 29 w 69"/>
                  <a:gd name="T21" fmla="*/ 57 h 62"/>
                  <a:gd name="T22" fmla="*/ 15 w 69"/>
                  <a:gd name="T23" fmla="*/ 52 h 62"/>
                  <a:gd name="T24" fmla="*/ 3 w 69"/>
                  <a:gd name="T25" fmla="*/ 38 h 62"/>
                  <a:gd name="T26" fmla="*/ 4 w 69"/>
                  <a:gd name="T27" fmla="*/ 18 h 62"/>
                  <a:gd name="T28" fmla="*/ 19 w 69"/>
                  <a:gd name="T29" fmla="*/ 4 h 62"/>
                  <a:gd name="T30" fmla="*/ 37 w 69"/>
                  <a:gd name="T31" fmla="*/ 0 h 62"/>
                  <a:gd name="T32" fmla="*/ 61 w 69"/>
                  <a:gd name="T33" fmla="*/ 12 h 62"/>
                  <a:gd name="T34" fmla="*/ 68 w 69"/>
                  <a:gd name="T35" fmla="*/ 25 h 62"/>
                  <a:gd name="T36" fmla="*/ 69 w 69"/>
                  <a:gd name="T37" fmla="*/ 27 h 62"/>
                  <a:gd name="T38" fmla="*/ 69 w 69"/>
                  <a:gd name="T39" fmla="*/ 30 h 62"/>
                  <a:gd name="T40" fmla="*/ 24 w 69"/>
                  <a:gd name="T41" fmla="*/ 24 h 62"/>
                  <a:gd name="T42" fmla="*/ 28 w 69"/>
                  <a:gd name="T43" fmla="*/ 23 h 62"/>
                  <a:gd name="T44" fmla="*/ 28 w 69"/>
                  <a:gd name="T45" fmla="*/ 18 h 62"/>
                  <a:gd name="T46" fmla="*/ 24 w 69"/>
                  <a:gd name="T47" fmla="*/ 16 h 62"/>
                  <a:gd name="T48" fmla="*/ 20 w 69"/>
                  <a:gd name="T49" fmla="*/ 20 h 62"/>
                  <a:gd name="T50" fmla="*/ 24 w 69"/>
                  <a:gd name="T51" fmla="*/ 24 h 62"/>
                  <a:gd name="T52" fmla="*/ 46 w 69"/>
                  <a:gd name="T53" fmla="*/ 24 h 62"/>
                  <a:gd name="T54" fmla="*/ 49 w 69"/>
                  <a:gd name="T55" fmla="*/ 23 h 62"/>
                  <a:gd name="T56" fmla="*/ 51 w 69"/>
                  <a:gd name="T57" fmla="*/ 19 h 62"/>
                  <a:gd name="T58" fmla="*/ 44 w 69"/>
                  <a:gd name="T59" fmla="*/ 17 h 62"/>
                  <a:gd name="T60" fmla="*/ 42 w 69"/>
                  <a:gd name="T61" fmla="*/ 21 h 62"/>
                  <a:gd name="T62" fmla="*/ 46 w 69"/>
                  <a:gd name="T63" fmla="*/ 2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9" h="62">
                    <a:moveTo>
                      <a:pt x="69" y="30"/>
                    </a:moveTo>
                    <a:cubicBezTo>
                      <a:pt x="69" y="31"/>
                      <a:pt x="68" y="32"/>
                      <a:pt x="68" y="33"/>
                    </a:cubicBezTo>
                    <a:cubicBezTo>
                      <a:pt x="67" y="37"/>
                      <a:pt x="66" y="40"/>
                      <a:pt x="64" y="43"/>
                    </a:cubicBezTo>
                    <a:cubicBezTo>
                      <a:pt x="61" y="46"/>
                      <a:pt x="59" y="49"/>
                      <a:pt x="56" y="51"/>
                    </a:cubicBezTo>
                    <a:cubicBezTo>
                      <a:pt x="55" y="51"/>
                      <a:pt x="55" y="52"/>
                      <a:pt x="55" y="52"/>
                    </a:cubicBezTo>
                    <a:cubicBezTo>
                      <a:pt x="56" y="55"/>
                      <a:pt x="57" y="58"/>
                      <a:pt x="58" y="62"/>
                    </a:cubicBezTo>
                    <a:cubicBezTo>
                      <a:pt x="57" y="62"/>
                      <a:pt x="57" y="62"/>
                      <a:pt x="57" y="61"/>
                    </a:cubicBezTo>
                    <a:cubicBezTo>
                      <a:pt x="54" y="60"/>
                      <a:pt x="51" y="58"/>
                      <a:pt x="47" y="56"/>
                    </a:cubicBezTo>
                    <a:cubicBezTo>
                      <a:pt x="47" y="56"/>
                      <a:pt x="47" y="56"/>
                      <a:pt x="46" y="56"/>
                    </a:cubicBezTo>
                    <a:cubicBezTo>
                      <a:pt x="44" y="57"/>
                      <a:pt x="41" y="57"/>
                      <a:pt x="38" y="58"/>
                    </a:cubicBezTo>
                    <a:cubicBezTo>
                      <a:pt x="35" y="58"/>
                      <a:pt x="32" y="58"/>
                      <a:pt x="29" y="57"/>
                    </a:cubicBezTo>
                    <a:cubicBezTo>
                      <a:pt x="24" y="57"/>
                      <a:pt x="19" y="55"/>
                      <a:pt x="15" y="52"/>
                    </a:cubicBezTo>
                    <a:cubicBezTo>
                      <a:pt x="10" y="49"/>
                      <a:pt x="5" y="44"/>
                      <a:pt x="3" y="38"/>
                    </a:cubicBezTo>
                    <a:cubicBezTo>
                      <a:pt x="0" y="31"/>
                      <a:pt x="1" y="24"/>
                      <a:pt x="4" y="18"/>
                    </a:cubicBezTo>
                    <a:cubicBezTo>
                      <a:pt x="7" y="11"/>
                      <a:pt x="13" y="7"/>
                      <a:pt x="19" y="4"/>
                    </a:cubicBezTo>
                    <a:cubicBezTo>
                      <a:pt x="25" y="1"/>
                      <a:pt x="31" y="0"/>
                      <a:pt x="37" y="0"/>
                    </a:cubicBezTo>
                    <a:cubicBezTo>
                      <a:pt x="46" y="1"/>
                      <a:pt x="55" y="4"/>
                      <a:pt x="61" y="12"/>
                    </a:cubicBezTo>
                    <a:cubicBezTo>
                      <a:pt x="65" y="15"/>
                      <a:pt x="67" y="20"/>
                      <a:pt x="68" y="25"/>
                    </a:cubicBezTo>
                    <a:cubicBezTo>
                      <a:pt x="68" y="26"/>
                      <a:pt x="69" y="26"/>
                      <a:pt x="69" y="27"/>
                    </a:cubicBezTo>
                    <a:cubicBezTo>
                      <a:pt x="69" y="28"/>
                      <a:pt x="69" y="29"/>
                      <a:pt x="69" y="30"/>
                    </a:cubicBezTo>
                    <a:close/>
                    <a:moveTo>
                      <a:pt x="24" y="24"/>
                    </a:moveTo>
                    <a:cubicBezTo>
                      <a:pt x="25" y="24"/>
                      <a:pt x="27" y="24"/>
                      <a:pt x="28" y="23"/>
                    </a:cubicBezTo>
                    <a:cubicBezTo>
                      <a:pt x="29" y="22"/>
                      <a:pt x="29" y="19"/>
                      <a:pt x="28" y="18"/>
                    </a:cubicBezTo>
                    <a:cubicBezTo>
                      <a:pt x="27" y="17"/>
                      <a:pt x="26" y="16"/>
                      <a:pt x="24" y="16"/>
                    </a:cubicBezTo>
                    <a:cubicBezTo>
                      <a:pt x="22" y="16"/>
                      <a:pt x="20" y="18"/>
                      <a:pt x="20" y="20"/>
                    </a:cubicBezTo>
                    <a:cubicBezTo>
                      <a:pt x="20" y="22"/>
                      <a:pt x="22" y="24"/>
                      <a:pt x="24" y="24"/>
                    </a:cubicBezTo>
                    <a:close/>
                    <a:moveTo>
                      <a:pt x="46" y="24"/>
                    </a:moveTo>
                    <a:cubicBezTo>
                      <a:pt x="47" y="24"/>
                      <a:pt x="48" y="24"/>
                      <a:pt x="49" y="23"/>
                    </a:cubicBezTo>
                    <a:cubicBezTo>
                      <a:pt x="51" y="22"/>
                      <a:pt x="51" y="20"/>
                      <a:pt x="51" y="19"/>
                    </a:cubicBezTo>
                    <a:cubicBezTo>
                      <a:pt x="49" y="16"/>
                      <a:pt x="46" y="15"/>
                      <a:pt x="44" y="17"/>
                    </a:cubicBezTo>
                    <a:cubicBezTo>
                      <a:pt x="42" y="18"/>
                      <a:pt x="42" y="20"/>
                      <a:pt x="42" y="21"/>
                    </a:cubicBezTo>
                    <a:cubicBezTo>
                      <a:pt x="43" y="23"/>
                      <a:pt x="44" y="24"/>
                      <a:pt x="4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grpSp>
          <p:nvGrpSpPr>
            <p:cNvPr id="17" name="Group 85"/>
            <p:cNvGrpSpPr>
              <a:grpSpLocks noChangeAspect="1"/>
            </p:cNvGrpSpPr>
            <p:nvPr/>
          </p:nvGrpSpPr>
          <p:grpSpPr>
            <a:xfrm>
              <a:off x="10610479" y="2593682"/>
              <a:ext cx="439794" cy="387685"/>
              <a:chOff x="2772" y="2067"/>
              <a:chExt cx="211" cy="186"/>
            </a:xfrm>
            <a:solidFill>
              <a:schemeClr val="bg1"/>
            </a:solidFill>
          </p:grpSpPr>
          <p:sp>
            <p:nvSpPr>
              <p:cNvPr id="18" name="Freeform 87"/>
              <p:cNvSpPr/>
              <p:nvPr/>
            </p:nvSpPr>
            <p:spPr bwMode="auto">
              <a:xfrm>
                <a:off x="2782" y="2172"/>
                <a:ext cx="191" cy="81"/>
              </a:xfrm>
              <a:custGeom>
                <a:avLst/>
                <a:gdLst>
                  <a:gd name="T0" fmla="*/ 0 w 79"/>
                  <a:gd name="T1" fmla="*/ 0 h 33"/>
                  <a:gd name="T2" fmla="*/ 28 w 79"/>
                  <a:gd name="T3" fmla="*/ 0 h 33"/>
                  <a:gd name="T4" fmla="*/ 28 w 79"/>
                  <a:gd name="T5" fmla="*/ 4 h 33"/>
                  <a:gd name="T6" fmla="*/ 51 w 79"/>
                  <a:gd name="T7" fmla="*/ 4 h 33"/>
                  <a:gd name="T8" fmla="*/ 51 w 79"/>
                  <a:gd name="T9" fmla="*/ 0 h 33"/>
                  <a:gd name="T10" fmla="*/ 79 w 79"/>
                  <a:gd name="T11" fmla="*/ 0 h 33"/>
                  <a:gd name="T12" fmla="*/ 79 w 79"/>
                  <a:gd name="T13" fmla="*/ 1 h 33"/>
                  <a:gd name="T14" fmla="*/ 79 w 79"/>
                  <a:gd name="T15" fmla="*/ 27 h 33"/>
                  <a:gd name="T16" fmla="*/ 74 w 79"/>
                  <a:gd name="T17" fmla="*/ 32 h 33"/>
                  <a:gd name="T18" fmla="*/ 73 w 79"/>
                  <a:gd name="T19" fmla="*/ 33 h 33"/>
                  <a:gd name="T20" fmla="*/ 6 w 79"/>
                  <a:gd name="T21" fmla="*/ 33 h 33"/>
                  <a:gd name="T22" fmla="*/ 0 w 79"/>
                  <a:gd name="T23" fmla="*/ 28 h 33"/>
                  <a:gd name="T24" fmla="*/ 0 w 79"/>
                  <a:gd name="T25" fmla="*/ 27 h 33"/>
                  <a:gd name="T26" fmla="*/ 0 w 79"/>
                  <a:gd name="T27" fmla="*/ 1 h 33"/>
                  <a:gd name="T28" fmla="*/ 0 w 79"/>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33">
                    <a:moveTo>
                      <a:pt x="0" y="0"/>
                    </a:moveTo>
                    <a:cubicBezTo>
                      <a:pt x="10" y="0"/>
                      <a:pt x="19" y="0"/>
                      <a:pt x="28" y="0"/>
                    </a:cubicBezTo>
                    <a:cubicBezTo>
                      <a:pt x="28" y="1"/>
                      <a:pt x="28" y="3"/>
                      <a:pt x="28" y="4"/>
                    </a:cubicBezTo>
                    <a:cubicBezTo>
                      <a:pt x="36" y="4"/>
                      <a:pt x="44" y="4"/>
                      <a:pt x="51" y="4"/>
                    </a:cubicBezTo>
                    <a:cubicBezTo>
                      <a:pt x="51" y="3"/>
                      <a:pt x="51" y="1"/>
                      <a:pt x="51" y="0"/>
                    </a:cubicBezTo>
                    <a:cubicBezTo>
                      <a:pt x="61" y="0"/>
                      <a:pt x="70" y="0"/>
                      <a:pt x="79" y="0"/>
                    </a:cubicBezTo>
                    <a:cubicBezTo>
                      <a:pt x="79" y="0"/>
                      <a:pt x="79" y="0"/>
                      <a:pt x="79" y="1"/>
                    </a:cubicBezTo>
                    <a:cubicBezTo>
                      <a:pt x="79" y="9"/>
                      <a:pt x="79" y="18"/>
                      <a:pt x="79" y="27"/>
                    </a:cubicBezTo>
                    <a:cubicBezTo>
                      <a:pt x="79" y="30"/>
                      <a:pt x="77" y="32"/>
                      <a:pt x="74" y="32"/>
                    </a:cubicBezTo>
                    <a:cubicBezTo>
                      <a:pt x="74" y="33"/>
                      <a:pt x="73" y="33"/>
                      <a:pt x="73" y="33"/>
                    </a:cubicBezTo>
                    <a:cubicBezTo>
                      <a:pt x="51" y="33"/>
                      <a:pt x="29" y="33"/>
                      <a:pt x="6" y="33"/>
                    </a:cubicBezTo>
                    <a:cubicBezTo>
                      <a:pt x="3" y="33"/>
                      <a:pt x="1" y="31"/>
                      <a:pt x="0" y="28"/>
                    </a:cubicBezTo>
                    <a:cubicBezTo>
                      <a:pt x="0" y="28"/>
                      <a:pt x="0" y="27"/>
                      <a:pt x="0" y="27"/>
                    </a:cubicBezTo>
                    <a:cubicBezTo>
                      <a:pt x="0" y="18"/>
                      <a:pt x="0" y="9"/>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19" name="Freeform 88"/>
              <p:cNvSpPr>
                <a:spLocks noEditPoints="1"/>
              </p:cNvSpPr>
              <p:nvPr/>
            </p:nvSpPr>
            <p:spPr bwMode="auto">
              <a:xfrm>
                <a:off x="2772" y="2067"/>
                <a:ext cx="211" cy="96"/>
              </a:xfrm>
              <a:custGeom>
                <a:avLst/>
                <a:gdLst>
                  <a:gd name="T0" fmla="*/ 55 w 87"/>
                  <a:gd name="T1" fmla="*/ 39 h 39"/>
                  <a:gd name="T2" fmla="*/ 55 w 87"/>
                  <a:gd name="T3" fmla="*/ 33 h 39"/>
                  <a:gd name="T4" fmla="*/ 32 w 87"/>
                  <a:gd name="T5" fmla="*/ 33 h 39"/>
                  <a:gd name="T6" fmla="*/ 32 w 87"/>
                  <a:gd name="T7" fmla="*/ 39 h 39"/>
                  <a:gd name="T8" fmla="*/ 31 w 87"/>
                  <a:gd name="T9" fmla="*/ 39 h 39"/>
                  <a:gd name="T10" fmla="*/ 6 w 87"/>
                  <a:gd name="T11" fmla="*/ 39 h 39"/>
                  <a:gd name="T12" fmla="*/ 1 w 87"/>
                  <a:gd name="T13" fmla="*/ 35 h 39"/>
                  <a:gd name="T14" fmla="*/ 0 w 87"/>
                  <a:gd name="T15" fmla="*/ 33 h 39"/>
                  <a:gd name="T16" fmla="*/ 0 w 87"/>
                  <a:gd name="T17" fmla="*/ 17 h 39"/>
                  <a:gd name="T18" fmla="*/ 6 w 87"/>
                  <a:gd name="T19" fmla="*/ 11 h 39"/>
                  <a:gd name="T20" fmla="*/ 27 w 87"/>
                  <a:gd name="T21" fmla="*/ 11 h 39"/>
                  <a:gd name="T22" fmla="*/ 28 w 87"/>
                  <a:gd name="T23" fmla="*/ 11 h 39"/>
                  <a:gd name="T24" fmla="*/ 28 w 87"/>
                  <a:gd name="T25" fmla="*/ 9 h 39"/>
                  <a:gd name="T26" fmla="*/ 32 w 87"/>
                  <a:gd name="T27" fmla="*/ 4 h 39"/>
                  <a:gd name="T28" fmla="*/ 41 w 87"/>
                  <a:gd name="T29" fmla="*/ 1 h 39"/>
                  <a:gd name="T30" fmla="*/ 51 w 87"/>
                  <a:gd name="T31" fmla="*/ 2 h 39"/>
                  <a:gd name="T32" fmla="*/ 57 w 87"/>
                  <a:gd name="T33" fmla="*/ 5 h 39"/>
                  <a:gd name="T34" fmla="*/ 59 w 87"/>
                  <a:gd name="T35" fmla="*/ 10 h 39"/>
                  <a:gd name="T36" fmla="*/ 59 w 87"/>
                  <a:gd name="T37" fmla="*/ 11 h 39"/>
                  <a:gd name="T38" fmla="*/ 60 w 87"/>
                  <a:gd name="T39" fmla="*/ 11 h 39"/>
                  <a:gd name="T40" fmla="*/ 81 w 87"/>
                  <a:gd name="T41" fmla="*/ 11 h 39"/>
                  <a:gd name="T42" fmla="*/ 87 w 87"/>
                  <a:gd name="T43" fmla="*/ 15 h 39"/>
                  <a:gd name="T44" fmla="*/ 87 w 87"/>
                  <a:gd name="T45" fmla="*/ 17 h 39"/>
                  <a:gd name="T46" fmla="*/ 87 w 87"/>
                  <a:gd name="T47" fmla="*/ 33 h 39"/>
                  <a:gd name="T48" fmla="*/ 81 w 87"/>
                  <a:gd name="T49" fmla="*/ 39 h 39"/>
                  <a:gd name="T50" fmla="*/ 56 w 87"/>
                  <a:gd name="T51" fmla="*/ 39 h 39"/>
                  <a:gd name="T52" fmla="*/ 55 w 87"/>
                  <a:gd name="T53" fmla="*/ 39 h 39"/>
                  <a:gd name="T54" fmla="*/ 32 w 87"/>
                  <a:gd name="T55" fmla="*/ 11 h 39"/>
                  <a:gd name="T56" fmla="*/ 55 w 87"/>
                  <a:gd name="T57" fmla="*/ 11 h 39"/>
                  <a:gd name="T58" fmla="*/ 54 w 87"/>
                  <a:gd name="T59" fmla="*/ 8 h 39"/>
                  <a:gd name="T60" fmla="*/ 50 w 87"/>
                  <a:gd name="T61" fmla="*/ 6 h 39"/>
                  <a:gd name="T62" fmla="*/ 39 w 87"/>
                  <a:gd name="T63" fmla="*/ 5 h 39"/>
                  <a:gd name="T64" fmla="*/ 33 w 87"/>
                  <a:gd name="T65" fmla="*/ 8 h 39"/>
                  <a:gd name="T66" fmla="*/ 32 w 87"/>
                  <a:gd name="T6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39">
                    <a:moveTo>
                      <a:pt x="55" y="39"/>
                    </a:moveTo>
                    <a:cubicBezTo>
                      <a:pt x="55" y="37"/>
                      <a:pt x="55" y="35"/>
                      <a:pt x="55" y="33"/>
                    </a:cubicBezTo>
                    <a:cubicBezTo>
                      <a:pt x="48" y="33"/>
                      <a:pt x="40" y="33"/>
                      <a:pt x="32" y="33"/>
                    </a:cubicBezTo>
                    <a:cubicBezTo>
                      <a:pt x="32" y="35"/>
                      <a:pt x="32" y="37"/>
                      <a:pt x="32" y="39"/>
                    </a:cubicBezTo>
                    <a:cubicBezTo>
                      <a:pt x="32" y="39"/>
                      <a:pt x="31" y="39"/>
                      <a:pt x="31" y="39"/>
                    </a:cubicBezTo>
                    <a:cubicBezTo>
                      <a:pt x="23" y="39"/>
                      <a:pt x="15" y="39"/>
                      <a:pt x="6" y="39"/>
                    </a:cubicBezTo>
                    <a:cubicBezTo>
                      <a:pt x="3" y="39"/>
                      <a:pt x="1" y="37"/>
                      <a:pt x="1" y="35"/>
                    </a:cubicBezTo>
                    <a:cubicBezTo>
                      <a:pt x="0" y="34"/>
                      <a:pt x="0" y="34"/>
                      <a:pt x="0" y="33"/>
                    </a:cubicBezTo>
                    <a:cubicBezTo>
                      <a:pt x="0" y="28"/>
                      <a:pt x="0" y="22"/>
                      <a:pt x="0" y="17"/>
                    </a:cubicBezTo>
                    <a:cubicBezTo>
                      <a:pt x="0" y="13"/>
                      <a:pt x="3" y="11"/>
                      <a:pt x="6" y="11"/>
                    </a:cubicBezTo>
                    <a:cubicBezTo>
                      <a:pt x="13" y="11"/>
                      <a:pt x="20" y="11"/>
                      <a:pt x="27" y="11"/>
                    </a:cubicBezTo>
                    <a:cubicBezTo>
                      <a:pt x="27" y="11"/>
                      <a:pt x="28" y="11"/>
                      <a:pt x="28" y="11"/>
                    </a:cubicBezTo>
                    <a:cubicBezTo>
                      <a:pt x="28" y="10"/>
                      <a:pt x="28" y="10"/>
                      <a:pt x="28" y="9"/>
                    </a:cubicBezTo>
                    <a:cubicBezTo>
                      <a:pt x="29" y="7"/>
                      <a:pt x="30" y="5"/>
                      <a:pt x="32" y="4"/>
                    </a:cubicBezTo>
                    <a:cubicBezTo>
                      <a:pt x="34" y="2"/>
                      <a:pt x="38" y="1"/>
                      <a:pt x="41" y="1"/>
                    </a:cubicBezTo>
                    <a:cubicBezTo>
                      <a:pt x="44" y="0"/>
                      <a:pt x="48" y="1"/>
                      <a:pt x="51" y="2"/>
                    </a:cubicBezTo>
                    <a:cubicBezTo>
                      <a:pt x="53" y="2"/>
                      <a:pt x="55" y="4"/>
                      <a:pt x="57" y="5"/>
                    </a:cubicBezTo>
                    <a:cubicBezTo>
                      <a:pt x="59" y="7"/>
                      <a:pt x="59" y="8"/>
                      <a:pt x="59" y="10"/>
                    </a:cubicBezTo>
                    <a:cubicBezTo>
                      <a:pt x="59" y="10"/>
                      <a:pt x="59" y="10"/>
                      <a:pt x="59" y="11"/>
                    </a:cubicBezTo>
                    <a:cubicBezTo>
                      <a:pt x="60" y="11"/>
                      <a:pt x="60" y="11"/>
                      <a:pt x="60" y="11"/>
                    </a:cubicBezTo>
                    <a:cubicBezTo>
                      <a:pt x="67" y="11"/>
                      <a:pt x="74" y="11"/>
                      <a:pt x="81" y="11"/>
                    </a:cubicBezTo>
                    <a:cubicBezTo>
                      <a:pt x="84" y="11"/>
                      <a:pt x="86" y="12"/>
                      <a:pt x="87" y="15"/>
                    </a:cubicBezTo>
                    <a:cubicBezTo>
                      <a:pt x="87" y="16"/>
                      <a:pt x="87" y="16"/>
                      <a:pt x="87" y="17"/>
                    </a:cubicBezTo>
                    <a:cubicBezTo>
                      <a:pt x="87" y="22"/>
                      <a:pt x="87" y="28"/>
                      <a:pt x="87" y="33"/>
                    </a:cubicBezTo>
                    <a:cubicBezTo>
                      <a:pt x="87" y="37"/>
                      <a:pt x="85" y="39"/>
                      <a:pt x="81" y="39"/>
                    </a:cubicBezTo>
                    <a:cubicBezTo>
                      <a:pt x="73" y="39"/>
                      <a:pt x="64" y="39"/>
                      <a:pt x="56" y="39"/>
                    </a:cubicBezTo>
                    <a:cubicBezTo>
                      <a:pt x="56" y="39"/>
                      <a:pt x="56" y="39"/>
                      <a:pt x="55" y="39"/>
                    </a:cubicBezTo>
                    <a:close/>
                    <a:moveTo>
                      <a:pt x="32" y="11"/>
                    </a:moveTo>
                    <a:cubicBezTo>
                      <a:pt x="40" y="11"/>
                      <a:pt x="48" y="11"/>
                      <a:pt x="55" y="11"/>
                    </a:cubicBezTo>
                    <a:cubicBezTo>
                      <a:pt x="55" y="10"/>
                      <a:pt x="55" y="9"/>
                      <a:pt x="54" y="8"/>
                    </a:cubicBezTo>
                    <a:cubicBezTo>
                      <a:pt x="53" y="7"/>
                      <a:pt x="52" y="6"/>
                      <a:pt x="50" y="6"/>
                    </a:cubicBezTo>
                    <a:cubicBezTo>
                      <a:pt x="47" y="4"/>
                      <a:pt x="43" y="4"/>
                      <a:pt x="39" y="5"/>
                    </a:cubicBezTo>
                    <a:cubicBezTo>
                      <a:pt x="37" y="5"/>
                      <a:pt x="35" y="6"/>
                      <a:pt x="33" y="8"/>
                    </a:cubicBezTo>
                    <a:cubicBezTo>
                      <a:pt x="33" y="8"/>
                      <a:pt x="32" y="9"/>
                      <a:pt x="3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20" name="Freeform 89"/>
              <p:cNvSpPr/>
              <p:nvPr/>
            </p:nvSpPr>
            <p:spPr bwMode="auto">
              <a:xfrm>
                <a:off x="2859" y="2158"/>
                <a:ext cx="39" cy="14"/>
              </a:xfrm>
              <a:custGeom>
                <a:avLst/>
                <a:gdLst>
                  <a:gd name="T0" fmla="*/ 16 w 16"/>
                  <a:gd name="T1" fmla="*/ 0 h 6"/>
                  <a:gd name="T2" fmla="*/ 16 w 16"/>
                  <a:gd name="T3" fmla="*/ 6 h 6"/>
                  <a:gd name="T4" fmla="*/ 0 w 16"/>
                  <a:gd name="T5" fmla="*/ 6 h 6"/>
                  <a:gd name="T6" fmla="*/ 0 w 16"/>
                  <a:gd name="T7" fmla="*/ 0 h 6"/>
                  <a:gd name="T8" fmla="*/ 16 w 16"/>
                  <a:gd name="T9" fmla="*/ 0 h 6"/>
                </a:gdLst>
                <a:ahLst/>
                <a:cxnLst>
                  <a:cxn ang="0">
                    <a:pos x="T0" y="T1"/>
                  </a:cxn>
                  <a:cxn ang="0">
                    <a:pos x="T2" y="T3"/>
                  </a:cxn>
                  <a:cxn ang="0">
                    <a:pos x="T4" y="T5"/>
                  </a:cxn>
                  <a:cxn ang="0">
                    <a:pos x="T6" y="T7"/>
                  </a:cxn>
                  <a:cxn ang="0">
                    <a:pos x="T8" y="T9"/>
                  </a:cxn>
                </a:cxnLst>
                <a:rect l="0" t="0" r="r" b="b"/>
                <a:pathLst>
                  <a:path w="16" h="6">
                    <a:moveTo>
                      <a:pt x="16" y="0"/>
                    </a:moveTo>
                    <a:cubicBezTo>
                      <a:pt x="16" y="2"/>
                      <a:pt x="16" y="4"/>
                      <a:pt x="16" y="6"/>
                    </a:cubicBezTo>
                    <a:cubicBezTo>
                      <a:pt x="10" y="6"/>
                      <a:pt x="5" y="6"/>
                      <a:pt x="0" y="6"/>
                    </a:cubicBezTo>
                    <a:cubicBezTo>
                      <a:pt x="0" y="4"/>
                      <a:pt x="0" y="2"/>
                      <a:pt x="0" y="0"/>
                    </a:cubicBezTo>
                    <a:cubicBezTo>
                      <a:pt x="5" y="0"/>
                      <a:pt x="10"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grpSp>
      <p:grpSp>
        <p:nvGrpSpPr>
          <p:cNvPr id="51" name="组合 50"/>
          <p:cNvGrpSpPr/>
          <p:nvPr/>
        </p:nvGrpSpPr>
        <p:grpSpPr>
          <a:xfrm>
            <a:off x="1627697" y="1969027"/>
            <a:ext cx="2006848" cy="1605084"/>
            <a:chOff x="1375225" y="2579252"/>
            <a:chExt cx="2006848" cy="1605084"/>
          </a:xfrm>
        </p:grpSpPr>
        <p:sp>
          <p:nvSpPr>
            <p:cNvPr id="52" name="文本框 51"/>
            <p:cNvSpPr txBox="1"/>
            <p:nvPr/>
          </p:nvSpPr>
          <p:spPr>
            <a:xfrm>
              <a:off x="1375225" y="3155015"/>
              <a:ext cx="2006848" cy="1029321"/>
            </a:xfrm>
            <a:prstGeom prst="rect">
              <a:avLst/>
            </a:prstGeom>
            <a:noFill/>
          </p:spPr>
          <p:txBody>
            <a:bodyPr wrap="square">
              <a:spAutoFit/>
            </a:bodyPr>
            <a:lstStyle/>
            <a:p>
              <a:pPr algn="just">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rPr>
                <a:t>点此输入内容或者复制您的内容在这里，通过复制您的文本后在此框中选择粘贴，并选择只保留文字</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53" name="文本框 52"/>
            <p:cNvSpPr txBox="1"/>
            <p:nvPr/>
          </p:nvSpPr>
          <p:spPr>
            <a:xfrm>
              <a:off x="1375225" y="2579252"/>
              <a:ext cx="2006848" cy="446276"/>
            </a:xfrm>
            <a:prstGeom prst="rect">
              <a:avLst/>
            </a:prstGeom>
            <a:noFill/>
          </p:spPr>
          <p:txBody>
            <a:bodyPr wrap="square">
              <a:spAutoFit/>
            </a:bodyPr>
            <a:lstStyle/>
            <a:p>
              <a:pPr algn="just">
                <a:lnSpc>
                  <a:spcPct val="120000"/>
                </a:lnSpc>
              </a:pPr>
              <a:r>
                <a:rPr lang="zh-CN" altLang="en-US" sz="2000" dirty="0">
                  <a:latin typeface="方正正大黑简体" panose="02000000000000000000" pitchFamily="2" charset="-122"/>
                  <a:ea typeface="方正正大黑简体" panose="02000000000000000000" pitchFamily="2" charset="-122"/>
                  <a:sym typeface="思源黑体 CN Regular" panose="020B0500000000000000" pitchFamily="34" charset="-122"/>
                </a:rPr>
                <a:t>单击输入标题</a:t>
              </a:r>
              <a:endParaRPr lang="en-US" altLang="zh-CN" sz="2000" dirty="0">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sp>
          <p:nvSpPr>
            <p:cNvPr id="55" name="矩形: 圆角 54"/>
            <p:cNvSpPr/>
            <p:nvPr/>
          </p:nvSpPr>
          <p:spPr>
            <a:xfrm>
              <a:off x="1477525" y="3042630"/>
              <a:ext cx="540000" cy="4571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grpSp>
        <p:nvGrpSpPr>
          <p:cNvPr id="56" name="组合 55"/>
          <p:cNvGrpSpPr/>
          <p:nvPr/>
        </p:nvGrpSpPr>
        <p:grpSpPr>
          <a:xfrm>
            <a:off x="1627697" y="4139355"/>
            <a:ext cx="2006848" cy="1605084"/>
            <a:chOff x="1375225" y="2579252"/>
            <a:chExt cx="2006848" cy="1605084"/>
          </a:xfrm>
        </p:grpSpPr>
        <p:sp>
          <p:nvSpPr>
            <p:cNvPr id="57" name="文本框 56"/>
            <p:cNvSpPr txBox="1"/>
            <p:nvPr/>
          </p:nvSpPr>
          <p:spPr>
            <a:xfrm>
              <a:off x="1375225" y="3155015"/>
              <a:ext cx="2006848" cy="1029321"/>
            </a:xfrm>
            <a:prstGeom prst="rect">
              <a:avLst/>
            </a:prstGeom>
            <a:noFill/>
          </p:spPr>
          <p:txBody>
            <a:bodyPr wrap="square">
              <a:spAutoFit/>
            </a:bodyPr>
            <a:lstStyle/>
            <a:p>
              <a:pPr algn="just">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rPr>
                <a:t>点此输入内容或者复制您的内容在这里，通过复制您的文本后在此框中选择粘贴，并选择只保留文字</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sp>
          <p:nvSpPr>
            <p:cNvPr id="58" name="文本框 57"/>
            <p:cNvSpPr txBox="1"/>
            <p:nvPr/>
          </p:nvSpPr>
          <p:spPr>
            <a:xfrm>
              <a:off x="1375225" y="2579252"/>
              <a:ext cx="2006848" cy="446276"/>
            </a:xfrm>
            <a:prstGeom prst="rect">
              <a:avLst/>
            </a:prstGeom>
            <a:noFill/>
          </p:spPr>
          <p:txBody>
            <a:bodyPr wrap="square">
              <a:spAutoFit/>
            </a:bodyPr>
            <a:lstStyle/>
            <a:p>
              <a:pPr algn="just">
                <a:lnSpc>
                  <a:spcPct val="120000"/>
                </a:lnSpc>
              </a:pPr>
              <a:r>
                <a:rPr lang="zh-CN" altLang="en-US" sz="2000" dirty="0">
                  <a:latin typeface="方正正大黑简体" panose="02000000000000000000" pitchFamily="2" charset="-122"/>
                  <a:ea typeface="方正正大黑简体" panose="02000000000000000000" pitchFamily="2" charset="-122"/>
                  <a:sym typeface="思源黑体 CN Regular" panose="020B0500000000000000" pitchFamily="34" charset="-122"/>
                </a:rPr>
                <a:t>单击输入标题</a:t>
              </a:r>
              <a:endParaRPr lang="en-US" altLang="zh-CN" sz="2000" dirty="0">
                <a:latin typeface="方正正大黑简体" panose="02000000000000000000" pitchFamily="2" charset="-122"/>
                <a:ea typeface="方正正大黑简体" panose="02000000000000000000" pitchFamily="2" charset="-122"/>
                <a:sym typeface="思源黑体 CN Regular" panose="020B0500000000000000" pitchFamily="34" charset="-122"/>
              </a:endParaRPr>
            </a:p>
          </p:txBody>
        </p:sp>
        <p:sp>
          <p:nvSpPr>
            <p:cNvPr id="59" name="矩形: 圆角 58"/>
            <p:cNvSpPr/>
            <p:nvPr/>
          </p:nvSpPr>
          <p:spPr>
            <a:xfrm>
              <a:off x="1477525" y="3042630"/>
              <a:ext cx="540000" cy="4571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grpSp>
        <p:nvGrpSpPr>
          <p:cNvPr id="2" name="组合 1"/>
          <p:cNvGrpSpPr/>
          <p:nvPr/>
        </p:nvGrpSpPr>
        <p:grpSpPr>
          <a:xfrm>
            <a:off x="1828798" y="309880"/>
            <a:ext cx="8532034" cy="523220"/>
            <a:chOff x="1828798" y="309880"/>
            <a:chExt cx="8532034" cy="523220"/>
          </a:xfrm>
        </p:grpSpPr>
        <p:grpSp>
          <p:nvGrpSpPr>
            <p:cNvPr id="3" name="组合 2"/>
            <p:cNvGrpSpPr/>
            <p:nvPr/>
          </p:nvGrpSpPr>
          <p:grpSpPr>
            <a:xfrm>
              <a:off x="1828798" y="576470"/>
              <a:ext cx="8532034" cy="0"/>
              <a:chOff x="1689652" y="576470"/>
              <a:chExt cx="8532034" cy="0"/>
            </a:xfrm>
          </p:grpSpPr>
          <p:cxnSp>
            <p:nvCxnSpPr>
              <p:cNvPr id="6" name="直接连接符 5"/>
              <p:cNvCxnSpPr/>
              <p:nvPr/>
            </p:nvCxnSpPr>
            <p:spPr>
              <a:xfrm>
                <a:off x="1689652" y="576470"/>
                <a:ext cx="280012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421565" y="576470"/>
                <a:ext cx="280012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5" name="文本框 20"/>
            <p:cNvSpPr txBox="1"/>
            <p:nvPr/>
          </p:nvSpPr>
          <p:spPr>
            <a:xfrm>
              <a:off x="4855017" y="309880"/>
              <a:ext cx="2508747" cy="523220"/>
            </a:xfrm>
            <a:prstGeom prst="rect">
              <a:avLst/>
            </a:prstGeom>
            <a:noFill/>
          </p:spPr>
          <p:txBody>
            <a:bodyPr wrap="square" rtlCol="0">
              <a:spAutoFit/>
            </a:bodyPr>
            <a:lstStyle/>
            <a:p>
              <a:pPr algn="dist"/>
              <a:r>
                <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rPr>
                <a:t>产品项目</a:t>
              </a:r>
              <a:endParaRPr lang="zh-CN" altLang="en-US" sz="2800" dirty="0">
                <a:latin typeface="方正正大黑简体" panose="02000000000000000000" pitchFamily="2" charset="-122"/>
                <a:ea typeface="方正正大黑简体" panose="02000000000000000000" pitchFamily="2" charset="-122"/>
                <a:sym typeface="Arial" panose="020B0604020202020204" pitchFamily="34" charset="0"/>
              </a:endParaRPr>
            </a:p>
          </p:txBody>
        </p:sp>
      </p:grpSp>
    </p:spTree>
  </p:cSld>
  <p:clrMapOvr>
    <a:masterClrMapping/>
  </p:clrMapOvr>
  <p:transition/>
</p:sld>
</file>

<file path=ppt/tags/tag1.xml><?xml version="1.0" encoding="utf-8"?>
<p:tagLst xmlns:p="http://schemas.openxmlformats.org/presentationml/2006/main">
  <p:tag name="ISLIDE.ICON" val="#78618;#23462;"/>
</p:tagLst>
</file>

<file path=ppt/tags/tag2.xml><?xml version="1.0" encoding="utf-8"?>
<p:tagLst xmlns:p="http://schemas.openxmlformats.org/presentationml/2006/main">
  <p:tag name="ISLIDE.DIAGRAM" val="#565245;"/>
</p:tagLst>
</file>

<file path=ppt/tags/tag3.xml><?xml version="1.0" encoding="utf-8"?>
<p:tagLst xmlns:p="http://schemas.openxmlformats.org/presentationml/2006/main">
  <p:tag name="ISLIDE.ICON" val="#78618;#23462;"/>
</p:tagLst>
</file>

<file path=ppt/theme/theme1.xml><?xml version="1.0" encoding="utf-8"?>
<a:theme xmlns:a="http://schemas.openxmlformats.org/drawingml/2006/main" name="www.92ppt.net">
  <a:themeElements>
    <a:clrScheme name="自定义 2440">
      <a:dk1>
        <a:sysClr val="windowText" lastClr="000000"/>
      </a:dk1>
      <a:lt1>
        <a:sysClr val="window" lastClr="FFFFFF"/>
      </a:lt1>
      <a:dk2>
        <a:srgbClr val="39302A"/>
      </a:dk2>
      <a:lt2>
        <a:srgbClr val="E5DEDB"/>
      </a:lt2>
      <a:accent1>
        <a:srgbClr val="266CD0"/>
      </a:accent1>
      <a:accent2>
        <a:srgbClr val="0F44B9"/>
      </a:accent2>
      <a:accent3>
        <a:srgbClr val="266CD0"/>
      </a:accent3>
      <a:accent4>
        <a:srgbClr val="0F44B9"/>
      </a:accent4>
      <a:accent5>
        <a:srgbClr val="266CD0"/>
      </a:accent5>
      <a:accent6>
        <a:srgbClr val="0F44B9"/>
      </a:accent6>
      <a:hlink>
        <a:srgbClr val="266CD0"/>
      </a:hlink>
      <a:folHlink>
        <a:srgbClr val="7F7F7F"/>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0</TotalTime>
  <Words>3572</Words>
  <Application>WPS 演示</Application>
  <PresentationFormat>自定义</PresentationFormat>
  <Paragraphs>377</Paragraphs>
  <Slides>20</Slides>
  <Notes>11</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20</vt:i4>
      </vt:variant>
    </vt:vector>
  </HeadingPairs>
  <TitlesOfParts>
    <vt:vector size="43" baseType="lpstr">
      <vt:lpstr>Arial</vt:lpstr>
      <vt:lpstr>宋体</vt:lpstr>
      <vt:lpstr>Wingdings</vt:lpstr>
      <vt:lpstr>微软雅黑</vt:lpstr>
      <vt:lpstr>Wingdings</vt:lpstr>
      <vt:lpstr>Arial</vt:lpstr>
      <vt:lpstr>方正正大黑简体</vt:lpstr>
      <vt:lpstr>Aa楷体</vt:lpstr>
      <vt:lpstr>阿里巴巴普惠体</vt:lpstr>
      <vt:lpstr>思源黑体 CN Bold</vt:lpstr>
      <vt:lpstr>思源黑体 CN Regular</vt:lpstr>
      <vt:lpstr>Source Sans Pro Black</vt:lpstr>
      <vt:lpstr>Bebas Neue</vt:lpstr>
      <vt:lpstr>思源黑体 CN Normal</vt:lpstr>
      <vt:lpstr>黑体</vt:lpstr>
      <vt:lpstr>Arial Unicode MS</vt:lpstr>
      <vt:lpstr>等线</vt:lpstr>
      <vt:lpstr>Calibri</vt:lpstr>
      <vt:lpstr>思源黑体 CN Light</vt:lpstr>
      <vt:lpstr>Kozuka Gothic Pr6N H</vt:lpstr>
      <vt:lpstr>Segoe Print</vt:lpstr>
      <vt:lpstr>www.92ppt.net</vt:lpstr>
      <vt:lpstr>第一PPT，www.1ppt.com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樊广庆</cp:lastModifiedBy>
  <cp:revision>1</cp:revision>
  <dcterms:created xsi:type="dcterms:W3CDTF">2025-01-21T01:04:04Z</dcterms:created>
  <dcterms:modified xsi:type="dcterms:W3CDTF">2025-01-21T01:04:05Z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473C71BA36E24018AFF7B864875B18AB_12</vt:lpwstr>
  </property>
  <property fmtid="{D5CDD505-2E9C-101B-9397-08002B2CF9AE}" pid="3" name="KSOProductBuildVer">
    <vt:lpwstr>2052-11.8.2.8053</vt:lpwstr>
  </property>
</Properties>
</file>