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1"/>
  </p:notesMasterIdLst>
  <p:sldIdLst>
    <p:sldId id="410" r:id="rId4"/>
    <p:sldId id="412" r:id="rId5"/>
    <p:sldId id="409" r:id="rId6"/>
    <p:sldId id="417" r:id="rId7"/>
    <p:sldId id="425" r:id="rId8"/>
    <p:sldId id="415" r:id="rId9"/>
    <p:sldId id="413" r:id="rId10"/>
    <p:sldId id="421" r:id="rId11"/>
    <p:sldId id="414" r:id="rId12"/>
    <p:sldId id="418" r:id="rId13"/>
    <p:sldId id="420" r:id="rId14"/>
    <p:sldId id="426" r:id="rId15"/>
    <p:sldId id="427" r:id="rId16"/>
    <p:sldId id="428" r:id="rId17"/>
    <p:sldId id="423" r:id="rId18"/>
    <p:sldId id="416" r:id="rId19"/>
    <p:sldId id="42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C884"/>
    <a:srgbClr val="44783A"/>
    <a:srgbClr val="87BA75"/>
    <a:srgbClr val="1F48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>
        <p:scale>
          <a:sx n="75" d="100"/>
          <a:sy n="75" d="100"/>
        </p:scale>
        <p:origin x="-1836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4783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8C88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23648000"/>
        <c:axId val="523678848"/>
      </c:barChart>
      <c:catAx>
        <c:axId val="5236480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23678848"/>
        <c:crosses val="autoZero"/>
        <c:auto val="1"/>
        <c:lblAlgn val="ctr"/>
        <c:lblOffset val="100"/>
        <c:noMultiLvlLbl val="0"/>
      </c:catAx>
      <c:valAx>
        <c:axId val="523678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23648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>
          <a:solidFill>
            <a:schemeClr val="tx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C0007-A512-4FFA-BCF3-1C8229449B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D5F70-F616-4BAA-BE09-9D3B26CA02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0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737444"/>
            <a:ext cx="763929" cy="353912"/>
          </a:xfrm>
          <a:prstGeom prst="rect">
            <a:avLst/>
          </a:prstGeom>
          <a:solidFill>
            <a:srgbClr val="98C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思源黑体" panose="020B0500000000000000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思源黑体" panose="020B0500000000000000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思源黑体" panose="020B0500000000000000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80604" y="67284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10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10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思源黑体" panose="020B0500000000000000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思源黑体" panose="020B0500000000000000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70.xml"/><Relationship Id="rId17" Type="http://schemas.openxmlformats.org/officeDocument/2006/relationships/tags" Target="../tags/tag69.xml"/><Relationship Id="rId16" Type="http://schemas.openxmlformats.org/officeDocument/2006/relationships/tags" Target="../tags/tag68.xml"/><Relationship Id="rId15" Type="http://schemas.openxmlformats.org/officeDocument/2006/relationships/tags" Target="../tags/tag67.xml"/><Relationship Id="rId14" Type="http://schemas.openxmlformats.org/officeDocument/2006/relationships/tags" Target="../tags/tag66.xml"/><Relationship Id="rId13" Type="http://schemas.openxmlformats.org/officeDocument/2006/relationships/tags" Target="../tags/tag65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" panose="020B0500000000000000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9.xml"/><Relationship Id="rId2" Type="http://schemas.openxmlformats.org/officeDocument/2006/relationships/image" Target="../media/image4.png"/><Relationship Id="rId1" Type="http://schemas.openxmlformats.org/officeDocument/2006/relationships/tags" Target="../tags/tag11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image" Target="../media/image7.png"/><Relationship Id="rId4" Type="http://schemas.openxmlformats.org/officeDocument/2006/relationships/tags" Target="../tags/tag12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ags" Target="../tags/tag12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1.xml"/><Relationship Id="rId7" Type="http://schemas.openxmlformats.org/officeDocument/2006/relationships/image" Target="../media/image8.png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43.xml"/><Relationship Id="rId7" Type="http://schemas.openxmlformats.org/officeDocument/2006/relationships/image" Target="../media/image9.png"/><Relationship Id="rId6" Type="http://schemas.openxmlformats.org/officeDocument/2006/relationships/image" Target="../media/image2.png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image" Target="../media/image11.png"/><Relationship Id="rId2" Type="http://schemas.openxmlformats.org/officeDocument/2006/relationships/tags" Target="../tags/tag144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5.xml"/><Relationship Id="rId1" Type="http://schemas.openxmlformats.org/officeDocument/2006/relationships/tags" Target="../tags/tag8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image" Target="../media/image2.png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9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7.xml"/><Relationship Id="rId5" Type="http://schemas.openxmlformats.org/officeDocument/2006/relationships/image" Target="../media/image2.png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0" y="2158424"/>
            <a:ext cx="12192000" cy="5492325"/>
            <a:chOff x="0" y="2158424"/>
            <a:chExt cx="12192000" cy="54923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7" t="-4486" r="62301" b="74413"/>
            <a:stretch>
              <a:fillRect/>
            </a:stretch>
          </p:blipFill>
          <p:spPr>
            <a:xfrm>
              <a:off x="0" y="2158424"/>
              <a:ext cx="2464763" cy="345082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2858829"/>
              <a:ext cx="12191999" cy="4791920"/>
            </a:xfrm>
            <a:prstGeom prst="rect">
              <a:avLst/>
            </a:prstGeom>
          </p:spPr>
        </p:pic>
      </p:grpSp>
      <p:sp>
        <p:nvSpPr>
          <p:cNvPr id="11" name="任意多边形 10"/>
          <p:cNvSpPr/>
          <p:nvPr/>
        </p:nvSpPr>
        <p:spPr>
          <a:xfrm flipH="1" flipV="1">
            <a:off x="3" y="0"/>
            <a:ext cx="12191997" cy="4919257"/>
          </a:xfrm>
          <a:custGeom>
            <a:avLst/>
            <a:gdLst>
              <a:gd name="connsiteX0" fmla="*/ 27 w 19362"/>
              <a:gd name="connsiteY0" fmla="*/ 1248 h 7294"/>
              <a:gd name="connsiteX1" fmla="*/ 544 w 19362"/>
              <a:gd name="connsiteY1" fmla="*/ 999 h 7294"/>
              <a:gd name="connsiteX2" fmla="*/ 1375 w 19362"/>
              <a:gd name="connsiteY2" fmla="*/ 458 h 7294"/>
              <a:gd name="connsiteX3" fmla="*/ 2419 w 19362"/>
              <a:gd name="connsiteY3" fmla="*/ 35 h 7294"/>
              <a:gd name="connsiteX4" fmla="*/ 3320 w 19362"/>
              <a:gd name="connsiteY4" fmla="*/ 536 h 7294"/>
              <a:gd name="connsiteX5" fmla="*/ 3910 w 19362"/>
              <a:gd name="connsiteY5" fmla="*/ 378 h 7294"/>
              <a:gd name="connsiteX6" fmla="*/ 4419 w 19362"/>
              <a:gd name="connsiteY6" fmla="*/ 409 h 7294"/>
              <a:gd name="connsiteX7" fmla="*/ 4886 w 19362"/>
              <a:gd name="connsiteY7" fmla="*/ 228 h 7294"/>
              <a:gd name="connsiteX8" fmla="*/ 5495 w 19362"/>
              <a:gd name="connsiteY8" fmla="*/ 463 h 7294"/>
              <a:gd name="connsiteX9" fmla="*/ 6931 w 19362"/>
              <a:gd name="connsiteY9" fmla="*/ 799 h 7294"/>
              <a:gd name="connsiteX10" fmla="*/ 8660 w 19362"/>
              <a:gd name="connsiteY10" fmla="*/ 1634 h 7294"/>
              <a:gd name="connsiteX11" fmla="*/ 9609 w 19362"/>
              <a:gd name="connsiteY11" fmla="*/ 1753 h 7294"/>
              <a:gd name="connsiteX12" fmla="*/ 10537 w 19362"/>
              <a:gd name="connsiteY12" fmla="*/ 2284 h 7294"/>
              <a:gd name="connsiteX13" fmla="*/ 11211 w 19362"/>
              <a:gd name="connsiteY13" fmla="*/ 2427 h 7294"/>
              <a:gd name="connsiteX14" fmla="*/ 12260 w 19362"/>
              <a:gd name="connsiteY14" fmla="*/ 2765 h 7294"/>
              <a:gd name="connsiteX15" fmla="*/ 12886 w 19362"/>
              <a:gd name="connsiteY15" fmla="*/ 3341 h 7294"/>
              <a:gd name="connsiteX16" fmla="*/ 13555 w 19362"/>
              <a:gd name="connsiteY16" fmla="*/ 3138 h 7294"/>
              <a:gd name="connsiteX17" fmla="*/ 14509 w 19362"/>
              <a:gd name="connsiteY17" fmla="*/ 3572 h 7294"/>
              <a:gd name="connsiteX18" fmla="*/ 15428 w 19362"/>
              <a:gd name="connsiteY18" fmla="*/ 3987 h 7294"/>
              <a:gd name="connsiteX19" fmla="*/ 17103 w 19362"/>
              <a:gd name="connsiteY19" fmla="*/ 3681 h 7294"/>
              <a:gd name="connsiteX20" fmla="*/ 18843 w 19362"/>
              <a:gd name="connsiteY20" fmla="*/ 3200 h 7294"/>
              <a:gd name="connsiteX21" fmla="*/ 19329 w 19362"/>
              <a:gd name="connsiteY21" fmla="*/ 3054 h 7294"/>
              <a:gd name="connsiteX22" fmla="*/ 19358 w 19362"/>
              <a:gd name="connsiteY22" fmla="*/ 7274 h 7294"/>
              <a:gd name="connsiteX23" fmla="*/ 4 w 19362"/>
              <a:gd name="connsiteY23" fmla="*/ 7294 h 7294"/>
              <a:gd name="connsiteX24" fmla="*/ 7 w 19362"/>
              <a:gd name="connsiteY24" fmla="*/ 1255 h 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363" h="7294">
                <a:moveTo>
                  <a:pt x="27" y="1248"/>
                </a:moveTo>
                <a:cubicBezTo>
                  <a:pt x="171" y="1185"/>
                  <a:pt x="160" y="1174"/>
                  <a:pt x="544" y="999"/>
                </a:cubicBezTo>
                <a:cubicBezTo>
                  <a:pt x="929" y="824"/>
                  <a:pt x="982" y="1058"/>
                  <a:pt x="1375" y="458"/>
                </a:cubicBezTo>
                <a:cubicBezTo>
                  <a:pt x="1768" y="-141"/>
                  <a:pt x="2089" y="10"/>
                  <a:pt x="2419" y="35"/>
                </a:cubicBezTo>
                <a:cubicBezTo>
                  <a:pt x="3061" y="1"/>
                  <a:pt x="2947" y="460"/>
                  <a:pt x="3320" y="536"/>
                </a:cubicBezTo>
                <a:cubicBezTo>
                  <a:pt x="3693" y="612"/>
                  <a:pt x="3683" y="392"/>
                  <a:pt x="3910" y="378"/>
                </a:cubicBezTo>
                <a:cubicBezTo>
                  <a:pt x="4135" y="364"/>
                  <a:pt x="4213" y="441"/>
                  <a:pt x="4419" y="409"/>
                </a:cubicBezTo>
                <a:cubicBezTo>
                  <a:pt x="4626" y="376"/>
                  <a:pt x="4575" y="186"/>
                  <a:pt x="4886" y="228"/>
                </a:cubicBezTo>
                <a:cubicBezTo>
                  <a:pt x="5198" y="270"/>
                  <a:pt x="5218" y="322"/>
                  <a:pt x="5495" y="463"/>
                </a:cubicBezTo>
                <a:cubicBezTo>
                  <a:pt x="6055" y="763"/>
                  <a:pt x="6312" y="358"/>
                  <a:pt x="6931" y="799"/>
                </a:cubicBezTo>
                <a:cubicBezTo>
                  <a:pt x="7935" y="1562"/>
                  <a:pt x="8352" y="1109"/>
                  <a:pt x="8660" y="1634"/>
                </a:cubicBezTo>
                <a:cubicBezTo>
                  <a:pt x="9022" y="2078"/>
                  <a:pt x="9333" y="2022"/>
                  <a:pt x="9609" y="1753"/>
                </a:cubicBezTo>
                <a:cubicBezTo>
                  <a:pt x="9885" y="1485"/>
                  <a:pt x="10493" y="1873"/>
                  <a:pt x="10537" y="2284"/>
                </a:cubicBezTo>
                <a:cubicBezTo>
                  <a:pt x="10564" y="2478"/>
                  <a:pt x="10856" y="2860"/>
                  <a:pt x="11211" y="2427"/>
                </a:cubicBezTo>
                <a:cubicBezTo>
                  <a:pt x="11567" y="1995"/>
                  <a:pt x="11806" y="2649"/>
                  <a:pt x="12260" y="2765"/>
                </a:cubicBezTo>
                <a:cubicBezTo>
                  <a:pt x="12732" y="2929"/>
                  <a:pt x="12438" y="3164"/>
                  <a:pt x="12886" y="3341"/>
                </a:cubicBezTo>
                <a:cubicBezTo>
                  <a:pt x="13333" y="3521"/>
                  <a:pt x="13136" y="3129"/>
                  <a:pt x="13555" y="3138"/>
                </a:cubicBezTo>
                <a:cubicBezTo>
                  <a:pt x="13974" y="3146"/>
                  <a:pt x="13955" y="3505"/>
                  <a:pt x="14509" y="3572"/>
                </a:cubicBezTo>
                <a:cubicBezTo>
                  <a:pt x="14651" y="3597"/>
                  <a:pt x="14972" y="4406"/>
                  <a:pt x="15428" y="3987"/>
                </a:cubicBezTo>
                <a:cubicBezTo>
                  <a:pt x="15988" y="3358"/>
                  <a:pt x="16631" y="4190"/>
                  <a:pt x="17103" y="3681"/>
                </a:cubicBezTo>
                <a:cubicBezTo>
                  <a:pt x="17746" y="3035"/>
                  <a:pt x="18072" y="3960"/>
                  <a:pt x="18843" y="3200"/>
                </a:cubicBezTo>
                <a:cubicBezTo>
                  <a:pt x="19045" y="3045"/>
                  <a:pt x="19320" y="3047"/>
                  <a:pt x="19329" y="3054"/>
                </a:cubicBezTo>
                <a:cubicBezTo>
                  <a:pt x="19337" y="3869"/>
                  <a:pt x="19376" y="5353"/>
                  <a:pt x="19358" y="7274"/>
                </a:cubicBezTo>
                <a:cubicBezTo>
                  <a:pt x="13952" y="7274"/>
                  <a:pt x="4748" y="7279"/>
                  <a:pt x="4" y="7294"/>
                </a:cubicBezTo>
                <a:cubicBezTo>
                  <a:pt x="-4" y="4371"/>
                  <a:pt x="1" y="2702"/>
                  <a:pt x="7" y="1255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任意多边形 15"/>
          <p:cNvSpPr>
            <a:spLocks noChangeAspect="1"/>
          </p:cNvSpPr>
          <p:nvPr/>
        </p:nvSpPr>
        <p:spPr>
          <a:xfrm flipH="1" flipV="1">
            <a:off x="4892684" y="2421623"/>
            <a:ext cx="7299316" cy="3510448"/>
          </a:xfrm>
          <a:custGeom>
            <a:avLst/>
            <a:gdLst>
              <a:gd name="connsiteX0" fmla="*/ 29 w 16532"/>
              <a:gd name="connsiteY0" fmla="*/ 1450 h 7051"/>
              <a:gd name="connsiteX1" fmla="*/ 613 w 16532"/>
              <a:gd name="connsiteY1" fmla="*/ 1150 h 7051"/>
              <a:gd name="connsiteX2" fmla="*/ 1551 w 16532"/>
              <a:gd name="connsiteY2" fmla="*/ 501 h 7051"/>
              <a:gd name="connsiteX3" fmla="*/ 2664 w 16532"/>
              <a:gd name="connsiteY3" fmla="*/ 68 h 7051"/>
              <a:gd name="connsiteX4" fmla="*/ 3748 w 16532"/>
              <a:gd name="connsiteY4" fmla="*/ 594 h 7051"/>
              <a:gd name="connsiteX5" fmla="*/ 4413 w 16532"/>
              <a:gd name="connsiteY5" fmla="*/ 406 h 7051"/>
              <a:gd name="connsiteX6" fmla="*/ 4989 w 16532"/>
              <a:gd name="connsiteY6" fmla="*/ 443 h 7051"/>
              <a:gd name="connsiteX7" fmla="*/ 5517 w 16532"/>
              <a:gd name="connsiteY7" fmla="*/ 226 h 7051"/>
              <a:gd name="connsiteX8" fmla="*/ 6395 w 16532"/>
              <a:gd name="connsiteY8" fmla="*/ 707 h 7051"/>
              <a:gd name="connsiteX9" fmla="*/ 7824 w 16532"/>
              <a:gd name="connsiteY9" fmla="*/ 910 h 7051"/>
              <a:gd name="connsiteX10" fmla="*/ 9548 w 16532"/>
              <a:gd name="connsiteY10" fmla="*/ 1838 h 7051"/>
              <a:gd name="connsiteX11" fmla="*/ 10522 w 16532"/>
              <a:gd name="connsiteY11" fmla="*/ 2041 h 7051"/>
              <a:gd name="connsiteX12" fmla="*/ 11430 w 16532"/>
              <a:gd name="connsiteY12" fmla="*/ 2612 h 7051"/>
              <a:gd name="connsiteX13" fmla="*/ 12937 w 16532"/>
              <a:gd name="connsiteY13" fmla="*/ 2389 h 7051"/>
              <a:gd name="connsiteX14" fmla="*/ 13800 w 16532"/>
              <a:gd name="connsiteY14" fmla="*/ 2707 h 7051"/>
              <a:gd name="connsiteX15" fmla="*/ 15118 w 16532"/>
              <a:gd name="connsiteY15" fmla="*/ 2230 h 7051"/>
              <a:gd name="connsiteX16" fmla="*/ 16528 w 16532"/>
              <a:gd name="connsiteY16" fmla="*/ 2570 h 7051"/>
              <a:gd name="connsiteX17" fmla="*/ 16507 w 16532"/>
              <a:gd name="connsiteY17" fmla="*/ 7046 h 7051"/>
              <a:gd name="connsiteX18" fmla="*/ 6 w 16532"/>
              <a:gd name="connsiteY18" fmla="*/ 7052 h 7051"/>
              <a:gd name="connsiteX19" fmla="*/ 6 w 16532"/>
              <a:gd name="connsiteY19" fmla="*/ 1457 h 7051"/>
              <a:gd name="connsiteX0-1" fmla="*/ 18 w 10034"/>
              <a:gd name="connsiteY0-2" fmla="*/ 2056 h 10215"/>
              <a:gd name="connsiteX1-3" fmla="*/ 371 w 10034"/>
              <a:gd name="connsiteY1-4" fmla="*/ 1631 h 10215"/>
              <a:gd name="connsiteX2-5" fmla="*/ 938 w 10034"/>
              <a:gd name="connsiteY2-6" fmla="*/ 710 h 10215"/>
              <a:gd name="connsiteX3-7" fmla="*/ 1611 w 10034"/>
              <a:gd name="connsiteY3-8" fmla="*/ 96 h 10215"/>
              <a:gd name="connsiteX4-9" fmla="*/ 2267 w 10034"/>
              <a:gd name="connsiteY4-10" fmla="*/ 842 h 10215"/>
              <a:gd name="connsiteX5-11" fmla="*/ 2669 w 10034"/>
              <a:gd name="connsiteY5-12" fmla="*/ 576 h 10215"/>
              <a:gd name="connsiteX6-13" fmla="*/ 3018 w 10034"/>
              <a:gd name="connsiteY6-14" fmla="*/ 628 h 10215"/>
              <a:gd name="connsiteX7-15" fmla="*/ 3337 w 10034"/>
              <a:gd name="connsiteY7-16" fmla="*/ 320 h 10215"/>
              <a:gd name="connsiteX8-17" fmla="*/ 3868 w 10034"/>
              <a:gd name="connsiteY8-18" fmla="*/ 1003 h 10215"/>
              <a:gd name="connsiteX9-19" fmla="*/ 4732 w 10034"/>
              <a:gd name="connsiteY9-20" fmla="*/ 1290 h 10215"/>
              <a:gd name="connsiteX10-21" fmla="*/ 5775 w 10034"/>
              <a:gd name="connsiteY10-22" fmla="*/ 2606 h 10215"/>
              <a:gd name="connsiteX11-23" fmla="*/ 6364 w 10034"/>
              <a:gd name="connsiteY11-24" fmla="*/ 2894 h 10215"/>
              <a:gd name="connsiteX12-25" fmla="*/ 6913 w 10034"/>
              <a:gd name="connsiteY12-26" fmla="*/ 3704 h 10215"/>
              <a:gd name="connsiteX13-27" fmla="*/ 7825 w 10034"/>
              <a:gd name="connsiteY13-28" fmla="*/ 3388 h 10215"/>
              <a:gd name="connsiteX14-29" fmla="*/ 8347 w 10034"/>
              <a:gd name="connsiteY14-30" fmla="*/ 3839 h 10215"/>
              <a:gd name="connsiteX15-31" fmla="*/ 9144 w 10034"/>
              <a:gd name="connsiteY15-32" fmla="*/ 3162 h 10215"/>
              <a:gd name="connsiteX16-33" fmla="*/ 10033 w 10034"/>
              <a:gd name="connsiteY16-34" fmla="*/ 9914 h 10215"/>
              <a:gd name="connsiteX17-35" fmla="*/ 9984 w 10034"/>
              <a:gd name="connsiteY17-36" fmla="*/ 9991 h 10215"/>
              <a:gd name="connsiteX18-37" fmla="*/ 4 w 10034"/>
              <a:gd name="connsiteY18-38" fmla="*/ 10000 h 10215"/>
              <a:gd name="connsiteX19-39" fmla="*/ 4 w 10034"/>
              <a:gd name="connsiteY19-40" fmla="*/ 2066 h 10215"/>
              <a:gd name="connsiteX0-41" fmla="*/ 18 w 11093"/>
              <a:gd name="connsiteY0-42" fmla="*/ 2056 h 10928"/>
              <a:gd name="connsiteX1-43" fmla="*/ 371 w 11093"/>
              <a:gd name="connsiteY1-44" fmla="*/ 1631 h 10928"/>
              <a:gd name="connsiteX2-45" fmla="*/ 938 w 11093"/>
              <a:gd name="connsiteY2-46" fmla="*/ 710 h 10928"/>
              <a:gd name="connsiteX3-47" fmla="*/ 1611 w 11093"/>
              <a:gd name="connsiteY3-48" fmla="*/ 96 h 10928"/>
              <a:gd name="connsiteX4-49" fmla="*/ 2267 w 11093"/>
              <a:gd name="connsiteY4-50" fmla="*/ 842 h 10928"/>
              <a:gd name="connsiteX5-51" fmla="*/ 2669 w 11093"/>
              <a:gd name="connsiteY5-52" fmla="*/ 576 h 10928"/>
              <a:gd name="connsiteX6-53" fmla="*/ 3018 w 11093"/>
              <a:gd name="connsiteY6-54" fmla="*/ 628 h 10928"/>
              <a:gd name="connsiteX7-55" fmla="*/ 3337 w 11093"/>
              <a:gd name="connsiteY7-56" fmla="*/ 320 h 10928"/>
              <a:gd name="connsiteX8-57" fmla="*/ 3868 w 11093"/>
              <a:gd name="connsiteY8-58" fmla="*/ 1003 h 10928"/>
              <a:gd name="connsiteX9-59" fmla="*/ 4732 w 11093"/>
              <a:gd name="connsiteY9-60" fmla="*/ 1290 h 10928"/>
              <a:gd name="connsiteX10-61" fmla="*/ 5775 w 11093"/>
              <a:gd name="connsiteY10-62" fmla="*/ 2606 h 10928"/>
              <a:gd name="connsiteX11-63" fmla="*/ 6364 w 11093"/>
              <a:gd name="connsiteY11-64" fmla="*/ 2894 h 10928"/>
              <a:gd name="connsiteX12-65" fmla="*/ 6913 w 11093"/>
              <a:gd name="connsiteY12-66" fmla="*/ 3704 h 10928"/>
              <a:gd name="connsiteX13-67" fmla="*/ 7825 w 11093"/>
              <a:gd name="connsiteY13-68" fmla="*/ 3388 h 10928"/>
              <a:gd name="connsiteX14-69" fmla="*/ 8347 w 11093"/>
              <a:gd name="connsiteY14-70" fmla="*/ 3839 h 10928"/>
              <a:gd name="connsiteX15-71" fmla="*/ 9144 w 11093"/>
              <a:gd name="connsiteY15-72" fmla="*/ 3162 h 10928"/>
              <a:gd name="connsiteX16-73" fmla="*/ 10033 w 11093"/>
              <a:gd name="connsiteY16-74" fmla="*/ 9914 h 10928"/>
              <a:gd name="connsiteX17-75" fmla="*/ 11093 w 11093"/>
              <a:gd name="connsiteY17-76" fmla="*/ 10928 h 10928"/>
              <a:gd name="connsiteX18-77" fmla="*/ 4 w 11093"/>
              <a:gd name="connsiteY18-78" fmla="*/ 10000 h 10928"/>
              <a:gd name="connsiteX19-79" fmla="*/ 4 w 11093"/>
              <a:gd name="connsiteY19-80" fmla="*/ 2066 h 10928"/>
              <a:gd name="connsiteX0-81" fmla="*/ 18 w 11093"/>
              <a:gd name="connsiteY0-82" fmla="*/ 2056 h 10928"/>
              <a:gd name="connsiteX1-83" fmla="*/ 371 w 11093"/>
              <a:gd name="connsiteY1-84" fmla="*/ 1631 h 10928"/>
              <a:gd name="connsiteX2-85" fmla="*/ 938 w 11093"/>
              <a:gd name="connsiteY2-86" fmla="*/ 710 h 10928"/>
              <a:gd name="connsiteX3-87" fmla="*/ 1611 w 11093"/>
              <a:gd name="connsiteY3-88" fmla="*/ 96 h 10928"/>
              <a:gd name="connsiteX4-89" fmla="*/ 2267 w 11093"/>
              <a:gd name="connsiteY4-90" fmla="*/ 842 h 10928"/>
              <a:gd name="connsiteX5-91" fmla="*/ 2669 w 11093"/>
              <a:gd name="connsiteY5-92" fmla="*/ 576 h 10928"/>
              <a:gd name="connsiteX6-93" fmla="*/ 3018 w 11093"/>
              <a:gd name="connsiteY6-94" fmla="*/ 628 h 10928"/>
              <a:gd name="connsiteX7-95" fmla="*/ 3337 w 11093"/>
              <a:gd name="connsiteY7-96" fmla="*/ 320 h 10928"/>
              <a:gd name="connsiteX8-97" fmla="*/ 3868 w 11093"/>
              <a:gd name="connsiteY8-98" fmla="*/ 1003 h 10928"/>
              <a:gd name="connsiteX9-99" fmla="*/ 4732 w 11093"/>
              <a:gd name="connsiteY9-100" fmla="*/ 1290 h 10928"/>
              <a:gd name="connsiteX10-101" fmla="*/ 5775 w 11093"/>
              <a:gd name="connsiteY10-102" fmla="*/ 2606 h 10928"/>
              <a:gd name="connsiteX11-103" fmla="*/ 6364 w 11093"/>
              <a:gd name="connsiteY11-104" fmla="*/ 2894 h 10928"/>
              <a:gd name="connsiteX12-105" fmla="*/ 6913 w 11093"/>
              <a:gd name="connsiteY12-106" fmla="*/ 3704 h 10928"/>
              <a:gd name="connsiteX13-107" fmla="*/ 7825 w 11093"/>
              <a:gd name="connsiteY13-108" fmla="*/ 3388 h 10928"/>
              <a:gd name="connsiteX14-109" fmla="*/ 8347 w 11093"/>
              <a:gd name="connsiteY14-110" fmla="*/ 3839 h 10928"/>
              <a:gd name="connsiteX15-111" fmla="*/ 9144 w 11093"/>
              <a:gd name="connsiteY15-112" fmla="*/ 3162 h 10928"/>
              <a:gd name="connsiteX16-113" fmla="*/ 10856 w 11093"/>
              <a:gd name="connsiteY16-114" fmla="*/ 7536 h 10928"/>
              <a:gd name="connsiteX17-115" fmla="*/ 11093 w 11093"/>
              <a:gd name="connsiteY17-116" fmla="*/ 10928 h 10928"/>
              <a:gd name="connsiteX18-117" fmla="*/ 4 w 11093"/>
              <a:gd name="connsiteY18-118" fmla="*/ 10000 h 10928"/>
              <a:gd name="connsiteX19-119" fmla="*/ 4 w 11093"/>
              <a:gd name="connsiteY19-120" fmla="*/ 2066 h 10928"/>
              <a:gd name="connsiteX0-121" fmla="*/ 18 w 11267"/>
              <a:gd name="connsiteY0-122" fmla="*/ 2056 h 10928"/>
              <a:gd name="connsiteX1-123" fmla="*/ 371 w 11267"/>
              <a:gd name="connsiteY1-124" fmla="*/ 1631 h 10928"/>
              <a:gd name="connsiteX2-125" fmla="*/ 938 w 11267"/>
              <a:gd name="connsiteY2-126" fmla="*/ 710 h 10928"/>
              <a:gd name="connsiteX3-127" fmla="*/ 1611 w 11267"/>
              <a:gd name="connsiteY3-128" fmla="*/ 96 h 10928"/>
              <a:gd name="connsiteX4-129" fmla="*/ 2267 w 11267"/>
              <a:gd name="connsiteY4-130" fmla="*/ 842 h 10928"/>
              <a:gd name="connsiteX5-131" fmla="*/ 2669 w 11267"/>
              <a:gd name="connsiteY5-132" fmla="*/ 576 h 10928"/>
              <a:gd name="connsiteX6-133" fmla="*/ 3018 w 11267"/>
              <a:gd name="connsiteY6-134" fmla="*/ 628 h 10928"/>
              <a:gd name="connsiteX7-135" fmla="*/ 3337 w 11267"/>
              <a:gd name="connsiteY7-136" fmla="*/ 320 h 10928"/>
              <a:gd name="connsiteX8-137" fmla="*/ 3868 w 11267"/>
              <a:gd name="connsiteY8-138" fmla="*/ 1003 h 10928"/>
              <a:gd name="connsiteX9-139" fmla="*/ 4732 w 11267"/>
              <a:gd name="connsiteY9-140" fmla="*/ 1290 h 10928"/>
              <a:gd name="connsiteX10-141" fmla="*/ 5775 w 11267"/>
              <a:gd name="connsiteY10-142" fmla="*/ 2606 h 10928"/>
              <a:gd name="connsiteX11-143" fmla="*/ 6364 w 11267"/>
              <a:gd name="connsiteY11-144" fmla="*/ 2894 h 10928"/>
              <a:gd name="connsiteX12-145" fmla="*/ 6913 w 11267"/>
              <a:gd name="connsiteY12-146" fmla="*/ 3704 h 10928"/>
              <a:gd name="connsiteX13-147" fmla="*/ 7825 w 11267"/>
              <a:gd name="connsiteY13-148" fmla="*/ 3388 h 10928"/>
              <a:gd name="connsiteX14-149" fmla="*/ 8347 w 11267"/>
              <a:gd name="connsiteY14-150" fmla="*/ 3839 h 10928"/>
              <a:gd name="connsiteX15-151" fmla="*/ 9144 w 11267"/>
              <a:gd name="connsiteY15-152" fmla="*/ 3162 h 10928"/>
              <a:gd name="connsiteX16-153" fmla="*/ 11267 w 11267"/>
              <a:gd name="connsiteY16-154" fmla="*/ 6923 h 10928"/>
              <a:gd name="connsiteX17-155" fmla="*/ 11093 w 11267"/>
              <a:gd name="connsiteY17-156" fmla="*/ 10928 h 10928"/>
              <a:gd name="connsiteX18-157" fmla="*/ 4 w 11267"/>
              <a:gd name="connsiteY18-158" fmla="*/ 10000 h 10928"/>
              <a:gd name="connsiteX19-159" fmla="*/ 4 w 11267"/>
              <a:gd name="connsiteY19-160" fmla="*/ 2066 h 10928"/>
              <a:gd name="connsiteX0-161" fmla="*/ 18 w 11126"/>
              <a:gd name="connsiteY0-162" fmla="*/ 2056 h 10928"/>
              <a:gd name="connsiteX1-163" fmla="*/ 371 w 11126"/>
              <a:gd name="connsiteY1-164" fmla="*/ 1631 h 10928"/>
              <a:gd name="connsiteX2-165" fmla="*/ 938 w 11126"/>
              <a:gd name="connsiteY2-166" fmla="*/ 710 h 10928"/>
              <a:gd name="connsiteX3-167" fmla="*/ 1611 w 11126"/>
              <a:gd name="connsiteY3-168" fmla="*/ 96 h 10928"/>
              <a:gd name="connsiteX4-169" fmla="*/ 2267 w 11126"/>
              <a:gd name="connsiteY4-170" fmla="*/ 842 h 10928"/>
              <a:gd name="connsiteX5-171" fmla="*/ 2669 w 11126"/>
              <a:gd name="connsiteY5-172" fmla="*/ 576 h 10928"/>
              <a:gd name="connsiteX6-173" fmla="*/ 3018 w 11126"/>
              <a:gd name="connsiteY6-174" fmla="*/ 628 h 10928"/>
              <a:gd name="connsiteX7-175" fmla="*/ 3337 w 11126"/>
              <a:gd name="connsiteY7-176" fmla="*/ 320 h 10928"/>
              <a:gd name="connsiteX8-177" fmla="*/ 3868 w 11126"/>
              <a:gd name="connsiteY8-178" fmla="*/ 1003 h 10928"/>
              <a:gd name="connsiteX9-179" fmla="*/ 4732 w 11126"/>
              <a:gd name="connsiteY9-180" fmla="*/ 1290 h 10928"/>
              <a:gd name="connsiteX10-181" fmla="*/ 5775 w 11126"/>
              <a:gd name="connsiteY10-182" fmla="*/ 2606 h 10928"/>
              <a:gd name="connsiteX11-183" fmla="*/ 6364 w 11126"/>
              <a:gd name="connsiteY11-184" fmla="*/ 2894 h 10928"/>
              <a:gd name="connsiteX12-185" fmla="*/ 6913 w 11126"/>
              <a:gd name="connsiteY12-186" fmla="*/ 3704 h 10928"/>
              <a:gd name="connsiteX13-187" fmla="*/ 7825 w 11126"/>
              <a:gd name="connsiteY13-188" fmla="*/ 3388 h 10928"/>
              <a:gd name="connsiteX14-189" fmla="*/ 8347 w 11126"/>
              <a:gd name="connsiteY14-190" fmla="*/ 3839 h 10928"/>
              <a:gd name="connsiteX15-191" fmla="*/ 9144 w 11126"/>
              <a:gd name="connsiteY15-192" fmla="*/ 3162 h 10928"/>
              <a:gd name="connsiteX16-193" fmla="*/ 11124 w 11126"/>
              <a:gd name="connsiteY16-194" fmla="*/ 7139 h 10928"/>
              <a:gd name="connsiteX17-195" fmla="*/ 11093 w 11126"/>
              <a:gd name="connsiteY17-196" fmla="*/ 10928 h 10928"/>
              <a:gd name="connsiteX18-197" fmla="*/ 4 w 11126"/>
              <a:gd name="connsiteY18-198" fmla="*/ 10000 h 10928"/>
              <a:gd name="connsiteX19-199" fmla="*/ 4 w 11126"/>
              <a:gd name="connsiteY19-200" fmla="*/ 2066 h 10928"/>
              <a:gd name="connsiteX0-201" fmla="*/ 18 w 11126"/>
              <a:gd name="connsiteY0-202" fmla="*/ 2056 h 10928"/>
              <a:gd name="connsiteX1-203" fmla="*/ 371 w 11126"/>
              <a:gd name="connsiteY1-204" fmla="*/ 1631 h 10928"/>
              <a:gd name="connsiteX2-205" fmla="*/ 938 w 11126"/>
              <a:gd name="connsiteY2-206" fmla="*/ 710 h 10928"/>
              <a:gd name="connsiteX3-207" fmla="*/ 1611 w 11126"/>
              <a:gd name="connsiteY3-208" fmla="*/ 96 h 10928"/>
              <a:gd name="connsiteX4-209" fmla="*/ 2267 w 11126"/>
              <a:gd name="connsiteY4-210" fmla="*/ 842 h 10928"/>
              <a:gd name="connsiteX5-211" fmla="*/ 2669 w 11126"/>
              <a:gd name="connsiteY5-212" fmla="*/ 576 h 10928"/>
              <a:gd name="connsiteX6-213" fmla="*/ 3018 w 11126"/>
              <a:gd name="connsiteY6-214" fmla="*/ 628 h 10928"/>
              <a:gd name="connsiteX7-215" fmla="*/ 3337 w 11126"/>
              <a:gd name="connsiteY7-216" fmla="*/ 320 h 10928"/>
              <a:gd name="connsiteX8-217" fmla="*/ 3868 w 11126"/>
              <a:gd name="connsiteY8-218" fmla="*/ 1003 h 10928"/>
              <a:gd name="connsiteX9-219" fmla="*/ 4732 w 11126"/>
              <a:gd name="connsiteY9-220" fmla="*/ 1290 h 10928"/>
              <a:gd name="connsiteX10-221" fmla="*/ 5775 w 11126"/>
              <a:gd name="connsiteY10-222" fmla="*/ 2606 h 10928"/>
              <a:gd name="connsiteX11-223" fmla="*/ 6364 w 11126"/>
              <a:gd name="connsiteY11-224" fmla="*/ 2894 h 10928"/>
              <a:gd name="connsiteX12-225" fmla="*/ 6913 w 11126"/>
              <a:gd name="connsiteY12-226" fmla="*/ 3704 h 10928"/>
              <a:gd name="connsiteX13-227" fmla="*/ 7825 w 11126"/>
              <a:gd name="connsiteY13-228" fmla="*/ 3388 h 10928"/>
              <a:gd name="connsiteX14-229" fmla="*/ 8347 w 11126"/>
              <a:gd name="connsiteY14-230" fmla="*/ 3839 h 10928"/>
              <a:gd name="connsiteX15-231" fmla="*/ 9144 w 11126"/>
              <a:gd name="connsiteY15-232" fmla="*/ 3162 h 10928"/>
              <a:gd name="connsiteX16-233" fmla="*/ 11124 w 11126"/>
              <a:gd name="connsiteY16-234" fmla="*/ 7139 h 10928"/>
              <a:gd name="connsiteX17-235" fmla="*/ 11093 w 11126"/>
              <a:gd name="connsiteY17-236" fmla="*/ 10928 h 10928"/>
              <a:gd name="connsiteX18-237" fmla="*/ 4 w 11126"/>
              <a:gd name="connsiteY18-238" fmla="*/ 10000 h 10928"/>
              <a:gd name="connsiteX19-239" fmla="*/ 4 w 11126"/>
              <a:gd name="connsiteY19-240" fmla="*/ 2066 h 10928"/>
              <a:gd name="connsiteX0-241" fmla="*/ 18 w 11279"/>
              <a:gd name="connsiteY0-242" fmla="*/ 2056 h 10928"/>
              <a:gd name="connsiteX1-243" fmla="*/ 371 w 11279"/>
              <a:gd name="connsiteY1-244" fmla="*/ 1631 h 10928"/>
              <a:gd name="connsiteX2-245" fmla="*/ 938 w 11279"/>
              <a:gd name="connsiteY2-246" fmla="*/ 710 h 10928"/>
              <a:gd name="connsiteX3-247" fmla="*/ 1611 w 11279"/>
              <a:gd name="connsiteY3-248" fmla="*/ 96 h 10928"/>
              <a:gd name="connsiteX4-249" fmla="*/ 2267 w 11279"/>
              <a:gd name="connsiteY4-250" fmla="*/ 842 h 10928"/>
              <a:gd name="connsiteX5-251" fmla="*/ 2669 w 11279"/>
              <a:gd name="connsiteY5-252" fmla="*/ 576 h 10928"/>
              <a:gd name="connsiteX6-253" fmla="*/ 3018 w 11279"/>
              <a:gd name="connsiteY6-254" fmla="*/ 628 h 10928"/>
              <a:gd name="connsiteX7-255" fmla="*/ 3337 w 11279"/>
              <a:gd name="connsiteY7-256" fmla="*/ 320 h 10928"/>
              <a:gd name="connsiteX8-257" fmla="*/ 3868 w 11279"/>
              <a:gd name="connsiteY8-258" fmla="*/ 1003 h 10928"/>
              <a:gd name="connsiteX9-259" fmla="*/ 4732 w 11279"/>
              <a:gd name="connsiteY9-260" fmla="*/ 1290 h 10928"/>
              <a:gd name="connsiteX10-261" fmla="*/ 5775 w 11279"/>
              <a:gd name="connsiteY10-262" fmla="*/ 2606 h 10928"/>
              <a:gd name="connsiteX11-263" fmla="*/ 6364 w 11279"/>
              <a:gd name="connsiteY11-264" fmla="*/ 2894 h 10928"/>
              <a:gd name="connsiteX12-265" fmla="*/ 6913 w 11279"/>
              <a:gd name="connsiteY12-266" fmla="*/ 3704 h 10928"/>
              <a:gd name="connsiteX13-267" fmla="*/ 7825 w 11279"/>
              <a:gd name="connsiteY13-268" fmla="*/ 3388 h 10928"/>
              <a:gd name="connsiteX14-269" fmla="*/ 8347 w 11279"/>
              <a:gd name="connsiteY14-270" fmla="*/ 3839 h 10928"/>
              <a:gd name="connsiteX15-271" fmla="*/ 9144 w 11279"/>
              <a:gd name="connsiteY15-272" fmla="*/ 3162 h 10928"/>
              <a:gd name="connsiteX16-273" fmla="*/ 11124 w 11279"/>
              <a:gd name="connsiteY16-274" fmla="*/ 7139 h 10928"/>
              <a:gd name="connsiteX17-275" fmla="*/ 11093 w 11279"/>
              <a:gd name="connsiteY17-276" fmla="*/ 10928 h 10928"/>
              <a:gd name="connsiteX18-277" fmla="*/ 4 w 11279"/>
              <a:gd name="connsiteY18-278" fmla="*/ 10000 h 10928"/>
              <a:gd name="connsiteX19-279" fmla="*/ 4 w 11279"/>
              <a:gd name="connsiteY19-280" fmla="*/ 2066 h 109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</a:cxnLst>
            <a:rect l="l" t="t" r="r" b="b"/>
            <a:pathLst>
              <a:path w="11279" h="10928">
                <a:moveTo>
                  <a:pt x="18" y="2056"/>
                </a:moveTo>
                <a:cubicBezTo>
                  <a:pt x="116" y="1948"/>
                  <a:pt x="109" y="1930"/>
                  <a:pt x="371" y="1631"/>
                </a:cubicBezTo>
                <a:cubicBezTo>
                  <a:pt x="633" y="1334"/>
                  <a:pt x="670" y="1730"/>
                  <a:pt x="938" y="710"/>
                </a:cubicBezTo>
                <a:cubicBezTo>
                  <a:pt x="1207" y="-308"/>
                  <a:pt x="1386" y="55"/>
                  <a:pt x="1611" y="96"/>
                </a:cubicBezTo>
                <a:cubicBezTo>
                  <a:pt x="2050" y="40"/>
                  <a:pt x="2012" y="715"/>
                  <a:pt x="2267" y="842"/>
                </a:cubicBezTo>
                <a:cubicBezTo>
                  <a:pt x="2522" y="971"/>
                  <a:pt x="2515" y="600"/>
                  <a:pt x="2669" y="576"/>
                </a:cubicBezTo>
                <a:cubicBezTo>
                  <a:pt x="2824" y="550"/>
                  <a:pt x="2877" y="682"/>
                  <a:pt x="3018" y="628"/>
                </a:cubicBezTo>
                <a:cubicBezTo>
                  <a:pt x="3159" y="573"/>
                  <a:pt x="3124" y="248"/>
                  <a:pt x="3337" y="320"/>
                </a:cubicBezTo>
                <a:cubicBezTo>
                  <a:pt x="3550" y="391"/>
                  <a:pt x="3679" y="763"/>
                  <a:pt x="3868" y="1003"/>
                </a:cubicBezTo>
                <a:cubicBezTo>
                  <a:pt x="4251" y="1514"/>
                  <a:pt x="4311" y="542"/>
                  <a:pt x="4732" y="1290"/>
                </a:cubicBezTo>
                <a:cubicBezTo>
                  <a:pt x="5352" y="2646"/>
                  <a:pt x="5490" y="1324"/>
                  <a:pt x="5775" y="2606"/>
                </a:cubicBezTo>
                <a:cubicBezTo>
                  <a:pt x="6023" y="3362"/>
                  <a:pt x="6176" y="3351"/>
                  <a:pt x="6364" y="2894"/>
                </a:cubicBezTo>
                <a:cubicBezTo>
                  <a:pt x="6553" y="2438"/>
                  <a:pt x="6890" y="3066"/>
                  <a:pt x="6913" y="3704"/>
                </a:cubicBezTo>
                <a:cubicBezTo>
                  <a:pt x="7178" y="4611"/>
                  <a:pt x="7515" y="3192"/>
                  <a:pt x="7825" y="3388"/>
                </a:cubicBezTo>
                <a:cubicBezTo>
                  <a:pt x="8147" y="3667"/>
                  <a:pt x="8041" y="3537"/>
                  <a:pt x="8347" y="3839"/>
                </a:cubicBezTo>
                <a:cubicBezTo>
                  <a:pt x="8652" y="4141"/>
                  <a:pt x="8681" y="2612"/>
                  <a:pt x="9144" y="3162"/>
                </a:cubicBezTo>
                <a:cubicBezTo>
                  <a:pt x="9607" y="3712"/>
                  <a:pt x="11033" y="6486"/>
                  <a:pt x="11124" y="7139"/>
                </a:cubicBezTo>
                <a:cubicBezTo>
                  <a:pt x="11496" y="8908"/>
                  <a:pt x="11080" y="7704"/>
                  <a:pt x="11093" y="10928"/>
                </a:cubicBezTo>
                <a:lnTo>
                  <a:pt x="4" y="10000"/>
                </a:lnTo>
                <a:cubicBezTo>
                  <a:pt x="-2" y="5028"/>
                  <a:pt x="-1" y="4529"/>
                  <a:pt x="4" y="2066"/>
                </a:cubicBez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39545" y="1190304"/>
            <a:ext cx="64235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生态优先</a:t>
            </a:r>
            <a:r>
              <a:rPr kumimoji="0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绿色发展</a:t>
            </a:r>
            <a:endParaRPr kumimoji="0" lang="en-US" altLang="zh-CN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08608" y="2421622"/>
            <a:ext cx="6528122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青山清我目、流水静我耳，自然不可改良，树立大环境意识、保护生态环境。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尊崇自然、敬畏生命，合理利用自然资源。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5208607" y="2097933"/>
            <a:ext cx="6354501" cy="70901"/>
          </a:xfrm>
          <a:prstGeom prst="flowChartAlternateProcess">
            <a:avLst/>
          </a:prstGeom>
          <a:solidFill>
            <a:srgbClr val="44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97340" y="6501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www.92ppt.net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889757" y="3796014"/>
            <a:ext cx="1780621" cy="1181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单击此处编辑文本内容，本文所有文字及图线均可自由更改、替换。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89757" y="3102551"/>
            <a:ext cx="1660525" cy="314958"/>
          </a:xfrm>
          <a:prstGeom prst="rect">
            <a:avLst/>
          </a:prstGeom>
          <a:solidFill>
            <a:srgbClr val="87BA75"/>
          </a:solidFill>
        </p:spPr>
        <p:txBody>
          <a:bodyPr wrap="square" lIns="71755" tIns="0" rIns="71755" bIns="0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61770" y="684444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>
            <p:custDataLst>
              <p:tags r:id="rId1"/>
            </p:custDataLst>
          </p:nvPr>
        </p:nvSpPr>
        <p:spPr>
          <a:xfrm>
            <a:off x="614680" y="1229909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87BA7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260" y="2357926"/>
            <a:ext cx="668497" cy="66849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602605" y="3796014"/>
            <a:ext cx="1780621" cy="1181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单击此处编辑文本内容，本文所有文字及图线均可自由更改、替换。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02605" y="3102551"/>
            <a:ext cx="1660525" cy="314958"/>
          </a:xfrm>
          <a:prstGeom prst="rect">
            <a:avLst/>
          </a:prstGeom>
          <a:solidFill>
            <a:srgbClr val="87BA75"/>
          </a:solidFill>
        </p:spPr>
        <p:txBody>
          <a:bodyPr wrap="square" lIns="71755" tIns="0" rIns="71755" bIns="0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87BA7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108" y="2357926"/>
            <a:ext cx="668497" cy="66849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9395379" y="3796014"/>
            <a:ext cx="1780621" cy="1181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单击此处编辑文本内容，本文所有文字及图线均可自由更改、替换。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95379" y="3102551"/>
            <a:ext cx="1660525" cy="314958"/>
          </a:xfrm>
          <a:prstGeom prst="rect">
            <a:avLst/>
          </a:prstGeom>
          <a:solidFill>
            <a:srgbClr val="87BA75"/>
          </a:solidFill>
        </p:spPr>
        <p:txBody>
          <a:bodyPr wrap="square" lIns="71755" tIns="0" rIns="71755" bIns="0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87BA7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882" y="2259724"/>
            <a:ext cx="668497" cy="66849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9186" y="1613680"/>
            <a:ext cx="2901312" cy="4541692"/>
          </a:xfrm>
          <a:prstGeom prst="rect">
            <a:avLst/>
          </a:prstGeom>
          <a:noFill/>
          <a:ln>
            <a:solidFill>
              <a:srgbClr val="4478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913627" y="1613680"/>
            <a:ext cx="2901312" cy="4541692"/>
          </a:xfrm>
          <a:prstGeom prst="rect">
            <a:avLst/>
          </a:prstGeom>
          <a:noFill/>
          <a:ln>
            <a:solidFill>
              <a:srgbClr val="4478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88068" y="1621300"/>
            <a:ext cx="2901312" cy="4541692"/>
          </a:xfrm>
          <a:prstGeom prst="rect">
            <a:avLst/>
          </a:prstGeom>
          <a:noFill/>
          <a:ln>
            <a:solidFill>
              <a:srgbClr val="4478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  <p:bldP spid="22" grpId="0"/>
      <p:bldP spid="23" grpId="0" bldLvl="0" animBg="1"/>
      <p:bldP spid="25" grpId="0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4104640"/>
            <a:ext cx="12192000" cy="2938780"/>
          </a:xfrm>
          <a:prstGeom prst="rect">
            <a:avLst/>
          </a:prstGeom>
          <a:solidFill>
            <a:srgbClr val="87B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>
            <p:custDataLst>
              <p:tags r:id="rId1"/>
            </p:custDataLst>
          </p:nvPr>
        </p:nvSpPr>
        <p:spPr>
          <a:xfrm>
            <a:off x="614680" y="5276618"/>
            <a:ext cx="2789555" cy="702945"/>
          </a:xfrm>
          <a:prstGeom prst="rect">
            <a:avLst/>
          </a:prstGeom>
          <a:noFill/>
        </p:spPr>
        <p:txBody>
          <a:bodyPr wrap="square" rtlCol="0"/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1 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1" r="30051"/>
          <a:stretch>
            <a:fillRect/>
          </a:stretch>
        </p:blipFill>
        <p:spPr>
          <a:xfrm>
            <a:off x="4894603" y="2406563"/>
            <a:ext cx="2446608" cy="22673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2" b="8572"/>
          <a:stretch>
            <a:fillRect/>
          </a:stretch>
        </p:blipFill>
        <p:spPr>
          <a:xfrm>
            <a:off x="851743" y="2082481"/>
            <a:ext cx="2796311" cy="25914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文本框 13"/>
          <p:cNvSpPr txBox="1"/>
          <p:nvPr/>
        </p:nvSpPr>
        <p:spPr>
          <a:xfrm>
            <a:off x="1461770" y="684444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614680" y="1229909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42" b="14042"/>
          <a:stretch>
            <a:fillRect/>
          </a:stretch>
        </p:blipFill>
        <p:spPr>
          <a:xfrm>
            <a:off x="8365817" y="2926079"/>
            <a:ext cx="1886020" cy="17478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4551656" y="5276617"/>
            <a:ext cx="2789555" cy="702945"/>
          </a:xfrm>
          <a:prstGeom prst="rect">
            <a:avLst/>
          </a:prstGeom>
          <a:noFill/>
        </p:spPr>
        <p:txBody>
          <a:bodyPr wrap="square" rtlCol="0"/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1 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>
            <p:custDataLst>
              <p:tags r:id="rId7"/>
            </p:custDataLst>
          </p:nvPr>
        </p:nvSpPr>
        <p:spPr>
          <a:xfrm>
            <a:off x="7914049" y="5303922"/>
            <a:ext cx="2789555" cy="702945"/>
          </a:xfrm>
          <a:prstGeom prst="rect">
            <a:avLst/>
          </a:prstGeom>
          <a:noFill/>
        </p:spPr>
        <p:txBody>
          <a:bodyPr wrap="square" rtlCol="0"/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1 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圆角矩形 52"/>
          <p:cNvSpPr/>
          <p:nvPr/>
        </p:nvSpPr>
        <p:spPr>
          <a:xfrm>
            <a:off x="1257300" y="1813474"/>
            <a:ext cx="5039360" cy="1961111"/>
          </a:xfrm>
          <a:prstGeom prst="roundRect">
            <a:avLst/>
          </a:prstGeom>
          <a:solidFill>
            <a:srgbClr val="87BA7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42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>
          <a:xfrm>
            <a:off x="5588952" y="5945101"/>
            <a:ext cx="464820" cy="365125"/>
          </a:xfr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</a:fld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46225" y="2205441"/>
            <a:ext cx="4549775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青山清我目、流水静我耳，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自然不可改良，树立大环境意识、保护生态环境。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尊崇自然、敬畏生命，合理利用自然资源。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>
            <p:custDataLst>
              <p:tags r:id="rId1"/>
            </p:custDataLst>
          </p:nvPr>
        </p:nvSpPr>
        <p:spPr>
          <a:xfrm>
            <a:off x="6853237" y="1813474"/>
            <a:ext cx="5039360" cy="836295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lvl="0">
              <a:defRPr/>
            </a:pPr>
            <a:r>
              <a:rPr lang="zh-CN" altLang="en-US" sz="1400" dirty="0">
                <a:cs typeface="+mn-ea"/>
                <a:sym typeface="+mn-lt"/>
              </a:rPr>
              <a:t>单击此处添加文本具体内容，简洁扼要的阐述您的观点。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400" dirty="0"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400" dirty="0">
              <a:cs typeface="+mn-ea"/>
              <a:sym typeface="+mn-lt"/>
            </a:endParaRPr>
          </a:p>
          <a:p>
            <a:pPr lvl="0"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>
            <p:custDataLst>
              <p:tags r:id="rId2"/>
            </p:custDataLst>
          </p:nvPr>
        </p:nvSpPr>
        <p:spPr>
          <a:xfrm>
            <a:off x="1366837" y="5071341"/>
            <a:ext cx="3008311" cy="780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>
              <a:defRPr/>
            </a:pPr>
            <a:r>
              <a:rPr lang="zh-CN" altLang="en-US" sz="1400" dirty="0"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366837" y="4672561"/>
            <a:ext cx="30822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2C4559"/>
                </a:solidFill>
                <a:effectLst/>
                <a:uLnTx/>
                <a:uFillTx/>
                <a:cs typeface="+mn-ea"/>
                <a:sym typeface="+mn-lt"/>
              </a:rPr>
              <a:t>添加标题文字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2C455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>
            <p:custDataLst>
              <p:tags r:id="rId3"/>
            </p:custDataLst>
          </p:nvPr>
        </p:nvSpPr>
        <p:spPr>
          <a:xfrm>
            <a:off x="6853237" y="2782484"/>
            <a:ext cx="5039360" cy="836295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lvl="0">
              <a:defRPr/>
            </a:pPr>
            <a:r>
              <a:rPr lang="zh-CN" altLang="en-US" sz="1400" dirty="0">
                <a:cs typeface="+mn-ea"/>
                <a:sym typeface="+mn-lt"/>
              </a:rPr>
              <a:t>单击此处添加文本具体内容，简洁扼要的阐述您的观点。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400" dirty="0"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61770" y="684444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614680" y="1229909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4859655" y="5048971"/>
            <a:ext cx="3008311" cy="780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>
              <a:defRPr/>
            </a:pPr>
            <a:r>
              <a:rPr lang="zh-CN" altLang="en-US" sz="1400" dirty="0"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59655" y="4650191"/>
            <a:ext cx="30822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559"/>
                </a:solidFill>
                <a:effectLst/>
                <a:uLnTx/>
                <a:uFillTx/>
                <a:cs typeface="+mn-ea"/>
                <a:sym typeface="+mn-lt"/>
              </a:rPr>
              <a:t>添加标题文字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2C455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8248969" y="5071341"/>
            <a:ext cx="3008311" cy="780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>
              <a:defRPr/>
            </a:pPr>
            <a:r>
              <a:rPr lang="zh-CN" altLang="en-US" sz="1400" dirty="0"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48969" y="4672561"/>
            <a:ext cx="30822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2C4559"/>
                </a:solidFill>
                <a:effectLst/>
                <a:uLnTx/>
                <a:uFillTx/>
                <a:cs typeface="+mn-ea"/>
                <a:sym typeface="+mn-lt"/>
              </a:rPr>
              <a:t>添加标题文字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2C455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2" name="图形 31" descr="可回收标志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732" y="4134600"/>
            <a:ext cx="557527" cy="557527"/>
          </a:xfrm>
          <a:prstGeom prst="rect">
            <a:avLst/>
          </a:prstGeom>
        </p:spPr>
      </p:pic>
      <p:pic>
        <p:nvPicPr>
          <p:cNvPr id="34" name="图形 33" descr="可回收标志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561" y="4166552"/>
            <a:ext cx="557527" cy="557527"/>
          </a:xfrm>
          <a:prstGeom prst="rect">
            <a:avLst/>
          </a:prstGeom>
        </p:spPr>
      </p:pic>
      <p:pic>
        <p:nvPicPr>
          <p:cNvPr id="35" name="图形 34" descr="可回收标志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90" y="4161787"/>
            <a:ext cx="557527" cy="557527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25  E" pathEditMode="relative" ptsTypes="">
                                      <p:cBhvr>
                                        <p:cTn id="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253308 L 0.000000 0.503308 " pathEditMode="relative" rAng="0" ptsTypes="">
                                      <p:cBhvr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3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40549" y="1906507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此处添加标题</a:t>
            </a:r>
            <a:endParaRPr kumimoji="0" lang="zh-CN" altLang="en-US" sz="1800" b="0" i="0" u="none" strike="noStrike" kern="1200" cap="none" spc="30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9437" y="5133917"/>
            <a:ext cx="11033125" cy="988925"/>
          </a:xfrm>
          <a:prstGeom prst="flowChartProcess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青山清我目、流水静我耳，自然不可改良，树立大环境意识、保护生态环境。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尊崇自然、敬畏生命，合理利用自然资源。</a:t>
            </a:r>
            <a:endParaRPr kumimoji="0" lang="zh-CN" altLang="en-US" sz="2200" b="0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>
            <p:custDataLst>
              <p:tags r:id="rId1"/>
            </p:custDataLst>
          </p:nvPr>
        </p:nvSpPr>
        <p:spPr>
          <a:xfrm>
            <a:off x="1110615" y="2381446"/>
            <a:ext cx="1783081" cy="934797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/>
          <a:p>
            <a:pPr lvl="0">
              <a:defRPr/>
            </a:pPr>
            <a:r>
              <a:rPr lang="zh-CN" altLang="en-US" sz="1600" dirty="0"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61770" y="684444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>
            <p:custDataLst>
              <p:tags r:id="rId2"/>
            </p:custDataLst>
          </p:nvPr>
        </p:nvSpPr>
        <p:spPr>
          <a:xfrm>
            <a:off x="614680" y="1229909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 flipV="1">
            <a:off x="1216317" y="3382059"/>
            <a:ext cx="9267501" cy="1400092"/>
            <a:chOff x="-565873" y="1152327"/>
            <a:chExt cx="11361824" cy="2606677"/>
          </a:xfrm>
          <a:solidFill>
            <a:srgbClr val="87BA75"/>
          </a:solidFill>
        </p:grpSpPr>
        <p:sp>
          <p:nvSpPr>
            <p:cNvPr id="31" name="任意多边形 41"/>
            <p:cNvSpPr>
              <a:spLocks noChangeArrowheads="1"/>
            </p:cNvSpPr>
            <p:nvPr/>
          </p:nvSpPr>
          <p:spPr bwMode="auto">
            <a:xfrm rot="10800000">
              <a:off x="-565873" y="1152327"/>
              <a:ext cx="2000250" cy="2606675"/>
            </a:xfrm>
            <a:custGeom>
              <a:avLst/>
              <a:gdLst>
                <a:gd name="T0" fmla="*/ 1998595 w 2001078"/>
                <a:gd name="T1" fmla="*/ 1704437 h 3223591"/>
                <a:gd name="T2" fmla="*/ 0 w 2001078"/>
                <a:gd name="T3" fmla="*/ 1704437 h 3223591"/>
                <a:gd name="T4" fmla="*/ 0 w 2001078"/>
                <a:gd name="T5" fmla="*/ 662155 h 3223591"/>
                <a:gd name="T6" fmla="*/ 0 w 2001078"/>
                <a:gd name="T7" fmla="*/ 331078 h 3223591"/>
                <a:gd name="T8" fmla="*/ 499649 w 2001078"/>
                <a:gd name="T9" fmla="*/ 331078 h 3223591"/>
                <a:gd name="T10" fmla="*/ 999297 w 2001078"/>
                <a:gd name="T11" fmla="*/ 0 h 3223591"/>
                <a:gd name="T12" fmla="*/ 1498947 w 2001078"/>
                <a:gd name="T13" fmla="*/ 331078 h 3223591"/>
                <a:gd name="T14" fmla="*/ 1998595 w 2001078"/>
                <a:gd name="T15" fmla="*/ 331078 h 3223591"/>
                <a:gd name="T16" fmla="*/ 1998595 w 2001078"/>
                <a:gd name="T17" fmla="*/ 662155 h 32235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01078"/>
                <a:gd name="T28" fmla="*/ 0 h 3223591"/>
                <a:gd name="T29" fmla="*/ 2001078 w 2001078"/>
                <a:gd name="T30" fmla="*/ 3223591 h 32235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01078" h="3223591">
                  <a:moveTo>
                    <a:pt x="2001078" y="3223591"/>
                  </a:moveTo>
                  <a:lnTo>
                    <a:pt x="0" y="3223591"/>
                  </a:lnTo>
                  <a:lnTo>
                    <a:pt x="0" y="1252330"/>
                  </a:lnTo>
                  <a:lnTo>
                    <a:pt x="0" y="626165"/>
                  </a:lnTo>
                  <a:lnTo>
                    <a:pt x="500270" y="626165"/>
                  </a:lnTo>
                  <a:lnTo>
                    <a:pt x="1000539" y="0"/>
                  </a:lnTo>
                  <a:lnTo>
                    <a:pt x="1500809" y="626165"/>
                  </a:lnTo>
                  <a:lnTo>
                    <a:pt x="2001078" y="626165"/>
                  </a:lnTo>
                  <a:lnTo>
                    <a:pt x="2001078" y="1252330"/>
                  </a:lnTo>
                  <a:lnTo>
                    <a:pt x="2001078" y="32235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8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任意多边形 42"/>
            <p:cNvSpPr>
              <a:spLocks noChangeArrowheads="1"/>
            </p:cNvSpPr>
            <p:nvPr/>
          </p:nvSpPr>
          <p:spPr bwMode="auto">
            <a:xfrm rot="10800000">
              <a:off x="2553063" y="1152329"/>
              <a:ext cx="2001839" cy="2606675"/>
            </a:xfrm>
            <a:custGeom>
              <a:avLst/>
              <a:gdLst>
                <a:gd name="T0" fmla="*/ 2003359 w 2001078"/>
                <a:gd name="T1" fmla="*/ 1704437 h 3223591"/>
                <a:gd name="T2" fmla="*/ 0 w 2001078"/>
                <a:gd name="T3" fmla="*/ 1704437 h 3223591"/>
                <a:gd name="T4" fmla="*/ 0 w 2001078"/>
                <a:gd name="T5" fmla="*/ 662155 h 3223591"/>
                <a:gd name="T6" fmla="*/ 0 w 2001078"/>
                <a:gd name="T7" fmla="*/ 331078 h 3223591"/>
                <a:gd name="T8" fmla="*/ 500840 w 2001078"/>
                <a:gd name="T9" fmla="*/ 331078 h 3223591"/>
                <a:gd name="T10" fmla="*/ 1001679 w 2001078"/>
                <a:gd name="T11" fmla="*/ 0 h 3223591"/>
                <a:gd name="T12" fmla="*/ 1502519 w 2001078"/>
                <a:gd name="T13" fmla="*/ 331078 h 3223591"/>
                <a:gd name="T14" fmla="*/ 2003359 w 2001078"/>
                <a:gd name="T15" fmla="*/ 331078 h 3223591"/>
                <a:gd name="T16" fmla="*/ 2003359 w 2001078"/>
                <a:gd name="T17" fmla="*/ 662155 h 32235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01078"/>
                <a:gd name="T28" fmla="*/ 0 h 3223591"/>
                <a:gd name="T29" fmla="*/ 2001078 w 2001078"/>
                <a:gd name="T30" fmla="*/ 3223591 h 32235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01078" h="3223591">
                  <a:moveTo>
                    <a:pt x="2001078" y="3223591"/>
                  </a:moveTo>
                  <a:lnTo>
                    <a:pt x="0" y="3223591"/>
                  </a:lnTo>
                  <a:lnTo>
                    <a:pt x="0" y="1252330"/>
                  </a:lnTo>
                  <a:lnTo>
                    <a:pt x="0" y="626165"/>
                  </a:lnTo>
                  <a:lnTo>
                    <a:pt x="500270" y="626165"/>
                  </a:lnTo>
                  <a:lnTo>
                    <a:pt x="1000539" y="0"/>
                  </a:lnTo>
                  <a:lnTo>
                    <a:pt x="1500809" y="626165"/>
                  </a:lnTo>
                  <a:lnTo>
                    <a:pt x="2001078" y="626165"/>
                  </a:lnTo>
                  <a:lnTo>
                    <a:pt x="2001078" y="1252330"/>
                  </a:lnTo>
                  <a:lnTo>
                    <a:pt x="2001078" y="32235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8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任意多边形 47"/>
            <p:cNvSpPr>
              <a:spLocks noChangeArrowheads="1"/>
            </p:cNvSpPr>
            <p:nvPr/>
          </p:nvSpPr>
          <p:spPr bwMode="auto">
            <a:xfrm rot="10800000">
              <a:off x="5673588" y="1152329"/>
              <a:ext cx="2001839" cy="2606675"/>
            </a:xfrm>
            <a:custGeom>
              <a:avLst/>
              <a:gdLst>
                <a:gd name="T0" fmla="*/ 2003359 w 2001078"/>
                <a:gd name="T1" fmla="*/ 1704437 h 3223591"/>
                <a:gd name="T2" fmla="*/ 0 w 2001078"/>
                <a:gd name="T3" fmla="*/ 1704437 h 3223591"/>
                <a:gd name="T4" fmla="*/ 0 w 2001078"/>
                <a:gd name="T5" fmla="*/ 662155 h 3223591"/>
                <a:gd name="T6" fmla="*/ 0 w 2001078"/>
                <a:gd name="T7" fmla="*/ 331078 h 3223591"/>
                <a:gd name="T8" fmla="*/ 500840 w 2001078"/>
                <a:gd name="T9" fmla="*/ 331078 h 3223591"/>
                <a:gd name="T10" fmla="*/ 1001679 w 2001078"/>
                <a:gd name="T11" fmla="*/ 0 h 3223591"/>
                <a:gd name="T12" fmla="*/ 1502519 w 2001078"/>
                <a:gd name="T13" fmla="*/ 331078 h 3223591"/>
                <a:gd name="T14" fmla="*/ 2003359 w 2001078"/>
                <a:gd name="T15" fmla="*/ 331078 h 3223591"/>
                <a:gd name="T16" fmla="*/ 2003359 w 2001078"/>
                <a:gd name="T17" fmla="*/ 662155 h 32235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01078"/>
                <a:gd name="T28" fmla="*/ 0 h 3223591"/>
                <a:gd name="T29" fmla="*/ 2001078 w 2001078"/>
                <a:gd name="T30" fmla="*/ 3223591 h 32235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01078" h="3223591">
                  <a:moveTo>
                    <a:pt x="2001078" y="3223591"/>
                  </a:moveTo>
                  <a:lnTo>
                    <a:pt x="0" y="3223591"/>
                  </a:lnTo>
                  <a:lnTo>
                    <a:pt x="0" y="1252330"/>
                  </a:lnTo>
                  <a:lnTo>
                    <a:pt x="0" y="626165"/>
                  </a:lnTo>
                  <a:lnTo>
                    <a:pt x="500270" y="626165"/>
                  </a:lnTo>
                  <a:lnTo>
                    <a:pt x="1000539" y="0"/>
                  </a:lnTo>
                  <a:lnTo>
                    <a:pt x="1500809" y="626165"/>
                  </a:lnTo>
                  <a:lnTo>
                    <a:pt x="2001078" y="626165"/>
                  </a:lnTo>
                  <a:lnTo>
                    <a:pt x="2001078" y="1252330"/>
                  </a:lnTo>
                  <a:lnTo>
                    <a:pt x="2001078" y="32235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8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任意多边形 50"/>
            <p:cNvSpPr>
              <a:spLocks noChangeArrowheads="1"/>
            </p:cNvSpPr>
            <p:nvPr/>
          </p:nvSpPr>
          <p:spPr bwMode="auto">
            <a:xfrm rot="10800000">
              <a:off x="8794112" y="1152329"/>
              <a:ext cx="2001839" cy="2606675"/>
            </a:xfrm>
            <a:custGeom>
              <a:avLst/>
              <a:gdLst>
                <a:gd name="T0" fmla="*/ 2003359 w 2001078"/>
                <a:gd name="T1" fmla="*/ 1704437 h 3223591"/>
                <a:gd name="T2" fmla="*/ 0 w 2001078"/>
                <a:gd name="T3" fmla="*/ 1704437 h 3223591"/>
                <a:gd name="T4" fmla="*/ 0 w 2001078"/>
                <a:gd name="T5" fmla="*/ 662155 h 3223591"/>
                <a:gd name="T6" fmla="*/ 0 w 2001078"/>
                <a:gd name="T7" fmla="*/ 331078 h 3223591"/>
                <a:gd name="T8" fmla="*/ 500840 w 2001078"/>
                <a:gd name="T9" fmla="*/ 331078 h 3223591"/>
                <a:gd name="T10" fmla="*/ 1001679 w 2001078"/>
                <a:gd name="T11" fmla="*/ 0 h 3223591"/>
                <a:gd name="T12" fmla="*/ 1502519 w 2001078"/>
                <a:gd name="T13" fmla="*/ 331078 h 3223591"/>
                <a:gd name="T14" fmla="*/ 2003359 w 2001078"/>
                <a:gd name="T15" fmla="*/ 331078 h 3223591"/>
                <a:gd name="T16" fmla="*/ 2003359 w 2001078"/>
                <a:gd name="T17" fmla="*/ 662155 h 32235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01078"/>
                <a:gd name="T28" fmla="*/ 0 h 3223591"/>
                <a:gd name="T29" fmla="*/ 2001078 w 2001078"/>
                <a:gd name="T30" fmla="*/ 3223591 h 32235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01078" h="3223591">
                  <a:moveTo>
                    <a:pt x="2001078" y="3223591"/>
                  </a:moveTo>
                  <a:lnTo>
                    <a:pt x="0" y="3223591"/>
                  </a:lnTo>
                  <a:lnTo>
                    <a:pt x="0" y="1252330"/>
                  </a:lnTo>
                  <a:lnTo>
                    <a:pt x="0" y="626165"/>
                  </a:lnTo>
                  <a:lnTo>
                    <a:pt x="500270" y="626165"/>
                  </a:lnTo>
                  <a:lnTo>
                    <a:pt x="1000539" y="0"/>
                  </a:lnTo>
                  <a:lnTo>
                    <a:pt x="1500809" y="626165"/>
                  </a:lnTo>
                  <a:lnTo>
                    <a:pt x="2001078" y="626165"/>
                  </a:lnTo>
                  <a:lnTo>
                    <a:pt x="2001078" y="1252330"/>
                  </a:lnTo>
                  <a:lnTo>
                    <a:pt x="2001078" y="32235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8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文本框 91"/>
            <p:cNvSpPr>
              <a:spLocks noChangeArrowheads="1"/>
            </p:cNvSpPr>
            <p:nvPr/>
          </p:nvSpPr>
          <p:spPr bwMode="auto">
            <a:xfrm flipV="1">
              <a:off x="-202671" y="1358287"/>
              <a:ext cx="1525434" cy="13179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72%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92"/>
            <p:cNvSpPr>
              <a:spLocks noChangeArrowheads="1"/>
            </p:cNvSpPr>
            <p:nvPr/>
          </p:nvSpPr>
          <p:spPr bwMode="auto">
            <a:xfrm flipV="1">
              <a:off x="2880061" y="1396547"/>
              <a:ext cx="1525434" cy="13179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93"/>
            <p:cNvSpPr>
              <a:spLocks noChangeArrowheads="1"/>
            </p:cNvSpPr>
            <p:nvPr/>
          </p:nvSpPr>
          <p:spPr bwMode="auto">
            <a:xfrm flipV="1">
              <a:off x="6009106" y="1492657"/>
              <a:ext cx="1765321" cy="13179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80%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94"/>
            <p:cNvSpPr>
              <a:spLocks noChangeArrowheads="1"/>
            </p:cNvSpPr>
            <p:nvPr/>
          </p:nvSpPr>
          <p:spPr bwMode="auto">
            <a:xfrm flipV="1">
              <a:off x="9121112" y="1492657"/>
              <a:ext cx="1525434" cy="13179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90%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790272" y="1959524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此处添加标题</a:t>
            </a:r>
            <a:endParaRPr kumimoji="0" lang="zh-CN" altLang="en-US" sz="1800" b="0" i="0" u="none" strike="noStrike" kern="1200" cap="none" spc="30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>
            <p:custDataLst>
              <p:tags r:id="rId3"/>
            </p:custDataLst>
          </p:nvPr>
        </p:nvSpPr>
        <p:spPr>
          <a:xfrm>
            <a:off x="3760339" y="2468118"/>
            <a:ext cx="1783081" cy="934797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/>
          <a:p>
            <a:pPr lvl="0">
              <a:defRPr/>
            </a:pPr>
            <a:r>
              <a:rPr lang="zh-CN" altLang="en-US" sz="1600" dirty="0"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92207" y="1993179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此处添加标题</a:t>
            </a:r>
            <a:endParaRPr kumimoji="0" lang="zh-CN" altLang="en-US" sz="1800" b="0" i="0" u="none" strike="noStrike" kern="1200" cap="none" spc="30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>
            <p:custDataLst>
              <p:tags r:id="rId4"/>
            </p:custDataLst>
          </p:nvPr>
        </p:nvSpPr>
        <p:spPr>
          <a:xfrm>
            <a:off x="6362273" y="2468118"/>
            <a:ext cx="1783081" cy="934797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/>
          <a:p>
            <a:pPr lvl="0">
              <a:defRPr/>
            </a:pPr>
            <a:r>
              <a:rPr lang="zh-CN" altLang="en-US" sz="1600" dirty="0"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646645" y="1939213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此处添加标题</a:t>
            </a:r>
            <a:endParaRPr kumimoji="0" lang="zh-CN" altLang="en-US" sz="1800" b="0" i="0" u="none" strike="noStrike" kern="1200" cap="none" spc="30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>
            <p:custDataLst>
              <p:tags r:id="rId5"/>
            </p:custDataLst>
          </p:nvPr>
        </p:nvSpPr>
        <p:spPr>
          <a:xfrm>
            <a:off x="8616711" y="2414152"/>
            <a:ext cx="1783081" cy="934797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/>
          <a:p>
            <a:pPr lvl="0">
              <a:defRPr/>
            </a:pPr>
            <a:r>
              <a:rPr lang="zh-CN" altLang="en-US" sz="1600" dirty="0"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1" grpId="0"/>
      <p:bldP spid="39" grpId="0"/>
      <p:bldP spid="40" grpId="0"/>
      <p:bldP spid="43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35" y="2022924"/>
            <a:ext cx="12192000" cy="2273935"/>
          </a:xfrm>
          <a:prstGeom prst="rect">
            <a:avLst/>
          </a:prstGeom>
          <a:solidFill>
            <a:srgbClr val="87B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>
            <p:custDataLst>
              <p:tags r:id="rId1"/>
            </p:custDataLst>
          </p:nvPr>
        </p:nvSpPr>
        <p:spPr>
          <a:xfrm>
            <a:off x="6781165" y="2891155"/>
            <a:ext cx="4911090" cy="1047750"/>
          </a:xfrm>
          <a:prstGeom prst="rect">
            <a:avLst/>
          </a:prstGeom>
          <a:noFill/>
        </p:spPr>
        <p:txBody>
          <a:bodyPr wrap="square" lIns="90170" rtlCol="0"/>
          <a:lstStyle/>
          <a:p>
            <a:pPr lvl="0">
              <a:lnSpc>
                <a:spcPct val="11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单击此处添加文本具体内容，简洁扼要的阐述您的观点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81165" y="2527935"/>
            <a:ext cx="4246245" cy="433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单击此处添加标题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370330" y="2891155"/>
            <a:ext cx="4911090" cy="1047750"/>
          </a:xfrm>
          <a:prstGeom prst="rect">
            <a:avLst/>
          </a:prstGeom>
          <a:noFill/>
        </p:spPr>
        <p:txBody>
          <a:bodyPr wrap="square" lIns="90170" rtlCol="0"/>
          <a:lstStyle/>
          <a:p>
            <a:pPr lvl="0"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70330" y="2527935"/>
            <a:ext cx="4246245" cy="433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单击此处添加标题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61770" y="684444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614680" y="1229909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sp>
        <p:nvSpPr>
          <p:cNvPr id="29" name="文本框 28"/>
          <p:cNvSpPr txBox="1"/>
          <p:nvPr>
            <p:custDataLst>
              <p:tags r:id="rId4"/>
            </p:custDataLst>
          </p:nvPr>
        </p:nvSpPr>
        <p:spPr>
          <a:xfrm>
            <a:off x="6872605" y="5088254"/>
            <a:ext cx="4911090" cy="1047750"/>
          </a:xfrm>
          <a:prstGeom prst="rect">
            <a:avLst/>
          </a:prstGeom>
          <a:noFill/>
        </p:spPr>
        <p:txBody>
          <a:bodyPr wrap="square" lIns="90170" rtlCol="0"/>
          <a:lstStyle/>
          <a:p>
            <a:pPr lvl="0">
              <a:lnSpc>
                <a:spcPct val="110000"/>
              </a:lnSpc>
              <a:defRPr/>
            </a:pPr>
            <a:r>
              <a:rPr lang="zh-CN" altLang="en-US" sz="1400" dirty="0">
                <a:cs typeface="+mn-ea"/>
                <a:sym typeface="+mn-lt"/>
              </a:rPr>
              <a:t>单击此处添加文本具体内容，简洁扼要的阐述您的观点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72605" y="4725034"/>
            <a:ext cx="4246245" cy="433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单击此处添加标题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>
            <p:custDataLst>
              <p:tags r:id="rId5"/>
            </p:custDataLst>
          </p:nvPr>
        </p:nvSpPr>
        <p:spPr>
          <a:xfrm>
            <a:off x="1461770" y="5088254"/>
            <a:ext cx="4911090" cy="1047750"/>
          </a:xfrm>
          <a:prstGeom prst="rect">
            <a:avLst/>
          </a:prstGeom>
          <a:noFill/>
        </p:spPr>
        <p:txBody>
          <a:bodyPr wrap="square" lIns="90170" rtlCol="0"/>
          <a:lstStyle/>
          <a:p>
            <a:pPr lvl="0">
              <a:defRPr/>
            </a:pPr>
            <a:r>
              <a:rPr lang="zh-CN" altLang="en-US" sz="1400" dirty="0"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61770" y="4725034"/>
            <a:ext cx="4246245" cy="433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单击此处添加标题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21654" y="4595820"/>
            <a:ext cx="560038" cy="557435"/>
            <a:chOff x="3666807" y="3449893"/>
            <a:chExt cx="560038" cy="557435"/>
          </a:xfrm>
        </p:grpSpPr>
        <p:sp>
          <p:nvSpPr>
            <p:cNvPr id="34" name="Freeform 9"/>
            <p:cNvSpPr/>
            <p:nvPr/>
          </p:nvSpPr>
          <p:spPr bwMode="auto">
            <a:xfrm>
              <a:off x="3666807" y="3449893"/>
              <a:ext cx="560038" cy="557435"/>
            </a:xfrm>
            <a:custGeom>
              <a:avLst/>
              <a:gdLst>
                <a:gd name="T0" fmla="*/ 219 w 303"/>
                <a:gd name="T1" fmla="*/ 37 h 303"/>
                <a:gd name="T2" fmla="*/ 266 w 303"/>
                <a:gd name="T3" fmla="*/ 219 h 303"/>
                <a:gd name="T4" fmla="*/ 84 w 303"/>
                <a:gd name="T5" fmla="*/ 265 h 303"/>
                <a:gd name="T6" fmla="*/ 37 w 303"/>
                <a:gd name="T7" fmla="*/ 83 h 303"/>
                <a:gd name="T8" fmla="*/ 219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9" y="37"/>
                  </a:moveTo>
                  <a:cubicBezTo>
                    <a:pt x="282" y="74"/>
                    <a:pt x="303" y="156"/>
                    <a:pt x="266" y="219"/>
                  </a:cubicBezTo>
                  <a:cubicBezTo>
                    <a:pt x="228" y="282"/>
                    <a:pt x="147" y="303"/>
                    <a:pt x="84" y="265"/>
                  </a:cubicBezTo>
                  <a:cubicBezTo>
                    <a:pt x="21" y="228"/>
                    <a:pt x="0" y="147"/>
                    <a:pt x="37" y="83"/>
                  </a:cubicBezTo>
                  <a:cubicBezTo>
                    <a:pt x="75" y="20"/>
                    <a:pt x="156" y="0"/>
                    <a:pt x="219" y="37"/>
                  </a:cubicBezTo>
                  <a:close/>
                </a:path>
              </a:pathLst>
            </a:custGeom>
            <a:solidFill>
              <a:srgbClr val="98C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defTabSz="1219200"/>
              <a:endParaRPr lang="en-US" sz="170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6" name="图形 5" descr="叶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2123" y="3550026"/>
              <a:ext cx="331044" cy="331044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6236518" y="2387640"/>
            <a:ext cx="560038" cy="557435"/>
            <a:chOff x="3637296" y="3441873"/>
            <a:chExt cx="560038" cy="557435"/>
          </a:xfrm>
        </p:grpSpPr>
        <p:sp>
          <p:nvSpPr>
            <p:cNvPr id="38" name="Freeform 9"/>
            <p:cNvSpPr/>
            <p:nvPr/>
          </p:nvSpPr>
          <p:spPr bwMode="auto">
            <a:xfrm>
              <a:off x="3637296" y="3441873"/>
              <a:ext cx="560038" cy="557435"/>
            </a:xfrm>
            <a:custGeom>
              <a:avLst/>
              <a:gdLst>
                <a:gd name="T0" fmla="*/ 219 w 303"/>
                <a:gd name="T1" fmla="*/ 37 h 303"/>
                <a:gd name="T2" fmla="*/ 266 w 303"/>
                <a:gd name="T3" fmla="*/ 219 h 303"/>
                <a:gd name="T4" fmla="*/ 84 w 303"/>
                <a:gd name="T5" fmla="*/ 265 h 303"/>
                <a:gd name="T6" fmla="*/ 37 w 303"/>
                <a:gd name="T7" fmla="*/ 83 h 303"/>
                <a:gd name="T8" fmla="*/ 219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9" y="37"/>
                  </a:moveTo>
                  <a:cubicBezTo>
                    <a:pt x="282" y="74"/>
                    <a:pt x="303" y="156"/>
                    <a:pt x="266" y="219"/>
                  </a:cubicBezTo>
                  <a:cubicBezTo>
                    <a:pt x="228" y="282"/>
                    <a:pt x="147" y="303"/>
                    <a:pt x="84" y="265"/>
                  </a:cubicBezTo>
                  <a:cubicBezTo>
                    <a:pt x="21" y="228"/>
                    <a:pt x="0" y="147"/>
                    <a:pt x="37" y="83"/>
                  </a:cubicBezTo>
                  <a:cubicBezTo>
                    <a:pt x="75" y="20"/>
                    <a:pt x="156" y="0"/>
                    <a:pt x="219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defTabSz="1219200"/>
              <a:endParaRPr lang="en-US" sz="170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39" name="图形 38" descr="叶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2123" y="3550026"/>
              <a:ext cx="331044" cy="331044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6256513" y="4595820"/>
            <a:ext cx="560038" cy="557435"/>
            <a:chOff x="3666807" y="3449893"/>
            <a:chExt cx="560038" cy="557435"/>
          </a:xfrm>
        </p:grpSpPr>
        <p:sp>
          <p:nvSpPr>
            <p:cNvPr id="41" name="Freeform 9"/>
            <p:cNvSpPr/>
            <p:nvPr/>
          </p:nvSpPr>
          <p:spPr bwMode="auto">
            <a:xfrm>
              <a:off x="3666807" y="3449893"/>
              <a:ext cx="560038" cy="557435"/>
            </a:xfrm>
            <a:custGeom>
              <a:avLst/>
              <a:gdLst>
                <a:gd name="T0" fmla="*/ 219 w 303"/>
                <a:gd name="T1" fmla="*/ 37 h 303"/>
                <a:gd name="T2" fmla="*/ 266 w 303"/>
                <a:gd name="T3" fmla="*/ 219 h 303"/>
                <a:gd name="T4" fmla="*/ 84 w 303"/>
                <a:gd name="T5" fmla="*/ 265 h 303"/>
                <a:gd name="T6" fmla="*/ 37 w 303"/>
                <a:gd name="T7" fmla="*/ 83 h 303"/>
                <a:gd name="T8" fmla="*/ 219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9" y="37"/>
                  </a:moveTo>
                  <a:cubicBezTo>
                    <a:pt x="282" y="74"/>
                    <a:pt x="303" y="156"/>
                    <a:pt x="266" y="219"/>
                  </a:cubicBezTo>
                  <a:cubicBezTo>
                    <a:pt x="228" y="282"/>
                    <a:pt x="147" y="303"/>
                    <a:pt x="84" y="265"/>
                  </a:cubicBezTo>
                  <a:cubicBezTo>
                    <a:pt x="21" y="228"/>
                    <a:pt x="0" y="147"/>
                    <a:pt x="37" y="83"/>
                  </a:cubicBezTo>
                  <a:cubicBezTo>
                    <a:pt x="75" y="20"/>
                    <a:pt x="156" y="0"/>
                    <a:pt x="219" y="37"/>
                  </a:cubicBezTo>
                  <a:close/>
                </a:path>
              </a:pathLst>
            </a:custGeom>
            <a:solidFill>
              <a:srgbClr val="98C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defTabSz="1219200"/>
              <a:endParaRPr lang="en-US" sz="170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42" name="图形 41" descr="叶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2123" y="3550026"/>
              <a:ext cx="331044" cy="331044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760601" y="2382597"/>
            <a:ext cx="560038" cy="557435"/>
            <a:chOff x="3637296" y="3441873"/>
            <a:chExt cx="560038" cy="557435"/>
          </a:xfrm>
        </p:grpSpPr>
        <p:sp>
          <p:nvSpPr>
            <p:cNvPr id="44" name="Freeform 9"/>
            <p:cNvSpPr/>
            <p:nvPr/>
          </p:nvSpPr>
          <p:spPr bwMode="auto">
            <a:xfrm>
              <a:off x="3637296" y="3441873"/>
              <a:ext cx="560038" cy="557435"/>
            </a:xfrm>
            <a:custGeom>
              <a:avLst/>
              <a:gdLst>
                <a:gd name="T0" fmla="*/ 219 w 303"/>
                <a:gd name="T1" fmla="*/ 37 h 303"/>
                <a:gd name="T2" fmla="*/ 266 w 303"/>
                <a:gd name="T3" fmla="*/ 219 h 303"/>
                <a:gd name="T4" fmla="*/ 84 w 303"/>
                <a:gd name="T5" fmla="*/ 265 h 303"/>
                <a:gd name="T6" fmla="*/ 37 w 303"/>
                <a:gd name="T7" fmla="*/ 83 h 303"/>
                <a:gd name="T8" fmla="*/ 219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9" y="37"/>
                  </a:moveTo>
                  <a:cubicBezTo>
                    <a:pt x="282" y="74"/>
                    <a:pt x="303" y="156"/>
                    <a:pt x="266" y="219"/>
                  </a:cubicBezTo>
                  <a:cubicBezTo>
                    <a:pt x="228" y="282"/>
                    <a:pt x="147" y="303"/>
                    <a:pt x="84" y="265"/>
                  </a:cubicBezTo>
                  <a:cubicBezTo>
                    <a:pt x="21" y="228"/>
                    <a:pt x="0" y="147"/>
                    <a:pt x="37" y="83"/>
                  </a:cubicBezTo>
                  <a:cubicBezTo>
                    <a:pt x="75" y="20"/>
                    <a:pt x="156" y="0"/>
                    <a:pt x="219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defTabSz="1219200"/>
              <a:endParaRPr lang="en-US" sz="170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45" name="图形 44" descr="叶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2123" y="3550026"/>
              <a:ext cx="331044" cy="331044"/>
            </a:xfrm>
            <a:prstGeom prst="rect">
              <a:avLst/>
            </a:prstGeom>
          </p:spPr>
        </p:pic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3" grpId="0"/>
      <p:bldP spid="4" grpId="0"/>
      <p:bldP spid="16" grpId="0"/>
      <p:bldP spid="29" grpId="0"/>
      <p:bldP spid="30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5" r="20565"/>
          <a:stretch>
            <a:fillRect/>
          </a:stretch>
        </p:blipFill>
        <p:spPr>
          <a:xfrm>
            <a:off x="1140219" y="2862651"/>
            <a:ext cx="4345210" cy="260032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63170" name="Picture 5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29" y="2627960"/>
            <a:ext cx="4855590" cy="379256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1461770" y="684444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>
            <p:custDataLst>
              <p:tags r:id="rId4"/>
            </p:custDataLst>
          </p:nvPr>
        </p:nvSpPr>
        <p:spPr>
          <a:xfrm>
            <a:off x="614680" y="1229909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87692" y="1900768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87692" y="2269068"/>
            <a:ext cx="46278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单击此处添加文本具体内容，简洁扼要的阐述您的观点。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87692" y="3282528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87692" y="3650828"/>
            <a:ext cx="46278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单击此处添加文本具体内容，简洁扼要的阐述您的观点。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42463" y="4725883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42463" y="5094183"/>
            <a:ext cx="46278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单击此处添加文本具体内容，简洁扼要的阐述您的观点。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856313" y="4168448"/>
            <a:ext cx="560038" cy="557435"/>
            <a:chOff x="7403555" y="4242794"/>
            <a:chExt cx="735270" cy="733819"/>
          </a:xfrm>
        </p:grpSpPr>
        <p:sp>
          <p:nvSpPr>
            <p:cNvPr id="34" name="Freeform 9"/>
            <p:cNvSpPr/>
            <p:nvPr/>
          </p:nvSpPr>
          <p:spPr bwMode="auto">
            <a:xfrm>
              <a:off x="7403555" y="4242794"/>
              <a:ext cx="735270" cy="733819"/>
            </a:xfrm>
            <a:custGeom>
              <a:avLst/>
              <a:gdLst>
                <a:gd name="T0" fmla="*/ 219 w 303"/>
                <a:gd name="T1" fmla="*/ 37 h 303"/>
                <a:gd name="T2" fmla="*/ 266 w 303"/>
                <a:gd name="T3" fmla="*/ 219 h 303"/>
                <a:gd name="T4" fmla="*/ 84 w 303"/>
                <a:gd name="T5" fmla="*/ 265 h 303"/>
                <a:gd name="T6" fmla="*/ 37 w 303"/>
                <a:gd name="T7" fmla="*/ 83 h 303"/>
                <a:gd name="T8" fmla="*/ 219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9" y="37"/>
                  </a:moveTo>
                  <a:cubicBezTo>
                    <a:pt x="282" y="74"/>
                    <a:pt x="303" y="156"/>
                    <a:pt x="266" y="219"/>
                  </a:cubicBezTo>
                  <a:cubicBezTo>
                    <a:pt x="228" y="282"/>
                    <a:pt x="147" y="303"/>
                    <a:pt x="84" y="265"/>
                  </a:cubicBezTo>
                  <a:cubicBezTo>
                    <a:pt x="21" y="228"/>
                    <a:pt x="0" y="147"/>
                    <a:pt x="37" y="83"/>
                  </a:cubicBezTo>
                  <a:cubicBezTo>
                    <a:pt x="75" y="20"/>
                    <a:pt x="156" y="0"/>
                    <a:pt x="219" y="37"/>
                  </a:cubicBezTo>
                  <a:close/>
                </a:path>
              </a:pathLst>
            </a:custGeom>
            <a:solidFill>
              <a:srgbClr val="98C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defTabSz="1219200"/>
              <a:endParaRPr lang="en-US" sz="170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Shape 2563"/>
            <p:cNvSpPr/>
            <p:nvPr/>
          </p:nvSpPr>
          <p:spPr>
            <a:xfrm>
              <a:off x="7625460" y="4453179"/>
              <a:ext cx="313145" cy="313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354" y="17673"/>
                  </a:moveTo>
                  <a:lnTo>
                    <a:pt x="7369" y="13149"/>
                  </a:lnTo>
                  <a:lnTo>
                    <a:pt x="8875" y="15407"/>
                  </a:lnTo>
                  <a:cubicBezTo>
                    <a:pt x="8949" y="15584"/>
                    <a:pt x="9123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1198" y="14042"/>
                  </a:lnTo>
                  <a:lnTo>
                    <a:pt x="13376" y="17673"/>
                  </a:lnTo>
                  <a:cubicBezTo>
                    <a:pt x="13376" y="17673"/>
                    <a:pt x="4354" y="17673"/>
                    <a:pt x="4354" y="17673"/>
                  </a:cubicBezTo>
                  <a:close/>
                  <a:moveTo>
                    <a:pt x="14692" y="17982"/>
                  </a:moveTo>
                  <a:lnTo>
                    <a:pt x="14690" y="17977"/>
                  </a:lnTo>
                  <a:cubicBezTo>
                    <a:pt x="14685" y="17967"/>
                    <a:pt x="14677" y="17959"/>
                    <a:pt x="14673" y="17949"/>
                  </a:cubicBezTo>
                  <a:lnTo>
                    <a:pt x="11747" y="13073"/>
                  </a:lnTo>
                  <a:lnTo>
                    <a:pt x="11745" y="13073"/>
                  </a:lnTo>
                  <a:cubicBezTo>
                    <a:pt x="11673" y="12892"/>
                    <a:pt x="11498" y="12764"/>
                    <a:pt x="11291" y="12764"/>
                  </a:cubicBezTo>
                  <a:cubicBezTo>
                    <a:pt x="11155" y="12764"/>
                    <a:pt x="11033" y="12819"/>
                    <a:pt x="10944" y="12908"/>
                  </a:cubicBezTo>
                  <a:lnTo>
                    <a:pt x="9397" y="14454"/>
                  </a:lnTo>
                  <a:lnTo>
                    <a:pt x="7816" y="12084"/>
                  </a:lnTo>
                  <a:cubicBezTo>
                    <a:pt x="7742" y="11907"/>
                    <a:pt x="7568" y="11782"/>
                    <a:pt x="7364" y="11782"/>
                  </a:cubicBezTo>
                  <a:cubicBezTo>
                    <a:pt x="7193" y="11782"/>
                    <a:pt x="7051" y="11874"/>
                    <a:pt x="6963" y="12006"/>
                  </a:cubicBezTo>
                  <a:lnTo>
                    <a:pt x="6955" y="12000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8099"/>
                    <a:pt x="14713" y="18039"/>
                    <a:pt x="14691" y="17983"/>
                  </a:cubicBezTo>
                  <a:cubicBezTo>
                    <a:pt x="14691" y="17983"/>
                    <a:pt x="14692" y="17982"/>
                    <a:pt x="14692" y="17982"/>
                  </a:cubicBezTo>
                  <a:close/>
                  <a:moveTo>
                    <a:pt x="4909" y="7855"/>
                  </a:moveTo>
                  <a:cubicBezTo>
                    <a:pt x="5451" y="7855"/>
                    <a:pt x="5891" y="8295"/>
                    <a:pt x="5891" y="8836"/>
                  </a:cubicBezTo>
                  <a:cubicBezTo>
                    <a:pt x="5891" y="9379"/>
                    <a:pt x="5451" y="9818"/>
                    <a:pt x="4909" y="9818"/>
                  </a:cubicBezTo>
                  <a:cubicBezTo>
                    <a:pt x="4367" y="9818"/>
                    <a:pt x="3927" y="9379"/>
                    <a:pt x="3927" y="8836"/>
                  </a:cubicBezTo>
                  <a:cubicBezTo>
                    <a:pt x="3927" y="8295"/>
                    <a:pt x="4367" y="7855"/>
                    <a:pt x="4909" y="7855"/>
                  </a:cubicBezTo>
                  <a:moveTo>
                    <a:pt x="4909" y="10800"/>
                  </a:moveTo>
                  <a:cubicBezTo>
                    <a:pt x="5994" y="10800"/>
                    <a:pt x="6873" y="9921"/>
                    <a:pt x="6873" y="8836"/>
                  </a:cubicBezTo>
                  <a:cubicBezTo>
                    <a:pt x="6873" y="7752"/>
                    <a:pt x="5994" y="6873"/>
                    <a:pt x="4909" y="6873"/>
                  </a:cubicBezTo>
                  <a:cubicBezTo>
                    <a:pt x="3825" y="6873"/>
                    <a:pt x="2945" y="7752"/>
                    <a:pt x="2945" y="8836"/>
                  </a:cubicBezTo>
                  <a:cubicBezTo>
                    <a:pt x="2945" y="9921"/>
                    <a:pt x="3825" y="10800"/>
                    <a:pt x="4909" y="10800"/>
                  </a:cubicBezTo>
                  <a:moveTo>
                    <a:pt x="16691" y="19636"/>
                  </a:moveTo>
                  <a:cubicBezTo>
                    <a:pt x="16691" y="20179"/>
                    <a:pt x="16251" y="20619"/>
                    <a:pt x="15709" y="20619"/>
                  </a:cubicBez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4" tIns="19044" rIns="19044" bIns="19044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64571" y="2697105"/>
            <a:ext cx="560038" cy="557435"/>
            <a:chOff x="7403555" y="4242794"/>
            <a:chExt cx="735270" cy="733819"/>
          </a:xfrm>
        </p:grpSpPr>
        <p:sp>
          <p:nvSpPr>
            <p:cNvPr id="37" name="Freeform 9"/>
            <p:cNvSpPr/>
            <p:nvPr/>
          </p:nvSpPr>
          <p:spPr bwMode="auto">
            <a:xfrm>
              <a:off x="7403555" y="4242794"/>
              <a:ext cx="735270" cy="733819"/>
            </a:xfrm>
            <a:custGeom>
              <a:avLst/>
              <a:gdLst>
                <a:gd name="T0" fmla="*/ 219 w 303"/>
                <a:gd name="T1" fmla="*/ 37 h 303"/>
                <a:gd name="T2" fmla="*/ 266 w 303"/>
                <a:gd name="T3" fmla="*/ 219 h 303"/>
                <a:gd name="T4" fmla="*/ 84 w 303"/>
                <a:gd name="T5" fmla="*/ 265 h 303"/>
                <a:gd name="T6" fmla="*/ 37 w 303"/>
                <a:gd name="T7" fmla="*/ 83 h 303"/>
                <a:gd name="T8" fmla="*/ 219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9" y="37"/>
                  </a:moveTo>
                  <a:cubicBezTo>
                    <a:pt x="282" y="74"/>
                    <a:pt x="303" y="156"/>
                    <a:pt x="266" y="219"/>
                  </a:cubicBezTo>
                  <a:cubicBezTo>
                    <a:pt x="228" y="282"/>
                    <a:pt x="147" y="303"/>
                    <a:pt x="84" y="265"/>
                  </a:cubicBezTo>
                  <a:cubicBezTo>
                    <a:pt x="21" y="228"/>
                    <a:pt x="0" y="147"/>
                    <a:pt x="37" y="83"/>
                  </a:cubicBezTo>
                  <a:cubicBezTo>
                    <a:pt x="75" y="20"/>
                    <a:pt x="156" y="0"/>
                    <a:pt x="219" y="37"/>
                  </a:cubicBezTo>
                  <a:close/>
                </a:path>
              </a:pathLst>
            </a:custGeom>
            <a:solidFill>
              <a:srgbClr val="98C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defTabSz="1219200"/>
              <a:endParaRPr lang="en-US" sz="170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Shape 2563"/>
            <p:cNvSpPr/>
            <p:nvPr/>
          </p:nvSpPr>
          <p:spPr>
            <a:xfrm>
              <a:off x="7625460" y="4453179"/>
              <a:ext cx="313145" cy="313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354" y="17673"/>
                  </a:moveTo>
                  <a:lnTo>
                    <a:pt x="7369" y="13149"/>
                  </a:lnTo>
                  <a:lnTo>
                    <a:pt x="8875" y="15407"/>
                  </a:lnTo>
                  <a:cubicBezTo>
                    <a:pt x="8949" y="15584"/>
                    <a:pt x="9123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1198" y="14042"/>
                  </a:lnTo>
                  <a:lnTo>
                    <a:pt x="13376" y="17673"/>
                  </a:lnTo>
                  <a:cubicBezTo>
                    <a:pt x="13376" y="17673"/>
                    <a:pt x="4354" y="17673"/>
                    <a:pt x="4354" y="17673"/>
                  </a:cubicBezTo>
                  <a:close/>
                  <a:moveTo>
                    <a:pt x="14692" y="17982"/>
                  </a:moveTo>
                  <a:lnTo>
                    <a:pt x="14690" y="17977"/>
                  </a:lnTo>
                  <a:cubicBezTo>
                    <a:pt x="14685" y="17967"/>
                    <a:pt x="14677" y="17959"/>
                    <a:pt x="14673" y="17949"/>
                  </a:cubicBezTo>
                  <a:lnTo>
                    <a:pt x="11747" y="13073"/>
                  </a:lnTo>
                  <a:lnTo>
                    <a:pt x="11745" y="13073"/>
                  </a:lnTo>
                  <a:cubicBezTo>
                    <a:pt x="11673" y="12892"/>
                    <a:pt x="11498" y="12764"/>
                    <a:pt x="11291" y="12764"/>
                  </a:cubicBezTo>
                  <a:cubicBezTo>
                    <a:pt x="11155" y="12764"/>
                    <a:pt x="11033" y="12819"/>
                    <a:pt x="10944" y="12908"/>
                  </a:cubicBezTo>
                  <a:lnTo>
                    <a:pt x="9397" y="14454"/>
                  </a:lnTo>
                  <a:lnTo>
                    <a:pt x="7816" y="12084"/>
                  </a:lnTo>
                  <a:cubicBezTo>
                    <a:pt x="7742" y="11907"/>
                    <a:pt x="7568" y="11782"/>
                    <a:pt x="7364" y="11782"/>
                  </a:cubicBezTo>
                  <a:cubicBezTo>
                    <a:pt x="7193" y="11782"/>
                    <a:pt x="7051" y="11874"/>
                    <a:pt x="6963" y="12006"/>
                  </a:cubicBezTo>
                  <a:lnTo>
                    <a:pt x="6955" y="12000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8099"/>
                    <a:pt x="14713" y="18039"/>
                    <a:pt x="14691" y="17983"/>
                  </a:cubicBezTo>
                  <a:cubicBezTo>
                    <a:pt x="14691" y="17983"/>
                    <a:pt x="14692" y="17982"/>
                    <a:pt x="14692" y="17982"/>
                  </a:cubicBezTo>
                  <a:close/>
                  <a:moveTo>
                    <a:pt x="4909" y="7855"/>
                  </a:moveTo>
                  <a:cubicBezTo>
                    <a:pt x="5451" y="7855"/>
                    <a:pt x="5891" y="8295"/>
                    <a:pt x="5891" y="8836"/>
                  </a:cubicBezTo>
                  <a:cubicBezTo>
                    <a:pt x="5891" y="9379"/>
                    <a:pt x="5451" y="9818"/>
                    <a:pt x="4909" y="9818"/>
                  </a:cubicBezTo>
                  <a:cubicBezTo>
                    <a:pt x="4367" y="9818"/>
                    <a:pt x="3927" y="9379"/>
                    <a:pt x="3927" y="8836"/>
                  </a:cubicBezTo>
                  <a:cubicBezTo>
                    <a:pt x="3927" y="8295"/>
                    <a:pt x="4367" y="7855"/>
                    <a:pt x="4909" y="7855"/>
                  </a:cubicBezTo>
                  <a:moveTo>
                    <a:pt x="4909" y="10800"/>
                  </a:moveTo>
                  <a:cubicBezTo>
                    <a:pt x="5994" y="10800"/>
                    <a:pt x="6873" y="9921"/>
                    <a:pt x="6873" y="8836"/>
                  </a:cubicBezTo>
                  <a:cubicBezTo>
                    <a:pt x="6873" y="7752"/>
                    <a:pt x="5994" y="6873"/>
                    <a:pt x="4909" y="6873"/>
                  </a:cubicBezTo>
                  <a:cubicBezTo>
                    <a:pt x="3825" y="6873"/>
                    <a:pt x="2945" y="7752"/>
                    <a:pt x="2945" y="8836"/>
                  </a:cubicBezTo>
                  <a:cubicBezTo>
                    <a:pt x="2945" y="9921"/>
                    <a:pt x="3825" y="10800"/>
                    <a:pt x="4909" y="10800"/>
                  </a:cubicBezTo>
                  <a:moveTo>
                    <a:pt x="16691" y="19636"/>
                  </a:moveTo>
                  <a:cubicBezTo>
                    <a:pt x="16691" y="20179"/>
                    <a:pt x="16251" y="20619"/>
                    <a:pt x="15709" y="20619"/>
                  </a:cubicBez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4" tIns="19044" rIns="19044" bIns="19044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864571" y="1411135"/>
            <a:ext cx="560038" cy="557435"/>
            <a:chOff x="7403555" y="4242794"/>
            <a:chExt cx="735270" cy="733819"/>
          </a:xfrm>
        </p:grpSpPr>
        <p:sp>
          <p:nvSpPr>
            <p:cNvPr id="40" name="Freeform 9"/>
            <p:cNvSpPr/>
            <p:nvPr/>
          </p:nvSpPr>
          <p:spPr bwMode="auto">
            <a:xfrm>
              <a:off x="7403555" y="4242794"/>
              <a:ext cx="735270" cy="733819"/>
            </a:xfrm>
            <a:custGeom>
              <a:avLst/>
              <a:gdLst>
                <a:gd name="T0" fmla="*/ 219 w 303"/>
                <a:gd name="T1" fmla="*/ 37 h 303"/>
                <a:gd name="T2" fmla="*/ 266 w 303"/>
                <a:gd name="T3" fmla="*/ 219 h 303"/>
                <a:gd name="T4" fmla="*/ 84 w 303"/>
                <a:gd name="T5" fmla="*/ 265 h 303"/>
                <a:gd name="T6" fmla="*/ 37 w 303"/>
                <a:gd name="T7" fmla="*/ 83 h 303"/>
                <a:gd name="T8" fmla="*/ 219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9" y="37"/>
                  </a:moveTo>
                  <a:cubicBezTo>
                    <a:pt x="282" y="74"/>
                    <a:pt x="303" y="156"/>
                    <a:pt x="266" y="219"/>
                  </a:cubicBezTo>
                  <a:cubicBezTo>
                    <a:pt x="228" y="282"/>
                    <a:pt x="147" y="303"/>
                    <a:pt x="84" y="265"/>
                  </a:cubicBezTo>
                  <a:cubicBezTo>
                    <a:pt x="21" y="228"/>
                    <a:pt x="0" y="147"/>
                    <a:pt x="37" y="83"/>
                  </a:cubicBezTo>
                  <a:cubicBezTo>
                    <a:pt x="75" y="20"/>
                    <a:pt x="156" y="0"/>
                    <a:pt x="219" y="37"/>
                  </a:cubicBezTo>
                  <a:close/>
                </a:path>
              </a:pathLst>
            </a:custGeom>
            <a:solidFill>
              <a:srgbClr val="98C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defTabSz="1219200"/>
              <a:endParaRPr lang="en-US" sz="170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Shape 2563"/>
            <p:cNvSpPr/>
            <p:nvPr/>
          </p:nvSpPr>
          <p:spPr>
            <a:xfrm>
              <a:off x="7625460" y="4453179"/>
              <a:ext cx="313145" cy="313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354" y="17673"/>
                  </a:moveTo>
                  <a:lnTo>
                    <a:pt x="7369" y="13149"/>
                  </a:lnTo>
                  <a:lnTo>
                    <a:pt x="8875" y="15407"/>
                  </a:lnTo>
                  <a:cubicBezTo>
                    <a:pt x="8949" y="15584"/>
                    <a:pt x="9123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1198" y="14042"/>
                  </a:lnTo>
                  <a:lnTo>
                    <a:pt x="13376" y="17673"/>
                  </a:lnTo>
                  <a:cubicBezTo>
                    <a:pt x="13376" y="17673"/>
                    <a:pt x="4354" y="17673"/>
                    <a:pt x="4354" y="17673"/>
                  </a:cubicBezTo>
                  <a:close/>
                  <a:moveTo>
                    <a:pt x="14692" y="17982"/>
                  </a:moveTo>
                  <a:lnTo>
                    <a:pt x="14690" y="17977"/>
                  </a:lnTo>
                  <a:cubicBezTo>
                    <a:pt x="14685" y="17967"/>
                    <a:pt x="14677" y="17959"/>
                    <a:pt x="14673" y="17949"/>
                  </a:cubicBezTo>
                  <a:lnTo>
                    <a:pt x="11747" y="13073"/>
                  </a:lnTo>
                  <a:lnTo>
                    <a:pt x="11745" y="13073"/>
                  </a:lnTo>
                  <a:cubicBezTo>
                    <a:pt x="11673" y="12892"/>
                    <a:pt x="11498" y="12764"/>
                    <a:pt x="11291" y="12764"/>
                  </a:cubicBezTo>
                  <a:cubicBezTo>
                    <a:pt x="11155" y="12764"/>
                    <a:pt x="11033" y="12819"/>
                    <a:pt x="10944" y="12908"/>
                  </a:cubicBezTo>
                  <a:lnTo>
                    <a:pt x="9397" y="14454"/>
                  </a:lnTo>
                  <a:lnTo>
                    <a:pt x="7816" y="12084"/>
                  </a:lnTo>
                  <a:cubicBezTo>
                    <a:pt x="7742" y="11907"/>
                    <a:pt x="7568" y="11782"/>
                    <a:pt x="7364" y="11782"/>
                  </a:cubicBezTo>
                  <a:cubicBezTo>
                    <a:pt x="7193" y="11782"/>
                    <a:pt x="7051" y="11874"/>
                    <a:pt x="6963" y="12006"/>
                  </a:cubicBezTo>
                  <a:lnTo>
                    <a:pt x="6955" y="12000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8099"/>
                    <a:pt x="14713" y="18039"/>
                    <a:pt x="14691" y="17983"/>
                  </a:cubicBezTo>
                  <a:cubicBezTo>
                    <a:pt x="14691" y="17983"/>
                    <a:pt x="14692" y="17982"/>
                    <a:pt x="14692" y="17982"/>
                  </a:cubicBezTo>
                  <a:close/>
                  <a:moveTo>
                    <a:pt x="4909" y="7855"/>
                  </a:moveTo>
                  <a:cubicBezTo>
                    <a:pt x="5451" y="7855"/>
                    <a:pt x="5891" y="8295"/>
                    <a:pt x="5891" y="8836"/>
                  </a:cubicBezTo>
                  <a:cubicBezTo>
                    <a:pt x="5891" y="9379"/>
                    <a:pt x="5451" y="9818"/>
                    <a:pt x="4909" y="9818"/>
                  </a:cubicBezTo>
                  <a:cubicBezTo>
                    <a:pt x="4367" y="9818"/>
                    <a:pt x="3927" y="9379"/>
                    <a:pt x="3927" y="8836"/>
                  </a:cubicBezTo>
                  <a:cubicBezTo>
                    <a:pt x="3927" y="8295"/>
                    <a:pt x="4367" y="7855"/>
                    <a:pt x="4909" y="7855"/>
                  </a:cubicBezTo>
                  <a:moveTo>
                    <a:pt x="4909" y="10800"/>
                  </a:moveTo>
                  <a:cubicBezTo>
                    <a:pt x="5994" y="10800"/>
                    <a:pt x="6873" y="9921"/>
                    <a:pt x="6873" y="8836"/>
                  </a:cubicBezTo>
                  <a:cubicBezTo>
                    <a:pt x="6873" y="7752"/>
                    <a:pt x="5994" y="6873"/>
                    <a:pt x="4909" y="6873"/>
                  </a:cubicBezTo>
                  <a:cubicBezTo>
                    <a:pt x="3825" y="6873"/>
                    <a:pt x="2945" y="7752"/>
                    <a:pt x="2945" y="8836"/>
                  </a:cubicBezTo>
                  <a:cubicBezTo>
                    <a:pt x="2945" y="9921"/>
                    <a:pt x="3825" y="10800"/>
                    <a:pt x="4909" y="10800"/>
                  </a:cubicBezTo>
                  <a:moveTo>
                    <a:pt x="16691" y="19636"/>
                  </a:moveTo>
                  <a:cubicBezTo>
                    <a:pt x="16691" y="20179"/>
                    <a:pt x="16251" y="20619"/>
                    <a:pt x="15709" y="20619"/>
                  </a:cubicBez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4" tIns="19044" rIns="19044" bIns="19044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461770" y="684444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>
            <p:custDataLst>
              <p:tags r:id="rId1"/>
            </p:custDataLst>
          </p:nvPr>
        </p:nvSpPr>
        <p:spPr>
          <a:xfrm>
            <a:off x="614680" y="1229909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473611" y="2177329"/>
            <a:ext cx="8923504" cy="3398606"/>
            <a:chOff x="1825776" y="1228788"/>
            <a:chExt cx="8664462" cy="3226799"/>
          </a:xfrm>
        </p:grpSpPr>
        <p:grpSp>
          <p:nvGrpSpPr>
            <p:cNvPr id="24" name="组合 23"/>
            <p:cNvGrpSpPr/>
            <p:nvPr/>
          </p:nvGrpSpPr>
          <p:grpSpPr>
            <a:xfrm>
              <a:off x="1825776" y="1228788"/>
              <a:ext cx="8664462" cy="3226799"/>
              <a:chOff x="1825776" y="1228788"/>
              <a:chExt cx="8664462" cy="3226799"/>
            </a:xfrm>
          </p:grpSpPr>
          <p:sp>
            <p:nvSpPr>
              <p:cNvPr id="40" name="Oval 12"/>
              <p:cNvSpPr>
                <a:spLocks noChangeArrowheads="1"/>
              </p:cNvSpPr>
              <p:nvPr/>
            </p:nvSpPr>
            <p:spPr bwMode="auto">
              <a:xfrm>
                <a:off x="1825776" y="1504040"/>
                <a:ext cx="1299457" cy="1302153"/>
              </a:xfrm>
              <a:prstGeom prst="ellipse">
                <a:avLst/>
              </a:prstGeom>
              <a:solidFill>
                <a:srgbClr val="87BA75"/>
              </a:solidFill>
              <a:ln>
                <a:noFill/>
              </a:ln>
            </p:spPr>
            <p:txBody>
              <a:bodyPr lIns="121907" tIns="60953" rIns="121907" bIns="60953"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13"/>
              <p:cNvSpPr/>
              <p:nvPr/>
            </p:nvSpPr>
            <p:spPr bwMode="auto">
              <a:xfrm>
                <a:off x="2476139" y="1228788"/>
                <a:ext cx="918509" cy="925269"/>
              </a:xfrm>
              <a:custGeom>
                <a:avLst/>
                <a:gdLst>
                  <a:gd name="T0" fmla="*/ 184 w 184"/>
                  <a:gd name="T1" fmla="*/ 185 h 185"/>
                  <a:gd name="T2" fmla="*/ 0 w 184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4" h="185">
                    <a:moveTo>
                      <a:pt x="184" y="185"/>
                    </a:moveTo>
                    <a:cubicBezTo>
                      <a:pt x="184" y="83"/>
                      <a:pt x="102" y="0"/>
                      <a:pt x="0" y="0"/>
                    </a:cubicBezTo>
                  </a:path>
                </a:pathLst>
              </a:custGeom>
              <a:noFill/>
              <a:ln w="6350" cap="flat" cmpd="sng">
                <a:solidFill>
                  <a:srgbClr val="49BA39"/>
                </a:solidFill>
                <a:prstDash val="solid"/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1907" tIns="60953" rIns="121907" bIns="60953"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Oval 14"/>
              <p:cNvSpPr>
                <a:spLocks noChangeArrowheads="1"/>
              </p:cNvSpPr>
              <p:nvPr/>
            </p:nvSpPr>
            <p:spPr bwMode="auto">
              <a:xfrm>
                <a:off x="6562234" y="1504040"/>
                <a:ext cx="1295225" cy="1302153"/>
              </a:xfrm>
              <a:prstGeom prst="ellipse">
                <a:avLst/>
              </a:prstGeom>
              <a:solidFill>
                <a:srgbClr val="87BA75"/>
              </a:solidFill>
              <a:ln>
                <a:noFill/>
              </a:ln>
            </p:spPr>
            <p:txBody>
              <a:bodyPr lIns="121907" tIns="60953" rIns="121907" bIns="60953"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15"/>
              <p:cNvSpPr/>
              <p:nvPr/>
            </p:nvSpPr>
            <p:spPr bwMode="auto">
              <a:xfrm>
                <a:off x="7214080" y="1228788"/>
                <a:ext cx="918509" cy="925269"/>
              </a:xfrm>
              <a:custGeom>
                <a:avLst/>
                <a:gdLst>
                  <a:gd name="T0" fmla="*/ 184 w 184"/>
                  <a:gd name="T1" fmla="*/ 185 h 185"/>
                  <a:gd name="T2" fmla="*/ 0 w 184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4" h="185">
                    <a:moveTo>
                      <a:pt x="184" y="185"/>
                    </a:moveTo>
                    <a:cubicBezTo>
                      <a:pt x="184" y="83"/>
                      <a:pt x="101" y="0"/>
                      <a:pt x="0" y="0"/>
                    </a:cubicBezTo>
                  </a:path>
                </a:pathLst>
              </a:custGeom>
              <a:noFill/>
              <a:ln w="6350" cap="flat" cmpd="sng">
                <a:solidFill>
                  <a:srgbClr val="49BA39"/>
                </a:solidFill>
                <a:prstDash val="solid"/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1907" tIns="60953" rIns="121907" bIns="60953"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Oval 16"/>
              <p:cNvSpPr>
                <a:spLocks noChangeArrowheads="1"/>
              </p:cNvSpPr>
              <p:nvPr/>
            </p:nvSpPr>
            <p:spPr bwMode="auto">
              <a:xfrm>
                <a:off x="4111466" y="2880298"/>
                <a:ext cx="1299457" cy="1300035"/>
              </a:xfrm>
              <a:prstGeom prst="ellipse">
                <a:avLst/>
              </a:prstGeom>
              <a:solidFill>
                <a:srgbClr val="3B613F"/>
              </a:solidFill>
              <a:ln>
                <a:noFill/>
              </a:ln>
            </p:spPr>
            <p:txBody>
              <a:bodyPr lIns="121907" tIns="60953" rIns="121907" bIns="60953"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rgbClr val="FAB96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17"/>
              <p:cNvSpPr/>
              <p:nvPr/>
            </p:nvSpPr>
            <p:spPr bwMode="auto">
              <a:xfrm>
                <a:off x="4761197" y="3530319"/>
                <a:ext cx="924857" cy="925268"/>
              </a:xfrm>
              <a:custGeom>
                <a:avLst/>
                <a:gdLst>
                  <a:gd name="T0" fmla="*/ 0 w 185"/>
                  <a:gd name="T1" fmla="*/ 185 h 185"/>
                  <a:gd name="T2" fmla="*/ 185 w 185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5" h="185">
                    <a:moveTo>
                      <a:pt x="0" y="185"/>
                    </a:moveTo>
                    <a:cubicBezTo>
                      <a:pt x="102" y="185"/>
                      <a:pt x="185" y="102"/>
                      <a:pt x="185" y="0"/>
                    </a:cubicBezTo>
                  </a:path>
                </a:pathLst>
              </a:custGeom>
              <a:noFill/>
              <a:ln w="6350" cap="flat" cmpd="sng">
                <a:solidFill>
                  <a:srgbClr val="3B613F"/>
                </a:solidFill>
                <a:prstDash val="solid"/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1907" tIns="60953" rIns="121907" bIns="60953"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Oval 18"/>
              <p:cNvSpPr>
                <a:spLocks noChangeArrowheads="1"/>
              </p:cNvSpPr>
              <p:nvPr/>
            </p:nvSpPr>
            <p:spPr bwMode="auto">
              <a:xfrm>
                <a:off x="8919883" y="2880298"/>
                <a:ext cx="1301576" cy="1300035"/>
              </a:xfrm>
              <a:prstGeom prst="ellipse">
                <a:avLst/>
              </a:prstGeom>
              <a:solidFill>
                <a:srgbClr val="3B613F"/>
              </a:solidFill>
              <a:ln>
                <a:noFill/>
              </a:ln>
            </p:spPr>
            <p:txBody>
              <a:bodyPr lIns="121907" tIns="60953" rIns="121907" bIns="60953"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rgbClr val="FAB96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9"/>
              <p:cNvSpPr/>
              <p:nvPr/>
            </p:nvSpPr>
            <p:spPr bwMode="auto">
              <a:xfrm>
                <a:off x="9569613" y="3530319"/>
                <a:ext cx="920625" cy="925268"/>
              </a:xfrm>
              <a:custGeom>
                <a:avLst/>
                <a:gdLst>
                  <a:gd name="T0" fmla="*/ 0 w 184"/>
                  <a:gd name="T1" fmla="*/ 185 h 185"/>
                  <a:gd name="T2" fmla="*/ 184 w 184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4" h="185">
                    <a:moveTo>
                      <a:pt x="0" y="185"/>
                    </a:moveTo>
                    <a:cubicBezTo>
                      <a:pt x="102" y="185"/>
                      <a:pt x="184" y="102"/>
                      <a:pt x="184" y="0"/>
                    </a:cubicBezTo>
                  </a:path>
                </a:pathLst>
              </a:custGeom>
              <a:noFill/>
              <a:ln w="6350" cap="flat" cmpd="sng">
                <a:solidFill>
                  <a:srgbClr val="3B613F"/>
                </a:solidFill>
                <a:prstDash val="solid"/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1907" tIns="60953" rIns="121907" bIns="60953"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9319880" y="3280471"/>
              <a:ext cx="501581" cy="499688"/>
            </a:xfrm>
            <a:custGeom>
              <a:avLst/>
              <a:gdLst>
                <a:gd name="T0" fmla="*/ 100 w 100"/>
                <a:gd name="T1" fmla="*/ 56 h 100"/>
                <a:gd name="T2" fmla="*/ 44 w 100"/>
                <a:gd name="T3" fmla="*/ 0 h 100"/>
                <a:gd name="T4" fmla="*/ 40 w 100"/>
                <a:gd name="T5" fmla="*/ 0 h 100"/>
                <a:gd name="T6" fmla="*/ 40 w 100"/>
                <a:gd name="T7" fmla="*/ 11 h 100"/>
                <a:gd name="T8" fmla="*/ 0 w 100"/>
                <a:gd name="T9" fmla="*/ 56 h 100"/>
                <a:gd name="T10" fmla="*/ 44 w 100"/>
                <a:gd name="T11" fmla="*/ 100 h 100"/>
                <a:gd name="T12" fmla="*/ 69 w 100"/>
                <a:gd name="T13" fmla="*/ 93 h 100"/>
                <a:gd name="T14" fmla="*/ 89 w 100"/>
                <a:gd name="T15" fmla="*/ 60 h 100"/>
                <a:gd name="T16" fmla="*/ 100 w 100"/>
                <a:gd name="T17" fmla="*/ 60 h 100"/>
                <a:gd name="T18" fmla="*/ 100 w 100"/>
                <a:gd name="T19" fmla="*/ 56 h 100"/>
                <a:gd name="T20" fmla="*/ 64 w 100"/>
                <a:gd name="T21" fmla="*/ 86 h 100"/>
                <a:gd name="T22" fmla="*/ 44 w 100"/>
                <a:gd name="T23" fmla="*/ 92 h 100"/>
                <a:gd name="T24" fmla="*/ 8 w 100"/>
                <a:gd name="T25" fmla="*/ 56 h 100"/>
                <a:gd name="T26" fmla="*/ 40 w 100"/>
                <a:gd name="T27" fmla="*/ 20 h 100"/>
                <a:gd name="T28" fmla="*/ 40 w 100"/>
                <a:gd name="T29" fmla="*/ 60 h 100"/>
                <a:gd name="T30" fmla="*/ 80 w 100"/>
                <a:gd name="T31" fmla="*/ 60 h 100"/>
                <a:gd name="T32" fmla="*/ 64 w 100"/>
                <a:gd name="T33" fmla="*/ 86 h 100"/>
                <a:gd name="T34" fmla="*/ 49 w 100"/>
                <a:gd name="T35" fmla="*/ 52 h 100"/>
                <a:gd name="T36" fmla="*/ 49 w 100"/>
                <a:gd name="T37" fmla="*/ 9 h 100"/>
                <a:gd name="T38" fmla="*/ 91 w 100"/>
                <a:gd name="T39" fmla="*/ 52 h 100"/>
                <a:gd name="T40" fmla="*/ 49 w 100"/>
                <a:gd name="T41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100" y="56"/>
                  </a:moveTo>
                  <a:cubicBezTo>
                    <a:pt x="100" y="25"/>
                    <a:pt x="75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17" y="14"/>
                    <a:pt x="0" y="33"/>
                    <a:pt x="0" y="56"/>
                  </a:cubicBezTo>
                  <a:cubicBezTo>
                    <a:pt x="0" y="80"/>
                    <a:pt x="20" y="100"/>
                    <a:pt x="44" y="100"/>
                  </a:cubicBezTo>
                  <a:cubicBezTo>
                    <a:pt x="53" y="100"/>
                    <a:pt x="62" y="98"/>
                    <a:pt x="69" y="93"/>
                  </a:cubicBezTo>
                  <a:cubicBezTo>
                    <a:pt x="80" y="85"/>
                    <a:pt x="87" y="73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lnTo>
                    <a:pt x="100" y="56"/>
                  </a:lnTo>
                  <a:close/>
                  <a:moveTo>
                    <a:pt x="64" y="86"/>
                  </a:moveTo>
                  <a:cubicBezTo>
                    <a:pt x="59" y="90"/>
                    <a:pt x="52" y="92"/>
                    <a:pt x="44" y="92"/>
                  </a:cubicBezTo>
                  <a:cubicBezTo>
                    <a:pt x="25" y="92"/>
                    <a:pt x="8" y="76"/>
                    <a:pt x="8" y="56"/>
                  </a:cubicBezTo>
                  <a:cubicBezTo>
                    <a:pt x="8" y="37"/>
                    <a:pt x="22" y="22"/>
                    <a:pt x="40" y="2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9" y="70"/>
                    <a:pt x="73" y="80"/>
                    <a:pt x="64" y="86"/>
                  </a:cubicBezTo>
                  <a:moveTo>
                    <a:pt x="49" y="52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71" y="11"/>
                    <a:pt x="89" y="29"/>
                    <a:pt x="91" y="52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07" tIns="60953" rIns="121907" bIns="60953"/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Group 21"/>
            <p:cNvGrpSpPr/>
            <p:nvPr/>
          </p:nvGrpSpPr>
          <p:grpSpPr bwMode="auto">
            <a:xfrm>
              <a:off x="4511462" y="3310114"/>
              <a:ext cx="499465" cy="440404"/>
              <a:chOff x="0" y="0"/>
              <a:chExt cx="236" cy="208"/>
            </a:xfrm>
          </p:grpSpPr>
          <p:sp>
            <p:nvSpPr>
              <p:cNvPr id="38" name="Freeform 22"/>
              <p:cNvSpPr>
                <a:spLocks noEditPoints="1"/>
              </p:cNvSpPr>
              <p:nvPr/>
            </p:nvSpPr>
            <p:spPr bwMode="auto">
              <a:xfrm>
                <a:off x="0" y="45"/>
                <a:ext cx="193" cy="163"/>
              </a:xfrm>
              <a:custGeom>
                <a:avLst/>
                <a:gdLst>
                  <a:gd name="T0" fmla="*/ 77 w 82"/>
                  <a:gd name="T1" fmla="*/ 0 h 69"/>
                  <a:gd name="T2" fmla="*/ 4 w 82"/>
                  <a:gd name="T3" fmla="*/ 0 h 69"/>
                  <a:gd name="T4" fmla="*/ 0 w 82"/>
                  <a:gd name="T5" fmla="*/ 4 h 69"/>
                  <a:gd name="T6" fmla="*/ 0 w 82"/>
                  <a:gd name="T7" fmla="*/ 65 h 69"/>
                  <a:gd name="T8" fmla="*/ 4 w 82"/>
                  <a:gd name="T9" fmla="*/ 69 h 69"/>
                  <a:gd name="T10" fmla="*/ 77 w 82"/>
                  <a:gd name="T11" fmla="*/ 69 h 69"/>
                  <a:gd name="T12" fmla="*/ 82 w 82"/>
                  <a:gd name="T13" fmla="*/ 65 h 69"/>
                  <a:gd name="T14" fmla="*/ 82 w 82"/>
                  <a:gd name="T15" fmla="*/ 40 h 69"/>
                  <a:gd name="T16" fmla="*/ 82 w 82"/>
                  <a:gd name="T17" fmla="*/ 29 h 69"/>
                  <a:gd name="T18" fmla="*/ 82 w 82"/>
                  <a:gd name="T19" fmla="*/ 4 h 69"/>
                  <a:gd name="T20" fmla="*/ 77 w 82"/>
                  <a:gd name="T21" fmla="*/ 0 h 69"/>
                  <a:gd name="T22" fmla="*/ 9 w 82"/>
                  <a:gd name="T23" fmla="*/ 61 h 69"/>
                  <a:gd name="T24" fmla="*/ 9 w 82"/>
                  <a:gd name="T25" fmla="*/ 9 h 69"/>
                  <a:gd name="T26" fmla="*/ 73 w 82"/>
                  <a:gd name="T27" fmla="*/ 9 h 69"/>
                  <a:gd name="T28" fmla="*/ 73 w 82"/>
                  <a:gd name="T29" fmla="*/ 25 h 69"/>
                  <a:gd name="T30" fmla="*/ 64 w 82"/>
                  <a:gd name="T31" fmla="*/ 25 h 69"/>
                  <a:gd name="T32" fmla="*/ 55 w 82"/>
                  <a:gd name="T33" fmla="*/ 35 h 69"/>
                  <a:gd name="T34" fmla="*/ 64 w 82"/>
                  <a:gd name="T35" fmla="*/ 44 h 69"/>
                  <a:gd name="T36" fmla="*/ 73 w 82"/>
                  <a:gd name="T37" fmla="*/ 44 h 69"/>
                  <a:gd name="T38" fmla="*/ 73 w 82"/>
                  <a:gd name="T39" fmla="*/ 61 h 69"/>
                  <a:gd name="T40" fmla="*/ 9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2" y="69"/>
                      <a:pt x="4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80" y="69"/>
                      <a:pt x="82" y="67"/>
                      <a:pt x="82" y="65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2"/>
                      <a:pt x="80" y="0"/>
                      <a:pt x="77" y="0"/>
                    </a:cubicBezTo>
                    <a:moveTo>
                      <a:pt x="9" y="6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59" y="25"/>
                      <a:pt x="55" y="29"/>
                      <a:pt x="55" y="35"/>
                    </a:cubicBezTo>
                    <a:cubicBezTo>
                      <a:pt x="55" y="40"/>
                      <a:pt x="59" y="44"/>
                      <a:pt x="6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61"/>
                      <a:pt x="73" y="61"/>
                      <a:pt x="73" y="61"/>
                    </a:cubicBezTo>
                    <a:lnTo>
                      <a:pt x="9" y="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23"/>
              <p:cNvSpPr/>
              <p:nvPr/>
            </p:nvSpPr>
            <p:spPr bwMode="auto">
              <a:xfrm>
                <a:off x="44" y="0"/>
                <a:ext cx="192" cy="165"/>
              </a:xfrm>
              <a:custGeom>
                <a:avLst/>
                <a:gdLst>
                  <a:gd name="T0" fmla="*/ 77 w 81"/>
                  <a:gd name="T1" fmla="*/ 0 h 70"/>
                  <a:gd name="T2" fmla="*/ 4 w 81"/>
                  <a:gd name="T3" fmla="*/ 0 h 70"/>
                  <a:gd name="T4" fmla="*/ 0 w 81"/>
                  <a:gd name="T5" fmla="*/ 4 h 70"/>
                  <a:gd name="T6" fmla="*/ 4 w 81"/>
                  <a:gd name="T7" fmla="*/ 9 h 70"/>
                  <a:gd name="T8" fmla="*/ 73 w 81"/>
                  <a:gd name="T9" fmla="*/ 9 h 70"/>
                  <a:gd name="T10" fmla="*/ 73 w 81"/>
                  <a:gd name="T11" fmla="*/ 65 h 70"/>
                  <a:gd name="T12" fmla="*/ 77 w 81"/>
                  <a:gd name="T13" fmla="*/ 70 h 70"/>
                  <a:gd name="T14" fmla="*/ 81 w 81"/>
                  <a:gd name="T15" fmla="*/ 65 h 70"/>
                  <a:gd name="T16" fmla="*/ 81 w 81"/>
                  <a:gd name="T17" fmla="*/ 4 h 70"/>
                  <a:gd name="T18" fmla="*/ 77 w 81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70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8"/>
                      <a:pt x="75" y="70"/>
                      <a:pt x="77" y="70"/>
                    </a:cubicBezTo>
                    <a:cubicBezTo>
                      <a:pt x="79" y="70"/>
                      <a:pt x="81" y="68"/>
                      <a:pt x="81" y="65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24"/>
            <p:cNvGrpSpPr/>
            <p:nvPr/>
          </p:nvGrpSpPr>
          <p:grpSpPr bwMode="auto">
            <a:xfrm>
              <a:off x="6957998" y="1904216"/>
              <a:ext cx="505815" cy="501804"/>
              <a:chOff x="0" y="0"/>
              <a:chExt cx="239" cy="237"/>
            </a:xfrm>
          </p:grpSpPr>
          <p:sp>
            <p:nvSpPr>
              <p:cNvPr id="34" name="Freeform 25"/>
              <p:cNvSpPr/>
              <p:nvPr/>
            </p:nvSpPr>
            <p:spPr bwMode="auto">
              <a:xfrm>
                <a:off x="0" y="22"/>
                <a:ext cx="217" cy="215"/>
              </a:xfrm>
              <a:custGeom>
                <a:avLst/>
                <a:gdLst>
                  <a:gd name="T0" fmla="*/ 87 w 92"/>
                  <a:gd name="T1" fmla="*/ 41 h 91"/>
                  <a:gd name="T2" fmla="*/ 83 w 92"/>
                  <a:gd name="T3" fmla="*/ 45 h 91"/>
                  <a:gd name="T4" fmla="*/ 83 w 92"/>
                  <a:gd name="T5" fmla="*/ 67 h 91"/>
                  <a:gd name="T6" fmla="*/ 73 w 92"/>
                  <a:gd name="T7" fmla="*/ 81 h 91"/>
                  <a:gd name="T8" fmla="*/ 68 w 92"/>
                  <a:gd name="T9" fmla="*/ 82 h 91"/>
                  <a:gd name="T10" fmla="*/ 24 w 92"/>
                  <a:gd name="T11" fmla="*/ 82 h 91"/>
                  <a:gd name="T12" fmla="*/ 9 w 92"/>
                  <a:gd name="T13" fmla="*/ 67 h 91"/>
                  <a:gd name="T14" fmla="*/ 9 w 92"/>
                  <a:gd name="T15" fmla="*/ 24 h 91"/>
                  <a:gd name="T16" fmla="*/ 24 w 92"/>
                  <a:gd name="T17" fmla="*/ 8 h 91"/>
                  <a:gd name="T18" fmla="*/ 46 w 92"/>
                  <a:gd name="T19" fmla="*/ 8 h 91"/>
                  <a:gd name="T20" fmla="*/ 50 w 92"/>
                  <a:gd name="T21" fmla="*/ 4 h 91"/>
                  <a:gd name="T22" fmla="*/ 46 w 92"/>
                  <a:gd name="T23" fmla="*/ 0 h 91"/>
                  <a:gd name="T24" fmla="*/ 24 w 92"/>
                  <a:gd name="T25" fmla="*/ 0 h 91"/>
                  <a:gd name="T26" fmla="*/ 0 w 92"/>
                  <a:gd name="T27" fmla="*/ 24 h 91"/>
                  <a:gd name="T28" fmla="*/ 0 w 92"/>
                  <a:gd name="T29" fmla="*/ 67 h 91"/>
                  <a:gd name="T30" fmla="*/ 24 w 92"/>
                  <a:gd name="T31" fmla="*/ 91 h 91"/>
                  <a:gd name="T32" fmla="*/ 68 w 92"/>
                  <a:gd name="T33" fmla="*/ 91 h 91"/>
                  <a:gd name="T34" fmla="*/ 76 w 92"/>
                  <a:gd name="T35" fmla="*/ 89 h 91"/>
                  <a:gd name="T36" fmla="*/ 92 w 92"/>
                  <a:gd name="T37" fmla="*/ 67 h 91"/>
                  <a:gd name="T38" fmla="*/ 92 w 92"/>
                  <a:gd name="T39" fmla="*/ 45 h 91"/>
                  <a:gd name="T40" fmla="*/ 87 w 92"/>
                  <a:gd name="T41" fmla="*/ 4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91">
                    <a:moveTo>
                      <a:pt x="87" y="41"/>
                    </a:moveTo>
                    <a:cubicBezTo>
                      <a:pt x="85" y="41"/>
                      <a:pt x="83" y="43"/>
                      <a:pt x="83" y="45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73"/>
                      <a:pt x="79" y="79"/>
                      <a:pt x="73" y="81"/>
                    </a:cubicBezTo>
                    <a:cubicBezTo>
                      <a:pt x="71" y="82"/>
                      <a:pt x="70" y="82"/>
                      <a:pt x="68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16" y="82"/>
                      <a:pt x="9" y="75"/>
                      <a:pt x="9" y="67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15"/>
                      <a:pt x="16" y="8"/>
                      <a:pt x="24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8" y="8"/>
                      <a:pt x="50" y="6"/>
                      <a:pt x="50" y="4"/>
                    </a:cubicBezTo>
                    <a:cubicBezTo>
                      <a:pt x="50" y="2"/>
                      <a:pt x="48" y="0"/>
                      <a:pt x="4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0"/>
                      <a:pt x="11" y="91"/>
                      <a:pt x="24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71" y="91"/>
                      <a:pt x="74" y="90"/>
                      <a:pt x="76" y="89"/>
                    </a:cubicBezTo>
                    <a:cubicBezTo>
                      <a:pt x="85" y="86"/>
                      <a:pt x="92" y="77"/>
                      <a:pt x="92" y="67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3"/>
                      <a:pt x="90" y="41"/>
                      <a:pt x="87" y="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26"/>
              <p:cNvSpPr>
                <a:spLocks noEditPoints="1"/>
              </p:cNvSpPr>
              <p:nvPr/>
            </p:nvSpPr>
            <p:spPr bwMode="auto">
              <a:xfrm>
                <a:off x="135" y="0"/>
                <a:ext cx="104" cy="104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5 h 44"/>
                  <a:gd name="T12" fmla="*/ 8 w 44"/>
                  <a:gd name="T13" fmla="*/ 22 h 44"/>
                  <a:gd name="T14" fmla="*/ 22 w 44"/>
                  <a:gd name="T15" fmla="*/ 8 h 44"/>
                  <a:gd name="T16" fmla="*/ 35 w 44"/>
                  <a:gd name="T17" fmla="*/ 22 h 44"/>
                  <a:gd name="T18" fmla="*/ 22 w 44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9"/>
                      <a:pt x="34" y="0"/>
                      <a:pt x="22" y="0"/>
                    </a:cubicBezTo>
                    <a:moveTo>
                      <a:pt x="22" y="35"/>
                    </a:moveTo>
                    <a:cubicBezTo>
                      <a:pt x="14" y="35"/>
                      <a:pt x="8" y="29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ubicBezTo>
                      <a:pt x="29" y="8"/>
                      <a:pt x="35" y="14"/>
                      <a:pt x="35" y="22"/>
                    </a:cubicBezTo>
                    <a:cubicBezTo>
                      <a:pt x="35" y="29"/>
                      <a:pt x="29" y="35"/>
                      <a:pt x="22" y="3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27"/>
              <p:cNvSpPr/>
              <p:nvPr/>
            </p:nvSpPr>
            <p:spPr bwMode="auto">
              <a:xfrm>
                <a:off x="80" y="97"/>
                <a:ext cx="57" cy="21"/>
              </a:xfrm>
              <a:custGeom>
                <a:avLst/>
                <a:gdLst>
                  <a:gd name="T0" fmla="*/ 0 w 24"/>
                  <a:gd name="T1" fmla="*/ 4 h 9"/>
                  <a:gd name="T2" fmla="*/ 5 w 24"/>
                  <a:gd name="T3" fmla="*/ 9 h 9"/>
                  <a:gd name="T4" fmla="*/ 20 w 24"/>
                  <a:gd name="T5" fmla="*/ 9 h 9"/>
                  <a:gd name="T6" fmla="*/ 24 w 24"/>
                  <a:gd name="T7" fmla="*/ 4 h 9"/>
                  <a:gd name="T8" fmla="*/ 20 w 24"/>
                  <a:gd name="T9" fmla="*/ 0 h 9"/>
                  <a:gd name="T10" fmla="*/ 5 w 24"/>
                  <a:gd name="T11" fmla="*/ 0 h 9"/>
                  <a:gd name="T12" fmla="*/ 0 w 24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28"/>
              <p:cNvSpPr/>
              <p:nvPr/>
            </p:nvSpPr>
            <p:spPr bwMode="auto">
              <a:xfrm>
                <a:off x="80" y="140"/>
                <a:ext cx="57" cy="21"/>
              </a:xfrm>
              <a:custGeom>
                <a:avLst/>
                <a:gdLst>
                  <a:gd name="T0" fmla="*/ 20 w 24"/>
                  <a:gd name="T1" fmla="*/ 0 h 9"/>
                  <a:gd name="T2" fmla="*/ 5 w 24"/>
                  <a:gd name="T3" fmla="*/ 0 h 9"/>
                  <a:gd name="T4" fmla="*/ 0 w 24"/>
                  <a:gd name="T5" fmla="*/ 4 h 9"/>
                  <a:gd name="T6" fmla="*/ 5 w 24"/>
                  <a:gd name="T7" fmla="*/ 9 h 9"/>
                  <a:gd name="T8" fmla="*/ 20 w 24"/>
                  <a:gd name="T9" fmla="*/ 9 h 9"/>
                  <a:gd name="T10" fmla="*/ 24 w 24"/>
                  <a:gd name="T11" fmla="*/ 4 h 9"/>
                  <a:gd name="T12" fmla="*/ 20 w 2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29"/>
            <p:cNvGrpSpPr/>
            <p:nvPr/>
          </p:nvGrpSpPr>
          <p:grpSpPr bwMode="auto">
            <a:xfrm>
              <a:off x="2225770" y="1919034"/>
              <a:ext cx="499465" cy="501805"/>
              <a:chOff x="0" y="0"/>
              <a:chExt cx="236" cy="237"/>
            </a:xfrm>
          </p:grpSpPr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63" y="64"/>
                <a:ext cx="109" cy="109"/>
              </a:xfrm>
              <a:custGeom>
                <a:avLst/>
                <a:gdLst>
                  <a:gd name="T0" fmla="*/ 40 w 46"/>
                  <a:gd name="T1" fmla="*/ 1 h 46"/>
                  <a:gd name="T2" fmla="*/ 13 w 46"/>
                  <a:gd name="T3" fmla="*/ 10 h 46"/>
                  <a:gd name="T4" fmla="*/ 13 w 46"/>
                  <a:gd name="T5" fmla="*/ 10 h 46"/>
                  <a:gd name="T6" fmla="*/ 12 w 46"/>
                  <a:gd name="T7" fmla="*/ 11 h 46"/>
                  <a:gd name="T8" fmla="*/ 12 w 46"/>
                  <a:gd name="T9" fmla="*/ 11 h 46"/>
                  <a:gd name="T10" fmla="*/ 11 w 46"/>
                  <a:gd name="T11" fmla="*/ 11 h 46"/>
                  <a:gd name="T12" fmla="*/ 11 w 46"/>
                  <a:gd name="T13" fmla="*/ 12 h 46"/>
                  <a:gd name="T14" fmla="*/ 11 w 46"/>
                  <a:gd name="T15" fmla="*/ 12 h 46"/>
                  <a:gd name="T16" fmla="*/ 10 w 46"/>
                  <a:gd name="T17" fmla="*/ 13 h 46"/>
                  <a:gd name="T18" fmla="*/ 10 w 46"/>
                  <a:gd name="T19" fmla="*/ 13 h 46"/>
                  <a:gd name="T20" fmla="*/ 0 w 46"/>
                  <a:gd name="T21" fmla="*/ 40 h 46"/>
                  <a:gd name="T22" fmla="*/ 1 w 46"/>
                  <a:gd name="T23" fmla="*/ 45 h 46"/>
                  <a:gd name="T24" fmla="*/ 4 w 46"/>
                  <a:gd name="T25" fmla="*/ 46 h 46"/>
                  <a:gd name="T26" fmla="*/ 6 w 46"/>
                  <a:gd name="T27" fmla="*/ 46 h 46"/>
                  <a:gd name="T28" fmla="*/ 33 w 46"/>
                  <a:gd name="T29" fmla="*/ 36 h 46"/>
                  <a:gd name="T30" fmla="*/ 33 w 46"/>
                  <a:gd name="T31" fmla="*/ 36 h 46"/>
                  <a:gd name="T32" fmla="*/ 34 w 46"/>
                  <a:gd name="T33" fmla="*/ 35 h 46"/>
                  <a:gd name="T34" fmla="*/ 34 w 46"/>
                  <a:gd name="T35" fmla="*/ 35 h 46"/>
                  <a:gd name="T36" fmla="*/ 35 w 46"/>
                  <a:gd name="T37" fmla="*/ 35 h 46"/>
                  <a:gd name="T38" fmla="*/ 35 w 46"/>
                  <a:gd name="T39" fmla="*/ 34 h 46"/>
                  <a:gd name="T40" fmla="*/ 35 w 46"/>
                  <a:gd name="T41" fmla="*/ 34 h 46"/>
                  <a:gd name="T42" fmla="*/ 36 w 46"/>
                  <a:gd name="T43" fmla="*/ 33 h 46"/>
                  <a:gd name="T44" fmla="*/ 36 w 46"/>
                  <a:gd name="T45" fmla="*/ 33 h 46"/>
                  <a:gd name="T46" fmla="*/ 45 w 46"/>
                  <a:gd name="T47" fmla="*/ 6 h 46"/>
                  <a:gd name="T48" fmla="*/ 44 w 46"/>
                  <a:gd name="T49" fmla="*/ 2 h 46"/>
                  <a:gd name="T50" fmla="*/ 40 w 46"/>
                  <a:gd name="T51" fmla="*/ 1 h 46"/>
                  <a:gd name="T52" fmla="*/ 12 w 46"/>
                  <a:gd name="T53" fmla="*/ 34 h 46"/>
                  <a:gd name="T54" fmla="*/ 16 w 46"/>
                  <a:gd name="T55" fmla="*/ 22 h 46"/>
                  <a:gd name="T56" fmla="*/ 24 w 46"/>
                  <a:gd name="T57" fmla="*/ 30 h 46"/>
                  <a:gd name="T58" fmla="*/ 12 w 46"/>
                  <a:gd name="T5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46">
                    <a:moveTo>
                      <a:pt x="40" y="1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0" y="12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5"/>
                    </a:cubicBezTo>
                    <a:cubicBezTo>
                      <a:pt x="2" y="45"/>
                      <a:pt x="3" y="46"/>
                      <a:pt x="4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5" y="35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4"/>
                      <a:pt x="46" y="3"/>
                      <a:pt x="44" y="2"/>
                    </a:cubicBezTo>
                    <a:cubicBezTo>
                      <a:pt x="43" y="0"/>
                      <a:pt x="42" y="0"/>
                      <a:pt x="40" y="1"/>
                    </a:cubicBezTo>
                    <a:moveTo>
                      <a:pt x="12" y="3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12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0" y="0"/>
                <a:ext cx="236" cy="237"/>
              </a:xfrm>
              <a:custGeom>
                <a:avLst/>
                <a:gdLst>
                  <a:gd name="T0" fmla="*/ 81 w 100"/>
                  <a:gd name="T1" fmla="*/ 0 h 100"/>
                  <a:gd name="T2" fmla="*/ 18 w 100"/>
                  <a:gd name="T3" fmla="*/ 0 h 100"/>
                  <a:gd name="T4" fmla="*/ 0 w 100"/>
                  <a:gd name="T5" fmla="*/ 18 h 100"/>
                  <a:gd name="T6" fmla="*/ 0 w 100"/>
                  <a:gd name="T7" fmla="*/ 82 h 100"/>
                  <a:gd name="T8" fmla="*/ 18 w 100"/>
                  <a:gd name="T9" fmla="*/ 100 h 100"/>
                  <a:gd name="T10" fmla="*/ 81 w 100"/>
                  <a:gd name="T11" fmla="*/ 100 h 100"/>
                  <a:gd name="T12" fmla="*/ 85 w 100"/>
                  <a:gd name="T13" fmla="*/ 100 h 100"/>
                  <a:gd name="T14" fmla="*/ 100 w 100"/>
                  <a:gd name="T15" fmla="*/ 82 h 100"/>
                  <a:gd name="T16" fmla="*/ 100 w 100"/>
                  <a:gd name="T17" fmla="*/ 18 h 100"/>
                  <a:gd name="T18" fmla="*/ 81 w 100"/>
                  <a:gd name="T19" fmla="*/ 0 h 100"/>
                  <a:gd name="T20" fmla="*/ 92 w 100"/>
                  <a:gd name="T21" fmla="*/ 82 h 100"/>
                  <a:gd name="T22" fmla="*/ 84 w 100"/>
                  <a:gd name="T23" fmla="*/ 91 h 100"/>
                  <a:gd name="T24" fmla="*/ 81 w 100"/>
                  <a:gd name="T25" fmla="*/ 92 h 100"/>
                  <a:gd name="T26" fmla="*/ 18 w 100"/>
                  <a:gd name="T27" fmla="*/ 92 h 100"/>
                  <a:gd name="T28" fmla="*/ 8 w 100"/>
                  <a:gd name="T29" fmla="*/ 82 h 100"/>
                  <a:gd name="T30" fmla="*/ 8 w 100"/>
                  <a:gd name="T31" fmla="*/ 18 h 100"/>
                  <a:gd name="T32" fmla="*/ 18 w 100"/>
                  <a:gd name="T33" fmla="*/ 8 h 100"/>
                  <a:gd name="T34" fmla="*/ 81 w 100"/>
                  <a:gd name="T35" fmla="*/ 8 h 100"/>
                  <a:gd name="T36" fmla="*/ 92 w 100"/>
                  <a:gd name="T37" fmla="*/ 18 h 100"/>
                  <a:gd name="T38" fmla="*/ 92 w 100"/>
                  <a:gd name="T39" fmla="*/ 8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0" h="100">
                    <a:moveTo>
                      <a:pt x="8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92"/>
                      <a:pt x="8" y="100"/>
                      <a:pt x="18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3" y="100"/>
                      <a:pt x="84" y="100"/>
                      <a:pt x="85" y="100"/>
                    </a:cubicBezTo>
                    <a:cubicBezTo>
                      <a:pt x="94" y="98"/>
                      <a:pt x="100" y="90"/>
                      <a:pt x="100" y="82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0"/>
                      <a:pt x="81" y="0"/>
                    </a:cubicBezTo>
                    <a:moveTo>
                      <a:pt x="92" y="82"/>
                    </a:moveTo>
                    <a:cubicBezTo>
                      <a:pt x="92" y="86"/>
                      <a:pt x="88" y="90"/>
                      <a:pt x="84" y="91"/>
                    </a:cubicBezTo>
                    <a:cubicBezTo>
                      <a:pt x="83" y="92"/>
                      <a:pt x="82" y="92"/>
                      <a:pt x="81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3" y="92"/>
                      <a:pt x="8" y="87"/>
                      <a:pt x="8" y="8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7" y="8"/>
                      <a:pt x="92" y="13"/>
                      <a:pt x="92" y="18"/>
                    </a:cubicBez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5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1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7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365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3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59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53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1048913" y="4295109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rgbClr val="000000"/>
                </a:solidFill>
                <a:cs typeface="+mn-ea"/>
                <a:sym typeface="+mn-lt"/>
              </a:rPr>
              <a:t>1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36581" y="4759877"/>
            <a:ext cx="18917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单击此处添加文本具体内容，简洁扼要的阐述您的观点。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810626" y="2396444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rgbClr val="000000"/>
                </a:solidFill>
                <a:cs typeface="+mn-ea"/>
                <a:sym typeface="+mn-lt"/>
              </a:rPr>
              <a:t>2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798294" y="2861212"/>
            <a:ext cx="18917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单击此处添加文本具体内容，简洁扼要的阐述您的观点。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268970" y="4747312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rgbClr val="000000"/>
                </a:solidFill>
                <a:cs typeface="+mn-ea"/>
                <a:sym typeface="+mn-lt"/>
              </a:rPr>
              <a:t>3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256638" y="5212080"/>
            <a:ext cx="18917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单击此处添加文本具体内容，简洁扼要的阐述您的观点。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053219" y="2396444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rgbClr val="000000"/>
                </a:solidFill>
                <a:cs typeface="+mn-ea"/>
                <a:sym typeface="+mn-lt"/>
              </a:rPr>
              <a:t>4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040887" y="2861212"/>
            <a:ext cx="18917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单击此处添加文本具体内容，简洁扼要的阐述您的观点。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0" y="2158424"/>
            <a:ext cx="12192000" cy="5492325"/>
            <a:chOff x="0" y="2158424"/>
            <a:chExt cx="12192000" cy="54923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7" t="-4486" r="62301" b="74413"/>
            <a:stretch>
              <a:fillRect/>
            </a:stretch>
          </p:blipFill>
          <p:spPr>
            <a:xfrm>
              <a:off x="0" y="2158424"/>
              <a:ext cx="2464763" cy="3450828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2858829"/>
              <a:ext cx="12191999" cy="4791920"/>
            </a:xfrm>
            <a:prstGeom prst="rect">
              <a:avLst/>
            </a:prstGeom>
          </p:spPr>
        </p:pic>
      </p:grpSp>
      <p:sp>
        <p:nvSpPr>
          <p:cNvPr id="40" name="任意多边形 10"/>
          <p:cNvSpPr/>
          <p:nvPr/>
        </p:nvSpPr>
        <p:spPr>
          <a:xfrm flipH="1" flipV="1">
            <a:off x="3" y="0"/>
            <a:ext cx="12191997" cy="4919257"/>
          </a:xfrm>
          <a:custGeom>
            <a:avLst/>
            <a:gdLst>
              <a:gd name="connsiteX0" fmla="*/ 27 w 19362"/>
              <a:gd name="connsiteY0" fmla="*/ 1248 h 7294"/>
              <a:gd name="connsiteX1" fmla="*/ 544 w 19362"/>
              <a:gd name="connsiteY1" fmla="*/ 999 h 7294"/>
              <a:gd name="connsiteX2" fmla="*/ 1375 w 19362"/>
              <a:gd name="connsiteY2" fmla="*/ 458 h 7294"/>
              <a:gd name="connsiteX3" fmla="*/ 2419 w 19362"/>
              <a:gd name="connsiteY3" fmla="*/ 35 h 7294"/>
              <a:gd name="connsiteX4" fmla="*/ 3320 w 19362"/>
              <a:gd name="connsiteY4" fmla="*/ 536 h 7294"/>
              <a:gd name="connsiteX5" fmla="*/ 3910 w 19362"/>
              <a:gd name="connsiteY5" fmla="*/ 378 h 7294"/>
              <a:gd name="connsiteX6" fmla="*/ 4419 w 19362"/>
              <a:gd name="connsiteY6" fmla="*/ 409 h 7294"/>
              <a:gd name="connsiteX7" fmla="*/ 4886 w 19362"/>
              <a:gd name="connsiteY7" fmla="*/ 228 h 7294"/>
              <a:gd name="connsiteX8" fmla="*/ 5495 w 19362"/>
              <a:gd name="connsiteY8" fmla="*/ 463 h 7294"/>
              <a:gd name="connsiteX9" fmla="*/ 6931 w 19362"/>
              <a:gd name="connsiteY9" fmla="*/ 799 h 7294"/>
              <a:gd name="connsiteX10" fmla="*/ 8660 w 19362"/>
              <a:gd name="connsiteY10" fmla="*/ 1634 h 7294"/>
              <a:gd name="connsiteX11" fmla="*/ 9609 w 19362"/>
              <a:gd name="connsiteY11" fmla="*/ 1753 h 7294"/>
              <a:gd name="connsiteX12" fmla="*/ 10537 w 19362"/>
              <a:gd name="connsiteY12" fmla="*/ 2284 h 7294"/>
              <a:gd name="connsiteX13" fmla="*/ 11211 w 19362"/>
              <a:gd name="connsiteY13" fmla="*/ 2427 h 7294"/>
              <a:gd name="connsiteX14" fmla="*/ 12260 w 19362"/>
              <a:gd name="connsiteY14" fmla="*/ 2765 h 7294"/>
              <a:gd name="connsiteX15" fmla="*/ 12886 w 19362"/>
              <a:gd name="connsiteY15" fmla="*/ 3341 h 7294"/>
              <a:gd name="connsiteX16" fmla="*/ 13555 w 19362"/>
              <a:gd name="connsiteY16" fmla="*/ 3138 h 7294"/>
              <a:gd name="connsiteX17" fmla="*/ 14509 w 19362"/>
              <a:gd name="connsiteY17" fmla="*/ 3572 h 7294"/>
              <a:gd name="connsiteX18" fmla="*/ 15428 w 19362"/>
              <a:gd name="connsiteY18" fmla="*/ 3987 h 7294"/>
              <a:gd name="connsiteX19" fmla="*/ 17103 w 19362"/>
              <a:gd name="connsiteY19" fmla="*/ 3681 h 7294"/>
              <a:gd name="connsiteX20" fmla="*/ 18843 w 19362"/>
              <a:gd name="connsiteY20" fmla="*/ 3200 h 7294"/>
              <a:gd name="connsiteX21" fmla="*/ 19329 w 19362"/>
              <a:gd name="connsiteY21" fmla="*/ 3054 h 7294"/>
              <a:gd name="connsiteX22" fmla="*/ 19358 w 19362"/>
              <a:gd name="connsiteY22" fmla="*/ 7274 h 7294"/>
              <a:gd name="connsiteX23" fmla="*/ 4 w 19362"/>
              <a:gd name="connsiteY23" fmla="*/ 7294 h 7294"/>
              <a:gd name="connsiteX24" fmla="*/ 7 w 19362"/>
              <a:gd name="connsiteY24" fmla="*/ 1255 h 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363" h="7294">
                <a:moveTo>
                  <a:pt x="27" y="1248"/>
                </a:moveTo>
                <a:cubicBezTo>
                  <a:pt x="171" y="1185"/>
                  <a:pt x="160" y="1174"/>
                  <a:pt x="544" y="999"/>
                </a:cubicBezTo>
                <a:cubicBezTo>
                  <a:pt x="929" y="824"/>
                  <a:pt x="982" y="1058"/>
                  <a:pt x="1375" y="458"/>
                </a:cubicBezTo>
                <a:cubicBezTo>
                  <a:pt x="1768" y="-141"/>
                  <a:pt x="2089" y="10"/>
                  <a:pt x="2419" y="35"/>
                </a:cubicBezTo>
                <a:cubicBezTo>
                  <a:pt x="3061" y="1"/>
                  <a:pt x="2947" y="460"/>
                  <a:pt x="3320" y="536"/>
                </a:cubicBezTo>
                <a:cubicBezTo>
                  <a:pt x="3693" y="612"/>
                  <a:pt x="3683" y="392"/>
                  <a:pt x="3910" y="378"/>
                </a:cubicBezTo>
                <a:cubicBezTo>
                  <a:pt x="4135" y="364"/>
                  <a:pt x="4213" y="441"/>
                  <a:pt x="4419" y="409"/>
                </a:cubicBezTo>
                <a:cubicBezTo>
                  <a:pt x="4626" y="376"/>
                  <a:pt x="4575" y="186"/>
                  <a:pt x="4886" y="228"/>
                </a:cubicBezTo>
                <a:cubicBezTo>
                  <a:pt x="5198" y="270"/>
                  <a:pt x="5218" y="322"/>
                  <a:pt x="5495" y="463"/>
                </a:cubicBezTo>
                <a:cubicBezTo>
                  <a:pt x="6055" y="763"/>
                  <a:pt x="6312" y="358"/>
                  <a:pt x="6931" y="799"/>
                </a:cubicBezTo>
                <a:cubicBezTo>
                  <a:pt x="7935" y="1562"/>
                  <a:pt x="8352" y="1109"/>
                  <a:pt x="8660" y="1634"/>
                </a:cubicBezTo>
                <a:cubicBezTo>
                  <a:pt x="9022" y="2078"/>
                  <a:pt x="9333" y="2022"/>
                  <a:pt x="9609" y="1753"/>
                </a:cubicBezTo>
                <a:cubicBezTo>
                  <a:pt x="9885" y="1485"/>
                  <a:pt x="10493" y="1873"/>
                  <a:pt x="10537" y="2284"/>
                </a:cubicBezTo>
                <a:cubicBezTo>
                  <a:pt x="10564" y="2478"/>
                  <a:pt x="10856" y="2860"/>
                  <a:pt x="11211" y="2427"/>
                </a:cubicBezTo>
                <a:cubicBezTo>
                  <a:pt x="11567" y="1995"/>
                  <a:pt x="11806" y="2649"/>
                  <a:pt x="12260" y="2765"/>
                </a:cubicBezTo>
                <a:cubicBezTo>
                  <a:pt x="12732" y="2929"/>
                  <a:pt x="12438" y="3164"/>
                  <a:pt x="12886" y="3341"/>
                </a:cubicBezTo>
                <a:cubicBezTo>
                  <a:pt x="13333" y="3521"/>
                  <a:pt x="13136" y="3129"/>
                  <a:pt x="13555" y="3138"/>
                </a:cubicBezTo>
                <a:cubicBezTo>
                  <a:pt x="13974" y="3146"/>
                  <a:pt x="13955" y="3505"/>
                  <a:pt x="14509" y="3572"/>
                </a:cubicBezTo>
                <a:cubicBezTo>
                  <a:pt x="14651" y="3597"/>
                  <a:pt x="14972" y="4406"/>
                  <a:pt x="15428" y="3987"/>
                </a:cubicBezTo>
                <a:cubicBezTo>
                  <a:pt x="15988" y="3358"/>
                  <a:pt x="16631" y="4190"/>
                  <a:pt x="17103" y="3681"/>
                </a:cubicBezTo>
                <a:cubicBezTo>
                  <a:pt x="17746" y="3035"/>
                  <a:pt x="18072" y="3960"/>
                  <a:pt x="18843" y="3200"/>
                </a:cubicBezTo>
                <a:cubicBezTo>
                  <a:pt x="19045" y="3045"/>
                  <a:pt x="19320" y="3047"/>
                  <a:pt x="19329" y="3054"/>
                </a:cubicBezTo>
                <a:cubicBezTo>
                  <a:pt x="19337" y="3869"/>
                  <a:pt x="19376" y="5353"/>
                  <a:pt x="19358" y="7274"/>
                </a:cubicBezTo>
                <a:cubicBezTo>
                  <a:pt x="13952" y="7274"/>
                  <a:pt x="4748" y="7279"/>
                  <a:pt x="4" y="7294"/>
                </a:cubicBezTo>
                <a:cubicBezTo>
                  <a:pt x="-4" y="4371"/>
                  <a:pt x="1" y="2702"/>
                  <a:pt x="7" y="1255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任意多边形 15"/>
          <p:cNvSpPr>
            <a:spLocks noChangeAspect="1"/>
          </p:cNvSpPr>
          <p:nvPr/>
        </p:nvSpPr>
        <p:spPr>
          <a:xfrm flipH="1" flipV="1">
            <a:off x="4892684" y="2421623"/>
            <a:ext cx="7299316" cy="3510448"/>
          </a:xfrm>
          <a:custGeom>
            <a:avLst/>
            <a:gdLst>
              <a:gd name="connsiteX0" fmla="*/ 29 w 16532"/>
              <a:gd name="connsiteY0" fmla="*/ 1450 h 7051"/>
              <a:gd name="connsiteX1" fmla="*/ 613 w 16532"/>
              <a:gd name="connsiteY1" fmla="*/ 1150 h 7051"/>
              <a:gd name="connsiteX2" fmla="*/ 1551 w 16532"/>
              <a:gd name="connsiteY2" fmla="*/ 501 h 7051"/>
              <a:gd name="connsiteX3" fmla="*/ 2664 w 16532"/>
              <a:gd name="connsiteY3" fmla="*/ 68 h 7051"/>
              <a:gd name="connsiteX4" fmla="*/ 3748 w 16532"/>
              <a:gd name="connsiteY4" fmla="*/ 594 h 7051"/>
              <a:gd name="connsiteX5" fmla="*/ 4413 w 16532"/>
              <a:gd name="connsiteY5" fmla="*/ 406 h 7051"/>
              <a:gd name="connsiteX6" fmla="*/ 4989 w 16532"/>
              <a:gd name="connsiteY6" fmla="*/ 443 h 7051"/>
              <a:gd name="connsiteX7" fmla="*/ 5517 w 16532"/>
              <a:gd name="connsiteY7" fmla="*/ 226 h 7051"/>
              <a:gd name="connsiteX8" fmla="*/ 6395 w 16532"/>
              <a:gd name="connsiteY8" fmla="*/ 707 h 7051"/>
              <a:gd name="connsiteX9" fmla="*/ 7824 w 16532"/>
              <a:gd name="connsiteY9" fmla="*/ 910 h 7051"/>
              <a:gd name="connsiteX10" fmla="*/ 9548 w 16532"/>
              <a:gd name="connsiteY10" fmla="*/ 1838 h 7051"/>
              <a:gd name="connsiteX11" fmla="*/ 10522 w 16532"/>
              <a:gd name="connsiteY11" fmla="*/ 2041 h 7051"/>
              <a:gd name="connsiteX12" fmla="*/ 11430 w 16532"/>
              <a:gd name="connsiteY12" fmla="*/ 2612 h 7051"/>
              <a:gd name="connsiteX13" fmla="*/ 12937 w 16532"/>
              <a:gd name="connsiteY13" fmla="*/ 2389 h 7051"/>
              <a:gd name="connsiteX14" fmla="*/ 13800 w 16532"/>
              <a:gd name="connsiteY14" fmla="*/ 2707 h 7051"/>
              <a:gd name="connsiteX15" fmla="*/ 15118 w 16532"/>
              <a:gd name="connsiteY15" fmla="*/ 2230 h 7051"/>
              <a:gd name="connsiteX16" fmla="*/ 16528 w 16532"/>
              <a:gd name="connsiteY16" fmla="*/ 2570 h 7051"/>
              <a:gd name="connsiteX17" fmla="*/ 16507 w 16532"/>
              <a:gd name="connsiteY17" fmla="*/ 7046 h 7051"/>
              <a:gd name="connsiteX18" fmla="*/ 6 w 16532"/>
              <a:gd name="connsiteY18" fmla="*/ 7052 h 7051"/>
              <a:gd name="connsiteX19" fmla="*/ 6 w 16532"/>
              <a:gd name="connsiteY19" fmla="*/ 1457 h 7051"/>
              <a:gd name="connsiteX0-1" fmla="*/ 18 w 10034"/>
              <a:gd name="connsiteY0-2" fmla="*/ 2056 h 10215"/>
              <a:gd name="connsiteX1-3" fmla="*/ 371 w 10034"/>
              <a:gd name="connsiteY1-4" fmla="*/ 1631 h 10215"/>
              <a:gd name="connsiteX2-5" fmla="*/ 938 w 10034"/>
              <a:gd name="connsiteY2-6" fmla="*/ 710 h 10215"/>
              <a:gd name="connsiteX3-7" fmla="*/ 1611 w 10034"/>
              <a:gd name="connsiteY3-8" fmla="*/ 96 h 10215"/>
              <a:gd name="connsiteX4-9" fmla="*/ 2267 w 10034"/>
              <a:gd name="connsiteY4-10" fmla="*/ 842 h 10215"/>
              <a:gd name="connsiteX5-11" fmla="*/ 2669 w 10034"/>
              <a:gd name="connsiteY5-12" fmla="*/ 576 h 10215"/>
              <a:gd name="connsiteX6-13" fmla="*/ 3018 w 10034"/>
              <a:gd name="connsiteY6-14" fmla="*/ 628 h 10215"/>
              <a:gd name="connsiteX7-15" fmla="*/ 3337 w 10034"/>
              <a:gd name="connsiteY7-16" fmla="*/ 320 h 10215"/>
              <a:gd name="connsiteX8-17" fmla="*/ 3868 w 10034"/>
              <a:gd name="connsiteY8-18" fmla="*/ 1003 h 10215"/>
              <a:gd name="connsiteX9-19" fmla="*/ 4732 w 10034"/>
              <a:gd name="connsiteY9-20" fmla="*/ 1290 h 10215"/>
              <a:gd name="connsiteX10-21" fmla="*/ 5775 w 10034"/>
              <a:gd name="connsiteY10-22" fmla="*/ 2606 h 10215"/>
              <a:gd name="connsiteX11-23" fmla="*/ 6364 w 10034"/>
              <a:gd name="connsiteY11-24" fmla="*/ 2894 h 10215"/>
              <a:gd name="connsiteX12-25" fmla="*/ 6913 w 10034"/>
              <a:gd name="connsiteY12-26" fmla="*/ 3704 h 10215"/>
              <a:gd name="connsiteX13-27" fmla="*/ 7825 w 10034"/>
              <a:gd name="connsiteY13-28" fmla="*/ 3388 h 10215"/>
              <a:gd name="connsiteX14-29" fmla="*/ 8347 w 10034"/>
              <a:gd name="connsiteY14-30" fmla="*/ 3839 h 10215"/>
              <a:gd name="connsiteX15-31" fmla="*/ 9144 w 10034"/>
              <a:gd name="connsiteY15-32" fmla="*/ 3162 h 10215"/>
              <a:gd name="connsiteX16-33" fmla="*/ 10033 w 10034"/>
              <a:gd name="connsiteY16-34" fmla="*/ 9914 h 10215"/>
              <a:gd name="connsiteX17-35" fmla="*/ 9984 w 10034"/>
              <a:gd name="connsiteY17-36" fmla="*/ 9991 h 10215"/>
              <a:gd name="connsiteX18-37" fmla="*/ 4 w 10034"/>
              <a:gd name="connsiteY18-38" fmla="*/ 10000 h 10215"/>
              <a:gd name="connsiteX19-39" fmla="*/ 4 w 10034"/>
              <a:gd name="connsiteY19-40" fmla="*/ 2066 h 10215"/>
              <a:gd name="connsiteX0-41" fmla="*/ 18 w 11093"/>
              <a:gd name="connsiteY0-42" fmla="*/ 2056 h 10928"/>
              <a:gd name="connsiteX1-43" fmla="*/ 371 w 11093"/>
              <a:gd name="connsiteY1-44" fmla="*/ 1631 h 10928"/>
              <a:gd name="connsiteX2-45" fmla="*/ 938 w 11093"/>
              <a:gd name="connsiteY2-46" fmla="*/ 710 h 10928"/>
              <a:gd name="connsiteX3-47" fmla="*/ 1611 w 11093"/>
              <a:gd name="connsiteY3-48" fmla="*/ 96 h 10928"/>
              <a:gd name="connsiteX4-49" fmla="*/ 2267 w 11093"/>
              <a:gd name="connsiteY4-50" fmla="*/ 842 h 10928"/>
              <a:gd name="connsiteX5-51" fmla="*/ 2669 w 11093"/>
              <a:gd name="connsiteY5-52" fmla="*/ 576 h 10928"/>
              <a:gd name="connsiteX6-53" fmla="*/ 3018 w 11093"/>
              <a:gd name="connsiteY6-54" fmla="*/ 628 h 10928"/>
              <a:gd name="connsiteX7-55" fmla="*/ 3337 w 11093"/>
              <a:gd name="connsiteY7-56" fmla="*/ 320 h 10928"/>
              <a:gd name="connsiteX8-57" fmla="*/ 3868 w 11093"/>
              <a:gd name="connsiteY8-58" fmla="*/ 1003 h 10928"/>
              <a:gd name="connsiteX9-59" fmla="*/ 4732 w 11093"/>
              <a:gd name="connsiteY9-60" fmla="*/ 1290 h 10928"/>
              <a:gd name="connsiteX10-61" fmla="*/ 5775 w 11093"/>
              <a:gd name="connsiteY10-62" fmla="*/ 2606 h 10928"/>
              <a:gd name="connsiteX11-63" fmla="*/ 6364 w 11093"/>
              <a:gd name="connsiteY11-64" fmla="*/ 2894 h 10928"/>
              <a:gd name="connsiteX12-65" fmla="*/ 6913 w 11093"/>
              <a:gd name="connsiteY12-66" fmla="*/ 3704 h 10928"/>
              <a:gd name="connsiteX13-67" fmla="*/ 7825 w 11093"/>
              <a:gd name="connsiteY13-68" fmla="*/ 3388 h 10928"/>
              <a:gd name="connsiteX14-69" fmla="*/ 8347 w 11093"/>
              <a:gd name="connsiteY14-70" fmla="*/ 3839 h 10928"/>
              <a:gd name="connsiteX15-71" fmla="*/ 9144 w 11093"/>
              <a:gd name="connsiteY15-72" fmla="*/ 3162 h 10928"/>
              <a:gd name="connsiteX16-73" fmla="*/ 10033 w 11093"/>
              <a:gd name="connsiteY16-74" fmla="*/ 9914 h 10928"/>
              <a:gd name="connsiteX17-75" fmla="*/ 11093 w 11093"/>
              <a:gd name="connsiteY17-76" fmla="*/ 10928 h 10928"/>
              <a:gd name="connsiteX18-77" fmla="*/ 4 w 11093"/>
              <a:gd name="connsiteY18-78" fmla="*/ 10000 h 10928"/>
              <a:gd name="connsiteX19-79" fmla="*/ 4 w 11093"/>
              <a:gd name="connsiteY19-80" fmla="*/ 2066 h 10928"/>
              <a:gd name="connsiteX0-81" fmla="*/ 18 w 11093"/>
              <a:gd name="connsiteY0-82" fmla="*/ 2056 h 10928"/>
              <a:gd name="connsiteX1-83" fmla="*/ 371 w 11093"/>
              <a:gd name="connsiteY1-84" fmla="*/ 1631 h 10928"/>
              <a:gd name="connsiteX2-85" fmla="*/ 938 w 11093"/>
              <a:gd name="connsiteY2-86" fmla="*/ 710 h 10928"/>
              <a:gd name="connsiteX3-87" fmla="*/ 1611 w 11093"/>
              <a:gd name="connsiteY3-88" fmla="*/ 96 h 10928"/>
              <a:gd name="connsiteX4-89" fmla="*/ 2267 w 11093"/>
              <a:gd name="connsiteY4-90" fmla="*/ 842 h 10928"/>
              <a:gd name="connsiteX5-91" fmla="*/ 2669 w 11093"/>
              <a:gd name="connsiteY5-92" fmla="*/ 576 h 10928"/>
              <a:gd name="connsiteX6-93" fmla="*/ 3018 w 11093"/>
              <a:gd name="connsiteY6-94" fmla="*/ 628 h 10928"/>
              <a:gd name="connsiteX7-95" fmla="*/ 3337 w 11093"/>
              <a:gd name="connsiteY7-96" fmla="*/ 320 h 10928"/>
              <a:gd name="connsiteX8-97" fmla="*/ 3868 w 11093"/>
              <a:gd name="connsiteY8-98" fmla="*/ 1003 h 10928"/>
              <a:gd name="connsiteX9-99" fmla="*/ 4732 w 11093"/>
              <a:gd name="connsiteY9-100" fmla="*/ 1290 h 10928"/>
              <a:gd name="connsiteX10-101" fmla="*/ 5775 w 11093"/>
              <a:gd name="connsiteY10-102" fmla="*/ 2606 h 10928"/>
              <a:gd name="connsiteX11-103" fmla="*/ 6364 w 11093"/>
              <a:gd name="connsiteY11-104" fmla="*/ 2894 h 10928"/>
              <a:gd name="connsiteX12-105" fmla="*/ 6913 w 11093"/>
              <a:gd name="connsiteY12-106" fmla="*/ 3704 h 10928"/>
              <a:gd name="connsiteX13-107" fmla="*/ 7825 w 11093"/>
              <a:gd name="connsiteY13-108" fmla="*/ 3388 h 10928"/>
              <a:gd name="connsiteX14-109" fmla="*/ 8347 w 11093"/>
              <a:gd name="connsiteY14-110" fmla="*/ 3839 h 10928"/>
              <a:gd name="connsiteX15-111" fmla="*/ 9144 w 11093"/>
              <a:gd name="connsiteY15-112" fmla="*/ 3162 h 10928"/>
              <a:gd name="connsiteX16-113" fmla="*/ 10856 w 11093"/>
              <a:gd name="connsiteY16-114" fmla="*/ 7536 h 10928"/>
              <a:gd name="connsiteX17-115" fmla="*/ 11093 w 11093"/>
              <a:gd name="connsiteY17-116" fmla="*/ 10928 h 10928"/>
              <a:gd name="connsiteX18-117" fmla="*/ 4 w 11093"/>
              <a:gd name="connsiteY18-118" fmla="*/ 10000 h 10928"/>
              <a:gd name="connsiteX19-119" fmla="*/ 4 w 11093"/>
              <a:gd name="connsiteY19-120" fmla="*/ 2066 h 10928"/>
              <a:gd name="connsiteX0-121" fmla="*/ 18 w 11267"/>
              <a:gd name="connsiteY0-122" fmla="*/ 2056 h 10928"/>
              <a:gd name="connsiteX1-123" fmla="*/ 371 w 11267"/>
              <a:gd name="connsiteY1-124" fmla="*/ 1631 h 10928"/>
              <a:gd name="connsiteX2-125" fmla="*/ 938 w 11267"/>
              <a:gd name="connsiteY2-126" fmla="*/ 710 h 10928"/>
              <a:gd name="connsiteX3-127" fmla="*/ 1611 w 11267"/>
              <a:gd name="connsiteY3-128" fmla="*/ 96 h 10928"/>
              <a:gd name="connsiteX4-129" fmla="*/ 2267 w 11267"/>
              <a:gd name="connsiteY4-130" fmla="*/ 842 h 10928"/>
              <a:gd name="connsiteX5-131" fmla="*/ 2669 w 11267"/>
              <a:gd name="connsiteY5-132" fmla="*/ 576 h 10928"/>
              <a:gd name="connsiteX6-133" fmla="*/ 3018 w 11267"/>
              <a:gd name="connsiteY6-134" fmla="*/ 628 h 10928"/>
              <a:gd name="connsiteX7-135" fmla="*/ 3337 w 11267"/>
              <a:gd name="connsiteY7-136" fmla="*/ 320 h 10928"/>
              <a:gd name="connsiteX8-137" fmla="*/ 3868 w 11267"/>
              <a:gd name="connsiteY8-138" fmla="*/ 1003 h 10928"/>
              <a:gd name="connsiteX9-139" fmla="*/ 4732 w 11267"/>
              <a:gd name="connsiteY9-140" fmla="*/ 1290 h 10928"/>
              <a:gd name="connsiteX10-141" fmla="*/ 5775 w 11267"/>
              <a:gd name="connsiteY10-142" fmla="*/ 2606 h 10928"/>
              <a:gd name="connsiteX11-143" fmla="*/ 6364 w 11267"/>
              <a:gd name="connsiteY11-144" fmla="*/ 2894 h 10928"/>
              <a:gd name="connsiteX12-145" fmla="*/ 6913 w 11267"/>
              <a:gd name="connsiteY12-146" fmla="*/ 3704 h 10928"/>
              <a:gd name="connsiteX13-147" fmla="*/ 7825 w 11267"/>
              <a:gd name="connsiteY13-148" fmla="*/ 3388 h 10928"/>
              <a:gd name="connsiteX14-149" fmla="*/ 8347 w 11267"/>
              <a:gd name="connsiteY14-150" fmla="*/ 3839 h 10928"/>
              <a:gd name="connsiteX15-151" fmla="*/ 9144 w 11267"/>
              <a:gd name="connsiteY15-152" fmla="*/ 3162 h 10928"/>
              <a:gd name="connsiteX16-153" fmla="*/ 11267 w 11267"/>
              <a:gd name="connsiteY16-154" fmla="*/ 6923 h 10928"/>
              <a:gd name="connsiteX17-155" fmla="*/ 11093 w 11267"/>
              <a:gd name="connsiteY17-156" fmla="*/ 10928 h 10928"/>
              <a:gd name="connsiteX18-157" fmla="*/ 4 w 11267"/>
              <a:gd name="connsiteY18-158" fmla="*/ 10000 h 10928"/>
              <a:gd name="connsiteX19-159" fmla="*/ 4 w 11267"/>
              <a:gd name="connsiteY19-160" fmla="*/ 2066 h 10928"/>
              <a:gd name="connsiteX0-161" fmla="*/ 18 w 11126"/>
              <a:gd name="connsiteY0-162" fmla="*/ 2056 h 10928"/>
              <a:gd name="connsiteX1-163" fmla="*/ 371 w 11126"/>
              <a:gd name="connsiteY1-164" fmla="*/ 1631 h 10928"/>
              <a:gd name="connsiteX2-165" fmla="*/ 938 w 11126"/>
              <a:gd name="connsiteY2-166" fmla="*/ 710 h 10928"/>
              <a:gd name="connsiteX3-167" fmla="*/ 1611 w 11126"/>
              <a:gd name="connsiteY3-168" fmla="*/ 96 h 10928"/>
              <a:gd name="connsiteX4-169" fmla="*/ 2267 w 11126"/>
              <a:gd name="connsiteY4-170" fmla="*/ 842 h 10928"/>
              <a:gd name="connsiteX5-171" fmla="*/ 2669 w 11126"/>
              <a:gd name="connsiteY5-172" fmla="*/ 576 h 10928"/>
              <a:gd name="connsiteX6-173" fmla="*/ 3018 w 11126"/>
              <a:gd name="connsiteY6-174" fmla="*/ 628 h 10928"/>
              <a:gd name="connsiteX7-175" fmla="*/ 3337 w 11126"/>
              <a:gd name="connsiteY7-176" fmla="*/ 320 h 10928"/>
              <a:gd name="connsiteX8-177" fmla="*/ 3868 w 11126"/>
              <a:gd name="connsiteY8-178" fmla="*/ 1003 h 10928"/>
              <a:gd name="connsiteX9-179" fmla="*/ 4732 w 11126"/>
              <a:gd name="connsiteY9-180" fmla="*/ 1290 h 10928"/>
              <a:gd name="connsiteX10-181" fmla="*/ 5775 w 11126"/>
              <a:gd name="connsiteY10-182" fmla="*/ 2606 h 10928"/>
              <a:gd name="connsiteX11-183" fmla="*/ 6364 w 11126"/>
              <a:gd name="connsiteY11-184" fmla="*/ 2894 h 10928"/>
              <a:gd name="connsiteX12-185" fmla="*/ 6913 w 11126"/>
              <a:gd name="connsiteY12-186" fmla="*/ 3704 h 10928"/>
              <a:gd name="connsiteX13-187" fmla="*/ 7825 w 11126"/>
              <a:gd name="connsiteY13-188" fmla="*/ 3388 h 10928"/>
              <a:gd name="connsiteX14-189" fmla="*/ 8347 w 11126"/>
              <a:gd name="connsiteY14-190" fmla="*/ 3839 h 10928"/>
              <a:gd name="connsiteX15-191" fmla="*/ 9144 w 11126"/>
              <a:gd name="connsiteY15-192" fmla="*/ 3162 h 10928"/>
              <a:gd name="connsiteX16-193" fmla="*/ 11124 w 11126"/>
              <a:gd name="connsiteY16-194" fmla="*/ 7139 h 10928"/>
              <a:gd name="connsiteX17-195" fmla="*/ 11093 w 11126"/>
              <a:gd name="connsiteY17-196" fmla="*/ 10928 h 10928"/>
              <a:gd name="connsiteX18-197" fmla="*/ 4 w 11126"/>
              <a:gd name="connsiteY18-198" fmla="*/ 10000 h 10928"/>
              <a:gd name="connsiteX19-199" fmla="*/ 4 w 11126"/>
              <a:gd name="connsiteY19-200" fmla="*/ 2066 h 10928"/>
              <a:gd name="connsiteX0-201" fmla="*/ 18 w 11126"/>
              <a:gd name="connsiteY0-202" fmla="*/ 2056 h 10928"/>
              <a:gd name="connsiteX1-203" fmla="*/ 371 w 11126"/>
              <a:gd name="connsiteY1-204" fmla="*/ 1631 h 10928"/>
              <a:gd name="connsiteX2-205" fmla="*/ 938 w 11126"/>
              <a:gd name="connsiteY2-206" fmla="*/ 710 h 10928"/>
              <a:gd name="connsiteX3-207" fmla="*/ 1611 w 11126"/>
              <a:gd name="connsiteY3-208" fmla="*/ 96 h 10928"/>
              <a:gd name="connsiteX4-209" fmla="*/ 2267 w 11126"/>
              <a:gd name="connsiteY4-210" fmla="*/ 842 h 10928"/>
              <a:gd name="connsiteX5-211" fmla="*/ 2669 w 11126"/>
              <a:gd name="connsiteY5-212" fmla="*/ 576 h 10928"/>
              <a:gd name="connsiteX6-213" fmla="*/ 3018 w 11126"/>
              <a:gd name="connsiteY6-214" fmla="*/ 628 h 10928"/>
              <a:gd name="connsiteX7-215" fmla="*/ 3337 w 11126"/>
              <a:gd name="connsiteY7-216" fmla="*/ 320 h 10928"/>
              <a:gd name="connsiteX8-217" fmla="*/ 3868 w 11126"/>
              <a:gd name="connsiteY8-218" fmla="*/ 1003 h 10928"/>
              <a:gd name="connsiteX9-219" fmla="*/ 4732 w 11126"/>
              <a:gd name="connsiteY9-220" fmla="*/ 1290 h 10928"/>
              <a:gd name="connsiteX10-221" fmla="*/ 5775 w 11126"/>
              <a:gd name="connsiteY10-222" fmla="*/ 2606 h 10928"/>
              <a:gd name="connsiteX11-223" fmla="*/ 6364 w 11126"/>
              <a:gd name="connsiteY11-224" fmla="*/ 2894 h 10928"/>
              <a:gd name="connsiteX12-225" fmla="*/ 6913 w 11126"/>
              <a:gd name="connsiteY12-226" fmla="*/ 3704 h 10928"/>
              <a:gd name="connsiteX13-227" fmla="*/ 7825 w 11126"/>
              <a:gd name="connsiteY13-228" fmla="*/ 3388 h 10928"/>
              <a:gd name="connsiteX14-229" fmla="*/ 8347 w 11126"/>
              <a:gd name="connsiteY14-230" fmla="*/ 3839 h 10928"/>
              <a:gd name="connsiteX15-231" fmla="*/ 9144 w 11126"/>
              <a:gd name="connsiteY15-232" fmla="*/ 3162 h 10928"/>
              <a:gd name="connsiteX16-233" fmla="*/ 11124 w 11126"/>
              <a:gd name="connsiteY16-234" fmla="*/ 7139 h 10928"/>
              <a:gd name="connsiteX17-235" fmla="*/ 11093 w 11126"/>
              <a:gd name="connsiteY17-236" fmla="*/ 10928 h 10928"/>
              <a:gd name="connsiteX18-237" fmla="*/ 4 w 11126"/>
              <a:gd name="connsiteY18-238" fmla="*/ 10000 h 10928"/>
              <a:gd name="connsiteX19-239" fmla="*/ 4 w 11126"/>
              <a:gd name="connsiteY19-240" fmla="*/ 2066 h 10928"/>
              <a:gd name="connsiteX0-241" fmla="*/ 18 w 11279"/>
              <a:gd name="connsiteY0-242" fmla="*/ 2056 h 10928"/>
              <a:gd name="connsiteX1-243" fmla="*/ 371 w 11279"/>
              <a:gd name="connsiteY1-244" fmla="*/ 1631 h 10928"/>
              <a:gd name="connsiteX2-245" fmla="*/ 938 w 11279"/>
              <a:gd name="connsiteY2-246" fmla="*/ 710 h 10928"/>
              <a:gd name="connsiteX3-247" fmla="*/ 1611 w 11279"/>
              <a:gd name="connsiteY3-248" fmla="*/ 96 h 10928"/>
              <a:gd name="connsiteX4-249" fmla="*/ 2267 w 11279"/>
              <a:gd name="connsiteY4-250" fmla="*/ 842 h 10928"/>
              <a:gd name="connsiteX5-251" fmla="*/ 2669 w 11279"/>
              <a:gd name="connsiteY5-252" fmla="*/ 576 h 10928"/>
              <a:gd name="connsiteX6-253" fmla="*/ 3018 w 11279"/>
              <a:gd name="connsiteY6-254" fmla="*/ 628 h 10928"/>
              <a:gd name="connsiteX7-255" fmla="*/ 3337 w 11279"/>
              <a:gd name="connsiteY7-256" fmla="*/ 320 h 10928"/>
              <a:gd name="connsiteX8-257" fmla="*/ 3868 w 11279"/>
              <a:gd name="connsiteY8-258" fmla="*/ 1003 h 10928"/>
              <a:gd name="connsiteX9-259" fmla="*/ 4732 w 11279"/>
              <a:gd name="connsiteY9-260" fmla="*/ 1290 h 10928"/>
              <a:gd name="connsiteX10-261" fmla="*/ 5775 w 11279"/>
              <a:gd name="connsiteY10-262" fmla="*/ 2606 h 10928"/>
              <a:gd name="connsiteX11-263" fmla="*/ 6364 w 11279"/>
              <a:gd name="connsiteY11-264" fmla="*/ 2894 h 10928"/>
              <a:gd name="connsiteX12-265" fmla="*/ 6913 w 11279"/>
              <a:gd name="connsiteY12-266" fmla="*/ 3704 h 10928"/>
              <a:gd name="connsiteX13-267" fmla="*/ 7825 w 11279"/>
              <a:gd name="connsiteY13-268" fmla="*/ 3388 h 10928"/>
              <a:gd name="connsiteX14-269" fmla="*/ 8347 w 11279"/>
              <a:gd name="connsiteY14-270" fmla="*/ 3839 h 10928"/>
              <a:gd name="connsiteX15-271" fmla="*/ 9144 w 11279"/>
              <a:gd name="connsiteY15-272" fmla="*/ 3162 h 10928"/>
              <a:gd name="connsiteX16-273" fmla="*/ 11124 w 11279"/>
              <a:gd name="connsiteY16-274" fmla="*/ 7139 h 10928"/>
              <a:gd name="connsiteX17-275" fmla="*/ 11093 w 11279"/>
              <a:gd name="connsiteY17-276" fmla="*/ 10928 h 10928"/>
              <a:gd name="connsiteX18-277" fmla="*/ 4 w 11279"/>
              <a:gd name="connsiteY18-278" fmla="*/ 10000 h 10928"/>
              <a:gd name="connsiteX19-279" fmla="*/ 4 w 11279"/>
              <a:gd name="connsiteY19-280" fmla="*/ 2066 h 109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</a:cxnLst>
            <a:rect l="l" t="t" r="r" b="b"/>
            <a:pathLst>
              <a:path w="11279" h="10928">
                <a:moveTo>
                  <a:pt x="18" y="2056"/>
                </a:moveTo>
                <a:cubicBezTo>
                  <a:pt x="116" y="1948"/>
                  <a:pt x="109" y="1930"/>
                  <a:pt x="371" y="1631"/>
                </a:cubicBezTo>
                <a:cubicBezTo>
                  <a:pt x="633" y="1334"/>
                  <a:pt x="670" y="1730"/>
                  <a:pt x="938" y="710"/>
                </a:cubicBezTo>
                <a:cubicBezTo>
                  <a:pt x="1207" y="-308"/>
                  <a:pt x="1386" y="55"/>
                  <a:pt x="1611" y="96"/>
                </a:cubicBezTo>
                <a:cubicBezTo>
                  <a:pt x="2050" y="40"/>
                  <a:pt x="2012" y="715"/>
                  <a:pt x="2267" y="842"/>
                </a:cubicBezTo>
                <a:cubicBezTo>
                  <a:pt x="2522" y="971"/>
                  <a:pt x="2515" y="600"/>
                  <a:pt x="2669" y="576"/>
                </a:cubicBezTo>
                <a:cubicBezTo>
                  <a:pt x="2824" y="550"/>
                  <a:pt x="2877" y="682"/>
                  <a:pt x="3018" y="628"/>
                </a:cubicBezTo>
                <a:cubicBezTo>
                  <a:pt x="3159" y="573"/>
                  <a:pt x="3124" y="248"/>
                  <a:pt x="3337" y="320"/>
                </a:cubicBezTo>
                <a:cubicBezTo>
                  <a:pt x="3550" y="391"/>
                  <a:pt x="3679" y="763"/>
                  <a:pt x="3868" y="1003"/>
                </a:cubicBezTo>
                <a:cubicBezTo>
                  <a:pt x="4251" y="1514"/>
                  <a:pt x="4311" y="542"/>
                  <a:pt x="4732" y="1290"/>
                </a:cubicBezTo>
                <a:cubicBezTo>
                  <a:pt x="5352" y="2646"/>
                  <a:pt x="5490" y="1324"/>
                  <a:pt x="5775" y="2606"/>
                </a:cubicBezTo>
                <a:cubicBezTo>
                  <a:pt x="6023" y="3362"/>
                  <a:pt x="6176" y="3351"/>
                  <a:pt x="6364" y="2894"/>
                </a:cubicBezTo>
                <a:cubicBezTo>
                  <a:pt x="6553" y="2438"/>
                  <a:pt x="6890" y="3066"/>
                  <a:pt x="6913" y="3704"/>
                </a:cubicBezTo>
                <a:cubicBezTo>
                  <a:pt x="7178" y="4611"/>
                  <a:pt x="7515" y="3192"/>
                  <a:pt x="7825" y="3388"/>
                </a:cubicBezTo>
                <a:cubicBezTo>
                  <a:pt x="8147" y="3667"/>
                  <a:pt x="8041" y="3537"/>
                  <a:pt x="8347" y="3839"/>
                </a:cubicBezTo>
                <a:cubicBezTo>
                  <a:pt x="8652" y="4141"/>
                  <a:pt x="8681" y="2612"/>
                  <a:pt x="9144" y="3162"/>
                </a:cubicBezTo>
                <a:cubicBezTo>
                  <a:pt x="9607" y="3712"/>
                  <a:pt x="11033" y="6486"/>
                  <a:pt x="11124" y="7139"/>
                </a:cubicBezTo>
                <a:cubicBezTo>
                  <a:pt x="11496" y="8908"/>
                  <a:pt x="11080" y="7704"/>
                  <a:pt x="11093" y="10928"/>
                </a:cubicBezTo>
                <a:lnTo>
                  <a:pt x="4" y="10000"/>
                </a:lnTo>
                <a:cubicBezTo>
                  <a:pt x="-2" y="5028"/>
                  <a:pt x="-1" y="4529"/>
                  <a:pt x="4" y="2066"/>
                </a:cubicBez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65526" y="678336"/>
            <a:ext cx="1391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结</a:t>
            </a:r>
            <a:endParaRPr lang="en-US" altLang="zh-CN" sz="8000" spc="-15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57446" y="2631634"/>
            <a:ext cx="4316394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青山清我目、流水静我耳，自然不可改良，树立大环境意识、保护生态环境。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尊崇自然、敬畏生命，合理利用自然资源。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流程图: 可选过程 41"/>
          <p:cNvSpPr/>
          <p:nvPr/>
        </p:nvSpPr>
        <p:spPr>
          <a:xfrm>
            <a:off x="5638155" y="2106781"/>
            <a:ext cx="6035685" cy="72000"/>
          </a:xfrm>
          <a:prstGeom prst="flowChartAlternateProcess">
            <a:avLst/>
          </a:prstGeom>
          <a:solidFill>
            <a:srgbClr val="44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965526" y="2217466"/>
            <a:ext cx="1391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0" spc="-150" dirty="0">
                <a:solidFill>
                  <a:prstClr val="black"/>
                </a:solidFill>
                <a:cs typeface="+mn-ea"/>
                <a:sym typeface="+mn-lt"/>
              </a:rPr>
              <a:t>束</a:t>
            </a:r>
            <a:endParaRPr lang="en-US" altLang="zh-CN" sz="8000" spc="-15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97340" y="6501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www.92ppt.net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7" t="-4486" r="62301" b="74413"/>
          <a:stretch>
            <a:fillRect/>
          </a:stretch>
        </p:blipFill>
        <p:spPr>
          <a:xfrm>
            <a:off x="0" y="3216261"/>
            <a:ext cx="1667002" cy="233391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" y="1921811"/>
            <a:ext cx="12191999" cy="4982044"/>
          </a:xfrm>
          <a:prstGeom prst="rect">
            <a:avLst/>
          </a:prstGeom>
        </p:spPr>
      </p:pic>
      <p:sp>
        <p:nvSpPr>
          <p:cNvPr id="25" name="任意多边形 10"/>
          <p:cNvSpPr/>
          <p:nvPr/>
        </p:nvSpPr>
        <p:spPr>
          <a:xfrm flipH="1" flipV="1">
            <a:off x="0" y="-2"/>
            <a:ext cx="12191997" cy="5960447"/>
          </a:xfrm>
          <a:custGeom>
            <a:avLst/>
            <a:gdLst>
              <a:gd name="connsiteX0" fmla="*/ 27 w 19362"/>
              <a:gd name="connsiteY0" fmla="*/ 1248 h 7294"/>
              <a:gd name="connsiteX1" fmla="*/ 544 w 19362"/>
              <a:gd name="connsiteY1" fmla="*/ 999 h 7294"/>
              <a:gd name="connsiteX2" fmla="*/ 1375 w 19362"/>
              <a:gd name="connsiteY2" fmla="*/ 458 h 7294"/>
              <a:gd name="connsiteX3" fmla="*/ 2419 w 19362"/>
              <a:gd name="connsiteY3" fmla="*/ 35 h 7294"/>
              <a:gd name="connsiteX4" fmla="*/ 3320 w 19362"/>
              <a:gd name="connsiteY4" fmla="*/ 536 h 7294"/>
              <a:gd name="connsiteX5" fmla="*/ 3910 w 19362"/>
              <a:gd name="connsiteY5" fmla="*/ 378 h 7294"/>
              <a:gd name="connsiteX6" fmla="*/ 4419 w 19362"/>
              <a:gd name="connsiteY6" fmla="*/ 409 h 7294"/>
              <a:gd name="connsiteX7" fmla="*/ 4886 w 19362"/>
              <a:gd name="connsiteY7" fmla="*/ 228 h 7294"/>
              <a:gd name="connsiteX8" fmla="*/ 5495 w 19362"/>
              <a:gd name="connsiteY8" fmla="*/ 463 h 7294"/>
              <a:gd name="connsiteX9" fmla="*/ 6931 w 19362"/>
              <a:gd name="connsiteY9" fmla="*/ 799 h 7294"/>
              <a:gd name="connsiteX10" fmla="*/ 8660 w 19362"/>
              <a:gd name="connsiteY10" fmla="*/ 1634 h 7294"/>
              <a:gd name="connsiteX11" fmla="*/ 9609 w 19362"/>
              <a:gd name="connsiteY11" fmla="*/ 1753 h 7294"/>
              <a:gd name="connsiteX12" fmla="*/ 10537 w 19362"/>
              <a:gd name="connsiteY12" fmla="*/ 2284 h 7294"/>
              <a:gd name="connsiteX13" fmla="*/ 11211 w 19362"/>
              <a:gd name="connsiteY13" fmla="*/ 2427 h 7294"/>
              <a:gd name="connsiteX14" fmla="*/ 12260 w 19362"/>
              <a:gd name="connsiteY14" fmla="*/ 2765 h 7294"/>
              <a:gd name="connsiteX15" fmla="*/ 12886 w 19362"/>
              <a:gd name="connsiteY15" fmla="*/ 3341 h 7294"/>
              <a:gd name="connsiteX16" fmla="*/ 13555 w 19362"/>
              <a:gd name="connsiteY16" fmla="*/ 3138 h 7294"/>
              <a:gd name="connsiteX17" fmla="*/ 14509 w 19362"/>
              <a:gd name="connsiteY17" fmla="*/ 3572 h 7294"/>
              <a:gd name="connsiteX18" fmla="*/ 15428 w 19362"/>
              <a:gd name="connsiteY18" fmla="*/ 3987 h 7294"/>
              <a:gd name="connsiteX19" fmla="*/ 17103 w 19362"/>
              <a:gd name="connsiteY19" fmla="*/ 3681 h 7294"/>
              <a:gd name="connsiteX20" fmla="*/ 18843 w 19362"/>
              <a:gd name="connsiteY20" fmla="*/ 3200 h 7294"/>
              <a:gd name="connsiteX21" fmla="*/ 19329 w 19362"/>
              <a:gd name="connsiteY21" fmla="*/ 3054 h 7294"/>
              <a:gd name="connsiteX22" fmla="*/ 19358 w 19362"/>
              <a:gd name="connsiteY22" fmla="*/ 7274 h 7294"/>
              <a:gd name="connsiteX23" fmla="*/ 4 w 19362"/>
              <a:gd name="connsiteY23" fmla="*/ 7294 h 7294"/>
              <a:gd name="connsiteX24" fmla="*/ 7 w 19362"/>
              <a:gd name="connsiteY24" fmla="*/ 1255 h 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363" h="7294">
                <a:moveTo>
                  <a:pt x="27" y="1248"/>
                </a:moveTo>
                <a:cubicBezTo>
                  <a:pt x="171" y="1185"/>
                  <a:pt x="160" y="1174"/>
                  <a:pt x="544" y="999"/>
                </a:cubicBezTo>
                <a:cubicBezTo>
                  <a:pt x="929" y="824"/>
                  <a:pt x="982" y="1058"/>
                  <a:pt x="1375" y="458"/>
                </a:cubicBezTo>
                <a:cubicBezTo>
                  <a:pt x="1768" y="-141"/>
                  <a:pt x="2089" y="10"/>
                  <a:pt x="2419" y="35"/>
                </a:cubicBezTo>
                <a:cubicBezTo>
                  <a:pt x="3061" y="1"/>
                  <a:pt x="2947" y="460"/>
                  <a:pt x="3320" y="536"/>
                </a:cubicBezTo>
                <a:cubicBezTo>
                  <a:pt x="3693" y="612"/>
                  <a:pt x="3683" y="392"/>
                  <a:pt x="3910" y="378"/>
                </a:cubicBezTo>
                <a:cubicBezTo>
                  <a:pt x="4135" y="364"/>
                  <a:pt x="4213" y="441"/>
                  <a:pt x="4419" y="409"/>
                </a:cubicBezTo>
                <a:cubicBezTo>
                  <a:pt x="4626" y="376"/>
                  <a:pt x="4575" y="186"/>
                  <a:pt x="4886" y="228"/>
                </a:cubicBezTo>
                <a:cubicBezTo>
                  <a:pt x="5198" y="270"/>
                  <a:pt x="5218" y="322"/>
                  <a:pt x="5495" y="463"/>
                </a:cubicBezTo>
                <a:cubicBezTo>
                  <a:pt x="6055" y="763"/>
                  <a:pt x="6312" y="358"/>
                  <a:pt x="6931" y="799"/>
                </a:cubicBezTo>
                <a:cubicBezTo>
                  <a:pt x="7935" y="1562"/>
                  <a:pt x="8352" y="1109"/>
                  <a:pt x="8660" y="1634"/>
                </a:cubicBezTo>
                <a:cubicBezTo>
                  <a:pt x="9022" y="2078"/>
                  <a:pt x="9333" y="2022"/>
                  <a:pt x="9609" y="1753"/>
                </a:cubicBezTo>
                <a:cubicBezTo>
                  <a:pt x="9885" y="1485"/>
                  <a:pt x="10493" y="1873"/>
                  <a:pt x="10537" y="2284"/>
                </a:cubicBezTo>
                <a:cubicBezTo>
                  <a:pt x="10564" y="2478"/>
                  <a:pt x="10856" y="2860"/>
                  <a:pt x="11211" y="2427"/>
                </a:cubicBezTo>
                <a:cubicBezTo>
                  <a:pt x="11567" y="1995"/>
                  <a:pt x="11806" y="2649"/>
                  <a:pt x="12260" y="2765"/>
                </a:cubicBezTo>
                <a:cubicBezTo>
                  <a:pt x="12732" y="2929"/>
                  <a:pt x="12438" y="3164"/>
                  <a:pt x="12886" y="3341"/>
                </a:cubicBezTo>
                <a:cubicBezTo>
                  <a:pt x="13333" y="3521"/>
                  <a:pt x="13136" y="3129"/>
                  <a:pt x="13555" y="3138"/>
                </a:cubicBezTo>
                <a:cubicBezTo>
                  <a:pt x="13974" y="3146"/>
                  <a:pt x="13955" y="3505"/>
                  <a:pt x="14509" y="3572"/>
                </a:cubicBezTo>
                <a:cubicBezTo>
                  <a:pt x="14651" y="3597"/>
                  <a:pt x="14972" y="4406"/>
                  <a:pt x="15428" y="3987"/>
                </a:cubicBezTo>
                <a:cubicBezTo>
                  <a:pt x="15988" y="3358"/>
                  <a:pt x="16631" y="4190"/>
                  <a:pt x="17103" y="3681"/>
                </a:cubicBezTo>
                <a:cubicBezTo>
                  <a:pt x="17746" y="3035"/>
                  <a:pt x="18072" y="3960"/>
                  <a:pt x="18843" y="3200"/>
                </a:cubicBezTo>
                <a:cubicBezTo>
                  <a:pt x="19045" y="3045"/>
                  <a:pt x="19320" y="3047"/>
                  <a:pt x="19329" y="3054"/>
                </a:cubicBezTo>
                <a:cubicBezTo>
                  <a:pt x="19337" y="3869"/>
                  <a:pt x="19376" y="5353"/>
                  <a:pt x="19358" y="7274"/>
                </a:cubicBezTo>
                <a:cubicBezTo>
                  <a:pt x="13952" y="7274"/>
                  <a:pt x="4748" y="7279"/>
                  <a:pt x="4" y="7294"/>
                </a:cubicBezTo>
                <a:cubicBezTo>
                  <a:pt x="-4" y="4371"/>
                  <a:pt x="1" y="2702"/>
                  <a:pt x="7" y="1255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 15"/>
          <p:cNvSpPr>
            <a:spLocks noChangeAspect="1"/>
          </p:cNvSpPr>
          <p:nvPr/>
        </p:nvSpPr>
        <p:spPr>
          <a:xfrm flipH="1" flipV="1">
            <a:off x="3449256" y="2292923"/>
            <a:ext cx="8751856" cy="4372587"/>
          </a:xfrm>
          <a:custGeom>
            <a:avLst/>
            <a:gdLst>
              <a:gd name="connsiteX0" fmla="*/ 29 w 16532"/>
              <a:gd name="connsiteY0" fmla="*/ 1450 h 7051"/>
              <a:gd name="connsiteX1" fmla="*/ 613 w 16532"/>
              <a:gd name="connsiteY1" fmla="*/ 1150 h 7051"/>
              <a:gd name="connsiteX2" fmla="*/ 1551 w 16532"/>
              <a:gd name="connsiteY2" fmla="*/ 501 h 7051"/>
              <a:gd name="connsiteX3" fmla="*/ 2664 w 16532"/>
              <a:gd name="connsiteY3" fmla="*/ 68 h 7051"/>
              <a:gd name="connsiteX4" fmla="*/ 3748 w 16532"/>
              <a:gd name="connsiteY4" fmla="*/ 594 h 7051"/>
              <a:gd name="connsiteX5" fmla="*/ 4413 w 16532"/>
              <a:gd name="connsiteY5" fmla="*/ 406 h 7051"/>
              <a:gd name="connsiteX6" fmla="*/ 4989 w 16532"/>
              <a:gd name="connsiteY6" fmla="*/ 443 h 7051"/>
              <a:gd name="connsiteX7" fmla="*/ 5517 w 16532"/>
              <a:gd name="connsiteY7" fmla="*/ 226 h 7051"/>
              <a:gd name="connsiteX8" fmla="*/ 6395 w 16532"/>
              <a:gd name="connsiteY8" fmla="*/ 707 h 7051"/>
              <a:gd name="connsiteX9" fmla="*/ 7824 w 16532"/>
              <a:gd name="connsiteY9" fmla="*/ 910 h 7051"/>
              <a:gd name="connsiteX10" fmla="*/ 9548 w 16532"/>
              <a:gd name="connsiteY10" fmla="*/ 1838 h 7051"/>
              <a:gd name="connsiteX11" fmla="*/ 10522 w 16532"/>
              <a:gd name="connsiteY11" fmla="*/ 2041 h 7051"/>
              <a:gd name="connsiteX12" fmla="*/ 11430 w 16532"/>
              <a:gd name="connsiteY12" fmla="*/ 2612 h 7051"/>
              <a:gd name="connsiteX13" fmla="*/ 12937 w 16532"/>
              <a:gd name="connsiteY13" fmla="*/ 2389 h 7051"/>
              <a:gd name="connsiteX14" fmla="*/ 13800 w 16532"/>
              <a:gd name="connsiteY14" fmla="*/ 2707 h 7051"/>
              <a:gd name="connsiteX15" fmla="*/ 15118 w 16532"/>
              <a:gd name="connsiteY15" fmla="*/ 2230 h 7051"/>
              <a:gd name="connsiteX16" fmla="*/ 16528 w 16532"/>
              <a:gd name="connsiteY16" fmla="*/ 2570 h 7051"/>
              <a:gd name="connsiteX17" fmla="*/ 16507 w 16532"/>
              <a:gd name="connsiteY17" fmla="*/ 7046 h 7051"/>
              <a:gd name="connsiteX18" fmla="*/ 6 w 16532"/>
              <a:gd name="connsiteY18" fmla="*/ 7052 h 7051"/>
              <a:gd name="connsiteX19" fmla="*/ 6 w 16532"/>
              <a:gd name="connsiteY19" fmla="*/ 1457 h 7051"/>
              <a:gd name="connsiteX0-1" fmla="*/ 18 w 10034"/>
              <a:gd name="connsiteY0-2" fmla="*/ 2056 h 10215"/>
              <a:gd name="connsiteX1-3" fmla="*/ 371 w 10034"/>
              <a:gd name="connsiteY1-4" fmla="*/ 1631 h 10215"/>
              <a:gd name="connsiteX2-5" fmla="*/ 938 w 10034"/>
              <a:gd name="connsiteY2-6" fmla="*/ 710 h 10215"/>
              <a:gd name="connsiteX3-7" fmla="*/ 1611 w 10034"/>
              <a:gd name="connsiteY3-8" fmla="*/ 96 h 10215"/>
              <a:gd name="connsiteX4-9" fmla="*/ 2267 w 10034"/>
              <a:gd name="connsiteY4-10" fmla="*/ 842 h 10215"/>
              <a:gd name="connsiteX5-11" fmla="*/ 2669 w 10034"/>
              <a:gd name="connsiteY5-12" fmla="*/ 576 h 10215"/>
              <a:gd name="connsiteX6-13" fmla="*/ 3018 w 10034"/>
              <a:gd name="connsiteY6-14" fmla="*/ 628 h 10215"/>
              <a:gd name="connsiteX7-15" fmla="*/ 3337 w 10034"/>
              <a:gd name="connsiteY7-16" fmla="*/ 320 h 10215"/>
              <a:gd name="connsiteX8-17" fmla="*/ 3868 w 10034"/>
              <a:gd name="connsiteY8-18" fmla="*/ 1003 h 10215"/>
              <a:gd name="connsiteX9-19" fmla="*/ 4732 w 10034"/>
              <a:gd name="connsiteY9-20" fmla="*/ 1290 h 10215"/>
              <a:gd name="connsiteX10-21" fmla="*/ 5775 w 10034"/>
              <a:gd name="connsiteY10-22" fmla="*/ 2606 h 10215"/>
              <a:gd name="connsiteX11-23" fmla="*/ 6364 w 10034"/>
              <a:gd name="connsiteY11-24" fmla="*/ 2894 h 10215"/>
              <a:gd name="connsiteX12-25" fmla="*/ 6913 w 10034"/>
              <a:gd name="connsiteY12-26" fmla="*/ 3704 h 10215"/>
              <a:gd name="connsiteX13-27" fmla="*/ 7825 w 10034"/>
              <a:gd name="connsiteY13-28" fmla="*/ 3388 h 10215"/>
              <a:gd name="connsiteX14-29" fmla="*/ 8347 w 10034"/>
              <a:gd name="connsiteY14-30" fmla="*/ 3839 h 10215"/>
              <a:gd name="connsiteX15-31" fmla="*/ 9144 w 10034"/>
              <a:gd name="connsiteY15-32" fmla="*/ 3162 h 10215"/>
              <a:gd name="connsiteX16-33" fmla="*/ 10033 w 10034"/>
              <a:gd name="connsiteY16-34" fmla="*/ 9914 h 10215"/>
              <a:gd name="connsiteX17-35" fmla="*/ 9984 w 10034"/>
              <a:gd name="connsiteY17-36" fmla="*/ 9991 h 10215"/>
              <a:gd name="connsiteX18-37" fmla="*/ 4 w 10034"/>
              <a:gd name="connsiteY18-38" fmla="*/ 10000 h 10215"/>
              <a:gd name="connsiteX19-39" fmla="*/ 4 w 10034"/>
              <a:gd name="connsiteY19-40" fmla="*/ 2066 h 10215"/>
              <a:gd name="connsiteX0-41" fmla="*/ 18 w 11093"/>
              <a:gd name="connsiteY0-42" fmla="*/ 2056 h 10928"/>
              <a:gd name="connsiteX1-43" fmla="*/ 371 w 11093"/>
              <a:gd name="connsiteY1-44" fmla="*/ 1631 h 10928"/>
              <a:gd name="connsiteX2-45" fmla="*/ 938 w 11093"/>
              <a:gd name="connsiteY2-46" fmla="*/ 710 h 10928"/>
              <a:gd name="connsiteX3-47" fmla="*/ 1611 w 11093"/>
              <a:gd name="connsiteY3-48" fmla="*/ 96 h 10928"/>
              <a:gd name="connsiteX4-49" fmla="*/ 2267 w 11093"/>
              <a:gd name="connsiteY4-50" fmla="*/ 842 h 10928"/>
              <a:gd name="connsiteX5-51" fmla="*/ 2669 w 11093"/>
              <a:gd name="connsiteY5-52" fmla="*/ 576 h 10928"/>
              <a:gd name="connsiteX6-53" fmla="*/ 3018 w 11093"/>
              <a:gd name="connsiteY6-54" fmla="*/ 628 h 10928"/>
              <a:gd name="connsiteX7-55" fmla="*/ 3337 w 11093"/>
              <a:gd name="connsiteY7-56" fmla="*/ 320 h 10928"/>
              <a:gd name="connsiteX8-57" fmla="*/ 3868 w 11093"/>
              <a:gd name="connsiteY8-58" fmla="*/ 1003 h 10928"/>
              <a:gd name="connsiteX9-59" fmla="*/ 4732 w 11093"/>
              <a:gd name="connsiteY9-60" fmla="*/ 1290 h 10928"/>
              <a:gd name="connsiteX10-61" fmla="*/ 5775 w 11093"/>
              <a:gd name="connsiteY10-62" fmla="*/ 2606 h 10928"/>
              <a:gd name="connsiteX11-63" fmla="*/ 6364 w 11093"/>
              <a:gd name="connsiteY11-64" fmla="*/ 2894 h 10928"/>
              <a:gd name="connsiteX12-65" fmla="*/ 6913 w 11093"/>
              <a:gd name="connsiteY12-66" fmla="*/ 3704 h 10928"/>
              <a:gd name="connsiteX13-67" fmla="*/ 7825 w 11093"/>
              <a:gd name="connsiteY13-68" fmla="*/ 3388 h 10928"/>
              <a:gd name="connsiteX14-69" fmla="*/ 8347 w 11093"/>
              <a:gd name="connsiteY14-70" fmla="*/ 3839 h 10928"/>
              <a:gd name="connsiteX15-71" fmla="*/ 9144 w 11093"/>
              <a:gd name="connsiteY15-72" fmla="*/ 3162 h 10928"/>
              <a:gd name="connsiteX16-73" fmla="*/ 10033 w 11093"/>
              <a:gd name="connsiteY16-74" fmla="*/ 9914 h 10928"/>
              <a:gd name="connsiteX17-75" fmla="*/ 11093 w 11093"/>
              <a:gd name="connsiteY17-76" fmla="*/ 10928 h 10928"/>
              <a:gd name="connsiteX18-77" fmla="*/ 4 w 11093"/>
              <a:gd name="connsiteY18-78" fmla="*/ 10000 h 10928"/>
              <a:gd name="connsiteX19-79" fmla="*/ 4 w 11093"/>
              <a:gd name="connsiteY19-80" fmla="*/ 2066 h 10928"/>
              <a:gd name="connsiteX0-81" fmla="*/ 18 w 11093"/>
              <a:gd name="connsiteY0-82" fmla="*/ 2056 h 10928"/>
              <a:gd name="connsiteX1-83" fmla="*/ 371 w 11093"/>
              <a:gd name="connsiteY1-84" fmla="*/ 1631 h 10928"/>
              <a:gd name="connsiteX2-85" fmla="*/ 938 w 11093"/>
              <a:gd name="connsiteY2-86" fmla="*/ 710 h 10928"/>
              <a:gd name="connsiteX3-87" fmla="*/ 1611 w 11093"/>
              <a:gd name="connsiteY3-88" fmla="*/ 96 h 10928"/>
              <a:gd name="connsiteX4-89" fmla="*/ 2267 w 11093"/>
              <a:gd name="connsiteY4-90" fmla="*/ 842 h 10928"/>
              <a:gd name="connsiteX5-91" fmla="*/ 2669 w 11093"/>
              <a:gd name="connsiteY5-92" fmla="*/ 576 h 10928"/>
              <a:gd name="connsiteX6-93" fmla="*/ 3018 w 11093"/>
              <a:gd name="connsiteY6-94" fmla="*/ 628 h 10928"/>
              <a:gd name="connsiteX7-95" fmla="*/ 3337 w 11093"/>
              <a:gd name="connsiteY7-96" fmla="*/ 320 h 10928"/>
              <a:gd name="connsiteX8-97" fmla="*/ 3868 w 11093"/>
              <a:gd name="connsiteY8-98" fmla="*/ 1003 h 10928"/>
              <a:gd name="connsiteX9-99" fmla="*/ 4732 w 11093"/>
              <a:gd name="connsiteY9-100" fmla="*/ 1290 h 10928"/>
              <a:gd name="connsiteX10-101" fmla="*/ 5775 w 11093"/>
              <a:gd name="connsiteY10-102" fmla="*/ 2606 h 10928"/>
              <a:gd name="connsiteX11-103" fmla="*/ 6364 w 11093"/>
              <a:gd name="connsiteY11-104" fmla="*/ 2894 h 10928"/>
              <a:gd name="connsiteX12-105" fmla="*/ 6913 w 11093"/>
              <a:gd name="connsiteY12-106" fmla="*/ 3704 h 10928"/>
              <a:gd name="connsiteX13-107" fmla="*/ 7825 w 11093"/>
              <a:gd name="connsiteY13-108" fmla="*/ 3388 h 10928"/>
              <a:gd name="connsiteX14-109" fmla="*/ 8347 w 11093"/>
              <a:gd name="connsiteY14-110" fmla="*/ 3839 h 10928"/>
              <a:gd name="connsiteX15-111" fmla="*/ 9144 w 11093"/>
              <a:gd name="connsiteY15-112" fmla="*/ 3162 h 10928"/>
              <a:gd name="connsiteX16-113" fmla="*/ 10856 w 11093"/>
              <a:gd name="connsiteY16-114" fmla="*/ 7536 h 10928"/>
              <a:gd name="connsiteX17-115" fmla="*/ 11093 w 11093"/>
              <a:gd name="connsiteY17-116" fmla="*/ 10928 h 10928"/>
              <a:gd name="connsiteX18-117" fmla="*/ 4 w 11093"/>
              <a:gd name="connsiteY18-118" fmla="*/ 10000 h 10928"/>
              <a:gd name="connsiteX19-119" fmla="*/ 4 w 11093"/>
              <a:gd name="connsiteY19-120" fmla="*/ 2066 h 10928"/>
              <a:gd name="connsiteX0-121" fmla="*/ 18 w 11267"/>
              <a:gd name="connsiteY0-122" fmla="*/ 2056 h 10928"/>
              <a:gd name="connsiteX1-123" fmla="*/ 371 w 11267"/>
              <a:gd name="connsiteY1-124" fmla="*/ 1631 h 10928"/>
              <a:gd name="connsiteX2-125" fmla="*/ 938 w 11267"/>
              <a:gd name="connsiteY2-126" fmla="*/ 710 h 10928"/>
              <a:gd name="connsiteX3-127" fmla="*/ 1611 w 11267"/>
              <a:gd name="connsiteY3-128" fmla="*/ 96 h 10928"/>
              <a:gd name="connsiteX4-129" fmla="*/ 2267 w 11267"/>
              <a:gd name="connsiteY4-130" fmla="*/ 842 h 10928"/>
              <a:gd name="connsiteX5-131" fmla="*/ 2669 w 11267"/>
              <a:gd name="connsiteY5-132" fmla="*/ 576 h 10928"/>
              <a:gd name="connsiteX6-133" fmla="*/ 3018 w 11267"/>
              <a:gd name="connsiteY6-134" fmla="*/ 628 h 10928"/>
              <a:gd name="connsiteX7-135" fmla="*/ 3337 w 11267"/>
              <a:gd name="connsiteY7-136" fmla="*/ 320 h 10928"/>
              <a:gd name="connsiteX8-137" fmla="*/ 3868 w 11267"/>
              <a:gd name="connsiteY8-138" fmla="*/ 1003 h 10928"/>
              <a:gd name="connsiteX9-139" fmla="*/ 4732 w 11267"/>
              <a:gd name="connsiteY9-140" fmla="*/ 1290 h 10928"/>
              <a:gd name="connsiteX10-141" fmla="*/ 5775 w 11267"/>
              <a:gd name="connsiteY10-142" fmla="*/ 2606 h 10928"/>
              <a:gd name="connsiteX11-143" fmla="*/ 6364 w 11267"/>
              <a:gd name="connsiteY11-144" fmla="*/ 2894 h 10928"/>
              <a:gd name="connsiteX12-145" fmla="*/ 6913 w 11267"/>
              <a:gd name="connsiteY12-146" fmla="*/ 3704 h 10928"/>
              <a:gd name="connsiteX13-147" fmla="*/ 7825 w 11267"/>
              <a:gd name="connsiteY13-148" fmla="*/ 3388 h 10928"/>
              <a:gd name="connsiteX14-149" fmla="*/ 8347 w 11267"/>
              <a:gd name="connsiteY14-150" fmla="*/ 3839 h 10928"/>
              <a:gd name="connsiteX15-151" fmla="*/ 9144 w 11267"/>
              <a:gd name="connsiteY15-152" fmla="*/ 3162 h 10928"/>
              <a:gd name="connsiteX16-153" fmla="*/ 11267 w 11267"/>
              <a:gd name="connsiteY16-154" fmla="*/ 6923 h 10928"/>
              <a:gd name="connsiteX17-155" fmla="*/ 11093 w 11267"/>
              <a:gd name="connsiteY17-156" fmla="*/ 10928 h 10928"/>
              <a:gd name="connsiteX18-157" fmla="*/ 4 w 11267"/>
              <a:gd name="connsiteY18-158" fmla="*/ 10000 h 10928"/>
              <a:gd name="connsiteX19-159" fmla="*/ 4 w 11267"/>
              <a:gd name="connsiteY19-160" fmla="*/ 2066 h 10928"/>
              <a:gd name="connsiteX0-161" fmla="*/ 18 w 11126"/>
              <a:gd name="connsiteY0-162" fmla="*/ 2056 h 10928"/>
              <a:gd name="connsiteX1-163" fmla="*/ 371 w 11126"/>
              <a:gd name="connsiteY1-164" fmla="*/ 1631 h 10928"/>
              <a:gd name="connsiteX2-165" fmla="*/ 938 w 11126"/>
              <a:gd name="connsiteY2-166" fmla="*/ 710 h 10928"/>
              <a:gd name="connsiteX3-167" fmla="*/ 1611 w 11126"/>
              <a:gd name="connsiteY3-168" fmla="*/ 96 h 10928"/>
              <a:gd name="connsiteX4-169" fmla="*/ 2267 w 11126"/>
              <a:gd name="connsiteY4-170" fmla="*/ 842 h 10928"/>
              <a:gd name="connsiteX5-171" fmla="*/ 2669 w 11126"/>
              <a:gd name="connsiteY5-172" fmla="*/ 576 h 10928"/>
              <a:gd name="connsiteX6-173" fmla="*/ 3018 w 11126"/>
              <a:gd name="connsiteY6-174" fmla="*/ 628 h 10928"/>
              <a:gd name="connsiteX7-175" fmla="*/ 3337 w 11126"/>
              <a:gd name="connsiteY7-176" fmla="*/ 320 h 10928"/>
              <a:gd name="connsiteX8-177" fmla="*/ 3868 w 11126"/>
              <a:gd name="connsiteY8-178" fmla="*/ 1003 h 10928"/>
              <a:gd name="connsiteX9-179" fmla="*/ 4732 w 11126"/>
              <a:gd name="connsiteY9-180" fmla="*/ 1290 h 10928"/>
              <a:gd name="connsiteX10-181" fmla="*/ 5775 w 11126"/>
              <a:gd name="connsiteY10-182" fmla="*/ 2606 h 10928"/>
              <a:gd name="connsiteX11-183" fmla="*/ 6364 w 11126"/>
              <a:gd name="connsiteY11-184" fmla="*/ 2894 h 10928"/>
              <a:gd name="connsiteX12-185" fmla="*/ 6913 w 11126"/>
              <a:gd name="connsiteY12-186" fmla="*/ 3704 h 10928"/>
              <a:gd name="connsiteX13-187" fmla="*/ 7825 w 11126"/>
              <a:gd name="connsiteY13-188" fmla="*/ 3388 h 10928"/>
              <a:gd name="connsiteX14-189" fmla="*/ 8347 w 11126"/>
              <a:gd name="connsiteY14-190" fmla="*/ 3839 h 10928"/>
              <a:gd name="connsiteX15-191" fmla="*/ 9144 w 11126"/>
              <a:gd name="connsiteY15-192" fmla="*/ 3162 h 10928"/>
              <a:gd name="connsiteX16-193" fmla="*/ 11124 w 11126"/>
              <a:gd name="connsiteY16-194" fmla="*/ 7139 h 10928"/>
              <a:gd name="connsiteX17-195" fmla="*/ 11093 w 11126"/>
              <a:gd name="connsiteY17-196" fmla="*/ 10928 h 10928"/>
              <a:gd name="connsiteX18-197" fmla="*/ 4 w 11126"/>
              <a:gd name="connsiteY18-198" fmla="*/ 10000 h 10928"/>
              <a:gd name="connsiteX19-199" fmla="*/ 4 w 11126"/>
              <a:gd name="connsiteY19-200" fmla="*/ 2066 h 10928"/>
              <a:gd name="connsiteX0-201" fmla="*/ 18 w 11126"/>
              <a:gd name="connsiteY0-202" fmla="*/ 2056 h 10928"/>
              <a:gd name="connsiteX1-203" fmla="*/ 371 w 11126"/>
              <a:gd name="connsiteY1-204" fmla="*/ 1631 h 10928"/>
              <a:gd name="connsiteX2-205" fmla="*/ 938 w 11126"/>
              <a:gd name="connsiteY2-206" fmla="*/ 710 h 10928"/>
              <a:gd name="connsiteX3-207" fmla="*/ 1611 w 11126"/>
              <a:gd name="connsiteY3-208" fmla="*/ 96 h 10928"/>
              <a:gd name="connsiteX4-209" fmla="*/ 2267 w 11126"/>
              <a:gd name="connsiteY4-210" fmla="*/ 842 h 10928"/>
              <a:gd name="connsiteX5-211" fmla="*/ 2669 w 11126"/>
              <a:gd name="connsiteY5-212" fmla="*/ 576 h 10928"/>
              <a:gd name="connsiteX6-213" fmla="*/ 3018 w 11126"/>
              <a:gd name="connsiteY6-214" fmla="*/ 628 h 10928"/>
              <a:gd name="connsiteX7-215" fmla="*/ 3337 w 11126"/>
              <a:gd name="connsiteY7-216" fmla="*/ 320 h 10928"/>
              <a:gd name="connsiteX8-217" fmla="*/ 3868 w 11126"/>
              <a:gd name="connsiteY8-218" fmla="*/ 1003 h 10928"/>
              <a:gd name="connsiteX9-219" fmla="*/ 4732 w 11126"/>
              <a:gd name="connsiteY9-220" fmla="*/ 1290 h 10928"/>
              <a:gd name="connsiteX10-221" fmla="*/ 5775 w 11126"/>
              <a:gd name="connsiteY10-222" fmla="*/ 2606 h 10928"/>
              <a:gd name="connsiteX11-223" fmla="*/ 6364 w 11126"/>
              <a:gd name="connsiteY11-224" fmla="*/ 2894 h 10928"/>
              <a:gd name="connsiteX12-225" fmla="*/ 6913 w 11126"/>
              <a:gd name="connsiteY12-226" fmla="*/ 3704 h 10928"/>
              <a:gd name="connsiteX13-227" fmla="*/ 7825 w 11126"/>
              <a:gd name="connsiteY13-228" fmla="*/ 3388 h 10928"/>
              <a:gd name="connsiteX14-229" fmla="*/ 8347 w 11126"/>
              <a:gd name="connsiteY14-230" fmla="*/ 3839 h 10928"/>
              <a:gd name="connsiteX15-231" fmla="*/ 9144 w 11126"/>
              <a:gd name="connsiteY15-232" fmla="*/ 3162 h 10928"/>
              <a:gd name="connsiteX16-233" fmla="*/ 11124 w 11126"/>
              <a:gd name="connsiteY16-234" fmla="*/ 7139 h 10928"/>
              <a:gd name="connsiteX17-235" fmla="*/ 11093 w 11126"/>
              <a:gd name="connsiteY17-236" fmla="*/ 10928 h 10928"/>
              <a:gd name="connsiteX18-237" fmla="*/ 4 w 11126"/>
              <a:gd name="connsiteY18-238" fmla="*/ 10000 h 10928"/>
              <a:gd name="connsiteX19-239" fmla="*/ 4 w 11126"/>
              <a:gd name="connsiteY19-240" fmla="*/ 2066 h 10928"/>
              <a:gd name="connsiteX0-241" fmla="*/ 18 w 11279"/>
              <a:gd name="connsiteY0-242" fmla="*/ 2056 h 10928"/>
              <a:gd name="connsiteX1-243" fmla="*/ 371 w 11279"/>
              <a:gd name="connsiteY1-244" fmla="*/ 1631 h 10928"/>
              <a:gd name="connsiteX2-245" fmla="*/ 938 w 11279"/>
              <a:gd name="connsiteY2-246" fmla="*/ 710 h 10928"/>
              <a:gd name="connsiteX3-247" fmla="*/ 1611 w 11279"/>
              <a:gd name="connsiteY3-248" fmla="*/ 96 h 10928"/>
              <a:gd name="connsiteX4-249" fmla="*/ 2267 w 11279"/>
              <a:gd name="connsiteY4-250" fmla="*/ 842 h 10928"/>
              <a:gd name="connsiteX5-251" fmla="*/ 2669 w 11279"/>
              <a:gd name="connsiteY5-252" fmla="*/ 576 h 10928"/>
              <a:gd name="connsiteX6-253" fmla="*/ 3018 w 11279"/>
              <a:gd name="connsiteY6-254" fmla="*/ 628 h 10928"/>
              <a:gd name="connsiteX7-255" fmla="*/ 3337 w 11279"/>
              <a:gd name="connsiteY7-256" fmla="*/ 320 h 10928"/>
              <a:gd name="connsiteX8-257" fmla="*/ 3868 w 11279"/>
              <a:gd name="connsiteY8-258" fmla="*/ 1003 h 10928"/>
              <a:gd name="connsiteX9-259" fmla="*/ 4732 w 11279"/>
              <a:gd name="connsiteY9-260" fmla="*/ 1290 h 10928"/>
              <a:gd name="connsiteX10-261" fmla="*/ 5775 w 11279"/>
              <a:gd name="connsiteY10-262" fmla="*/ 2606 h 10928"/>
              <a:gd name="connsiteX11-263" fmla="*/ 6364 w 11279"/>
              <a:gd name="connsiteY11-264" fmla="*/ 2894 h 10928"/>
              <a:gd name="connsiteX12-265" fmla="*/ 6913 w 11279"/>
              <a:gd name="connsiteY12-266" fmla="*/ 3704 h 10928"/>
              <a:gd name="connsiteX13-267" fmla="*/ 7825 w 11279"/>
              <a:gd name="connsiteY13-268" fmla="*/ 3388 h 10928"/>
              <a:gd name="connsiteX14-269" fmla="*/ 8347 w 11279"/>
              <a:gd name="connsiteY14-270" fmla="*/ 3839 h 10928"/>
              <a:gd name="connsiteX15-271" fmla="*/ 9144 w 11279"/>
              <a:gd name="connsiteY15-272" fmla="*/ 3162 h 10928"/>
              <a:gd name="connsiteX16-273" fmla="*/ 11124 w 11279"/>
              <a:gd name="connsiteY16-274" fmla="*/ 7139 h 10928"/>
              <a:gd name="connsiteX17-275" fmla="*/ 11093 w 11279"/>
              <a:gd name="connsiteY17-276" fmla="*/ 10928 h 10928"/>
              <a:gd name="connsiteX18-277" fmla="*/ 4 w 11279"/>
              <a:gd name="connsiteY18-278" fmla="*/ 10000 h 10928"/>
              <a:gd name="connsiteX19-279" fmla="*/ 4 w 11279"/>
              <a:gd name="connsiteY19-280" fmla="*/ 2066 h 109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</a:cxnLst>
            <a:rect l="l" t="t" r="r" b="b"/>
            <a:pathLst>
              <a:path w="11279" h="10928">
                <a:moveTo>
                  <a:pt x="18" y="2056"/>
                </a:moveTo>
                <a:cubicBezTo>
                  <a:pt x="116" y="1948"/>
                  <a:pt x="109" y="1930"/>
                  <a:pt x="371" y="1631"/>
                </a:cubicBezTo>
                <a:cubicBezTo>
                  <a:pt x="633" y="1334"/>
                  <a:pt x="670" y="1730"/>
                  <a:pt x="938" y="710"/>
                </a:cubicBezTo>
                <a:cubicBezTo>
                  <a:pt x="1207" y="-308"/>
                  <a:pt x="1386" y="55"/>
                  <a:pt x="1611" y="96"/>
                </a:cubicBezTo>
                <a:cubicBezTo>
                  <a:pt x="2050" y="40"/>
                  <a:pt x="2012" y="715"/>
                  <a:pt x="2267" y="842"/>
                </a:cubicBezTo>
                <a:cubicBezTo>
                  <a:pt x="2522" y="971"/>
                  <a:pt x="2515" y="600"/>
                  <a:pt x="2669" y="576"/>
                </a:cubicBezTo>
                <a:cubicBezTo>
                  <a:pt x="2824" y="550"/>
                  <a:pt x="2877" y="682"/>
                  <a:pt x="3018" y="628"/>
                </a:cubicBezTo>
                <a:cubicBezTo>
                  <a:pt x="3159" y="573"/>
                  <a:pt x="3124" y="248"/>
                  <a:pt x="3337" y="320"/>
                </a:cubicBezTo>
                <a:cubicBezTo>
                  <a:pt x="3550" y="391"/>
                  <a:pt x="3679" y="763"/>
                  <a:pt x="3868" y="1003"/>
                </a:cubicBezTo>
                <a:cubicBezTo>
                  <a:pt x="4251" y="1514"/>
                  <a:pt x="4311" y="542"/>
                  <a:pt x="4732" y="1290"/>
                </a:cubicBezTo>
                <a:cubicBezTo>
                  <a:pt x="5352" y="2646"/>
                  <a:pt x="5490" y="1324"/>
                  <a:pt x="5775" y="2606"/>
                </a:cubicBezTo>
                <a:cubicBezTo>
                  <a:pt x="6023" y="3362"/>
                  <a:pt x="6176" y="3351"/>
                  <a:pt x="6364" y="2894"/>
                </a:cubicBezTo>
                <a:cubicBezTo>
                  <a:pt x="6553" y="2438"/>
                  <a:pt x="6890" y="3066"/>
                  <a:pt x="6913" y="3704"/>
                </a:cubicBezTo>
                <a:cubicBezTo>
                  <a:pt x="7178" y="4611"/>
                  <a:pt x="7515" y="3192"/>
                  <a:pt x="7825" y="3388"/>
                </a:cubicBezTo>
                <a:cubicBezTo>
                  <a:pt x="8147" y="3667"/>
                  <a:pt x="8041" y="3537"/>
                  <a:pt x="8347" y="3839"/>
                </a:cubicBezTo>
                <a:cubicBezTo>
                  <a:pt x="8652" y="4141"/>
                  <a:pt x="8681" y="2612"/>
                  <a:pt x="9144" y="3162"/>
                </a:cubicBezTo>
                <a:cubicBezTo>
                  <a:pt x="9607" y="3712"/>
                  <a:pt x="11033" y="6486"/>
                  <a:pt x="11124" y="7139"/>
                </a:cubicBezTo>
                <a:cubicBezTo>
                  <a:pt x="11496" y="8908"/>
                  <a:pt x="11080" y="7704"/>
                  <a:pt x="11093" y="10928"/>
                </a:cubicBezTo>
                <a:lnTo>
                  <a:pt x="4" y="10000"/>
                </a:lnTo>
                <a:cubicBezTo>
                  <a:pt x="-2" y="5028"/>
                  <a:pt x="-1" y="4529"/>
                  <a:pt x="4" y="2066"/>
                </a:cubicBez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1245" y="420886"/>
            <a:ext cx="4969510" cy="1274915"/>
            <a:chOff x="1912" y="2187"/>
            <a:chExt cx="7826" cy="2008"/>
          </a:xfrm>
        </p:grpSpPr>
        <p:sp>
          <p:nvSpPr>
            <p:cNvPr id="10" name="文本框 9"/>
            <p:cNvSpPr txBox="1"/>
            <p:nvPr/>
          </p:nvSpPr>
          <p:spPr>
            <a:xfrm>
              <a:off x="2825" y="2187"/>
              <a:ext cx="2181" cy="130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目录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12" y="3650"/>
              <a:ext cx="7826" cy="5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生态优先 绿色发展</a:t>
              </a:r>
              <a:endPara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6" name="文本框 45"/>
          <p:cNvSpPr txBox="1"/>
          <p:nvPr>
            <p:custDataLst>
              <p:tags r:id="rId2"/>
            </p:custDataLst>
          </p:nvPr>
        </p:nvSpPr>
        <p:spPr>
          <a:xfrm>
            <a:off x="5698082" y="1051225"/>
            <a:ext cx="2423795" cy="461645"/>
          </a:xfrm>
          <a:prstGeom prst="rect">
            <a:avLst/>
          </a:prstGeom>
          <a:noFill/>
        </p:spPr>
        <p:txBody>
          <a:bodyPr wrap="square" tIns="46800" bIns="46800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现状概况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>
            <p:custDataLst>
              <p:tags r:id="rId3"/>
            </p:custDataLst>
          </p:nvPr>
        </p:nvSpPr>
        <p:spPr>
          <a:xfrm>
            <a:off x="8893704" y="977069"/>
            <a:ext cx="2421890" cy="461645"/>
          </a:xfrm>
          <a:prstGeom prst="rect">
            <a:avLst/>
          </a:prstGeom>
          <a:noFill/>
        </p:spPr>
        <p:txBody>
          <a:bodyPr wrap="square" tIns="46800" bIns="46800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开发保护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>
            <p:custDataLst>
              <p:tags r:id="rId4"/>
            </p:custDataLst>
          </p:nvPr>
        </p:nvSpPr>
        <p:spPr>
          <a:xfrm>
            <a:off x="5784442" y="2842152"/>
            <a:ext cx="2421890" cy="461645"/>
          </a:xfrm>
          <a:prstGeom prst="rect">
            <a:avLst/>
          </a:prstGeom>
          <a:noFill/>
        </p:spPr>
        <p:txBody>
          <a:bodyPr wrap="square" tIns="46800" bIns="46800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存在问题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>
            <p:custDataLst>
              <p:tags r:id="rId5"/>
            </p:custDataLst>
          </p:nvPr>
        </p:nvSpPr>
        <p:spPr>
          <a:xfrm>
            <a:off x="8902857" y="2730127"/>
            <a:ext cx="2421890" cy="461645"/>
          </a:xfrm>
          <a:prstGeom prst="rect">
            <a:avLst/>
          </a:prstGeom>
          <a:noFill/>
        </p:spPr>
        <p:txBody>
          <a:bodyPr wrap="square" tIns="46800" bIns="46800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主要对策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5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84442" y="1455085"/>
            <a:ext cx="2251710" cy="110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lvl="0">
              <a:defRPr/>
            </a:pP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400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0" name="矩形 5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978794" y="1380929"/>
            <a:ext cx="2251710" cy="110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lvl="0">
              <a:defRPr/>
            </a:pP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400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1" name="矩形 5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69532" y="3246012"/>
            <a:ext cx="2251710" cy="110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lvl="0">
              <a:defRPr/>
            </a:pP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400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2" name="矩形 5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997472" y="3133987"/>
            <a:ext cx="2251710" cy="110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lvl="0">
              <a:defRPr/>
            </a:pP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单击此处添加文本具体内容，简洁扼要的阐述您的观点。</a:t>
            </a:r>
            <a:endParaRPr lang="zh-CN" altLang="en-US" sz="1400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 rot="17171430" flipV="1">
            <a:off x="2895216" y="1533645"/>
            <a:ext cx="276824" cy="45720"/>
          </a:xfrm>
          <a:prstGeom prst="rect">
            <a:avLst/>
          </a:prstGeom>
          <a:solidFill>
            <a:srgbClr val="44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60" grpId="0"/>
      <p:bldP spid="50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536055" y="2419985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55815" y="261048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66535" y="3042285"/>
            <a:ext cx="46278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单击此处添加文本具体内容，简洁扼要的阐述您的观点。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36055" y="3711575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55815" y="39020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66535" y="4333875"/>
            <a:ext cx="46278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单击此处添加文本具体内容，简洁扼要的阐述您的观点。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36055" y="5003165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55815" y="519366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66535" y="5625465"/>
            <a:ext cx="46278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单击此处添加文本具体内容，简洁扼要的阐述您的观点。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67485" y="666115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>
            <p:custDataLst>
              <p:tags r:id="rId2"/>
            </p:custDataLst>
          </p:nvPr>
        </p:nvSpPr>
        <p:spPr>
          <a:xfrm>
            <a:off x="620395" y="1250949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02" name="图表 101"/>
          <p:cNvGraphicFramePr/>
          <p:nvPr/>
        </p:nvGraphicFramePr>
        <p:xfrm>
          <a:off x="614680" y="2056130"/>
          <a:ext cx="5709285" cy="4008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2513965" y="606425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4630" y="3065145"/>
            <a:ext cx="314960" cy="124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椭圆 40"/>
          <p:cNvSpPr>
            <a:spLocks noChangeAspect="1"/>
          </p:cNvSpPr>
          <p:nvPr/>
        </p:nvSpPr>
        <p:spPr>
          <a:xfrm>
            <a:off x="537436" y="1757439"/>
            <a:ext cx="4046854" cy="4046854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208387" y="5007017"/>
            <a:ext cx="1278805" cy="1278805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36130" y="2480945"/>
            <a:ext cx="1844040" cy="39878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添加标题文字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7759930" y="2839085"/>
            <a:ext cx="4046855" cy="363220"/>
          </a:xfrm>
          <a:prstGeom prst="rect">
            <a:avLst/>
          </a:prstGeom>
          <a:noFill/>
        </p:spPr>
        <p:txBody>
          <a:bodyPr wrap="square" rtlCol="0"/>
          <a:lstStyle/>
          <a:p>
            <a:pPr lvl="0">
              <a:lnSpc>
                <a:spcPct val="90000"/>
              </a:lnSpc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单击此处编辑文本内容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 flipV="1">
            <a:off x="6099882" y="1956362"/>
            <a:ext cx="2" cy="4199010"/>
          </a:xfrm>
          <a:prstGeom prst="line">
            <a:avLst/>
          </a:prstGeom>
          <a:ln w="12700">
            <a:solidFill>
              <a:srgbClr val="44783A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467485" y="666115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>
            <p:custDataLst>
              <p:tags r:id="rId3"/>
            </p:custDataLst>
          </p:nvPr>
        </p:nvSpPr>
        <p:spPr>
          <a:xfrm>
            <a:off x="620395" y="1211580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836130" y="3637438"/>
            <a:ext cx="1844040" cy="39878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添加标题文字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>
          <a:xfrm>
            <a:off x="7759930" y="3995578"/>
            <a:ext cx="4046855" cy="363220"/>
          </a:xfrm>
          <a:prstGeom prst="rect">
            <a:avLst/>
          </a:prstGeom>
          <a:noFill/>
        </p:spPr>
        <p:txBody>
          <a:bodyPr wrap="square" rtlCol="0"/>
          <a:lstStyle/>
          <a:p>
            <a:pPr lvl="0">
              <a:lnSpc>
                <a:spcPct val="90000"/>
              </a:lnSpc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单击此处编辑文本内容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36130" y="4866179"/>
            <a:ext cx="1844040" cy="39878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添加标题文字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>
            <p:custDataLst>
              <p:tags r:id="rId5"/>
            </p:custDataLst>
          </p:nvPr>
        </p:nvSpPr>
        <p:spPr>
          <a:xfrm>
            <a:off x="7759930" y="5224319"/>
            <a:ext cx="4046855" cy="363220"/>
          </a:xfrm>
          <a:prstGeom prst="rect">
            <a:avLst/>
          </a:prstGeom>
          <a:noFill/>
        </p:spPr>
        <p:txBody>
          <a:bodyPr wrap="square" rtlCol="0"/>
          <a:lstStyle/>
          <a:p>
            <a:pPr lvl="0">
              <a:lnSpc>
                <a:spcPct val="90000"/>
              </a:lnSpc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单击此处编辑文本内容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0540118" y="2071868"/>
            <a:ext cx="0" cy="4083507"/>
          </a:xfrm>
          <a:prstGeom prst="line">
            <a:avLst/>
          </a:prstGeom>
          <a:ln w="12700">
            <a:solidFill>
              <a:srgbClr val="44783A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6760468" y="2480945"/>
            <a:ext cx="645688" cy="633991"/>
            <a:chOff x="6760468" y="2480945"/>
            <a:chExt cx="645688" cy="633991"/>
          </a:xfrm>
        </p:grpSpPr>
        <p:sp>
          <p:nvSpPr>
            <p:cNvPr id="38" name="椭圆 37"/>
            <p:cNvSpPr/>
            <p:nvPr/>
          </p:nvSpPr>
          <p:spPr>
            <a:xfrm>
              <a:off x="6760468" y="2480945"/>
              <a:ext cx="645688" cy="633991"/>
            </a:xfrm>
            <a:prstGeom prst="ellipse">
              <a:avLst/>
            </a:prstGeom>
            <a:solidFill>
              <a:srgbClr val="98C88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839654" y="2597885"/>
              <a:ext cx="4873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6766779" y="3678582"/>
            <a:ext cx="645688" cy="633991"/>
          </a:xfrm>
          <a:prstGeom prst="ellipse">
            <a:avLst/>
          </a:prstGeom>
          <a:solidFill>
            <a:srgbClr val="98C8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764943" y="4799270"/>
            <a:ext cx="645688" cy="633991"/>
          </a:xfrm>
          <a:prstGeom prst="ellipse">
            <a:avLst/>
          </a:prstGeom>
          <a:solidFill>
            <a:srgbClr val="98C8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29" grpId="0"/>
      <p:bldP spid="30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le 13"/>
          <p:cNvSpPr txBox="1"/>
          <p:nvPr>
            <p:custDataLst>
              <p:tags r:id="rId1"/>
            </p:custDataLst>
          </p:nvPr>
        </p:nvSpPr>
        <p:spPr bwMode="auto">
          <a:xfrm>
            <a:off x="261805" y="2666298"/>
            <a:ext cx="3265170" cy="53022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kumimoji="0" lang="zh-CN" altLang="en-US" sz="1800" b="1" i="0" u="none" strike="noStrike" kern="1200" cap="none" spc="30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Content Placeholder 2"/>
          <p:cNvSpPr txBox="1"/>
          <p:nvPr>
            <p:custDataLst>
              <p:tags r:id="rId2"/>
            </p:custDataLst>
          </p:nvPr>
        </p:nvSpPr>
        <p:spPr bwMode="auto">
          <a:xfrm>
            <a:off x="757555" y="3387618"/>
            <a:ext cx="3265170" cy="899795"/>
          </a:xfrm>
          <a:prstGeom prst="rect">
            <a:avLst/>
          </a:prstGeom>
          <a:noFill/>
          <a:ln>
            <a:noFill/>
          </a:ln>
        </p:spPr>
        <p:txBody>
          <a:bodyPr lIns="90000" tIns="0" rIns="90000" bIns="4680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单击此处添加文本具体内容，简明扼要的阐述您的观点。</a:t>
            </a:r>
            <a:endParaRPr kumimoji="0" lang="zh-CN" altLang="en-US" sz="1400" b="0" i="0" u="none" strike="noStrike" kern="1200" cap="none" spc="15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itle 13"/>
          <p:cNvSpPr txBox="1"/>
          <p:nvPr>
            <p:custDataLst>
              <p:tags r:id="rId3"/>
            </p:custDataLst>
          </p:nvPr>
        </p:nvSpPr>
        <p:spPr bwMode="auto">
          <a:xfrm>
            <a:off x="261805" y="4408738"/>
            <a:ext cx="3265170" cy="53022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kumimoji="0" lang="zh-CN" altLang="en-US" sz="18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Content Placeholder 2"/>
          <p:cNvSpPr txBox="1"/>
          <p:nvPr>
            <p:custDataLst>
              <p:tags r:id="rId4"/>
            </p:custDataLst>
          </p:nvPr>
        </p:nvSpPr>
        <p:spPr bwMode="auto">
          <a:xfrm>
            <a:off x="757555" y="5130058"/>
            <a:ext cx="3265170" cy="899795"/>
          </a:xfrm>
          <a:prstGeom prst="rect">
            <a:avLst/>
          </a:prstGeom>
          <a:noFill/>
          <a:ln>
            <a:noFill/>
          </a:ln>
        </p:spPr>
        <p:txBody>
          <a:bodyPr lIns="90000" tIns="0" rIns="90000" bIns="4680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单击此处添加文本具体内容，简明扼要的阐述您的观点。</a:t>
            </a:r>
            <a:endParaRPr kumimoji="0" lang="zh-CN" altLang="en-US" sz="1400" b="0" i="0" u="none" strike="noStrike" kern="1200" cap="none" spc="15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itle 13"/>
          <p:cNvSpPr txBox="1"/>
          <p:nvPr>
            <p:custDataLst>
              <p:tags r:id="rId5"/>
            </p:custDataLst>
          </p:nvPr>
        </p:nvSpPr>
        <p:spPr bwMode="auto">
          <a:xfrm>
            <a:off x="8402955" y="2624588"/>
            <a:ext cx="3226435" cy="53022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kumimoji="0" lang="zh-CN" altLang="en-US" sz="1800" b="1" i="0" u="none" strike="noStrike" kern="1200" cap="none" spc="30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Content Placeholder 2"/>
          <p:cNvSpPr txBox="1"/>
          <p:nvPr>
            <p:custDataLst>
              <p:tags r:id="rId6"/>
            </p:custDataLst>
          </p:nvPr>
        </p:nvSpPr>
        <p:spPr bwMode="auto">
          <a:xfrm>
            <a:off x="8159750" y="3387618"/>
            <a:ext cx="3226435" cy="899795"/>
          </a:xfrm>
          <a:prstGeom prst="rect">
            <a:avLst/>
          </a:prstGeom>
          <a:noFill/>
          <a:ln>
            <a:noFill/>
          </a:ln>
        </p:spPr>
        <p:txBody>
          <a:bodyPr lIns="90000" tIns="0" rIns="90000" bIns="4680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单击此处添加文本具体内容，简明扼要的阐述您的观点。</a:t>
            </a:r>
            <a:endParaRPr kumimoji="0" lang="zh-CN" altLang="en-US" sz="1400" b="0" i="0" u="none" strike="noStrike" kern="1200" cap="none" spc="15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itle 13"/>
          <p:cNvSpPr txBox="1"/>
          <p:nvPr>
            <p:custDataLst>
              <p:tags r:id="rId7"/>
            </p:custDataLst>
          </p:nvPr>
        </p:nvSpPr>
        <p:spPr bwMode="auto">
          <a:xfrm>
            <a:off x="8402955" y="4367028"/>
            <a:ext cx="3226435" cy="53022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kumimoji="0" lang="zh-CN" altLang="en-US" sz="18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Content Placeholder 2"/>
          <p:cNvSpPr txBox="1"/>
          <p:nvPr>
            <p:custDataLst>
              <p:tags r:id="rId8"/>
            </p:custDataLst>
          </p:nvPr>
        </p:nvSpPr>
        <p:spPr bwMode="auto">
          <a:xfrm>
            <a:off x="8159750" y="5130058"/>
            <a:ext cx="3226435" cy="899795"/>
          </a:xfrm>
          <a:prstGeom prst="rect">
            <a:avLst/>
          </a:prstGeom>
          <a:noFill/>
          <a:ln>
            <a:noFill/>
          </a:ln>
        </p:spPr>
        <p:txBody>
          <a:bodyPr lIns="90000" tIns="0" rIns="90000" bIns="4680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单击此处添加文本具体内容，简明扼要的阐述您的观点。</a:t>
            </a:r>
            <a:endParaRPr kumimoji="0" lang="zh-CN" altLang="en-US" sz="1400" b="0" i="0" u="none" strike="noStrike" kern="1200" cap="none" spc="15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61770" y="684444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>
            <p:custDataLst>
              <p:tags r:id="rId9"/>
            </p:custDataLst>
          </p:nvPr>
        </p:nvSpPr>
        <p:spPr>
          <a:xfrm>
            <a:off x="614680" y="1229909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999563" y="2383387"/>
            <a:ext cx="4192874" cy="3043726"/>
            <a:chOff x="3876366" y="2102043"/>
            <a:chExt cx="4192874" cy="3043726"/>
          </a:xfrm>
          <a:solidFill>
            <a:srgbClr val="87BA75"/>
          </a:solidFill>
        </p:grpSpPr>
        <p:grpSp>
          <p:nvGrpSpPr>
            <p:cNvPr id="35" name="Group 11"/>
            <p:cNvGrpSpPr/>
            <p:nvPr/>
          </p:nvGrpSpPr>
          <p:grpSpPr>
            <a:xfrm>
              <a:off x="6197306" y="3719446"/>
              <a:ext cx="1871934" cy="1408423"/>
              <a:chOff x="3275012" y="2168525"/>
              <a:chExt cx="3154363" cy="2373313"/>
            </a:xfrm>
            <a:grpFill/>
          </p:grpSpPr>
          <p:sp>
            <p:nvSpPr>
              <p:cNvPr id="61" name="Freeform 5"/>
              <p:cNvSpPr/>
              <p:nvPr/>
            </p:nvSpPr>
            <p:spPr bwMode="auto">
              <a:xfrm>
                <a:off x="3275012" y="2443163"/>
                <a:ext cx="3122613" cy="2098675"/>
              </a:xfrm>
              <a:custGeom>
                <a:avLst/>
                <a:gdLst/>
                <a:ahLst/>
                <a:cxnLst>
                  <a:cxn ang="0">
                    <a:pos x="1380" y="721"/>
                  </a:cxn>
                  <a:cxn ang="0">
                    <a:pos x="1375" y="732"/>
                  </a:cxn>
                  <a:cxn ang="0">
                    <a:pos x="1339" y="790"/>
                  </a:cxn>
                  <a:cxn ang="0">
                    <a:pos x="1319" y="816"/>
                  </a:cxn>
                  <a:cxn ang="0">
                    <a:pos x="1303" y="834"/>
                  </a:cxn>
                  <a:cxn ang="0">
                    <a:pos x="1238" y="889"/>
                  </a:cxn>
                  <a:cxn ang="0">
                    <a:pos x="1223" y="899"/>
                  </a:cxn>
                  <a:cxn ang="0">
                    <a:pos x="1080" y="921"/>
                  </a:cxn>
                  <a:cxn ang="0">
                    <a:pos x="1044" y="916"/>
                  </a:cxn>
                  <a:cxn ang="0">
                    <a:pos x="786" y="819"/>
                  </a:cxn>
                  <a:cxn ang="0">
                    <a:pos x="416" y="587"/>
                  </a:cxn>
                  <a:cxn ang="0">
                    <a:pos x="269" y="477"/>
                  </a:cxn>
                  <a:cxn ang="0">
                    <a:pos x="219" y="437"/>
                  </a:cxn>
                  <a:cxn ang="0">
                    <a:pos x="203" y="425"/>
                  </a:cxn>
                  <a:cxn ang="0">
                    <a:pos x="203" y="426"/>
                  </a:cxn>
                  <a:cxn ang="0">
                    <a:pos x="106" y="540"/>
                  </a:cxn>
                  <a:cxn ang="0">
                    <a:pos x="0" y="0"/>
                  </a:cxn>
                  <a:cxn ang="0">
                    <a:pos x="563" y="0"/>
                  </a:cxn>
                  <a:cxn ang="0">
                    <a:pos x="489" y="89"/>
                  </a:cxn>
                  <a:cxn ang="0">
                    <a:pos x="465" y="117"/>
                  </a:cxn>
                  <a:cxn ang="0">
                    <a:pos x="480" y="130"/>
                  </a:cxn>
                  <a:cxn ang="0">
                    <a:pos x="638" y="280"/>
                  </a:cxn>
                  <a:cxn ang="0">
                    <a:pos x="1028" y="602"/>
                  </a:cxn>
                  <a:cxn ang="0">
                    <a:pos x="1045" y="615"/>
                  </a:cxn>
                  <a:cxn ang="0">
                    <a:pos x="1080" y="639"/>
                  </a:cxn>
                  <a:cxn ang="0">
                    <a:pos x="1195" y="708"/>
                  </a:cxn>
                  <a:cxn ang="0">
                    <a:pos x="1250" y="733"/>
                  </a:cxn>
                  <a:cxn ang="0">
                    <a:pos x="1303" y="746"/>
                  </a:cxn>
                  <a:cxn ang="0">
                    <a:pos x="1315" y="748"/>
                  </a:cxn>
                  <a:cxn ang="0">
                    <a:pos x="1342" y="746"/>
                  </a:cxn>
                  <a:cxn ang="0">
                    <a:pos x="1370" y="732"/>
                  </a:cxn>
                  <a:cxn ang="0">
                    <a:pos x="1380" y="721"/>
                  </a:cxn>
                </a:cxnLst>
                <a:rect l="0" t="0" r="r" b="b"/>
                <a:pathLst>
                  <a:path w="1380" h="926">
                    <a:moveTo>
                      <a:pt x="1380" y="721"/>
                    </a:moveTo>
                    <a:cubicBezTo>
                      <a:pt x="1379" y="724"/>
                      <a:pt x="1377" y="728"/>
                      <a:pt x="1375" y="732"/>
                    </a:cubicBezTo>
                    <a:cubicBezTo>
                      <a:pt x="1364" y="752"/>
                      <a:pt x="1352" y="772"/>
                      <a:pt x="1339" y="790"/>
                    </a:cubicBezTo>
                    <a:cubicBezTo>
                      <a:pt x="1333" y="799"/>
                      <a:pt x="1326" y="807"/>
                      <a:pt x="1319" y="816"/>
                    </a:cubicBezTo>
                    <a:cubicBezTo>
                      <a:pt x="1314" y="822"/>
                      <a:pt x="1308" y="828"/>
                      <a:pt x="1303" y="834"/>
                    </a:cubicBezTo>
                    <a:cubicBezTo>
                      <a:pt x="1283" y="854"/>
                      <a:pt x="1261" y="873"/>
                      <a:pt x="1238" y="889"/>
                    </a:cubicBezTo>
                    <a:cubicBezTo>
                      <a:pt x="1233" y="893"/>
                      <a:pt x="1228" y="896"/>
                      <a:pt x="1223" y="899"/>
                    </a:cubicBezTo>
                    <a:cubicBezTo>
                      <a:pt x="1185" y="919"/>
                      <a:pt x="1137" y="926"/>
                      <a:pt x="1080" y="921"/>
                    </a:cubicBezTo>
                    <a:cubicBezTo>
                      <a:pt x="1068" y="920"/>
                      <a:pt x="1056" y="918"/>
                      <a:pt x="1044" y="916"/>
                    </a:cubicBezTo>
                    <a:cubicBezTo>
                      <a:pt x="971" y="903"/>
                      <a:pt x="884" y="871"/>
                      <a:pt x="786" y="819"/>
                    </a:cubicBezTo>
                    <a:cubicBezTo>
                      <a:pt x="416" y="587"/>
                      <a:pt x="416" y="587"/>
                      <a:pt x="416" y="587"/>
                    </a:cubicBezTo>
                    <a:cubicBezTo>
                      <a:pt x="269" y="477"/>
                      <a:pt x="269" y="477"/>
                      <a:pt x="269" y="477"/>
                    </a:cubicBezTo>
                    <a:cubicBezTo>
                      <a:pt x="253" y="464"/>
                      <a:pt x="236" y="451"/>
                      <a:pt x="219" y="437"/>
                    </a:cubicBezTo>
                    <a:cubicBezTo>
                      <a:pt x="213" y="433"/>
                      <a:pt x="208" y="429"/>
                      <a:pt x="203" y="425"/>
                    </a:cubicBezTo>
                    <a:cubicBezTo>
                      <a:pt x="203" y="426"/>
                      <a:pt x="203" y="426"/>
                      <a:pt x="203" y="426"/>
                    </a:cubicBezTo>
                    <a:cubicBezTo>
                      <a:pt x="106" y="540"/>
                      <a:pt x="106" y="540"/>
                      <a:pt x="106" y="54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3" y="0"/>
                      <a:pt x="563" y="0"/>
                      <a:pt x="563" y="0"/>
                    </a:cubicBezTo>
                    <a:cubicBezTo>
                      <a:pt x="489" y="89"/>
                      <a:pt x="489" y="89"/>
                      <a:pt x="489" y="89"/>
                    </a:cubicBezTo>
                    <a:cubicBezTo>
                      <a:pt x="465" y="117"/>
                      <a:pt x="465" y="117"/>
                      <a:pt x="465" y="117"/>
                    </a:cubicBezTo>
                    <a:cubicBezTo>
                      <a:pt x="470" y="121"/>
                      <a:pt x="474" y="125"/>
                      <a:pt x="480" y="130"/>
                    </a:cubicBezTo>
                    <a:cubicBezTo>
                      <a:pt x="535" y="183"/>
                      <a:pt x="588" y="233"/>
                      <a:pt x="638" y="280"/>
                    </a:cubicBezTo>
                    <a:cubicBezTo>
                      <a:pt x="1028" y="602"/>
                      <a:pt x="1028" y="602"/>
                      <a:pt x="1028" y="602"/>
                    </a:cubicBezTo>
                    <a:cubicBezTo>
                      <a:pt x="1045" y="615"/>
                      <a:pt x="1045" y="615"/>
                      <a:pt x="1045" y="615"/>
                    </a:cubicBezTo>
                    <a:cubicBezTo>
                      <a:pt x="1057" y="623"/>
                      <a:pt x="1069" y="631"/>
                      <a:pt x="1080" y="639"/>
                    </a:cubicBezTo>
                    <a:cubicBezTo>
                      <a:pt x="1123" y="668"/>
                      <a:pt x="1161" y="691"/>
                      <a:pt x="1195" y="708"/>
                    </a:cubicBezTo>
                    <a:cubicBezTo>
                      <a:pt x="1215" y="718"/>
                      <a:pt x="1233" y="726"/>
                      <a:pt x="1250" y="733"/>
                    </a:cubicBezTo>
                    <a:cubicBezTo>
                      <a:pt x="1269" y="740"/>
                      <a:pt x="1287" y="744"/>
                      <a:pt x="1303" y="746"/>
                    </a:cubicBezTo>
                    <a:cubicBezTo>
                      <a:pt x="1307" y="747"/>
                      <a:pt x="1311" y="747"/>
                      <a:pt x="1315" y="748"/>
                    </a:cubicBezTo>
                    <a:cubicBezTo>
                      <a:pt x="1325" y="748"/>
                      <a:pt x="1334" y="747"/>
                      <a:pt x="1342" y="746"/>
                    </a:cubicBezTo>
                    <a:cubicBezTo>
                      <a:pt x="1353" y="743"/>
                      <a:pt x="1362" y="739"/>
                      <a:pt x="1370" y="732"/>
                    </a:cubicBezTo>
                    <a:cubicBezTo>
                      <a:pt x="1374" y="729"/>
                      <a:pt x="1377" y="725"/>
                      <a:pt x="1380" y="7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6"/>
              <p:cNvSpPr/>
              <p:nvPr/>
            </p:nvSpPr>
            <p:spPr bwMode="auto">
              <a:xfrm>
                <a:off x="4848225" y="2198688"/>
                <a:ext cx="1541463" cy="1885950"/>
              </a:xfrm>
              <a:custGeom>
                <a:avLst/>
                <a:gdLst/>
                <a:ahLst/>
                <a:cxnLst>
                  <a:cxn ang="0">
                    <a:pos x="558" y="810"/>
                  </a:cxn>
                  <a:cxn ang="0">
                    <a:pos x="514" y="661"/>
                  </a:cxn>
                  <a:cxn ang="0">
                    <a:pos x="500" y="634"/>
                  </a:cxn>
                  <a:cxn ang="0">
                    <a:pos x="24" y="26"/>
                  </a:cxn>
                  <a:cxn ang="0">
                    <a:pos x="0" y="0"/>
                  </a:cxn>
                  <a:cxn ang="0">
                    <a:pos x="30" y="26"/>
                  </a:cxn>
                  <a:cxn ang="0">
                    <a:pos x="545" y="530"/>
                  </a:cxn>
                  <a:cxn ang="0">
                    <a:pos x="608" y="613"/>
                  </a:cxn>
                  <a:cxn ang="0">
                    <a:pos x="638" y="661"/>
                  </a:cxn>
                  <a:cxn ang="0">
                    <a:pos x="650" y="682"/>
                  </a:cxn>
                  <a:cxn ang="0">
                    <a:pos x="675" y="745"/>
                  </a:cxn>
                  <a:cxn ang="0">
                    <a:pos x="679" y="788"/>
                  </a:cxn>
                  <a:cxn ang="0">
                    <a:pos x="666" y="818"/>
                  </a:cxn>
                  <a:cxn ang="0">
                    <a:pos x="638" y="832"/>
                  </a:cxn>
                  <a:cxn ang="0">
                    <a:pos x="620" y="831"/>
                  </a:cxn>
                  <a:cxn ang="0">
                    <a:pos x="608" y="829"/>
                  </a:cxn>
                  <a:cxn ang="0">
                    <a:pos x="598" y="826"/>
                  </a:cxn>
                  <a:cxn ang="0">
                    <a:pos x="558" y="810"/>
                  </a:cxn>
                </a:cxnLst>
                <a:rect l="0" t="0" r="r" b="b"/>
                <a:pathLst>
                  <a:path w="681" h="832">
                    <a:moveTo>
                      <a:pt x="558" y="810"/>
                    </a:moveTo>
                    <a:cubicBezTo>
                      <a:pt x="558" y="770"/>
                      <a:pt x="543" y="721"/>
                      <a:pt x="514" y="661"/>
                    </a:cubicBezTo>
                    <a:cubicBezTo>
                      <a:pt x="510" y="652"/>
                      <a:pt x="505" y="643"/>
                      <a:pt x="500" y="634"/>
                    </a:cubicBezTo>
                    <a:cubicBezTo>
                      <a:pt x="422" y="486"/>
                      <a:pt x="263" y="284"/>
                      <a:pt x="24" y="26"/>
                    </a:cubicBezTo>
                    <a:cubicBezTo>
                      <a:pt x="16" y="17"/>
                      <a:pt x="8" y="9"/>
                      <a:pt x="0" y="0"/>
                    </a:cubicBezTo>
                    <a:cubicBezTo>
                      <a:pt x="10" y="9"/>
                      <a:pt x="20" y="17"/>
                      <a:pt x="30" y="26"/>
                    </a:cubicBezTo>
                    <a:cubicBezTo>
                      <a:pt x="266" y="231"/>
                      <a:pt x="437" y="399"/>
                      <a:pt x="545" y="530"/>
                    </a:cubicBezTo>
                    <a:cubicBezTo>
                      <a:pt x="569" y="559"/>
                      <a:pt x="590" y="587"/>
                      <a:pt x="608" y="613"/>
                    </a:cubicBezTo>
                    <a:cubicBezTo>
                      <a:pt x="619" y="630"/>
                      <a:pt x="630" y="646"/>
                      <a:pt x="638" y="661"/>
                    </a:cubicBezTo>
                    <a:cubicBezTo>
                      <a:pt x="643" y="668"/>
                      <a:pt x="646" y="675"/>
                      <a:pt x="650" y="682"/>
                    </a:cubicBezTo>
                    <a:cubicBezTo>
                      <a:pt x="662" y="705"/>
                      <a:pt x="670" y="726"/>
                      <a:pt x="675" y="745"/>
                    </a:cubicBezTo>
                    <a:cubicBezTo>
                      <a:pt x="680" y="763"/>
                      <a:pt x="681" y="777"/>
                      <a:pt x="679" y="788"/>
                    </a:cubicBezTo>
                    <a:cubicBezTo>
                      <a:pt x="676" y="799"/>
                      <a:pt x="672" y="809"/>
                      <a:pt x="666" y="818"/>
                    </a:cubicBezTo>
                    <a:cubicBezTo>
                      <a:pt x="660" y="827"/>
                      <a:pt x="651" y="832"/>
                      <a:pt x="638" y="832"/>
                    </a:cubicBezTo>
                    <a:cubicBezTo>
                      <a:pt x="632" y="832"/>
                      <a:pt x="626" y="832"/>
                      <a:pt x="620" y="831"/>
                    </a:cubicBezTo>
                    <a:cubicBezTo>
                      <a:pt x="616" y="831"/>
                      <a:pt x="612" y="830"/>
                      <a:pt x="608" y="829"/>
                    </a:cubicBezTo>
                    <a:cubicBezTo>
                      <a:pt x="604" y="828"/>
                      <a:pt x="601" y="827"/>
                      <a:pt x="598" y="826"/>
                    </a:cubicBezTo>
                    <a:cubicBezTo>
                      <a:pt x="584" y="821"/>
                      <a:pt x="571" y="816"/>
                      <a:pt x="558" y="8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275012" y="2168525"/>
                <a:ext cx="3154363" cy="1970088"/>
              </a:xfrm>
              <a:custGeom>
                <a:avLst/>
                <a:gdLst/>
                <a:ahLst/>
                <a:cxnLst>
                  <a:cxn ang="0">
                    <a:pos x="0" y="121"/>
                  </a:cxn>
                  <a:cxn ang="0">
                    <a:pos x="19" y="106"/>
                  </a:cxn>
                  <a:cxn ang="0">
                    <a:pos x="547" y="106"/>
                  </a:cxn>
                  <a:cxn ang="0">
                    <a:pos x="563" y="121"/>
                  </a:cxn>
                  <a:cxn ang="0">
                    <a:pos x="0" y="121"/>
                  </a:cxn>
                  <a:cxn ang="0">
                    <a:pos x="1380" y="842"/>
                  </a:cxn>
                  <a:cxn ang="0">
                    <a:pos x="1370" y="853"/>
                  </a:cxn>
                  <a:cxn ang="0">
                    <a:pos x="1342" y="867"/>
                  </a:cxn>
                  <a:cxn ang="0">
                    <a:pos x="1315" y="869"/>
                  </a:cxn>
                  <a:cxn ang="0">
                    <a:pos x="1303" y="867"/>
                  </a:cxn>
                  <a:cxn ang="0">
                    <a:pos x="1250" y="854"/>
                  </a:cxn>
                  <a:cxn ang="0">
                    <a:pos x="1195" y="829"/>
                  </a:cxn>
                  <a:cxn ang="0">
                    <a:pos x="1080" y="760"/>
                  </a:cxn>
                  <a:cxn ang="0">
                    <a:pos x="1045" y="736"/>
                  </a:cxn>
                  <a:cxn ang="0">
                    <a:pos x="1028" y="723"/>
                  </a:cxn>
                  <a:cxn ang="0">
                    <a:pos x="638" y="401"/>
                  </a:cxn>
                  <a:cxn ang="0">
                    <a:pos x="480" y="251"/>
                  </a:cxn>
                  <a:cxn ang="0">
                    <a:pos x="465" y="238"/>
                  </a:cxn>
                  <a:cxn ang="0">
                    <a:pos x="489" y="210"/>
                  </a:cxn>
                  <a:cxn ang="0">
                    <a:pos x="1044" y="691"/>
                  </a:cxn>
                  <a:cxn ang="0">
                    <a:pos x="1119" y="745"/>
                  </a:cxn>
                  <a:cxn ang="0">
                    <a:pos x="1195" y="793"/>
                  </a:cxn>
                  <a:cxn ang="0">
                    <a:pos x="1235" y="814"/>
                  </a:cxn>
                  <a:cxn ang="0">
                    <a:pos x="1253" y="823"/>
                  </a:cxn>
                  <a:cxn ang="0">
                    <a:pos x="1293" y="839"/>
                  </a:cxn>
                  <a:cxn ang="0">
                    <a:pos x="1303" y="842"/>
                  </a:cxn>
                  <a:cxn ang="0">
                    <a:pos x="1315" y="844"/>
                  </a:cxn>
                  <a:cxn ang="0">
                    <a:pos x="1333" y="845"/>
                  </a:cxn>
                  <a:cxn ang="0">
                    <a:pos x="1361" y="831"/>
                  </a:cxn>
                  <a:cxn ang="0">
                    <a:pos x="1374" y="801"/>
                  </a:cxn>
                  <a:cxn ang="0">
                    <a:pos x="1370" y="758"/>
                  </a:cxn>
                  <a:cxn ang="0">
                    <a:pos x="1345" y="695"/>
                  </a:cxn>
                  <a:cxn ang="0">
                    <a:pos x="1333" y="674"/>
                  </a:cxn>
                  <a:cxn ang="0">
                    <a:pos x="1303" y="626"/>
                  </a:cxn>
                  <a:cxn ang="0">
                    <a:pos x="1240" y="543"/>
                  </a:cxn>
                  <a:cxn ang="0">
                    <a:pos x="725" y="39"/>
                  </a:cxn>
                  <a:cxn ang="0">
                    <a:pos x="695" y="13"/>
                  </a:cxn>
                  <a:cxn ang="0">
                    <a:pos x="682" y="0"/>
                  </a:cxn>
                  <a:cxn ang="0">
                    <a:pos x="728" y="39"/>
                  </a:cxn>
                  <a:cxn ang="0">
                    <a:pos x="945" y="234"/>
                  </a:cxn>
                  <a:cxn ang="0">
                    <a:pos x="1247" y="543"/>
                  </a:cxn>
                  <a:cxn ang="0">
                    <a:pos x="1303" y="613"/>
                  </a:cxn>
                  <a:cxn ang="0">
                    <a:pos x="1344" y="674"/>
                  </a:cxn>
                  <a:cxn ang="0">
                    <a:pos x="1356" y="695"/>
                  </a:cxn>
                  <a:cxn ang="0">
                    <a:pos x="1384" y="758"/>
                  </a:cxn>
                  <a:cxn ang="0">
                    <a:pos x="1392" y="793"/>
                  </a:cxn>
                  <a:cxn ang="0">
                    <a:pos x="1392" y="792"/>
                  </a:cxn>
                  <a:cxn ang="0">
                    <a:pos x="1380" y="842"/>
                  </a:cxn>
                </a:cxnLst>
                <a:rect l="0" t="0" r="r" b="b"/>
                <a:pathLst>
                  <a:path w="1394" h="869">
                    <a:moveTo>
                      <a:pt x="0" y="121"/>
                    </a:moveTo>
                    <a:cubicBezTo>
                      <a:pt x="19" y="106"/>
                      <a:pt x="19" y="106"/>
                      <a:pt x="19" y="106"/>
                    </a:cubicBezTo>
                    <a:cubicBezTo>
                      <a:pt x="547" y="106"/>
                      <a:pt x="547" y="106"/>
                      <a:pt x="547" y="106"/>
                    </a:cubicBezTo>
                    <a:cubicBezTo>
                      <a:pt x="563" y="121"/>
                      <a:pt x="563" y="121"/>
                      <a:pt x="563" y="121"/>
                    </a:cubicBezTo>
                    <a:lnTo>
                      <a:pt x="0" y="121"/>
                    </a:lnTo>
                    <a:close/>
                    <a:moveTo>
                      <a:pt x="1380" y="842"/>
                    </a:moveTo>
                    <a:cubicBezTo>
                      <a:pt x="1377" y="846"/>
                      <a:pt x="1374" y="850"/>
                      <a:pt x="1370" y="853"/>
                    </a:cubicBezTo>
                    <a:cubicBezTo>
                      <a:pt x="1362" y="860"/>
                      <a:pt x="1353" y="864"/>
                      <a:pt x="1342" y="867"/>
                    </a:cubicBezTo>
                    <a:cubicBezTo>
                      <a:pt x="1334" y="868"/>
                      <a:pt x="1325" y="869"/>
                      <a:pt x="1315" y="869"/>
                    </a:cubicBezTo>
                    <a:cubicBezTo>
                      <a:pt x="1311" y="868"/>
                      <a:pt x="1307" y="868"/>
                      <a:pt x="1303" y="867"/>
                    </a:cubicBezTo>
                    <a:cubicBezTo>
                      <a:pt x="1287" y="865"/>
                      <a:pt x="1269" y="861"/>
                      <a:pt x="1250" y="854"/>
                    </a:cubicBezTo>
                    <a:cubicBezTo>
                      <a:pt x="1233" y="847"/>
                      <a:pt x="1215" y="839"/>
                      <a:pt x="1195" y="829"/>
                    </a:cubicBezTo>
                    <a:cubicBezTo>
                      <a:pt x="1161" y="812"/>
                      <a:pt x="1123" y="789"/>
                      <a:pt x="1080" y="760"/>
                    </a:cubicBezTo>
                    <a:cubicBezTo>
                      <a:pt x="1069" y="752"/>
                      <a:pt x="1057" y="744"/>
                      <a:pt x="1045" y="736"/>
                    </a:cubicBezTo>
                    <a:cubicBezTo>
                      <a:pt x="1028" y="723"/>
                      <a:pt x="1028" y="723"/>
                      <a:pt x="1028" y="723"/>
                    </a:cubicBezTo>
                    <a:cubicBezTo>
                      <a:pt x="638" y="401"/>
                      <a:pt x="638" y="401"/>
                      <a:pt x="638" y="401"/>
                    </a:cubicBezTo>
                    <a:cubicBezTo>
                      <a:pt x="588" y="354"/>
                      <a:pt x="535" y="304"/>
                      <a:pt x="480" y="251"/>
                    </a:cubicBezTo>
                    <a:cubicBezTo>
                      <a:pt x="474" y="246"/>
                      <a:pt x="470" y="242"/>
                      <a:pt x="465" y="238"/>
                    </a:cubicBezTo>
                    <a:cubicBezTo>
                      <a:pt x="489" y="210"/>
                      <a:pt x="489" y="210"/>
                      <a:pt x="489" y="210"/>
                    </a:cubicBezTo>
                    <a:cubicBezTo>
                      <a:pt x="716" y="425"/>
                      <a:pt x="901" y="585"/>
                      <a:pt x="1044" y="691"/>
                    </a:cubicBezTo>
                    <a:cubicBezTo>
                      <a:pt x="1071" y="711"/>
                      <a:pt x="1095" y="729"/>
                      <a:pt x="1119" y="745"/>
                    </a:cubicBezTo>
                    <a:cubicBezTo>
                      <a:pt x="1146" y="763"/>
                      <a:pt x="1172" y="779"/>
                      <a:pt x="1195" y="793"/>
                    </a:cubicBezTo>
                    <a:cubicBezTo>
                      <a:pt x="1209" y="801"/>
                      <a:pt x="1223" y="808"/>
                      <a:pt x="1235" y="814"/>
                    </a:cubicBezTo>
                    <a:cubicBezTo>
                      <a:pt x="1241" y="817"/>
                      <a:pt x="1247" y="820"/>
                      <a:pt x="1253" y="823"/>
                    </a:cubicBezTo>
                    <a:cubicBezTo>
                      <a:pt x="1266" y="829"/>
                      <a:pt x="1279" y="834"/>
                      <a:pt x="1293" y="839"/>
                    </a:cubicBezTo>
                    <a:cubicBezTo>
                      <a:pt x="1296" y="840"/>
                      <a:pt x="1299" y="841"/>
                      <a:pt x="1303" y="842"/>
                    </a:cubicBezTo>
                    <a:cubicBezTo>
                      <a:pt x="1307" y="843"/>
                      <a:pt x="1311" y="844"/>
                      <a:pt x="1315" y="844"/>
                    </a:cubicBezTo>
                    <a:cubicBezTo>
                      <a:pt x="1321" y="845"/>
                      <a:pt x="1327" y="845"/>
                      <a:pt x="1333" y="845"/>
                    </a:cubicBezTo>
                    <a:cubicBezTo>
                      <a:pt x="1346" y="845"/>
                      <a:pt x="1355" y="840"/>
                      <a:pt x="1361" y="831"/>
                    </a:cubicBezTo>
                    <a:cubicBezTo>
                      <a:pt x="1367" y="822"/>
                      <a:pt x="1371" y="812"/>
                      <a:pt x="1374" y="801"/>
                    </a:cubicBezTo>
                    <a:cubicBezTo>
                      <a:pt x="1376" y="790"/>
                      <a:pt x="1375" y="776"/>
                      <a:pt x="1370" y="758"/>
                    </a:cubicBezTo>
                    <a:cubicBezTo>
                      <a:pt x="1365" y="739"/>
                      <a:pt x="1357" y="718"/>
                      <a:pt x="1345" y="695"/>
                    </a:cubicBezTo>
                    <a:cubicBezTo>
                      <a:pt x="1341" y="688"/>
                      <a:pt x="1338" y="681"/>
                      <a:pt x="1333" y="674"/>
                    </a:cubicBezTo>
                    <a:cubicBezTo>
                      <a:pt x="1325" y="659"/>
                      <a:pt x="1314" y="643"/>
                      <a:pt x="1303" y="626"/>
                    </a:cubicBezTo>
                    <a:cubicBezTo>
                      <a:pt x="1285" y="600"/>
                      <a:pt x="1264" y="572"/>
                      <a:pt x="1240" y="543"/>
                    </a:cubicBezTo>
                    <a:cubicBezTo>
                      <a:pt x="1132" y="412"/>
                      <a:pt x="961" y="244"/>
                      <a:pt x="725" y="39"/>
                    </a:cubicBezTo>
                    <a:cubicBezTo>
                      <a:pt x="715" y="30"/>
                      <a:pt x="705" y="22"/>
                      <a:pt x="695" y="13"/>
                    </a:cubicBezTo>
                    <a:cubicBezTo>
                      <a:pt x="691" y="9"/>
                      <a:pt x="686" y="4"/>
                      <a:pt x="682" y="0"/>
                    </a:cubicBezTo>
                    <a:cubicBezTo>
                      <a:pt x="698" y="13"/>
                      <a:pt x="713" y="26"/>
                      <a:pt x="728" y="39"/>
                    </a:cubicBezTo>
                    <a:cubicBezTo>
                      <a:pt x="808" y="108"/>
                      <a:pt x="880" y="173"/>
                      <a:pt x="945" y="234"/>
                    </a:cubicBezTo>
                    <a:cubicBezTo>
                      <a:pt x="1073" y="353"/>
                      <a:pt x="1174" y="456"/>
                      <a:pt x="1247" y="543"/>
                    </a:cubicBezTo>
                    <a:cubicBezTo>
                      <a:pt x="1268" y="568"/>
                      <a:pt x="1286" y="591"/>
                      <a:pt x="1303" y="613"/>
                    </a:cubicBezTo>
                    <a:cubicBezTo>
                      <a:pt x="1318" y="635"/>
                      <a:pt x="1332" y="655"/>
                      <a:pt x="1344" y="674"/>
                    </a:cubicBezTo>
                    <a:cubicBezTo>
                      <a:pt x="1348" y="681"/>
                      <a:pt x="1352" y="688"/>
                      <a:pt x="1356" y="695"/>
                    </a:cubicBezTo>
                    <a:cubicBezTo>
                      <a:pt x="1368" y="718"/>
                      <a:pt x="1378" y="739"/>
                      <a:pt x="1384" y="758"/>
                    </a:cubicBezTo>
                    <a:cubicBezTo>
                      <a:pt x="1388" y="772"/>
                      <a:pt x="1391" y="783"/>
                      <a:pt x="1392" y="793"/>
                    </a:cubicBezTo>
                    <a:cubicBezTo>
                      <a:pt x="1392" y="792"/>
                      <a:pt x="1392" y="792"/>
                      <a:pt x="1392" y="792"/>
                    </a:cubicBezTo>
                    <a:cubicBezTo>
                      <a:pt x="1394" y="808"/>
                      <a:pt x="1390" y="825"/>
                      <a:pt x="1380" y="8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Group 12"/>
            <p:cNvGrpSpPr/>
            <p:nvPr/>
          </p:nvGrpSpPr>
          <p:grpSpPr>
            <a:xfrm flipH="1">
              <a:off x="3876366" y="3737346"/>
              <a:ext cx="1871934" cy="1408423"/>
              <a:chOff x="3275012" y="2168525"/>
              <a:chExt cx="3154363" cy="2373313"/>
            </a:xfrm>
            <a:grpFill/>
          </p:grpSpPr>
          <p:sp>
            <p:nvSpPr>
              <p:cNvPr id="58" name="Freeform 5"/>
              <p:cNvSpPr/>
              <p:nvPr/>
            </p:nvSpPr>
            <p:spPr bwMode="auto">
              <a:xfrm>
                <a:off x="3275012" y="2443163"/>
                <a:ext cx="3122613" cy="2098675"/>
              </a:xfrm>
              <a:custGeom>
                <a:avLst/>
                <a:gdLst/>
                <a:ahLst/>
                <a:cxnLst>
                  <a:cxn ang="0">
                    <a:pos x="1380" y="721"/>
                  </a:cxn>
                  <a:cxn ang="0">
                    <a:pos x="1375" y="732"/>
                  </a:cxn>
                  <a:cxn ang="0">
                    <a:pos x="1339" y="790"/>
                  </a:cxn>
                  <a:cxn ang="0">
                    <a:pos x="1319" y="816"/>
                  </a:cxn>
                  <a:cxn ang="0">
                    <a:pos x="1303" y="834"/>
                  </a:cxn>
                  <a:cxn ang="0">
                    <a:pos x="1238" y="889"/>
                  </a:cxn>
                  <a:cxn ang="0">
                    <a:pos x="1223" y="899"/>
                  </a:cxn>
                  <a:cxn ang="0">
                    <a:pos x="1080" y="921"/>
                  </a:cxn>
                  <a:cxn ang="0">
                    <a:pos x="1044" y="916"/>
                  </a:cxn>
                  <a:cxn ang="0">
                    <a:pos x="786" y="819"/>
                  </a:cxn>
                  <a:cxn ang="0">
                    <a:pos x="416" y="587"/>
                  </a:cxn>
                  <a:cxn ang="0">
                    <a:pos x="269" y="477"/>
                  </a:cxn>
                  <a:cxn ang="0">
                    <a:pos x="219" y="437"/>
                  </a:cxn>
                  <a:cxn ang="0">
                    <a:pos x="203" y="425"/>
                  </a:cxn>
                  <a:cxn ang="0">
                    <a:pos x="203" y="426"/>
                  </a:cxn>
                  <a:cxn ang="0">
                    <a:pos x="106" y="540"/>
                  </a:cxn>
                  <a:cxn ang="0">
                    <a:pos x="0" y="0"/>
                  </a:cxn>
                  <a:cxn ang="0">
                    <a:pos x="563" y="0"/>
                  </a:cxn>
                  <a:cxn ang="0">
                    <a:pos x="489" y="89"/>
                  </a:cxn>
                  <a:cxn ang="0">
                    <a:pos x="465" y="117"/>
                  </a:cxn>
                  <a:cxn ang="0">
                    <a:pos x="480" y="130"/>
                  </a:cxn>
                  <a:cxn ang="0">
                    <a:pos x="638" y="280"/>
                  </a:cxn>
                  <a:cxn ang="0">
                    <a:pos x="1028" y="602"/>
                  </a:cxn>
                  <a:cxn ang="0">
                    <a:pos x="1045" y="615"/>
                  </a:cxn>
                  <a:cxn ang="0">
                    <a:pos x="1080" y="639"/>
                  </a:cxn>
                  <a:cxn ang="0">
                    <a:pos x="1195" y="708"/>
                  </a:cxn>
                  <a:cxn ang="0">
                    <a:pos x="1250" y="733"/>
                  </a:cxn>
                  <a:cxn ang="0">
                    <a:pos x="1303" y="746"/>
                  </a:cxn>
                  <a:cxn ang="0">
                    <a:pos x="1315" y="748"/>
                  </a:cxn>
                  <a:cxn ang="0">
                    <a:pos x="1342" y="746"/>
                  </a:cxn>
                  <a:cxn ang="0">
                    <a:pos x="1370" y="732"/>
                  </a:cxn>
                  <a:cxn ang="0">
                    <a:pos x="1380" y="721"/>
                  </a:cxn>
                </a:cxnLst>
                <a:rect l="0" t="0" r="r" b="b"/>
                <a:pathLst>
                  <a:path w="1380" h="926">
                    <a:moveTo>
                      <a:pt x="1380" y="721"/>
                    </a:moveTo>
                    <a:cubicBezTo>
                      <a:pt x="1379" y="724"/>
                      <a:pt x="1377" y="728"/>
                      <a:pt x="1375" y="732"/>
                    </a:cubicBezTo>
                    <a:cubicBezTo>
                      <a:pt x="1364" y="752"/>
                      <a:pt x="1352" y="772"/>
                      <a:pt x="1339" y="790"/>
                    </a:cubicBezTo>
                    <a:cubicBezTo>
                      <a:pt x="1333" y="799"/>
                      <a:pt x="1326" y="807"/>
                      <a:pt x="1319" y="816"/>
                    </a:cubicBezTo>
                    <a:cubicBezTo>
                      <a:pt x="1314" y="822"/>
                      <a:pt x="1308" y="828"/>
                      <a:pt x="1303" y="834"/>
                    </a:cubicBezTo>
                    <a:cubicBezTo>
                      <a:pt x="1283" y="854"/>
                      <a:pt x="1261" y="873"/>
                      <a:pt x="1238" y="889"/>
                    </a:cubicBezTo>
                    <a:cubicBezTo>
                      <a:pt x="1233" y="893"/>
                      <a:pt x="1228" y="896"/>
                      <a:pt x="1223" y="899"/>
                    </a:cubicBezTo>
                    <a:cubicBezTo>
                      <a:pt x="1185" y="919"/>
                      <a:pt x="1137" y="926"/>
                      <a:pt x="1080" y="921"/>
                    </a:cubicBezTo>
                    <a:cubicBezTo>
                      <a:pt x="1068" y="920"/>
                      <a:pt x="1056" y="918"/>
                      <a:pt x="1044" y="916"/>
                    </a:cubicBezTo>
                    <a:cubicBezTo>
                      <a:pt x="971" y="903"/>
                      <a:pt x="884" y="871"/>
                      <a:pt x="786" y="819"/>
                    </a:cubicBezTo>
                    <a:cubicBezTo>
                      <a:pt x="416" y="587"/>
                      <a:pt x="416" y="587"/>
                      <a:pt x="416" y="587"/>
                    </a:cubicBezTo>
                    <a:cubicBezTo>
                      <a:pt x="269" y="477"/>
                      <a:pt x="269" y="477"/>
                      <a:pt x="269" y="477"/>
                    </a:cubicBezTo>
                    <a:cubicBezTo>
                      <a:pt x="253" y="464"/>
                      <a:pt x="236" y="451"/>
                      <a:pt x="219" y="437"/>
                    </a:cubicBezTo>
                    <a:cubicBezTo>
                      <a:pt x="213" y="433"/>
                      <a:pt x="208" y="429"/>
                      <a:pt x="203" y="425"/>
                    </a:cubicBezTo>
                    <a:cubicBezTo>
                      <a:pt x="203" y="426"/>
                      <a:pt x="203" y="426"/>
                      <a:pt x="203" y="426"/>
                    </a:cubicBezTo>
                    <a:cubicBezTo>
                      <a:pt x="106" y="540"/>
                      <a:pt x="106" y="540"/>
                      <a:pt x="106" y="54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3" y="0"/>
                      <a:pt x="563" y="0"/>
                      <a:pt x="563" y="0"/>
                    </a:cubicBezTo>
                    <a:cubicBezTo>
                      <a:pt x="489" y="89"/>
                      <a:pt x="489" y="89"/>
                      <a:pt x="489" y="89"/>
                    </a:cubicBezTo>
                    <a:cubicBezTo>
                      <a:pt x="465" y="117"/>
                      <a:pt x="465" y="117"/>
                      <a:pt x="465" y="117"/>
                    </a:cubicBezTo>
                    <a:cubicBezTo>
                      <a:pt x="470" y="121"/>
                      <a:pt x="474" y="125"/>
                      <a:pt x="480" y="130"/>
                    </a:cubicBezTo>
                    <a:cubicBezTo>
                      <a:pt x="535" y="183"/>
                      <a:pt x="588" y="233"/>
                      <a:pt x="638" y="280"/>
                    </a:cubicBezTo>
                    <a:cubicBezTo>
                      <a:pt x="1028" y="602"/>
                      <a:pt x="1028" y="602"/>
                      <a:pt x="1028" y="602"/>
                    </a:cubicBezTo>
                    <a:cubicBezTo>
                      <a:pt x="1045" y="615"/>
                      <a:pt x="1045" y="615"/>
                      <a:pt x="1045" y="615"/>
                    </a:cubicBezTo>
                    <a:cubicBezTo>
                      <a:pt x="1057" y="623"/>
                      <a:pt x="1069" y="631"/>
                      <a:pt x="1080" y="639"/>
                    </a:cubicBezTo>
                    <a:cubicBezTo>
                      <a:pt x="1123" y="668"/>
                      <a:pt x="1161" y="691"/>
                      <a:pt x="1195" y="708"/>
                    </a:cubicBezTo>
                    <a:cubicBezTo>
                      <a:pt x="1215" y="718"/>
                      <a:pt x="1233" y="726"/>
                      <a:pt x="1250" y="733"/>
                    </a:cubicBezTo>
                    <a:cubicBezTo>
                      <a:pt x="1269" y="740"/>
                      <a:pt x="1287" y="744"/>
                      <a:pt x="1303" y="746"/>
                    </a:cubicBezTo>
                    <a:cubicBezTo>
                      <a:pt x="1307" y="747"/>
                      <a:pt x="1311" y="747"/>
                      <a:pt x="1315" y="748"/>
                    </a:cubicBezTo>
                    <a:cubicBezTo>
                      <a:pt x="1325" y="748"/>
                      <a:pt x="1334" y="747"/>
                      <a:pt x="1342" y="746"/>
                    </a:cubicBezTo>
                    <a:cubicBezTo>
                      <a:pt x="1353" y="743"/>
                      <a:pt x="1362" y="739"/>
                      <a:pt x="1370" y="732"/>
                    </a:cubicBezTo>
                    <a:cubicBezTo>
                      <a:pt x="1374" y="729"/>
                      <a:pt x="1377" y="725"/>
                      <a:pt x="1380" y="7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6"/>
              <p:cNvSpPr/>
              <p:nvPr/>
            </p:nvSpPr>
            <p:spPr bwMode="auto">
              <a:xfrm>
                <a:off x="4848225" y="2198688"/>
                <a:ext cx="1541463" cy="1885950"/>
              </a:xfrm>
              <a:custGeom>
                <a:avLst/>
                <a:gdLst/>
                <a:ahLst/>
                <a:cxnLst>
                  <a:cxn ang="0">
                    <a:pos x="558" y="810"/>
                  </a:cxn>
                  <a:cxn ang="0">
                    <a:pos x="514" y="661"/>
                  </a:cxn>
                  <a:cxn ang="0">
                    <a:pos x="500" y="634"/>
                  </a:cxn>
                  <a:cxn ang="0">
                    <a:pos x="24" y="26"/>
                  </a:cxn>
                  <a:cxn ang="0">
                    <a:pos x="0" y="0"/>
                  </a:cxn>
                  <a:cxn ang="0">
                    <a:pos x="30" y="26"/>
                  </a:cxn>
                  <a:cxn ang="0">
                    <a:pos x="545" y="530"/>
                  </a:cxn>
                  <a:cxn ang="0">
                    <a:pos x="608" y="613"/>
                  </a:cxn>
                  <a:cxn ang="0">
                    <a:pos x="638" y="661"/>
                  </a:cxn>
                  <a:cxn ang="0">
                    <a:pos x="650" y="682"/>
                  </a:cxn>
                  <a:cxn ang="0">
                    <a:pos x="675" y="745"/>
                  </a:cxn>
                  <a:cxn ang="0">
                    <a:pos x="679" y="788"/>
                  </a:cxn>
                  <a:cxn ang="0">
                    <a:pos x="666" y="818"/>
                  </a:cxn>
                  <a:cxn ang="0">
                    <a:pos x="638" y="832"/>
                  </a:cxn>
                  <a:cxn ang="0">
                    <a:pos x="620" y="831"/>
                  </a:cxn>
                  <a:cxn ang="0">
                    <a:pos x="608" y="829"/>
                  </a:cxn>
                  <a:cxn ang="0">
                    <a:pos x="598" y="826"/>
                  </a:cxn>
                  <a:cxn ang="0">
                    <a:pos x="558" y="810"/>
                  </a:cxn>
                </a:cxnLst>
                <a:rect l="0" t="0" r="r" b="b"/>
                <a:pathLst>
                  <a:path w="681" h="832">
                    <a:moveTo>
                      <a:pt x="558" y="810"/>
                    </a:moveTo>
                    <a:cubicBezTo>
                      <a:pt x="558" y="770"/>
                      <a:pt x="543" y="721"/>
                      <a:pt x="514" y="661"/>
                    </a:cubicBezTo>
                    <a:cubicBezTo>
                      <a:pt x="510" y="652"/>
                      <a:pt x="505" y="643"/>
                      <a:pt x="500" y="634"/>
                    </a:cubicBezTo>
                    <a:cubicBezTo>
                      <a:pt x="422" y="486"/>
                      <a:pt x="263" y="284"/>
                      <a:pt x="24" y="26"/>
                    </a:cubicBezTo>
                    <a:cubicBezTo>
                      <a:pt x="16" y="17"/>
                      <a:pt x="8" y="9"/>
                      <a:pt x="0" y="0"/>
                    </a:cubicBezTo>
                    <a:cubicBezTo>
                      <a:pt x="10" y="9"/>
                      <a:pt x="20" y="17"/>
                      <a:pt x="30" y="26"/>
                    </a:cubicBezTo>
                    <a:cubicBezTo>
                      <a:pt x="266" y="231"/>
                      <a:pt x="437" y="399"/>
                      <a:pt x="545" y="530"/>
                    </a:cubicBezTo>
                    <a:cubicBezTo>
                      <a:pt x="569" y="559"/>
                      <a:pt x="590" y="587"/>
                      <a:pt x="608" y="613"/>
                    </a:cubicBezTo>
                    <a:cubicBezTo>
                      <a:pt x="619" y="630"/>
                      <a:pt x="630" y="646"/>
                      <a:pt x="638" y="661"/>
                    </a:cubicBezTo>
                    <a:cubicBezTo>
                      <a:pt x="643" y="668"/>
                      <a:pt x="646" y="675"/>
                      <a:pt x="650" y="682"/>
                    </a:cubicBezTo>
                    <a:cubicBezTo>
                      <a:pt x="662" y="705"/>
                      <a:pt x="670" y="726"/>
                      <a:pt x="675" y="745"/>
                    </a:cubicBezTo>
                    <a:cubicBezTo>
                      <a:pt x="680" y="763"/>
                      <a:pt x="681" y="777"/>
                      <a:pt x="679" y="788"/>
                    </a:cubicBezTo>
                    <a:cubicBezTo>
                      <a:pt x="676" y="799"/>
                      <a:pt x="672" y="809"/>
                      <a:pt x="666" y="818"/>
                    </a:cubicBezTo>
                    <a:cubicBezTo>
                      <a:pt x="660" y="827"/>
                      <a:pt x="651" y="832"/>
                      <a:pt x="638" y="832"/>
                    </a:cubicBezTo>
                    <a:cubicBezTo>
                      <a:pt x="632" y="832"/>
                      <a:pt x="626" y="832"/>
                      <a:pt x="620" y="831"/>
                    </a:cubicBezTo>
                    <a:cubicBezTo>
                      <a:pt x="616" y="831"/>
                      <a:pt x="612" y="830"/>
                      <a:pt x="608" y="829"/>
                    </a:cubicBezTo>
                    <a:cubicBezTo>
                      <a:pt x="604" y="828"/>
                      <a:pt x="601" y="827"/>
                      <a:pt x="598" y="826"/>
                    </a:cubicBezTo>
                    <a:cubicBezTo>
                      <a:pt x="584" y="821"/>
                      <a:pt x="571" y="816"/>
                      <a:pt x="558" y="8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7"/>
              <p:cNvSpPr>
                <a:spLocks noEditPoints="1"/>
              </p:cNvSpPr>
              <p:nvPr/>
            </p:nvSpPr>
            <p:spPr bwMode="auto">
              <a:xfrm>
                <a:off x="3275012" y="2168525"/>
                <a:ext cx="3154363" cy="1970088"/>
              </a:xfrm>
              <a:custGeom>
                <a:avLst/>
                <a:gdLst/>
                <a:ahLst/>
                <a:cxnLst>
                  <a:cxn ang="0">
                    <a:pos x="0" y="121"/>
                  </a:cxn>
                  <a:cxn ang="0">
                    <a:pos x="19" y="106"/>
                  </a:cxn>
                  <a:cxn ang="0">
                    <a:pos x="547" y="106"/>
                  </a:cxn>
                  <a:cxn ang="0">
                    <a:pos x="563" y="121"/>
                  </a:cxn>
                  <a:cxn ang="0">
                    <a:pos x="0" y="121"/>
                  </a:cxn>
                  <a:cxn ang="0">
                    <a:pos x="1380" y="842"/>
                  </a:cxn>
                  <a:cxn ang="0">
                    <a:pos x="1370" y="853"/>
                  </a:cxn>
                  <a:cxn ang="0">
                    <a:pos x="1342" y="867"/>
                  </a:cxn>
                  <a:cxn ang="0">
                    <a:pos x="1315" y="869"/>
                  </a:cxn>
                  <a:cxn ang="0">
                    <a:pos x="1303" y="867"/>
                  </a:cxn>
                  <a:cxn ang="0">
                    <a:pos x="1250" y="854"/>
                  </a:cxn>
                  <a:cxn ang="0">
                    <a:pos x="1195" y="829"/>
                  </a:cxn>
                  <a:cxn ang="0">
                    <a:pos x="1080" y="760"/>
                  </a:cxn>
                  <a:cxn ang="0">
                    <a:pos x="1045" y="736"/>
                  </a:cxn>
                  <a:cxn ang="0">
                    <a:pos x="1028" y="723"/>
                  </a:cxn>
                  <a:cxn ang="0">
                    <a:pos x="638" y="401"/>
                  </a:cxn>
                  <a:cxn ang="0">
                    <a:pos x="480" y="251"/>
                  </a:cxn>
                  <a:cxn ang="0">
                    <a:pos x="465" y="238"/>
                  </a:cxn>
                  <a:cxn ang="0">
                    <a:pos x="489" y="210"/>
                  </a:cxn>
                  <a:cxn ang="0">
                    <a:pos x="1044" y="691"/>
                  </a:cxn>
                  <a:cxn ang="0">
                    <a:pos x="1119" y="745"/>
                  </a:cxn>
                  <a:cxn ang="0">
                    <a:pos x="1195" y="793"/>
                  </a:cxn>
                  <a:cxn ang="0">
                    <a:pos x="1235" y="814"/>
                  </a:cxn>
                  <a:cxn ang="0">
                    <a:pos x="1253" y="823"/>
                  </a:cxn>
                  <a:cxn ang="0">
                    <a:pos x="1293" y="839"/>
                  </a:cxn>
                  <a:cxn ang="0">
                    <a:pos x="1303" y="842"/>
                  </a:cxn>
                  <a:cxn ang="0">
                    <a:pos x="1315" y="844"/>
                  </a:cxn>
                  <a:cxn ang="0">
                    <a:pos x="1333" y="845"/>
                  </a:cxn>
                  <a:cxn ang="0">
                    <a:pos x="1361" y="831"/>
                  </a:cxn>
                  <a:cxn ang="0">
                    <a:pos x="1374" y="801"/>
                  </a:cxn>
                  <a:cxn ang="0">
                    <a:pos x="1370" y="758"/>
                  </a:cxn>
                  <a:cxn ang="0">
                    <a:pos x="1345" y="695"/>
                  </a:cxn>
                  <a:cxn ang="0">
                    <a:pos x="1333" y="674"/>
                  </a:cxn>
                  <a:cxn ang="0">
                    <a:pos x="1303" y="626"/>
                  </a:cxn>
                  <a:cxn ang="0">
                    <a:pos x="1240" y="543"/>
                  </a:cxn>
                  <a:cxn ang="0">
                    <a:pos x="725" y="39"/>
                  </a:cxn>
                  <a:cxn ang="0">
                    <a:pos x="695" y="13"/>
                  </a:cxn>
                  <a:cxn ang="0">
                    <a:pos x="682" y="0"/>
                  </a:cxn>
                  <a:cxn ang="0">
                    <a:pos x="728" y="39"/>
                  </a:cxn>
                  <a:cxn ang="0">
                    <a:pos x="945" y="234"/>
                  </a:cxn>
                  <a:cxn ang="0">
                    <a:pos x="1247" y="543"/>
                  </a:cxn>
                  <a:cxn ang="0">
                    <a:pos x="1303" y="613"/>
                  </a:cxn>
                  <a:cxn ang="0">
                    <a:pos x="1344" y="674"/>
                  </a:cxn>
                  <a:cxn ang="0">
                    <a:pos x="1356" y="695"/>
                  </a:cxn>
                  <a:cxn ang="0">
                    <a:pos x="1384" y="758"/>
                  </a:cxn>
                  <a:cxn ang="0">
                    <a:pos x="1392" y="793"/>
                  </a:cxn>
                  <a:cxn ang="0">
                    <a:pos x="1392" y="792"/>
                  </a:cxn>
                  <a:cxn ang="0">
                    <a:pos x="1380" y="842"/>
                  </a:cxn>
                </a:cxnLst>
                <a:rect l="0" t="0" r="r" b="b"/>
                <a:pathLst>
                  <a:path w="1394" h="869">
                    <a:moveTo>
                      <a:pt x="0" y="121"/>
                    </a:moveTo>
                    <a:cubicBezTo>
                      <a:pt x="19" y="106"/>
                      <a:pt x="19" y="106"/>
                      <a:pt x="19" y="106"/>
                    </a:cubicBezTo>
                    <a:cubicBezTo>
                      <a:pt x="547" y="106"/>
                      <a:pt x="547" y="106"/>
                      <a:pt x="547" y="106"/>
                    </a:cubicBezTo>
                    <a:cubicBezTo>
                      <a:pt x="563" y="121"/>
                      <a:pt x="563" y="121"/>
                      <a:pt x="563" y="121"/>
                    </a:cubicBezTo>
                    <a:lnTo>
                      <a:pt x="0" y="121"/>
                    </a:lnTo>
                    <a:close/>
                    <a:moveTo>
                      <a:pt x="1380" y="842"/>
                    </a:moveTo>
                    <a:cubicBezTo>
                      <a:pt x="1377" y="846"/>
                      <a:pt x="1374" y="850"/>
                      <a:pt x="1370" y="853"/>
                    </a:cubicBezTo>
                    <a:cubicBezTo>
                      <a:pt x="1362" y="860"/>
                      <a:pt x="1353" y="864"/>
                      <a:pt x="1342" y="867"/>
                    </a:cubicBezTo>
                    <a:cubicBezTo>
                      <a:pt x="1334" y="868"/>
                      <a:pt x="1325" y="869"/>
                      <a:pt x="1315" y="869"/>
                    </a:cubicBezTo>
                    <a:cubicBezTo>
                      <a:pt x="1311" y="868"/>
                      <a:pt x="1307" y="868"/>
                      <a:pt x="1303" y="867"/>
                    </a:cubicBezTo>
                    <a:cubicBezTo>
                      <a:pt x="1287" y="865"/>
                      <a:pt x="1269" y="861"/>
                      <a:pt x="1250" y="854"/>
                    </a:cubicBezTo>
                    <a:cubicBezTo>
                      <a:pt x="1233" y="847"/>
                      <a:pt x="1215" y="839"/>
                      <a:pt x="1195" y="829"/>
                    </a:cubicBezTo>
                    <a:cubicBezTo>
                      <a:pt x="1161" y="812"/>
                      <a:pt x="1123" y="789"/>
                      <a:pt x="1080" y="760"/>
                    </a:cubicBezTo>
                    <a:cubicBezTo>
                      <a:pt x="1069" y="752"/>
                      <a:pt x="1057" y="744"/>
                      <a:pt x="1045" y="736"/>
                    </a:cubicBezTo>
                    <a:cubicBezTo>
                      <a:pt x="1028" y="723"/>
                      <a:pt x="1028" y="723"/>
                      <a:pt x="1028" y="723"/>
                    </a:cubicBezTo>
                    <a:cubicBezTo>
                      <a:pt x="638" y="401"/>
                      <a:pt x="638" y="401"/>
                      <a:pt x="638" y="401"/>
                    </a:cubicBezTo>
                    <a:cubicBezTo>
                      <a:pt x="588" y="354"/>
                      <a:pt x="535" y="304"/>
                      <a:pt x="480" y="251"/>
                    </a:cubicBezTo>
                    <a:cubicBezTo>
                      <a:pt x="474" y="246"/>
                      <a:pt x="470" y="242"/>
                      <a:pt x="465" y="238"/>
                    </a:cubicBezTo>
                    <a:cubicBezTo>
                      <a:pt x="489" y="210"/>
                      <a:pt x="489" y="210"/>
                      <a:pt x="489" y="210"/>
                    </a:cubicBezTo>
                    <a:cubicBezTo>
                      <a:pt x="716" y="425"/>
                      <a:pt x="901" y="585"/>
                      <a:pt x="1044" y="691"/>
                    </a:cubicBezTo>
                    <a:cubicBezTo>
                      <a:pt x="1071" y="711"/>
                      <a:pt x="1095" y="729"/>
                      <a:pt x="1119" y="745"/>
                    </a:cubicBezTo>
                    <a:cubicBezTo>
                      <a:pt x="1146" y="763"/>
                      <a:pt x="1172" y="779"/>
                      <a:pt x="1195" y="793"/>
                    </a:cubicBezTo>
                    <a:cubicBezTo>
                      <a:pt x="1209" y="801"/>
                      <a:pt x="1223" y="808"/>
                      <a:pt x="1235" y="814"/>
                    </a:cubicBezTo>
                    <a:cubicBezTo>
                      <a:pt x="1241" y="817"/>
                      <a:pt x="1247" y="820"/>
                      <a:pt x="1253" y="823"/>
                    </a:cubicBezTo>
                    <a:cubicBezTo>
                      <a:pt x="1266" y="829"/>
                      <a:pt x="1279" y="834"/>
                      <a:pt x="1293" y="839"/>
                    </a:cubicBezTo>
                    <a:cubicBezTo>
                      <a:pt x="1296" y="840"/>
                      <a:pt x="1299" y="841"/>
                      <a:pt x="1303" y="842"/>
                    </a:cubicBezTo>
                    <a:cubicBezTo>
                      <a:pt x="1307" y="843"/>
                      <a:pt x="1311" y="844"/>
                      <a:pt x="1315" y="844"/>
                    </a:cubicBezTo>
                    <a:cubicBezTo>
                      <a:pt x="1321" y="845"/>
                      <a:pt x="1327" y="845"/>
                      <a:pt x="1333" y="845"/>
                    </a:cubicBezTo>
                    <a:cubicBezTo>
                      <a:pt x="1346" y="845"/>
                      <a:pt x="1355" y="840"/>
                      <a:pt x="1361" y="831"/>
                    </a:cubicBezTo>
                    <a:cubicBezTo>
                      <a:pt x="1367" y="822"/>
                      <a:pt x="1371" y="812"/>
                      <a:pt x="1374" y="801"/>
                    </a:cubicBezTo>
                    <a:cubicBezTo>
                      <a:pt x="1376" y="790"/>
                      <a:pt x="1375" y="776"/>
                      <a:pt x="1370" y="758"/>
                    </a:cubicBezTo>
                    <a:cubicBezTo>
                      <a:pt x="1365" y="739"/>
                      <a:pt x="1357" y="718"/>
                      <a:pt x="1345" y="695"/>
                    </a:cubicBezTo>
                    <a:cubicBezTo>
                      <a:pt x="1341" y="688"/>
                      <a:pt x="1338" y="681"/>
                      <a:pt x="1333" y="674"/>
                    </a:cubicBezTo>
                    <a:cubicBezTo>
                      <a:pt x="1325" y="659"/>
                      <a:pt x="1314" y="643"/>
                      <a:pt x="1303" y="626"/>
                    </a:cubicBezTo>
                    <a:cubicBezTo>
                      <a:pt x="1285" y="600"/>
                      <a:pt x="1264" y="572"/>
                      <a:pt x="1240" y="543"/>
                    </a:cubicBezTo>
                    <a:cubicBezTo>
                      <a:pt x="1132" y="412"/>
                      <a:pt x="961" y="244"/>
                      <a:pt x="725" y="39"/>
                    </a:cubicBezTo>
                    <a:cubicBezTo>
                      <a:pt x="715" y="30"/>
                      <a:pt x="705" y="22"/>
                      <a:pt x="695" y="13"/>
                    </a:cubicBezTo>
                    <a:cubicBezTo>
                      <a:pt x="691" y="9"/>
                      <a:pt x="686" y="4"/>
                      <a:pt x="682" y="0"/>
                    </a:cubicBezTo>
                    <a:cubicBezTo>
                      <a:pt x="698" y="13"/>
                      <a:pt x="713" y="26"/>
                      <a:pt x="728" y="39"/>
                    </a:cubicBezTo>
                    <a:cubicBezTo>
                      <a:pt x="808" y="108"/>
                      <a:pt x="880" y="173"/>
                      <a:pt x="945" y="234"/>
                    </a:cubicBezTo>
                    <a:cubicBezTo>
                      <a:pt x="1073" y="353"/>
                      <a:pt x="1174" y="456"/>
                      <a:pt x="1247" y="543"/>
                    </a:cubicBezTo>
                    <a:cubicBezTo>
                      <a:pt x="1268" y="568"/>
                      <a:pt x="1286" y="591"/>
                      <a:pt x="1303" y="613"/>
                    </a:cubicBezTo>
                    <a:cubicBezTo>
                      <a:pt x="1318" y="635"/>
                      <a:pt x="1332" y="655"/>
                      <a:pt x="1344" y="674"/>
                    </a:cubicBezTo>
                    <a:cubicBezTo>
                      <a:pt x="1348" y="681"/>
                      <a:pt x="1352" y="688"/>
                      <a:pt x="1356" y="695"/>
                    </a:cubicBezTo>
                    <a:cubicBezTo>
                      <a:pt x="1368" y="718"/>
                      <a:pt x="1378" y="739"/>
                      <a:pt x="1384" y="758"/>
                    </a:cubicBezTo>
                    <a:cubicBezTo>
                      <a:pt x="1388" y="772"/>
                      <a:pt x="1391" y="783"/>
                      <a:pt x="1392" y="793"/>
                    </a:cubicBezTo>
                    <a:cubicBezTo>
                      <a:pt x="1392" y="792"/>
                      <a:pt x="1392" y="792"/>
                      <a:pt x="1392" y="792"/>
                    </a:cubicBezTo>
                    <a:cubicBezTo>
                      <a:pt x="1394" y="808"/>
                      <a:pt x="1390" y="825"/>
                      <a:pt x="1380" y="8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Group 16"/>
            <p:cNvGrpSpPr/>
            <p:nvPr/>
          </p:nvGrpSpPr>
          <p:grpSpPr>
            <a:xfrm flipV="1">
              <a:off x="6197306" y="2102043"/>
              <a:ext cx="1871934" cy="1408423"/>
              <a:chOff x="3275012" y="2168525"/>
              <a:chExt cx="3154363" cy="2373313"/>
            </a:xfrm>
            <a:grpFill/>
          </p:grpSpPr>
          <p:sp>
            <p:nvSpPr>
              <p:cNvPr id="55" name="Freeform 5"/>
              <p:cNvSpPr/>
              <p:nvPr/>
            </p:nvSpPr>
            <p:spPr bwMode="auto">
              <a:xfrm>
                <a:off x="3275012" y="2443163"/>
                <a:ext cx="3122613" cy="2098675"/>
              </a:xfrm>
              <a:custGeom>
                <a:avLst/>
                <a:gdLst/>
                <a:ahLst/>
                <a:cxnLst>
                  <a:cxn ang="0">
                    <a:pos x="1380" y="721"/>
                  </a:cxn>
                  <a:cxn ang="0">
                    <a:pos x="1375" y="732"/>
                  </a:cxn>
                  <a:cxn ang="0">
                    <a:pos x="1339" y="790"/>
                  </a:cxn>
                  <a:cxn ang="0">
                    <a:pos x="1319" y="816"/>
                  </a:cxn>
                  <a:cxn ang="0">
                    <a:pos x="1303" y="834"/>
                  </a:cxn>
                  <a:cxn ang="0">
                    <a:pos x="1238" y="889"/>
                  </a:cxn>
                  <a:cxn ang="0">
                    <a:pos x="1223" y="899"/>
                  </a:cxn>
                  <a:cxn ang="0">
                    <a:pos x="1080" y="921"/>
                  </a:cxn>
                  <a:cxn ang="0">
                    <a:pos x="1044" y="916"/>
                  </a:cxn>
                  <a:cxn ang="0">
                    <a:pos x="786" y="819"/>
                  </a:cxn>
                  <a:cxn ang="0">
                    <a:pos x="416" y="587"/>
                  </a:cxn>
                  <a:cxn ang="0">
                    <a:pos x="269" y="477"/>
                  </a:cxn>
                  <a:cxn ang="0">
                    <a:pos x="219" y="437"/>
                  </a:cxn>
                  <a:cxn ang="0">
                    <a:pos x="203" y="425"/>
                  </a:cxn>
                  <a:cxn ang="0">
                    <a:pos x="203" y="426"/>
                  </a:cxn>
                  <a:cxn ang="0">
                    <a:pos x="106" y="540"/>
                  </a:cxn>
                  <a:cxn ang="0">
                    <a:pos x="0" y="0"/>
                  </a:cxn>
                  <a:cxn ang="0">
                    <a:pos x="563" y="0"/>
                  </a:cxn>
                  <a:cxn ang="0">
                    <a:pos x="489" y="89"/>
                  </a:cxn>
                  <a:cxn ang="0">
                    <a:pos x="465" y="117"/>
                  </a:cxn>
                  <a:cxn ang="0">
                    <a:pos x="480" y="130"/>
                  </a:cxn>
                  <a:cxn ang="0">
                    <a:pos x="638" y="280"/>
                  </a:cxn>
                  <a:cxn ang="0">
                    <a:pos x="1028" y="602"/>
                  </a:cxn>
                  <a:cxn ang="0">
                    <a:pos x="1045" y="615"/>
                  </a:cxn>
                  <a:cxn ang="0">
                    <a:pos x="1080" y="639"/>
                  </a:cxn>
                  <a:cxn ang="0">
                    <a:pos x="1195" y="708"/>
                  </a:cxn>
                  <a:cxn ang="0">
                    <a:pos x="1250" y="733"/>
                  </a:cxn>
                  <a:cxn ang="0">
                    <a:pos x="1303" y="746"/>
                  </a:cxn>
                  <a:cxn ang="0">
                    <a:pos x="1315" y="748"/>
                  </a:cxn>
                  <a:cxn ang="0">
                    <a:pos x="1342" y="746"/>
                  </a:cxn>
                  <a:cxn ang="0">
                    <a:pos x="1370" y="732"/>
                  </a:cxn>
                  <a:cxn ang="0">
                    <a:pos x="1380" y="721"/>
                  </a:cxn>
                </a:cxnLst>
                <a:rect l="0" t="0" r="r" b="b"/>
                <a:pathLst>
                  <a:path w="1380" h="926">
                    <a:moveTo>
                      <a:pt x="1380" y="721"/>
                    </a:moveTo>
                    <a:cubicBezTo>
                      <a:pt x="1379" y="724"/>
                      <a:pt x="1377" y="728"/>
                      <a:pt x="1375" y="732"/>
                    </a:cubicBezTo>
                    <a:cubicBezTo>
                      <a:pt x="1364" y="752"/>
                      <a:pt x="1352" y="772"/>
                      <a:pt x="1339" y="790"/>
                    </a:cubicBezTo>
                    <a:cubicBezTo>
                      <a:pt x="1333" y="799"/>
                      <a:pt x="1326" y="807"/>
                      <a:pt x="1319" y="816"/>
                    </a:cubicBezTo>
                    <a:cubicBezTo>
                      <a:pt x="1314" y="822"/>
                      <a:pt x="1308" y="828"/>
                      <a:pt x="1303" y="834"/>
                    </a:cubicBezTo>
                    <a:cubicBezTo>
                      <a:pt x="1283" y="854"/>
                      <a:pt x="1261" y="873"/>
                      <a:pt x="1238" y="889"/>
                    </a:cubicBezTo>
                    <a:cubicBezTo>
                      <a:pt x="1233" y="893"/>
                      <a:pt x="1228" y="896"/>
                      <a:pt x="1223" y="899"/>
                    </a:cubicBezTo>
                    <a:cubicBezTo>
                      <a:pt x="1185" y="919"/>
                      <a:pt x="1137" y="926"/>
                      <a:pt x="1080" y="921"/>
                    </a:cubicBezTo>
                    <a:cubicBezTo>
                      <a:pt x="1068" y="920"/>
                      <a:pt x="1056" y="918"/>
                      <a:pt x="1044" y="916"/>
                    </a:cubicBezTo>
                    <a:cubicBezTo>
                      <a:pt x="971" y="903"/>
                      <a:pt x="884" y="871"/>
                      <a:pt x="786" y="819"/>
                    </a:cubicBezTo>
                    <a:cubicBezTo>
                      <a:pt x="416" y="587"/>
                      <a:pt x="416" y="587"/>
                      <a:pt x="416" y="587"/>
                    </a:cubicBezTo>
                    <a:cubicBezTo>
                      <a:pt x="269" y="477"/>
                      <a:pt x="269" y="477"/>
                      <a:pt x="269" y="477"/>
                    </a:cubicBezTo>
                    <a:cubicBezTo>
                      <a:pt x="253" y="464"/>
                      <a:pt x="236" y="451"/>
                      <a:pt x="219" y="437"/>
                    </a:cubicBezTo>
                    <a:cubicBezTo>
                      <a:pt x="213" y="433"/>
                      <a:pt x="208" y="429"/>
                      <a:pt x="203" y="425"/>
                    </a:cubicBezTo>
                    <a:cubicBezTo>
                      <a:pt x="203" y="426"/>
                      <a:pt x="203" y="426"/>
                      <a:pt x="203" y="426"/>
                    </a:cubicBezTo>
                    <a:cubicBezTo>
                      <a:pt x="106" y="540"/>
                      <a:pt x="106" y="540"/>
                      <a:pt x="106" y="54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3" y="0"/>
                      <a:pt x="563" y="0"/>
                      <a:pt x="563" y="0"/>
                    </a:cubicBezTo>
                    <a:cubicBezTo>
                      <a:pt x="489" y="89"/>
                      <a:pt x="489" y="89"/>
                      <a:pt x="489" y="89"/>
                    </a:cubicBezTo>
                    <a:cubicBezTo>
                      <a:pt x="465" y="117"/>
                      <a:pt x="465" y="117"/>
                      <a:pt x="465" y="117"/>
                    </a:cubicBezTo>
                    <a:cubicBezTo>
                      <a:pt x="470" y="121"/>
                      <a:pt x="474" y="125"/>
                      <a:pt x="480" y="130"/>
                    </a:cubicBezTo>
                    <a:cubicBezTo>
                      <a:pt x="535" y="183"/>
                      <a:pt x="588" y="233"/>
                      <a:pt x="638" y="280"/>
                    </a:cubicBezTo>
                    <a:cubicBezTo>
                      <a:pt x="1028" y="602"/>
                      <a:pt x="1028" y="602"/>
                      <a:pt x="1028" y="602"/>
                    </a:cubicBezTo>
                    <a:cubicBezTo>
                      <a:pt x="1045" y="615"/>
                      <a:pt x="1045" y="615"/>
                      <a:pt x="1045" y="615"/>
                    </a:cubicBezTo>
                    <a:cubicBezTo>
                      <a:pt x="1057" y="623"/>
                      <a:pt x="1069" y="631"/>
                      <a:pt x="1080" y="639"/>
                    </a:cubicBezTo>
                    <a:cubicBezTo>
                      <a:pt x="1123" y="668"/>
                      <a:pt x="1161" y="691"/>
                      <a:pt x="1195" y="708"/>
                    </a:cubicBezTo>
                    <a:cubicBezTo>
                      <a:pt x="1215" y="718"/>
                      <a:pt x="1233" y="726"/>
                      <a:pt x="1250" y="733"/>
                    </a:cubicBezTo>
                    <a:cubicBezTo>
                      <a:pt x="1269" y="740"/>
                      <a:pt x="1287" y="744"/>
                      <a:pt x="1303" y="746"/>
                    </a:cubicBezTo>
                    <a:cubicBezTo>
                      <a:pt x="1307" y="747"/>
                      <a:pt x="1311" y="747"/>
                      <a:pt x="1315" y="748"/>
                    </a:cubicBezTo>
                    <a:cubicBezTo>
                      <a:pt x="1325" y="748"/>
                      <a:pt x="1334" y="747"/>
                      <a:pt x="1342" y="746"/>
                    </a:cubicBezTo>
                    <a:cubicBezTo>
                      <a:pt x="1353" y="743"/>
                      <a:pt x="1362" y="739"/>
                      <a:pt x="1370" y="732"/>
                    </a:cubicBezTo>
                    <a:cubicBezTo>
                      <a:pt x="1374" y="729"/>
                      <a:pt x="1377" y="725"/>
                      <a:pt x="1380" y="7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4848225" y="2198688"/>
                <a:ext cx="1541463" cy="1885950"/>
              </a:xfrm>
              <a:custGeom>
                <a:avLst/>
                <a:gdLst/>
                <a:ahLst/>
                <a:cxnLst>
                  <a:cxn ang="0">
                    <a:pos x="558" y="810"/>
                  </a:cxn>
                  <a:cxn ang="0">
                    <a:pos x="514" y="661"/>
                  </a:cxn>
                  <a:cxn ang="0">
                    <a:pos x="500" y="634"/>
                  </a:cxn>
                  <a:cxn ang="0">
                    <a:pos x="24" y="26"/>
                  </a:cxn>
                  <a:cxn ang="0">
                    <a:pos x="0" y="0"/>
                  </a:cxn>
                  <a:cxn ang="0">
                    <a:pos x="30" y="26"/>
                  </a:cxn>
                  <a:cxn ang="0">
                    <a:pos x="545" y="530"/>
                  </a:cxn>
                  <a:cxn ang="0">
                    <a:pos x="608" y="613"/>
                  </a:cxn>
                  <a:cxn ang="0">
                    <a:pos x="638" y="661"/>
                  </a:cxn>
                  <a:cxn ang="0">
                    <a:pos x="650" y="682"/>
                  </a:cxn>
                  <a:cxn ang="0">
                    <a:pos x="675" y="745"/>
                  </a:cxn>
                  <a:cxn ang="0">
                    <a:pos x="679" y="788"/>
                  </a:cxn>
                  <a:cxn ang="0">
                    <a:pos x="666" y="818"/>
                  </a:cxn>
                  <a:cxn ang="0">
                    <a:pos x="638" y="832"/>
                  </a:cxn>
                  <a:cxn ang="0">
                    <a:pos x="620" y="831"/>
                  </a:cxn>
                  <a:cxn ang="0">
                    <a:pos x="608" y="829"/>
                  </a:cxn>
                  <a:cxn ang="0">
                    <a:pos x="598" y="826"/>
                  </a:cxn>
                  <a:cxn ang="0">
                    <a:pos x="558" y="810"/>
                  </a:cxn>
                </a:cxnLst>
                <a:rect l="0" t="0" r="r" b="b"/>
                <a:pathLst>
                  <a:path w="681" h="832">
                    <a:moveTo>
                      <a:pt x="558" y="810"/>
                    </a:moveTo>
                    <a:cubicBezTo>
                      <a:pt x="558" y="770"/>
                      <a:pt x="543" y="721"/>
                      <a:pt x="514" y="661"/>
                    </a:cubicBezTo>
                    <a:cubicBezTo>
                      <a:pt x="510" y="652"/>
                      <a:pt x="505" y="643"/>
                      <a:pt x="500" y="634"/>
                    </a:cubicBezTo>
                    <a:cubicBezTo>
                      <a:pt x="422" y="486"/>
                      <a:pt x="263" y="284"/>
                      <a:pt x="24" y="26"/>
                    </a:cubicBezTo>
                    <a:cubicBezTo>
                      <a:pt x="16" y="17"/>
                      <a:pt x="8" y="9"/>
                      <a:pt x="0" y="0"/>
                    </a:cubicBezTo>
                    <a:cubicBezTo>
                      <a:pt x="10" y="9"/>
                      <a:pt x="20" y="17"/>
                      <a:pt x="30" y="26"/>
                    </a:cubicBezTo>
                    <a:cubicBezTo>
                      <a:pt x="266" y="231"/>
                      <a:pt x="437" y="399"/>
                      <a:pt x="545" y="530"/>
                    </a:cubicBezTo>
                    <a:cubicBezTo>
                      <a:pt x="569" y="559"/>
                      <a:pt x="590" y="587"/>
                      <a:pt x="608" y="613"/>
                    </a:cubicBezTo>
                    <a:cubicBezTo>
                      <a:pt x="619" y="630"/>
                      <a:pt x="630" y="646"/>
                      <a:pt x="638" y="661"/>
                    </a:cubicBezTo>
                    <a:cubicBezTo>
                      <a:pt x="643" y="668"/>
                      <a:pt x="646" y="675"/>
                      <a:pt x="650" y="682"/>
                    </a:cubicBezTo>
                    <a:cubicBezTo>
                      <a:pt x="662" y="705"/>
                      <a:pt x="670" y="726"/>
                      <a:pt x="675" y="745"/>
                    </a:cubicBezTo>
                    <a:cubicBezTo>
                      <a:pt x="680" y="763"/>
                      <a:pt x="681" y="777"/>
                      <a:pt x="679" y="788"/>
                    </a:cubicBezTo>
                    <a:cubicBezTo>
                      <a:pt x="676" y="799"/>
                      <a:pt x="672" y="809"/>
                      <a:pt x="666" y="818"/>
                    </a:cubicBezTo>
                    <a:cubicBezTo>
                      <a:pt x="660" y="827"/>
                      <a:pt x="651" y="832"/>
                      <a:pt x="638" y="832"/>
                    </a:cubicBezTo>
                    <a:cubicBezTo>
                      <a:pt x="632" y="832"/>
                      <a:pt x="626" y="832"/>
                      <a:pt x="620" y="831"/>
                    </a:cubicBezTo>
                    <a:cubicBezTo>
                      <a:pt x="616" y="831"/>
                      <a:pt x="612" y="830"/>
                      <a:pt x="608" y="829"/>
                    </a:cubicBezTo>
                    <a:cubicBezTo>
                      <a:pt x="604" y="828"/>
                      <a:pt x="601" y="827"/>
                      <a:pt x="598" y="826"/>
                    </a:cubicBezTo>
                    <a:cubicBezTo>
                      <a:pt x="584" y="821"/>
                      <a:pt x="571" y="816"/>
                      <a:pt x="558" y="8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7"/>
              <p:cNvSpPr>
                <a:spLocks noEditPoints="1"/>
              </p:cNvSpPr>
              <p:nvPr/>
            </p:nvSpPr>
            <p:spPr bwMode="auto">
              <a:xfrm>
                <a:off x="3275012" y="2168525"/>
                <a:ext cx="3154363" cy="1970088"/>
              </a:xfrm>
              <a:custGeom>
                <a:avLst/>
                <a:gdLst/>
                <a:ahLst/>
                <a:cxnLst>
                  <a:cxn ang="0">
                    <a:pos x="0" y="121"/>
                  </a:cxn>
                  <a:cxn ang="0">
                    <a:pos x="19" y="106"/>
                  </a:cxn>
                  <a:cxn ang="0">
                    <a:pos x="547" y="106"/>
                  </a:cxn>
                  <a:cxn ang="0">
                    <a:pos x="563" y="121"/>
                  </a:cxn>
                  <a:cxn ang="0">
                    <a:pos x="0" y="121"/>
                  </a:cxn>
                  <a:cxn ang="0">
                    <a:pos x="1380" y="842"/>
                  </a:cxn>
                  <a:cxn ang="0">
                    <a:pos x="1370" y="853"/>
                  </a:cxn>
                  <a:cxn ang="0">
                    <a:pos x="1342" y="867"/>
                  </a:cxn>
                  <a:cxn ang="0">
                    <a:pos x="1315" y="869"/>
                  </a:cxn>
                  <a:cxn ang="0">
                    <a:pos x="1303" y="867"/>
                  </a:cxn>
                  <a:cxn ang="0">
                    <a:pos x="1250" y="854"/>
                  </a:cxn>
                  <a:cxn ang="0">
                    <a:pos x="1195" y="829"/>
                  </a:cxn>
                  <a:cxn ang="0">
                    <a:pos x="1080" y="760"/>
                  </a:cxn>
                  <a:cxn ang="0">
                    <a:pos x="1045" y="736"/>
                  </a:cxn>
                  <a:cxn ang="0">
                    <a:pos x="1028" y="723"/>
                  </a:cxn>
                  <a:cxn ang="0">
                    <a:pos x="638" y="401"/>
                  </a:cxn>
                  <a:cxn ang="0">
                    <a:pos x="480" y="251"/>
                  </a:cxn>
                  <a:cxn ang="0">
                    <a:pos x="465" y="238"/>
                  </a:cxn>
                  <a:cxn ang="0">
                    <a:pos x="489" y="210"/>
                  </a:cxn>
                  <a:cxn ang="0">
                    <a:pos x="1044" y="691"/>
                  </a:cxn>
                  <a:cxn ang="0">
                    <a:pos x="1119" y="745"/>
                  </a:cxn>
                  <a:cxn ang="0">
                    <a:pos x="1195" y="793"/>
                  </a:cxn>
                  <a:cxn ang="0">
                    <a:pos x="1235" y="814"/>
                  </a:cxn>
                  <a:cxn ang="0">
                    <a:pos x="1253" y="823"/>
                  </a:cxn>
                  <a:cxn ang="0">
                    <a:pos x="1293" y="839"/>
                  </a:cxn>
                  <a:cxn ang="0">
                    <a:pos x="1303" y="842"/>
                  </a:cxn>
                  <a:cxn ang="0">
                    <a:pos x="1315" y="844"/>
                  </a:cxn>
                  <a:cxn ang="0">
                    <a:pos x="1333" y="845"/>
                  </a:cxn>
                  <a:cxn ang="0">
                    <a:pos x="1361" y="831"/>
                  </a:cxn>
                  <a:cxn ang="0">
                    <a:pos x="1374" y="801"/>
                  </a:cxn>
                  <a:cxn ang="0">
                    <a:pos x="1370" y="758"/>
                  </a:cxn>
                  <a:cxn ang="0">
                    <a:pos x="1345" y="695"/>
                  </a:cxn>
                  <a:cxn ang="0">
                    <a:pos x="1333" y="674"/>
                  </a:cxn>
                  <a:cxn ang="0">
                    <a:pos x="1303" y="626"/>
                  </a:cxn>
                  <a:cxn ang="0">
                    <a:pos x="1240" y="543"/>
                  </a:cxn>
                  <a:cxn ang="0">
                    <a:pos x="725" y="39"/>
                  </a:cxn>
                  <a:cxn ang="0">
                    <a:pos x="695" y="13"/>
                  </a:cxn>
                  <a:cxn ang="0">
                    <a:pos x="682" y="0"/>
                  </a:cxn>
                  <a:cxn ang="0">
                    <a:pos x="728" y="39"/>
                  </a:cxn>
                  <a:cxn ang="0">
                    <a:pos x="945" y="234"/>
                  </a:cxn>
                  <a:cxn ang="0">
                    <a:pos x="1247" y="543"/>
                  </a:cxn>
                  <a:cxn ang="0">
                    <a:pos x="1303" y="613"/>
                  </a:cxn>
                  <a:cxn ang="0">
                    <a:pos x="1344" y="674"/>
                  </a:cxn>
                  <a:cxn ang="0">
                    <a:pos x="1356" y="695"/>
                  </a:cxn>
                  <a:cxn ang="0">
                    <a:pos x="1384" y="758"/>
                  </a:cxn>
                  <a:cxn ang="0">
                    <a:pos x="1392" y="793"/>
                  </a:cxn>
                  <a:cxn ang="0">
                    <a:pos x="1392" y="792"/>
                  </a:cxn>
                  <a:cxn ang="0">
                    <a:pos x="1380" y="842"/>
                  </a:cxn>
                </a:cxnLst>
                <a:rect l="0" t="0" r="r" b="b"/>
                <a:pathLst>
                  <a:path w="1394" h="869">
                    <a:moveTo>
                      <a:pt x="0" y="121"/>
                    </a:moveTo>
                    <a:cubicBezTo>
                      <a:pt x="19" y="106"/>
                      <a:pt x="19" y="106"/>
                      <a:pt x="19" y="106"/>
                    </a:cubicBezTo>
                    <a:cubicBezTo>
                      <a:pt x="547" y="106"/>
                      <a:pt x="547" y="106"/>
                      <a:pt x="547" y="106"/>
                    </a:cubicBezTo>
                    <a:cubicBezTo>
                      <a:pt x="563" y="121"/>
                      <a:pt x="563" y="121"/>
                      <a:pt x="563" y="121"/>
                    </a:cubicBezTo>
                    <a:lnTo>
                      <a:pt x="0" y="121"/>
                    </a:lnTo>
                    <a:close/>
                    <a:moveTo>
                      <a:pt x="1380" y="842"/>
                    </a:moveTo>
                    <a:cubicBezTo>
                      <a:pt x="1377" y="846"/>
                      <a:pt x="1374" y="850"/>
                      <a:pt x="1370" y="853"/>
                    </a:cubicBezTo>
                    <a:cubicBezTo>
                      <a:pt x="1362" y="860"/>
                      <a:pt x="1353" y="864"/>
                      <a:pt x="1342" y="867"/>
                    </a:cubicBezTo>
                    <a:cubicBezTo>
                      <a:pt x="1334" y="868"/>
                      <a:pt x="1325" y="869"/>
                      <a:pt x="1315" y="869"/>
                    </a:cubicBezTo>
                    <a:cubicBezTo>
                      <a:pt x="1311" y="868"/>
                      <a:pt x="1307" y="868"/>
                      <a:pt x="1303" y="867"/>
                    </a:cubicBezTo>
                    <a:cubicBezTo>
                      <a:pt x="1287" y="865"/>
                      <a:pt x="1269" y="861"/>
                      <a:pt x="1250" y="854"/>
                    </a:cubicBezTo>
                    <a:cubicBezTo>
                      <a:pt x="1233" y="847"/>
                      <a:pt x="1215" y="839"/>
                      <a:pt x="1195" y="829"/>
                    </a:cubicBezTo>
                    <a:cubicBezTo>
                      <a:pt x="1161" y="812"/>
                      <a:pt x="1123" y="789"/>
                      <a:pt x="1080" y="760"/>
                    </a:cubicBezTo>
                    <a:cubicBezTo>
                      <a:pt x="1069" y="752"/>
                      <a:pt x="1057" y="744"/>
                      <a:pt x="1045" y="736"/>
                    </a:cubicBezTo>
                    <a:cubicBezTo>
                      <a:pt x="1028" y="723"/>
                      <a:pt x="1028" y="723"/>
                      <a:pt x="1028" y="723"/>
                    </a:cubicBezTo>
                    <a:cubicBezTo>
                      <a:pt x="638" y="401"/>
                      <a:pt x="638" y="401"/>
                      <a:pt x="638" y="401"/>
                    </a:cubicBezTo>
                    <a:cubicBezTo>
                      <a:pt x="588" y="354"/>
                      <a:pt x="535" y="304"/>
                      <a:pt x="480" y="251"/>
                    </a:cubicBezTo>
                    <a:cubicBezTo>
                      <a:pt x="474" y="246"/>
                      <a:pt x="470" y="242"/>
                      <a:pt x="465" y="238"/>
                    </a:cubicBezTo>
                    <a:cubicBezTo>
                      <a:pt x="489" y="210"/>
                      <a:pt x="489" y="210"/>
                      <a:pt x="489" y="210"/>
                    </a:cubicBezTo>
                    <a:cubicBezTo>
                      <a:pt x="716" y="425"/>
                      <a:pt x="901" y="585"/>
                      <a:pt x="1044" y="691"/>
                    </a:cubicBezTo>
                    <a:cubicBezTo>
                      <a:pt x="1071" y="711"/>
                      <a:pt x="1095" y="729"/>
                      <a:pt x="1119" y="745"/>
                    </a:cubicBezTo>
                    <a:cubicBezTo>
                      <a:pt x="1146" y="763"/>
                      <a:pt x="1172" y="779"/>
                      <a:pt x="1195" y="793"/>
                    </a:cubicBezTo>
                    <a:cubicBezTo>
                      <a:pt x="1209" y="801"/>
                      <a:pt x="1223" y="808"/>
                      <a:pt x="1235" y="814"/>
                    </a:cubicBezTo>
                    <a:cubicBezTo>
                      <a:pt x="1241" y="817"/>
                      <a:pt x="1247" y="820"/>
                      <a:pt x="1253" y="823"/>
                    </a:cubicBezTo>
                    <a:cubicBezTo>
                      <a:pt x="1266" y="829"/>
                      <a:pt x="1279" y="834"/>
                      <a:pt x="1293" y="839"/>
                    </a:cubicBezTo>
                    <a:cubicBezTo>
                      <a:pt x="1296" y="840"/>
                      <a:pt x="1299" y="841"/>
                      <a:pt x="1303" y="842"/>
                    </a:cubicBezTo>
                    <a:cubicBezTo>
                      <a:pt x="1307" y="843"/>
                      <a:pt x="1311" y="844"/>
                      <a:pt x="1315" y="844"/>
                    </a:cubicBezTo>
                    <a:cubicBezTo>
                      <a:pt x="1321" y="845"/>
                      <a:pt x="1327" y="845"/>
                      <a:pt x="1333" y="845"/>
                    </a:cubicBezTo>
                    <a:cubicBezTo>
                      <a:pt x="1346" y="845"/>
                      <a:pt x="1355" y="840"/>
                      <a:pt x="1361" y="831"/>
                    </a:cubicBezTo>
                    <a:cubicBezTo>
                      <a:pt x="1367" y="822"/>
                      <a:pt x="1371" y="812"/>
                      <a:pt x="1374" y="801"/>
                    </a:cubicBezTo>
                    <a:cubicBezTo>
                      <a:pt x="1376" y="790"/>
                      <a:pt x="1375" y="776"/>
                      <a:pt x="1370" y="758"/>
                    </a:cubicBezTo>
                    <a:cubicBezTo>
                      <a:pt x="1365" y="739"/>
                      <a:pt x="1357" y="718"/>
                      <a:pt x="1345" y="695"/>
                    </a:cubicBezTo>
                    <a:cubicBezTo>
                      <a:pt x="1341" y="688"/>
                      <a:pt x="1338" y="681"/>
                      <a:pt x="1333" y="674"/>
                    </a:cubicBezTo>
                    <a:cubicBezTo>
                      <a:pt x="1325" y="659"/>
                      <a:pt x="1314" y="643"/>
                      <a:pt x="1303" y="626"/>
                    </a:cubicBezTo>
                    <a:cubicBezTo>
                      <a:pt x="1285" y="600"/>
                      <a:pt x="1264" y="572"/>
                      <a:pt x="1240" y="543"/>
                    </a:cubicBezTo>
                    <a:cubicBezTo>
                      <a:pt x="1132" y="412"/>
                      <a:pt x="961" y="244"/>
                      <a:pt x="725" y="39"/>
                    </a:cubicBezTo>
                    <a:cubicBezTo>
                      <a:pt x="715" y="30"/>
                      <a:pt x="705" y="22"/>
                      <a:pt x="695" y="13"/>
                    </a:cubicBezTo>
                    <a:cubicBezTo>
                      <a:pt x="691" y="9"/>
                      <a:pt x="686" y="4"/>
                      <a:pt x="682" y="0"/>
                    </a:cubicBezTo>
                    <a:cubicBezTo>
                      <a:pt x="698" y="13"/>
                      <a:pt x="713" y="26"/>
                      <a:pt x="728" y="39"/>
                    </a:cubicBezTo>
                    <a:cubicBezTo>
                      <a:pt x="808" y="108"/>
                      <a:pt x="880" y="173"/>
                      <a:pt x="945" y="234"/>
                    </a:cubicBezTo>
                    <a:cubicBezTo>
                      <a:pt x="1073" y="353"/>
                      <a:pt x="1174" y="456"/>
                      <a:pt x="1247" y="543"/>
                    </a:cubicBezTo>
                    <a:cubicBezTo>
                      <a:pt x="1268" y="568"/>
                      <a:pt x="1286" y="591"/>
                      <a:pt x="1303" y="613"/>
                    </a:cubicBezTo>
                    <a:cubicBezTo>
                      <a:pt x="1318" y="635"/>
                      <a:pt x="1332" y="655"/>
                      <a:pt x="1344" y="674"/>
                    </a:cubicBezTo>
                    <a:cubicBezTo>
                      <a:pt x="1348" y="681"/>
                      <a:pt x="1352" y="688"/>
                      <a:pt x="1356" y="695"/>
                    </a:cubicBezTo>
                    <a:cubicBezTo>
                      <a:pt x="1368" y="718"/>
                      <a:pt x="1378" y="739"/>
                      <a:pt x="1384" y="758"/>
                    </a:cubicBezTo>
                    <a:cubicBezTo>
                      <a:pt x="1388" y="772"/>
                      <a:pt x="1391" y="783"/>
                      <a:pt x="1392" y="793"/>
                    </a:cubicBezTo>
                    <a:cubicBezTo>
                      <a:pt x="1392" y="792"/>
                      <a:pt x="1392" y="792"/>
                      <a:pt x="1392" y="792"/>
                    </a:cubicBezTo>
                    <a:cubicBezTo>
                      <a:pt x="1394" y="808"/>
                      <a:pt x="1390" y="825"/>
                      <a:pt x="1380" y="8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Group 20"/>
            <p:cNvGrpSpPr/>
            <p:nvPr/>
          </p:nvGrpSpPr>
          <p:grpSpPr>
            <a:xfrm flipH="1" flipV="1">
              <a:off x="3876366" y="2119943"/>
              <a:ext cx="1871934" cy="1408423"/>
              <a:chOff x="3275012" y="2168525"/>
              <a:chExt cx="3154363" cy="2373313"/>
            </a:xfrm>
            <a:grpFill/>
          </p:grpSpPr>
          <p:sp>
            <p:nvSpPr>
              <p:cNvPr id="48" name="Freeform 5"/>
              <p:cNvSpPr/>
              <p:nvPr/>
            </p:nvSpPr>
            <p:spPr bwMode="auto">
              <a:xfrm>
                <a:off x="3275012" y="2443163"/>
                <a:ext cx="3122613" cy="2098675"/>
              </a:xfrm>
              <a:custGeom>
                <a:avLst/>
                <a:gdLst/>
                <a:ahLst/>
                <a:cxnLst>
                  <a:cxn ang="0">
                    <a:pos x="1380" y="721"/>
                  </a:cxn>
                  <a:cxn ang="0">
                    <a:pos x="1375" y="732"/>
                  </a:cxn>
                  <a:cxn ang="0">
                    <a:pos x="1339" y="790"/>
                  </a:cxn>
                  <a:cxn ang="0">
                    <a:pos x="1319" y="816"/>
                  </a:cxn>
                  <a:cxn ang="0">
                    <a:pos x="1303" y="834"/>
                  </a:cxn>
                  <a:cxn ang="0">
                    <a:pos x="1238" y="889"/>
                  </a:cxn>
                  <a:cxn ang="0">
                    <a:pos x="1223" y="899"/>
                  </a:cxn>
                  <a:cxn ang="0">
                    <a:pos x="1080" y="921"/>
                  </a:cxn>
                  <a:cxn ang="0">
                    <a:pos x="1044" y="916"/>
                  </a:cxn>
                  <a:cxn ang="0">
                    <a:pos x="786" y="819"/>
                  </a:cxn>
                  <a:cxn ang="0">
                    <a:pos x="416" y="587"/>
                  </a:cxn>
                  <a:cxn ang="0">
                    <a:pos x="269" y="477"/>
                  </a:cxn>
                  <a:cxn ang="0">
                    <a:pos x="219" y="437"/>
                  </a:cxn>
                  <a:cxn ang="0">
                    <a:pos x="203" y="425"/>
                  </a:cxn>
                  <a:cxn ang="0">
                    <a:pos x="203" y="426"/>
                  </a:cxn>
                  <a:cxn ang="0">
                    <a:pos x="106" y="540"/>
                  </a:cxn>
                  <a:cxn ang="0">
                    <a:pos x="0" y="0"/>
                  </a:cxn>
                  <a:cxn ang="0">
                    <a:pos x="563" y="0"/>
                  </a:cxn>
                  <a:cxn ang="0">
                    <a:pos x="489" y="89"/>
                  </a:cxn>
                  <a:cxn ang="0">
                    <a:pos x="465" y="117"/>
                  </a:cxn>
                  <a:cxn ang="0">
                    <a:pos x="480" y="130"/>
                  </a:cxn>
                  <a:cxn ang="0">
                    <a:pos x="638" y="280"/>
                  </a:cxn>
                  <a:cxn ang="0">
                    <a:pos x="1028" y="602"/>
                  </a:cxn>
                  <a:cxn ang="0">
                    <a:pos x="1045" y="615"/>
                  </a:cxn>
                  <a:cxn ang="0">
                    <a:pos x="1080" y="639"/>
                  </a:cxn>
                  <a:cxn ang="0">
                    <a:pos x="1195" y="708"/>
                  </a:cxn>
                  <a:cxn ang="0">
                    <a:pos x="1250" y="733"/>
                  </a:cxn>
                  <a:cxn ang="0">
                    <a:pos x="1303" y="746"/>
                  </a:cxn>
                  <a:cxn ang="0">
                    <a:pos x="1315" y="748"/>
                  </a:cxn>
                  <a:cxn ang="0">
                    <a:pos x="1342" y="746"/>
                  </a:cxn>
                  <a:cxn ang="0">
                    <a:pos x="1370" y="732"/>
                  </a:cxn>
                  <a:cxn ang="0">
                    <a:pos x="1380" y="721"/>
                  </a:cxn>
                </a:cxnLst>
                <a:rect l="0" t="0" r="r" b="b"/>
                <a:pathLst>
                  <a:path w="1380" h="926">
                    <a:moveTo>
                      <a:pt x="1380" y="721"/>
                    </a:moveTo>
                    <a:cubicBezTo>
                      <a:pt x="1379" y="724"/>
                      <a:pt x="1377" y="728"/>
                      <a:pt x="1375" y="732"/>
                    </a:cubicBezTo>
                    <a:cubicBezTo>
                      <a:pt x="1364" y="752"/>
                      <a:pt x="1352" y="772"/>
                      <a:pt x="1339" y="790"/>
                    </a:cubicBezTo>
                    <a:cubicBezTo>
                      <a:pt x="1333" y="799"/>
                      <a:pt x="1326" y="807"/>
                      <a:pt x="1319" y="816"/>
                    </a:cubicBezTo>
                    <a:cubicBezTo>
                      <a:pt x="1314" y="822"/>
                      <a:pt x="1308" y="828"/>
                      <a:pt x="1303" y="834"/>
                    </a:cubicBezTo>
                    <a:cubicBezTo>
                      <a:pt x="1283" y="854"/>
                      <a:pt x="1261" y="873"/>
                      <a:pt x="1238" y="889"/>
                    </a:cubicBezTo>
                    <a:cubicBezTo>
                      <a:pt x="1233" y="893"/>
                      <a:pt x="1228" y="896"/>
                      <a:pt x="1223" y="899"/>
                    </a:cubicBezTo>
                    <a:cubicBezTo>
                      <a:pt x="1185" y="919"/>
                      <a:pt x="1137" y="926"/>
                      <a:pt x="1080" y="921"/>
                    </a:cubicBezTo>
                    <a:cubicBezTo>
                      <a:pt x="1068" y="920"/>
                      <a:pt x="1056" y="918"/>
                      <a:pt x="1044" y="916"/>
                    </a:cubicBezTo>
                    <a:cubicBezTo>
                      <a:pt x="971" y="903"/>
                      <a:pt x="884" y="871"/>
                      <a:pt x="786" y="819"/>
                    </a:cubicBezTo>
                    <a:cubicBezTo>
                      <a:pt x="416" y="587"/>
                      <a:pt x="416" y="587"/>
                      <a:pt x="416" y="587"/>
                    </a:cubicBezTo>
                    <a:cubicBezTo>
                      <a:pt x="269" y="477"/>
                      <a:pt x="269" y="477"/>
                      <a:pt x="269" y="477"/>
                    </a:cubicBezTo>
                    <a:cubicBezTo>
                      <a:pt x="253" y="464"/>
                      <a:pt x="236" y="451"/>
                      <a:pt x="219" y="437"/>
                    </a:cubicBezTo>
                    <a:cubicBezTo>
                      <a:pt x="213" y="433"/>
                      <a:pt x="208" y="429"/>
                      <a:pt x="203" y="425"/>
                    </a:cubicBezTo>
                    <a:cubicBezTo>
                      <a:pt x="203" y="426"/>
                      <a:pt x="203" y="426"/>
                      <a:pt x="203" y="426"/>
                    </a:cubicBezTo>
                    <a:cubicBezTo>
                      <a:pt x="106" y="540"/>
                      <a:pt x="106" y="540"/>
                      <a:pt x="106" y="54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3" y="0"/>
                      <a:pt x="563" y="0"/>
                      <a:pt x="563" y="0"/>
                    </a:cubicBezTo>
                    <a:cubicBezTo>
                      <a:pt x="489" y="89"/>
                      <a:pt x="489" y="89"/>
                      <a:pt x="489" y="89"/>
                    </a:cubicBezTo>
                    <a:cubicBezTo>
                      <a:pt x="465" y="117"/>
                      <a:pt x="465" y="117"/>
                      <a:pt x="465" y="117"/>
                    </a:cubicBezTo>
                    <a:cubicBezTo>
                      <a:pt x="470" y="121"/>
                      <a:pt x="474" y="125"/>
                      <a:pt x="480" y="130"/>
                    </a:cubicBezTo>
                    <a:cubicBezTo>
                      <a:pt x="535" y="183"/>
                      <a:pt x="588" y="233"/>
                      <a:pt x="638" y="280"/>
                    </a:cubicBezTo>
                    <a:cubicBezTo>
                      <a:pt x="1028" y="602"/>
                      <a:pt x="1028" y="602"/>
                      <a:pt x="1028" y="602"/>
                    </a:cubicBezTo>
                    <a:cubicBezTo>
                      <a:pt x="1045" y="615"/>
                      <a:pt x="1045" y="615"/>
                      <a:pt x="1045" y="615"/>
                    </a:cubicBezTo>
                    <a:cubicBezTo>
                      <a:pt x="1057" y="623"/>
                      <a:pt x="1069" y="631"/>
                      <a:pt x="1080" y="639"/>
                    </a:cubicBezTo>
                    <a:cubicBezTo>
                      <a:pt x="1123" y="668"/>
                      <a:pt x="1161" y="691"/>
                      <a:pt x="1195" y="708"/>
                    </a:cubicBezTo>
                    <a:cubicBezTo>
                      <a:pt x="1215" y="718"/>
                      <a:pt x="1233" y="726"/>
                      <a:pt x="1250" y="733"/>
                    </a:cubicBezTo>
                    <a:cubicBezTo>
                      <a:pt x="1269" y="740"/>
                      <a:pt x="1287" y="744"/>
                      <a:pt x="1303" y="746"/>
                    </a:cubicBezTo>
                    <a:cubicBezTo>
                      <a:pt x="1307" y="747"/>
                      <a:pt x="1311" y="747"/>
                      <a:pt x="1315" y="748"/>
                    </a:cubicBezTo>
                    <a:cubicBezTo>
                      <a:pt x="1325" y="748"/>
                      <a:pt x="1334" y="747"/>
                      <a:pt x="1342" y="746"/>
                    </a:cubicBezTo>
                    <a:cubicBezTo>
                      <a:pt x="1353" y="743"/>
                      <a:pt x="1362" y="739"/>
                      <a:pt x="1370" y="732"/>
                    </a:cubicBezTo>
                    <a:cubicBezTo>
                      <a:pt x="1374" y="729"/>
                      <a:pt x="1377" y="725"/>
                      <a:pt x="1380" y="7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6"/>
              <p:cNvSpPr/>
              <p:nvPr/>
            </p:nvSpPr>
            <p:spPr bwMode="auto">
              <a:xfrm>
                <a:off x="4848226" y="2198687"/>
                <a:ext cx="1541463" cy="1885950"/>
              </a:xfrm>
              <a:custGeom>
                <a:avLst/>
                <a:gdLst/>
                <a:ahLst/>
                <a:cxnLst>
                  <a:cxn ang="0">
                    <a:pos x="558" y="810"/>
                  </a:cxn>
                  <a:cxn ang="0">
                    <a:pos x="514" y="661"/>
                  </a:cxn>
                  <a:cxn ang="0">
                    <a:pos x="500" y="634"/>
                  </a:cxn>
                  <a:cxn ang="0">
                    <a:pos x="24" y="26"/>
                  </a:cxn>
                  <a:cxn ang="0">
                    <a:pos x="0" y="0"/>
                  </a:cxn>
                  <a:cxn ang="0">
                    <a:pos x="30" y="26"/>
                  </a:cxn>
                  <a:cxn ang="0">
                    <a:pos x="545" y="530"/>
                  </a:cxn>
                  <a:cxn ang="0">
                    <a:pos x="608" y="613"/>
                  </a:cxn>
                  <a:cxn ang="0">
                    <a:pos x="638" y="661"/>
                  </a:cxn>
                  <a:cxn ang="0">
                    <a:pos x="650" y="682"/>
                  </a:cxn>
                  <a:cxn ang="0">
                    <a:pos x="675" y="745"/>
                  </a:cxn>
                  <a:cxn ang="0">
                    <a:pos x="679" y="788"/>
                  </a:cxn>
                  <a:cxn ang="0">
                    <a:pos x="666" y="818"/>
                  </a:cxn>
                  <a:cxn ang="0">
                    <a:pos x="638" y="832"/>
                  </a:cxn>
                  <a:cxn ang="0">
                    <a:pos x="620" y="831"/>
                  </a:cxn>
                  <a:cxn ang="0">
                    <a:pos x="608" y="829"/>
                  </a:cxn>
                  <a:cxn ang="0">
                    <a:pos x="598" y="826"/>
                  </a:cxn>
                  <a:cxn ang="0">
                    <a:pos x="558" y="810"/>
                  </a:cxn>
                </a:cxnLst>
                <a:rect l="0" t="0" r="r" b="b"/>
                <a:pathLst>
                  <a:path w="681" h="832">
                    <a:moveTo>
                      <a:pt x="558" y="810"/>
                    </a:moveTo>
                    <a:cubicBezTo>
                      <a:pt x="558" y="770"/>
                      <a:pt x="543" y="721"/>
                      <a:pt x="514" y="661"/>
                    </a:cubicBezTo>
                    <a:cubicBezTo>
                      <a:pt x="510" y="652"/>
                      <a:pt x="505" y="643"/>
                      <a:pt x="500" y="634"/>
                    </a:cubicBezTo>
                    <a:cubicBezTo>
                      <a:pt x="422" y="486"/>
                      <a:pt x="263" y="284"/>
                      <a:pt x="24" y="26"/>
                    </a:cubicBezTo>
                    <a:cubicBezTo>
                      <a:pt x="16" y="17"/>
                      <a:pt x="8" y="9"/>
                      <a:pt x="0" y="0"/>
                    </a:cubicBezTo>
                    <a:cubicBezTo>
                      <a:pt x="10" y="9"/>
                      <a:pt x="20" y="17"/>
                      <a:pt x="30" y="26"/>
                    </a:cubicBezTo>
                    <a:cubicBezTo>
                      <a:pt x="266" y="231"/>
                      <a:pt x="437" y="399"/>
                      <a:pt x="545" y="530"/>
                    </a:cubicBezTo>
                    <a:cubicBezTo>
                      <a:pt x="569" y="559"/>
                      <a:pt x="590" y="587"/>
                      <a:pt x="608" y="613"/>
                    </a:cubicBezTo>
                    <a:cubicBezTo>
                      <a:pt x="619" y="630"/>
                      <a:pt x="630" y="646"/>
                      <a:pt x="638" y="661"/>
                    </a:cubicBezTo>
                    <a:cubicBezTo>
                      <a:pt x="643" y="668"/>
                      <a:pt x="646" y="675"/>
                      <a:pt x="650" y="682"/>
                    </a:cubicBezTo>
                    <a:cubicBezTo>
                      <a:pt x="662" y="705"/>
                      <a:pt x="670" y="726"/>
                      <a:pt x="675" y="745"/>
                    </a:cubicBezTo>
                    <a:cubicBezTo>
                      <a:pt x="680" y="763"/>
                      <a:pt x="681" y="777"/>
                      <a:pt x="679" y="788"/>
                    </a:cubicBezTo>
                    <a:cubicBezTo>
                      <a:pt x="676" y="799"/>
                      <a:pt x="672" y="809"/>
                      <a:pt x="666" y="818"/>
                    </a:cubicBezTo>
                    <a:cubicBezTo>
                      <a:pt x="660" y="827"/>
                      <a:pt x="651" y="832"/>
                      <a:pt x="638" y="832"/>
                    </a:cubicBezTo>
                    <a:cubicBezTo>
                      <a:pt x="632" y="832"/>
                      <a:pt x="626" y="832"/>
                      <a:pt x="620" y="831"/>
                    </a:cubicBezTo>
                    <a:cubicBezTo>
                      <a:pt x="616" y="831"/>
                      <a:pt x="612" y="830"/>
                      <a:pt x="608" y="829"/>
                    </a:cubicBezTo>
                    <a:cubicBezTo>
                      <a:pt x="604" y="828"/>
                      <a:pt x="601" y="827"/>
                      <a:pt x="598" y="826"/>
                    </a:cubicBezTo>
                    <a:cubicBezTo>
                      <a:pt x="584" y="821"/>
                      <a:pt x="571" y="816"/>
                      <a:pt x="558" y="8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7"/>
              <p:cNvSpPr>
                <a:spLocks noEditPoints="1"/>
              </p:cNvSpPr>
              <p:nvPr/>
            </p:nvSpPr>
            <p:spPr bwMode="auto">
              <a:xfrm>
                <a:off x="3275012" y="2168525"/>
                <a:ext cx="3154363" cy="1970088"/>
              </a:xfrm>
              <a:custGeom>
                <a:avLst/>
                <a:gdLst/>
                <a:ahLst/>
                <a:cxnLst>
                  <a:cxn ang="0">
                    <a:pos x="0" y="121"/>
                  </a:cxn>
                  <a:cxn ang="0">
                    <a:pos x="19" y="106"/>
                  </a:cxn>
                  <a:cxn ang="0">
                    <a:pos x="547" y="106"/>
                  </a:cxn>
                  <a:cxn ang="0">
                    <a:pos x="563" y="121"/>
                  </a:cxn>
                  <a:cxn ang="0">
                    <a:pos x="0" y="121"/>
                  </a:cxn>
                  <a:cxn ang="0">
                    <a:pos x="1380" y="842"/>
                  </a:cxn>
                  <a:cxn ang="0">
                    <a:pos x="1370" y="853"/>
                  </a:cxn>
                  <a:cxn ang="0">
                    <a:pos x="1342" y="867"/>
                  </a:cxn>
                  <a:cxn ang="0">
                    <a:pos x="1315" y="869"/>
                  </a:cxn>
                  <a:cxn ang="0">
                    <a:pos x="1303" y="867"/>
                  </a:cxn>
                  <a:cxn ang="0">
                    <a:pos x="1250" y="854"/>
                  </a:cxn>
                  <a:cxn ang="0">
                    <a:pos x="1195" y="829"/>
                  </a:cxn>
                  <a:cxn ang="0">
                    <a:pos x="1080" y="760"/>
                  </a:cxn>
                  <a:cxn ang="0">
                    <a:pos x="1045" y="736"/>
                  </a:cxn>
                  <a:cxn ang="0">
                    <a:pos x="1028" y="723"/>
                  </a:cxn>
                  <a:cxn ang="0">
                    <a:pos x="638" y="401"/>
                  </a:cxn>
                  <a:cxn ang="0">
                    <a:pos x="480" y="251"/>
                  </a:cxn>
                  <a:cxn ang="0">
                    <a:pos x="465" y="238"/>
                  </a:cxn>
                  <a:cxn ang="0">
                    <a:pos x="489" y="210"/>
                  </a:cxn>
                  <a:cxn ang="0">
                    <a:pos x="1044" y="691"/>
                  </a:cxn>
                  <a:cxn ang="0">
                    <a:pos x="1119" y="745"/>
                  </a:cxn>
                  <a:cxn ang="0">
                    <a:pos x="1195" y="793"/>
                  </a:cxn>
                  <a:cxn ang="0">
                    <a:pos x="1235" y="814"/>
                  </a:cxn>
                  <a:cxn ang="0">
                    <a:pos x="1253" y="823"/>
                  </a:cxn>
                  <a:cxn ang="0">
                    <a:pos x="1293" y="839"/>
                  </a:cxn>
                  <a:cxn ang="0">
                    <a:pos x="1303" y="842"/>
                  </a:cxn>
                  <a:cxn ang="0">
                    <a:pos x="1315" y="844"/>
                  </a:cxn>
                  <a:cxn ang="0">
                    <a:pos x="1333" y="845"/>
                  </a:cxn>
                  <a:cxn ang="0">
                    <a:pos x="1361" y="831"/>
                  </a:cxn>
                  <a:cxn ang="0">
                    <a:pos x="1374" y="801"/>
                  </a:cxn>
                  <a:cxn ang="0">
                    <a:pos x="1370" y="758"/>
                  </a:cxn>
                  <a:cxn ang="0">
                    <a:pos x="1345" y="695"/>
                  </a:cxn>
                  <a:cxn ang="0">
                    <a:pos x="1333" y="674"/>
                  </a:cxn>
                  <a:cxn ang="0">
                    <a:pos x="1303" y="626"/>
                  </a:cxn>
                  <a:cxn ang="0">
                    <a:pos x="1240" y="543"/>
                  </a:cxn>
                  <a:cxn ang="0">
                    <a:pos x="725" y="39"/>
                  </a:cxn>
                  <a:cxn ang="0">
                    <a:pos x="695" y="13"/>
                  </a:cxn>
                  <a:cxn ang="0">
                    <a:pos x="682" y="0"/>
                  </a:cxn>
                  <a:cxn ang="0">
                    <a:pos x="728" y="39"/>
                  </a:cxn>
                  <a:cxn ang="0">
                    <a:pos x="945" y="234"/>
                  </a:cxn>
                  <a:cxn ang="0">
                    <a:pos x="1247" y="543"/>
                  </a:cxn>
                  <a:cxn ang="0">
                    <a:pos x="1303" y="613"/>
                  </a:cxn>
                  <a:cxn ang="0">
                    <a:pos x="1344" y="674"/>
                  </a:cxn>
                  <a:cxn ang="0">
                    <a:pos x="1356" y="695"/>
                  </a:cxn>
                  <a:cxn ang="0">
                    <a:pos x="1384" y="758"/>
                  </a:cxn>
                  <a:cxn ang="0">
                    <a:pos x="1392" y="793"/>
                  </a:cxn>
                  <a:cxn ang="0">
                    <a:pos x="1392" y="792"/>
                  </a:cxn>
                  <a:cxn ang="0">
                    <a:pos x="1380" y="842"/>
                  </a:cxn>
                </a:cxnLst>
                <a:rect l="0" t="0" r="r" b="b"/>
                <a:pathLst>
                  <a:path w="1394" h="869">
                    <a:moveTo>
                      <a:pt x="0" y="121"/>
                    </a:moveTo>
                    <a:cubicBezTo>
                      <a:pt x="19" y="106"/>
                      <a:pt x="19" y="106"/>
                      <a:pt x="19" y="106"/>
                    </a:cubicBezTo>
                    <a:cubicBezTo>
                      <a:pt x="547" y="106"/>
                      <a:pt x="547" y="106"/>
                      <a:pt x="547" y="106"/>
                    </a:cubicBezTo>
                    <a:cubicBezTo>
                      <a:pt x="563" y="121"/>
                      <a:pt x="563" y="121"/>
                      <a:pt x="563" y="121"/>
                    </a:cubicBezTo>
                    <a:lnTo>
                      <a:pt x="0" y="121"/>
                    </a:lnTo>
                    <a:close/>
                    <a:moveTo>
                      <a:pt x="1380" y="842"/>
                    </a:moveTo>
                    <a:cubicBezTo>
                      <a:pt x="1377" y="846"/>
                      <a:pt x="1374" y="850"/>
                      <a:pt x="1370" y="853"/>
                    </a:cubicBezTo>
                    <a:cubicBezTo>
                      <a:pt x="1362" y="860"/>
                      <a:pt x="1353" y="864"/>
                      <a:pt x="1342" y="867"/>
                    </a:cubicBezTo>
                    <a:cubicBezTo>
                      <a:pt x="1334" y="868"/>
                      <a:pt x="1325" y="869"/>
                      <a:pt x="1315" y="869"/>
                    </a:cubicBezTo>
                    <a:cubicBezTo>
                      <a:pt x="1311" y="868"/>
                      <a:pt x="1307" y="868"/>
                      <a:pt x="1303" y="867"/>
                    </a:cubicBezTo>
                    <a:cubicBezTo>
                      <a:pt x="1287" y="865"/>
                      <a:pt x="1269" y="861"/>
                      <a:pt x="1250" y="854"/>
                    </a:cubicBezTo>
                    <a:cubicBezTo>
                      <a:pt x="1233" y="847"/>
                      <a:pt x="1215" y="839"/>
                      <a:pt x="1195" y="829"/>
                    </a:cubicBezTo>
                    <a:cubicBezTo>
                      <a:pt x="1161" y="812"/>
                      <a:pt x="1123" y="789"/>
                      <a:pt x="1080" y="760"/>
                    </a:cubicBezTo>
                    <a:cubicBezTo>
                      <a:pt x="1069" y="752"/>
                      <a:pt x="1057" y="744"/>
                      <a:pt x="1045" y="736"/>
                    </a:cubicBezTo>
                    <a:cubicBezTo>
                      <a:pt x="1028" y="723"/>
                      <a:pt x="1028" y="723"/>
                      <a:pt x="1028" y="723"/>
                    </a:cubicBezTo>
                    <a:cubicBezTo>
                      <a:pt x="638" y="401"/>
                      <a:pt x="638" y="401"/>
                      <a:pt x="638" y="401"/>
                    </a:cubicBezTo>
                    <a:cubicBezTo>
                      <a:pt x="588" y="354"/>
                      <a:pt x="535" y="304"/>
                      <a:pt x="480" y="251"/>
                    </a:cubicBezTo>
                    <a:cubicBezTo>
                      <a:pt x="474" y="246"/>
                      <a:pt x="470" y="242"/>
                      <a:pt x="465" y="238"/>
                    </a:cubicBezTo>
                    <a:cubicBezTo>
                      <a:pt x="489" y="210"/>
                      <a:pt x="489" y="210"/>
                      <a:pt x="489" y="210"/>
                    </a:cubicBezTo>
                    <a:cubicBezTo>
                      <a:pt x="716" y="425"/>
                      <a:pt x="901" y="585"/>
                      <a:pt x="1044" y="691"/>
                    </a:cubicBezTo>
                    <a:cubicBezTo>
                      <a:pt x="1071" y="711"/>
                      <a:pt x="1095" y="729"/>
                      <a:pt x="1119" y="745"/>
                    </a:cubicBezTo>
                    <a:cubicBezTo>
                      <a:pt x="1146" y="763"/>
                      <a:pt x="1172" y="779"/>
                      <a:pt x="1195" y="793"/>
                    </a:cubicBezTo>
                    <a:cubicBezTo>
                      <a:pt x="1209" y="801"/>
                      <a:pt x="1223" y="808"/>
                      <a:pt x="1235" y="814"/>
                    </a:cubicBezTo>
                    <a:cubicBezTo>
                      <a:pt x="1241" y="817"/>
                      <a:pt x="1247" y="820"/>
                      <a:pt x="1253" y="823"/>
                    </a:cubicBezTo>
                    <a:cubicBezTo>
                      <a:pt x="1266" y="829"/>
                      <a:pt x="1279" y="834"/>
                      <a:pt x="1293" y="839"/>
                    </a:cubicBezTo>
                    <a:cubicBezTo>
                      <a:pt x="1296" y="840"/>
                      <a:pt x="1299" y="841"/>
                      <a:pt x="1303" y="842"/>
                    </a:cubicBezTo>
                    <a:cubicBezTo>
                      <a:pt x="1307" y="843"/>
                      <a:pt x="1311" y="844"/>
                      <a:pt x="1315" y="844"/>
                    </a:cubicBezTo>
                    <a:cubicBezTo>
                      <a:pt x="1321" y="845"/>
                      <a:pt x="1327" y="845"/>
                      <a:pt x="1333" y="845"/>
                    </a:cubicBezTo>
                    <a:cubicBezTo>
                      <a:pt x="1346" y="845"/>
                      <a:pt x="1355" y="840"/>
                      <a:pt x="1361" y="831"/>
                    </a:cubicBezTo>
                    <a:cubicBezTo>
                      <a:pt x="1367" y="822"/>
                      <a:pt x="1371" y="812"/>
                      <a:pt x="1374" y="801"/>
                    </a:cubicBezTo>
                    <a:cubicBezTo>
                      <a:pt x="1376" y="790"/>
                      <a:pt x="1375" y="776"/>
                      <a:pt x="1370" y="758"/>
                    </a:cubicBezTo>
                    <a:cubicBezTo>
                      <a:pt x="1365" y="739"/>
                      <a:pt x="1357" y="718"/>
                      <a:pt x="1345" y="695"/>
                    </a:cubicBezTo>
                    <a:cubicBezTo>
                      <a:pt x="1341" y="688"/>
                      <a:pt x="1338" y="681"/>
                      <a:pt x="1333" y="674"/>
                    </a:cubicBezTo>
                    <a:cubicBezTo>
                      <a:pt x="1325" y="659"/>
                      <a:pt x="1314" y="643"/>
                      <a:pt x="1303" y="626"/>
                    </a:cubicBezTo>
                    <a:cubicBezTo>
                      <a:pt x="1285" y="600"/>
                      <a:pt x="1264" y="572"/>
                      <a:pt x="1240" y="543"/>
                    </a:cubicBezTo>
                    <a:cubicBezTo>
                      <a:pt x="1132" y="412"/>
                      <a:pt x="961" y="244"/>
                      <a:pt x="725" y="39"/>
                    </a:cubicBezTo>
                    <a:cubicBezTo>
                      <a:pt x="715" y="30"/>
                      <a:pt x="705" y="22"/>
                      <a:pt x="695" y="13"/>
                    </a:cubicBezTo>
                    <a:cubicBezTo>
                      <a:pt x="691" y="9"/>
                      <a:pt x="686" y="4"/>
                      <a:pt x="682" y="0"/>
                    </a:cubicBezTo>
                    <a:cubicBezTo>
                      <a:pt x="698" y="13"/>
                      <a:pt x="713" y="26"/>
                      <a:pt x="728" y="39"/>
                    </a:cubicBezTo>
                    <a:cubicBezTo>
                      <a:pt x="808" y="108"/>
                      <a:pt x="880" y="173"/>
                      <a:pt x="945" y="234"/>
                    </a:cubicBezTo>
                    <a:cubicBezTo>
                      <a:pt x="1073" y="353"/>
                      <a:pt x="1174" y="456"/>
                      <a:pt x="1247" y="543"/>
                    </a:cubicBezTo>
                    <a:cubicBezTo>
                      <a:pt x="1268" y="568"/>
                      <a:pt x="1286" y="591"/>
                      <a:pt x="1303" y="613"/>
                    </a:cubicBezTo>
                    <a:cubicBezTo>
                      <a:pt x="1318" y="635"/>
                      <a:pt x="1332" y="655"/>
                      <a:pt x="1344" y="674"/>
                    </a:cubicBezTo>
                    <a:cubicBezTo>
                      <a:pt x="1348" y="681"/>
                      <a:pt x="1352" y="688"/>
                      <a:pt x="1356" y="695"/>
                    </a:cubicBezTo>
                    <a:cubicBezTo>
                      <a:pt x="1368" y="718"/>
                      <a:pt x="1378" y="739"/>
                      <a:pt x="1384" y="758"/>
                    </a:cubicBezTo>
                    <a:cubicBezTo>
                      <a:pt x="1388" y="772"/>
                      <a:pt x="1391" y="783"/>
                      <a:pt x="1392" y="793"/>
                    </a:cubicBezTo>
                    <a:cubicBezTo>
                      <a:pt x="1392" y="792"/>
                      <a:pt x="1392" y="792"/>
                      <a:pt x="1392" y="792"/>
                    </a:cubicBezTo>
                    <a:cubicBezTo>
                      <a:pt x="1394" y="808"/>
                      <a:pt x="1390" y="825"/>
                      <a:pt x="1380" y="8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Text Placeholder 3"/>
            <p:cNvSpPr txBox="1"/>
            <p:nvPr/>
          </p:nvSpPr>
          <p:spPr>
            <a:xfrm rot="2164606">
              <a:off x="4731461" y="2534471"/>
              <a:ext cx="301366" cy="24622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0</a:t>
              </a:r>
              <a:r>
                <a:rPr lang="id-ID" sz="1600" dirty="0">
                  <a:solidFill>
                    <a:schemeClr val="bg1"/>
                  </a:solidFill>
                  <a:cs typeface="+mn-ea"/>
                  <a:sym typeface="+mn-lt"/>
                </a:rPr>
                <a:t> 1</a:t>
              </a:r>
              <a:endParaRPr lang="en-GB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 Placeholder 3"/>
            <p:cNvSpPr txBox="1"/>
            <p:nvPr/>
          </p:nvSpPr>
          <p:spPr>
            <a:xfrm rot="19435394" flipH="1">
              <a:off x="6950374" y="2507871"/>
              <a:ext cx="301366" cy="24622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0</a:t>
              </a:r>
              <a:r>
                <a:rPr lang="id-ID" sz="1600" dirty="0">
                  <a:solidFill>
                    <a:schemeClr val="bg1"/>
                  </a:solidFill>
                  <a:cs typeface="+mn-ea"/>
                  <a:sym typeface="+mn-lt"/>
                </a:rPr>
                <a:t> 2</a:t>
              </a:r>
              <a:endParaRPr lang="en-GB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 Placeholder 3"/>
            <p:cNvSpPr txBox="1"/>
            <p:nvPr/>
          </p:nvSpPr>
          <p:spPr>
            <a:xfrm rot="19435394" flipH="1">
              <a:off x="4719175" y="4456147"/>
              <a:ext cx="301366" cy="24622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0</a:t>
              </a:r>
              <a:r>
                <a:rPr lang="id-ID" sz="1600" dirty="0">
                  <a:solidFill>
                    <a:schemeClr val="bg1"/>
                  </a:solidFill>
                  <a:cs typeface="+mn-ea"/>
                  <a:sym typeface="+mn-lt"/>
                </a:rPr>
                <a:t> 3</a:t>
              </a:r>
              <a:endParaRPr lang="en-GB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 Placeholder 3"/>
            <p:cNvSpPr txBox="1"/>
            <p:nvPr/>
          </p:nvSpPr>
          <p:spPr>
            <a:xfrm rot="2164606">
              <a:off x="6879610" y="4432209"/>
              <a:ext cx="301366" cy="24622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0 </a:t>
              </a:r>
              <a:r>
                <a:rPr lang="id-ID" sz="16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en-GB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449070" y="4029500"/>
            <a:ext cx="8277165" cy="255307"/>
          </a:xfrm>
          <a:prstGeom prst="rect">
            <a:avLst/>
          </a:prstGeom>
          <a:gradFill flip="none" rotWithShape="1">
            <a:gsLst>
              <a:gs pos="0">
                <a:srgbClr val="98C884">
                  <a:tint val="66000"/>
                  <a:satMod val="160000"/>
                </a:srgbClr>
              </a:gs>
              <a:gs pos="50000">
                <a:srgbClr val="98C884">
                  <a:tint val="44500"/>
                  <a:satMod val="160000"/>
                </a:srgbClr>
              </a:gs>
              <a:gs pos="100000">
                <a:srgbClr val="98C884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10303450" y="3887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9782.36</a:t>
            </a:r>
            <a:endParaRPr kumimoji="0" lang="en-US" altLang="zh-CN" sz="20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49071" y="4562561"/>
            <a:ext cx="6542830" cy="254889"/>
          </a:xfrm>
          <a:prstGeom prst="rect">
            <a:avLst/>
          </a:prstGeom>
          <a:gradFill flip="none" rotWithShape="1">
            <a:gsLst>
              <a:gs pos="0">
                <a:srgbClr val="98C884">
                  <a:tint val="66000"/>
                  <a:satMod val="160000"/>
                </a:srgbClr>
              </a:gs>
              <a:gs pos="50000">
                <a:srgbClr val="98C884">
                  <a:tint val="44500"/>
                  <a:satMod val="160000"/>
                </a:srgbClr>
              </a:gs>
              <a:gs pos="100000">
                <a:srgbClr val="98C884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8339395" y="44432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7932.45</a:t>
            </a:r>
            <a:endParaRPr kumimoji="0" lang="en-US" altLang="zh-CN" sz="20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49070" y="5095326"/>
            <a:ext cx="6788111" cy="254889"/>
          </a:xfrm>
          <a:prstGeom prst="rect">
            <a:avLst/>
          </a:prstGeom>
          <a:gradFill flip="none" rotWithShape="1">
            <a:gsLst>
              <a:gs pos="0">
                <a:srgbClr val="98C884">
                  <a:tint val="66000"/>
                  <a:satMod val="160000"/>
                </a:srgbClr>
              </a:gs>
              <a:gs pos="50000">
                <a:srgbClr val="98C884">
                  <a:tint val="44500"/>
                  <a:satMod val="160000"/>
                </a:srgbClr>
              </a:gs>
              <a:gs pos="100000">
                <a:srgbClr val="98C884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8645465" y="499884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8298.79</a:t>
            </a:r>
            <a:endParaRPr kumimoji="0" lang="en-US" altLang="zh-CN" sz="20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49070" y="5628091"/>
            <a:ext cx="5746750" cy="254889"/>
          </a:xfrm>
          <a:prstGeom prst="rect">
            <a:avLst/>
          </a:prstGeom>
          <a:gradFill flip="none" rotWithShape="1">
            <a:gsLst>
              <a:gs pos="0">
                <a:srgbClr val="98C884">
                  <a:tint val="66000"/>
                  <a:satMod val="160000"/>
                </a:srgbClr>
              </a:gs>
              <a:gs pos="50000">
                <a:srgbClr val="98C884">
                  <a:tint val="44500"/>
                  <a:satMod val="160000"/>
                </a:srgbClr>
              </a:gs>
              <a:gs pos="100000">
                <a:srgbClr val="98C884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7402135" y="55544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6178.79</a:t>
            </a:r>
            <a:endParaRPr kumimoji="0" lang="en-US" altLang="zh-CN" sz="20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 useBgFill="1">
        <p:nvSpPr>
          <p:cNvPr id="18" name="矩形 17"/>
          <p:cNvSpPr/>
          <p:nvPr/>
        </p:nvSpPr>
        <p:spPr>
          <a:xfrm>
            <a:off x="299720" y="1259083"/>
            <a:ext cx="1149350" cy="46393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2565" y="3887597"/>
            <a:ext cx="510076" cy="461665"/>
          </a:xfrm>
          <a:prstGeom prst="rect">
            <a:avLst/>
          </a:prstGeom>
          <a:noFill/>
          <a:effectLst>
            <a:outerShdw blurRad="355600" sx="197000" sy="197000" algn="ctr" rotWithShape="0">
              <a:schemeClr val="bg1">
                <a:alpha val="100000"/>
              </a:schemeClr>
            </a:outerShd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A: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2565" y="4414647"/>
            <a:ext cx="482824" cy="461665"/>
          </a:xfrm>
          <a:prstGeom prst="rect">
            <a:avLst/>
          </a:prstGeom>
          <a:noFill/>
          <a:effectLst>
            <a:outerShdw blurRad="355600" sx="197000" sy="197000" algn="ctr" rotWithShape="0">
              <a:schemeClr val="bg1">
                <a:alpha val="100000"/>
              </a:schemeClr>
            </a:outerShd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B: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2565" y="4941697"/>
            <a:ext cx="479618" cy="461665"/>
          </a:xfrm>
          <a:prstGeom prst="rect">
            <a:avLst/>
          </a:prstGeom>
          <a:noFill/>
          <a:effectLst>
            <a:outerShdw blurRad="355600" sx="197000" sy="197000" algn="ctr" rotWithShape="0">
              <a:schemeClr val="bg1">
                <a:alpha val="100000"/>
              </a:schemeClr>
            </a:outerShd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C: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2565" y="5468747"/>
            <a:ext cx="516488" cy="461665"/>
          </a:xfrm>
          <a:prstGeom prst="rect">
            <a:avLst/>
          </a:prstGeom>
          <a:noFill/>
          <a:effectLst>
            <a:outerShdw blurRad="355600" sx="197000" sy="197000" algn="ctr" rotWithShape="0">
              <a:schemeClr val="bg1">
                <a:alpha val="100000"/>
              </a:schemeClr>
            </a:outerShd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D: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>
            <p:custDataLst>
              <p:tags r:id="rId5"/>
            </p:custDataLst>
          </p:nvPr>
        </p:nvSpPr>
        <p:spPr>
          <a:xfrm>
            <a:off x="1159450" y="2589382"/>
            <a:ext cx="3232785" cy="1278108"/>
          </a:xfrm>
          <a:prstGeom prst="rect">
            <a:avLst/>
          </a:prstGeom>
          <a:noFill/>
        </p:spPr>
        <p:txBody>
          <a:bodyPr wrap="square" lIns="71755" rtlCol="0">
            <a:no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单击此处编辑文本内容，本文所有文字及图线均可自由更改、替换。</a:t>
            </a:r>
            <a:endParaRPr lang="zh-CN" altLang="en-US" sz="1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159450" y="2147844"/>
            <a:ext cx="1300480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 anchorCtr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>
            <p:custDataLst>
              <p:tags r:id="rId6"/>
            </p:custDataLst>
          </p:nvPr>
        </p:nvSpPr>
        <p:spPr>
          <a:xfrm>
            <a:off x="6493450" y="2589382"/>
            <a:ext cx="3232785" cy="1278108"/>
          </a:xfrm>
          <a:prstGeom prst="rect">
            <a:avLst/>
          </a:prstGeom>
          <a:noFill/>
        </p:spPr>
        <p:txBody>
          <a:bodyPr wrap="square" lIns="71755" rtlCol="0">
            <a:no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单击此处编辑文本内容，本文所有文字及图线均可自由更改、替换。</a:t>
            </a:r>
            <a:endParaRPr lang="zh-CN" altLang="en-US" sz="1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493450" y="2147844"/>
            <a:ext cx="1300480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 anchorCtr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61770" y="684444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>
            <p:custDataLst>
              <p:tags r:id="rId7"/>
            </p:custDataLst>
          </p:nvPr>
        </p:nvSpPr>
        <p:spPr>
          <a:xfrm>
            <a:off x="614680" y="1229909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933412" y="2171727"/>
            <a:ext cx="560038" cy="557435"/>
            <a:chOff x="3666807" y="3449893"/>
            <a:chExt cx="560038" cy="557435"/>
          </a:xfrm>
        </p:grpSpPr>
        <p:sp>
          <p:nvSpPr>
            <p:cNvPr id="33" name="Freeform 9"/>
            <p:cNvSpPr/>
            <p:nvPr/>
          </p:nvSpPr>
          <p:spPr bwMode="auto">
            <a:xfrm>
              <a:off x="3666807" y="3449893"/>
              <a:ext cx="560038" cy="557435"/>
            </a:xfrm>
            <a:custGeom>
              <a:avLst/>
              <a:gdLst>
                <a:gd name="T0" fmla="*/ 219 w 303"/>
                <a:gd name="T1" fmla="*/ 37 h 303"/>
                <a:gd name="T2" fmla="*/ 266 w 303"/>
                <a:gd name="T3" fmla="*/ 219 h 303"/>
                <a:gd name="T4" fmla="*/ 84 w 303"/>
                <a:gd name="T5" fmla="*/ 265 h 303"/>
                <a:gd name="T6" fmla="*/ 37 w 303"/>
                <a:gd name="T7" fmla="*/ 83 h 303"/>
                <a:gd name="T8" fmla="*/ 219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9" y="37"/>
                  </a:moveTo>
                  <a:cubicBezTo>
                    <a:pt x="282" y="74"/>
                    <a:pt x="303" y="156"/>
                    <a:pt x="266" y="219"/>
                  </a:cubicBezTo>
                  <a:cubicBezTo>
                    <a:pt x="228" y="282"/>
                    <a:pt x="147" y="303"/>
                    <a:pt x="84" y="265"/>
                  </a:cubicBezTo>
                  <a:cubicBezTo>
                    <a:pt x="21" y="228"/>
                    <a:pt x="0" y="147"/>
                    <a:pt x="37" y="83"/>
                  </a:cubicBezTo>
                  <a:cubicBezTo>
                    <a:pt x="75" y="20"/>
                    <a:pt x="156" y="0"/>
                    <a:pt x="219" y="37"/>
                  </a:cubicBezTo>
                  <a:close/>
                </a:path>
              </a:pathLst>
            </a:custGeom>
            <a:solidFill>
              <a:srgbClr val="98C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defTabSz="1219200"/>
              <a:endParaRPr lang="en-US" sz="170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34" name="图形 33" descr="叶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2123" y="3550026"/>
              <a:ext cx="331044" cy="331044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585030" y="2171726"/>
            <a:ext cx="560038" cy="557435"/>
            <a:chOff x="3666807" y="3449893"/>
            <a:chExt cx="560038" cy="557435"/>
          </a:xfrm>
        </p:grpSpPr>
        <p:sp>
          <p:nvSpPr>
            <p:cNvPr id="36" name="Freeform 9"/>
            <p:cNvSpPr/>
            <p:nvPr/>
          </p:nvSpPr>
          <p:spPr bwMode="auto">
            <a:xfrm>
              <a:off x="3666807" y="3449893"/>
              <a:ext cx="560038" cy="557435"/>
            </a:xfrm>
            <a:custGeom>
              <a:avLst/>
              <a:gdLst>
                <a:gd name="T0" fmla="*/ 219 w 303"/>
                <a:gd name="T1" fmla="*/ 37 h 303"/>
                <a:gd name="T2" fmla="*/ 266 w 303"/>
                <a:gd name="T3" fmla="*/ 219 h 303"/>
                <a:gd name="T4" fmla="*/ 84 w 303"/>
                <a:gd name="T5" fmla="*/ 265 h 303"/>
                <a:gd name="T6" fmla="*/ 37 w 303"/>
                <a:gd name="T7" fmla="*/ 83 h 303"/>
                <a:gd name="T8" fmla="*/ 219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9" y="37"/>
                  </a:moveTo>
                  <a:cubicBezTo>
                    <a:pt x="282" y="74"/>
                    <a:pt x="303" y="156"/>
                    <a:pt x="266" y="219"/>
                  </a:cubicBezTo>
                  <a:cubicBezTo>
                    <a:pt x="228" y="282"/>
                    <a:pt x="147" y="303"/>
                    <a:pt x="84" y="265"/>
                  </a:cubicBezTo>
                  <a:cubicBezTo>
                    <a:pt x="21" y="228"/>
                    <a:pt x="0" y="147"/>
                    <a:pt x="37" y="83"/>
                  </a:cubicBezTo>
                  <a:cubicBezTo>
                    <a:pt x="75" y="20"/>
                    <a:pt x="156" y="0"/>
                    <a:pt x="219" y="37"/>
                  </a:cubicBezTo>
                  <a:close/>
                </a:path>
              </a:pathLst>
            </a:custGeom>
            <a:solidFill>
              <a:srgbClr val="98C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defTabSz="1219200"/>
              <a:endParaRPr lang="en-US" sz="170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37" name="图形 36" descr="叶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2123" y="3550026"/>
              <a:ext cx="331044" cy="331044"/>
            </a:xfrm>
            <a:prstGeom prst="rect">
              <a:avLst/>
            </a:prstGeom>
          </p:spPr>
        </p:pic>
      </p:grp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8177 0.003056 L 0.022760 0.003148 " pathEditMode="relative" rAng="0" ptsTypes="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00" y="-1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3958 -0.001852 L 0.000000 0.000000 " pathEditMode="relative" ptsTypes="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8177 0.003056 L 0.022760 0.003148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00" y="-1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3958 -0.001852 L 0.000000 0.000000 " pathEditMode="relative" ptsTypes="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8177 0.003056 L 0.022760 0.003148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00" y="-1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3958 -0.001852 L 0.000000 0.000000 " pathEditMode="relative" ptsTypes="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8177 0.003056 L 0.022760 0.003148 " pathEditMode="relative" rAng="0" ptsTypes=""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00" y="-1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3958 -0.001852 L 0.000000 0.000000 " pathEditMode="relative" ptsTypes="">
                                      <p:cBhvr>
                                        <p:cTn id="5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bldLvl="0" animBg="1"/>
      <p:bldP spid="15" grpId="0"/>
      <p:bldP spid="15" grpId="1"/>
      <p:bldP spid="19" grpId="0" bldLvl="0" animBg="1"/>
      <p:bldP spid="19" grpId="1" bldLvl="0" animBg="1"/>
      <p:bldP spid="10" grpId="0"/>
      <p:bldP spid="10" grpId="1"/>
      <p:bldP spid="10" grpId="2"/>
      <p:bldP spid="13" grpId="0" bldLvl="0" animBg="1"/>
      <p:bldP spid="13" grpId="1" bldLvl="0" animBg="1"/>
      <p:bldP spid="14" grpId="0"/>
      <p:bldP spid="14" grpId="1"/>
      <p:bldP spid="14" grpId="2"/>
      <p:bldP spid="16" grpId="0" bldLvl="0" animBg="1"/>
      <p:bldP spid="16" grpId="1" bldLvl="0" animBg="1"/>
      <p:bldP spid="17" grpId="0"/>
      <p:bldP spid="17" grpId="1"/>
      <p:bldP spid="17" grpId="2"/>
      <p:bldP spid="41" grpId="0"/>
      <p:bldP spid="45" grpId="0" bldLvl="0" animBg="1"/>
      <p:bldP spid="46" grpId="0"/>
      <p:bldP spid="4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5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765" y="-1117869"/>
            <a:ext cx="9348235" cy="3456439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-27967" y="-69705"/>
            <a:ext cx="12202250" cy="3748405"/>
          </a:xfrm>
          <a:custGeom>
            <a:avLst/>
            <a:gdLst>
              <a:gd name="connsiteX0" fmla="*/ 31 w 19216"/>
              <a:gd name="connsiteY0" fmla="*/ 43 h 5903"/>
              <a:gd name="connsiteX1" fmla="*/ 2413 w 19216"/>
              <a:gd name="connsiteY1" fmla="*/ 6 h 5903"/>
              <a:gd name="connsiteX2" fmla="*/ 4789 w 19216"/>
              <a:gd name="connsiteY2" fmla="*/ 78 h 5903"/>
              <a:gd name="connsiteX3" fmla="*/ 5458 w 19216"/>
              <a:gd name="connsiteY3" fmla="*/ 423 h 5903"/>
              <a:gd name="connsiteX4" fmla="*/ 6882 w 19216"/>
              <a:gd name="connsiteY4" fmla="*/ 693 h 5903"/>
              <a:gd name="connsiteX5" fmla="*/ 8598 w 19216"/>
              <a:gd name="connsiteY5" fmla="*/ 1363 h 5903"/>
              <a:gd name="connsiteX6" fmla="*/ 9539 w 19216"/>
              <a:gd name="connsiteY6" fmla="*/ 1458 h 5903"/>
              <a:gd name="connsiteX7" fmla="*/ 10460 w 19216"/>
              <a:gd name="connsiteY7" fmla="*/ 1884 h 5903"/>
              <a:gd name="connsiteX8" fmla="*/ 11128 w 19216"/>
              <a:gd name="connsiteY8" fmla="*/ 1999 h 5903"/>
              <a:gd name="connsiteX9" fmla="*/ 12169 w 19216"/>
              <a:gd name="connsiteY9" fmla="*/ 2270 h 5903"/>
              <a:gd name="connsiteX10" fmla="*/ 12790 w 19216"/>
              <a:gd name="connsiteY10" fmla="*/ 2732 h 5903"/>
              <a:gd name="connsiteX11" fmla="*/ 13454 w 19216"/>
              <a:gd name="connsiteY11" fmla="*/ 2569 h 5903"/>
              <a:gd name="connsiteX12" fmla="*/ 14400 w 19216"/>
              <a:gd name="connsiteY12" fmla="*/ 2917 h 5903"/>
              <a:gd name="connsiteX13" fmla="*/ 15312 w 19216"/>
              <a:gd name="connsiteY13" fmla="*/ 3250 h 5903"/>
              <a:gd name="connsiteX14" fmla="*/ 16974 w 19216"/>
              <a:gd name="connsiteY14" fmla="*/ 3005 h 5903"/>
              <a:gd name="connsiteX15" fmla="*/ 18700 w 19216"/>
              <a:gd name="connsiteY15" fmla="*/ 2619 h 5903"/>
              <a:gd name="connsiteX16" fmla="*/ 19182 w 19216"/>
              <a:gd name="connsiteY16" fmla="*/ 2502 h 5903"/>
              <a:gd name="connsiteX17" fmla="*/ 19211 w 19216"/>
              <a:gd name="connsiteY17" fmla="*/ 5887 h 5903"/>
              <a:gd name="connsiteX18" fmla="*/ 10 w 19216"/>
              <a:gd name="connsiteY18" fmla="*/ 5903 h 5903"/>
              <a:gd name="connsiteX19" fmla="*/ 2 w 19216"/>
              <a:gd name="connsiteY19" fmla="*/ 1048 h 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216" h="5903">
                <a:moveTo>
                  <a:pt x="31" y="43"/>
                </a:moveTo>
                <a:cubicBezTo>
                  <a:pt x="1051" y="43"/>
                  <a:pt x="2085" y="-14"/>
                  <a:pt x="2413" y="6"/>
                </a:cubicBezTo>
                <a:cubicBezTo>
                  <a:pt x="3050" y="-21"/>
                  <a:pt x="4481" y="44"/>
                  <a:pt x="4789" y="78"/>
                </a:cubicBezTo>
                <a:cubicBezTo>
                  <a:pt x="5099" y="112"/>
                  <a:pt x="5183" y="310"/>
                  <a:pt x="5458" y="423"/>
                </a:cubicBezTo>
                <a:cubicBezTo>
                  <a:pt x="6013" y="664"/>
                  <a:pt x="6268" y="339"/>
                  <a:pt x="6882" y="693"/>
                </a:cubicBezTo>
                <a:cubicBezTo>
                  <a:pt x="7878" y="1305"/>
                  <a:pt x="8292" y="942"/>
                  <a:pt x="8598" y="1363"/>
                </a:cubicBezTo>
                <a:cubicBezTo>
                  <a:pt x="8957" y="1719"/>
                  <a:pt x="9265" y="1674"/>
                  <a:pt x="9539" y="1458"/>
                </a:cubicBezTo>
                <a:cubicBezTo>
                  <a:pt x="9813" y="1243"/>
                  <a:pt x="10416" y="1554"/>
                  <a:pt x="10460" y="1884"/>
                </a:cubicBezTo>
                <a:cubicBezTo>
                  <a:pt x="10487" y="2040"/>
                  <a:pt x="10776" y="2346"/>
                  <a:pt x="11128" y="1999"/>
                </a:cubicBezTo>
                <a:cubicBezTo>
                  <a:pt x="11482" y="1652"/>
                  <a:pt x="11719" y="2177"/>
                  <a:pt x="12169" y="2270"/>
                </a:cubicBezTo>
                <a:cubicBezTo>
                  <a:pt x="12637" y="2402"/>
                  <a:pt x="12346" y="2590"/>
                  <a:pt x="12790" y="2732"/>
                </a:cubicBezTo>
                <a:cubicBezTo>
                  <a:pt x="13234" y="2876"/>
                  <a:pt x="13038" y="2562"/>
                  <a:pt x="13454" y="2569"/>
                </a:cubicBezTo>
                <a:cubicBezTo>
                  <a:pt x="13870" y="2576"/>
                  <a:pt x="13851" y="2864"/>
                  <a:pt x="14400" y="2917"/>
                </a:cubicBezTo>
                <a:cubicBezTo>
                  <a:pt x="14541" y="2937"/>
                  <a:pt x="14860" y="3586"/>
                  <a:pt x="15312" y="3250"/>
                </a:cubicBezTo>
                <a:cubicBezTo>
                  <a:pt x="15868" y="2746"/>
                  <a:pt x="16506" y="3413"/>
                  <a:pt x="16974" y="3005"/>
                </a:cubicBezTo>
                <a:cubicBezTo>
                  <a:pt x="17612" y="2487"/>
                  <a:pt x="17935" y="3229"/>
                  <a:pt x="18700" y="2619"/>
                </a:cubicBezTo>
                <a:cubicBezTo>
                  <a:pt x="18901" y="2495"/>
                  <a:pt x="19173" y="2496"/>
                  <a:pt x="19182" y="2502"/>
                </a:cubicBezTo>
                <a:cubicBezTo>
                  <a:pt x="19190" y="3156"/>
                  <a:pt x="19229" y="4346"/>
                  <a:pt x="19211" y="5887"/>
                </a:cubicBezTo>
                <a:cubicBezTo>
                  <a:pt x="13848" y="5887"/>
                  <a:pt x="4716" y="5891"/>
                  <a:pt x="10" y="5903"/>
                </a:cubicBezTo>
                <a:cubicBezTo>
                  <a:pt x="2" y="3558"/>
                  <a:pt x="-4" y="2278"/>
                  <a:pt x="2" y="1048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同侧圆角矩形 25"/>
          <p:cNvSpPr/>
          <p:nvPr/>
        </p:nvSpPr>
        <p:spPr>
          <a:xfrm rot="16200000">
            <a:off x="11616055" y="5982335"/>
            <a:ext cx="404495" cy="75057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AED3C5"/>
              </a:gs>
              <a:gs pos="100000">
                <a:srgbClr val="AED3C5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4"/>
          </p:nvPr>
        </p:nvSpPr>
        <p:spPr>
          <a:xfrm>
            <a:off x="11629602" y="6179185"/>
            <a:ext cx="354366" cy="365125"/>
          </a:xfr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</a:fld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461770" y="684444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>
            <p:custDataLst>
              <p:tags r:id="rId2"/>
            </p:custDataLst>
          </p:nvPr>
        </p:nvSpPr>
        <p:spPr>
          <a:xfrm>
            <a:off x="982295" y="1207941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09286" y="2434784"/>
            <a:ext cx="10424918" cy="1826965"/>
            <a:chOff x="798990" y="2533652"/>
            <a:chExt cx="10528917" cy="1845191"/>
          </a:xfrm>
        </p:grpSpPr>
        <p:sp>
          <p:nvSpPr>
            <p:cNvPr id="53" name="菱形 52"/>
            <p:cNvSpPr/>
            <p:nvPr/>
          </p:nvSpPr>
          <p:spPr>
            <a:xfrm>
              <a:off x="1091210" y="2714998"/>
              <a:ext cx="1460665" cy="1460664"/>
            </a:xfrm>
            <a:prstGeom prst="diamond">
              <a:avLst/>
            </a:prstGeom>
            <a:solidFill>
              <a:srgbClr val="49B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54" name="菱形 53"/>
            <p:cNvSpPr/>
            <p:nvPr/>
          </p:nvSpPr>
          <p:spPr>
            <a:xfrm>
              <a:off x="928913" y="2533652"/>
              <a:ext cx="1785258" cy="1785256"/>
            </a:xfrm>
            <a:prstGeom prst="diamond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55" name="菱形 54"/>
            <p:cNvSpPr/>
            <p:nvPr/>
          </p:nvSpPr>
          <p:spPr>
            <a:xfrm>
              <a:off x="4025519" y="2774933"/>
              <a:ext cx="1460665" cy="1460664"/>
            </a:xfrm>
            <a:prstGeom prst="diamond">
              <a:avLst/>
            </a:prstGeom>
            <a:solidFill>
              <a:srgbClr val="3B61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56" name="菱形 55"/>
            <p:cNvSpPr/>
            <p:nvPr/>
          </p:nvSpPr>
          <p:spPr>
            <a:xfrm>
              <a:off x="3863222" y="2593587"/>
              <a:ext cx="1785258" cy="1785256"/>
            </a:xfrm>
            <a:prstGeom prst="diamond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57" name="菱形 56"/>
            <p:cNvSpPr/>
            <p:nvPr/>
          </p:nvSpPr>
          <p:spPr>
            <a:xfrm>
              <a:off x="6831503" y="2731899"/>
              <a:ext cx="1460665" cy="1460664"/>
            </a:xfrm>
            <a:prstGeom prst="diamond">
              <a:avLst/>
            </a:prstGeom>
            <a:solidFill>
              <a:srgbClr val="3B61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58" name="菱形 57"/>
            <p:cNvSpPr/>
            <p:nvPr/>
          </p:nvSpPr>
          <p:spPr>
            <a:xfrm>
              <a:off x="6669843" y="2577957"/>
              <a:ext cx="1785258" cy="1785256"/>
            </a:xfrm>
            <a:prstGeom prst="diamond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59" name="菱形 58"/>
            <p:cNvSpPr/>
            <p:nvPr/>
          </p:nvSpPr>
          <p:spPr>
            <a:xfrm>
              <a:off x="9582068" y="2714998"/>
              <a:ext cx="1460665" cy="1460664"/>
            </a:xfrm>
            <a:prstGeom prst="diamond">
              <a:avLst/>
            </a:prstGeom>
            <a:solidFill>
              <a:srgbClr val="49B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60" name="菱形 59"/>
            <p:cNvSpPr/>
            <p:nvPr/>
          </p:nvSpPr>
          <p:spPr>
            <a:xfrm>
              <a:off x="9419771" y="2533652"/>
              <a:ext cx="1785258" cy="1785256"/>
            </a:xfrm>
            <a:prstGeom prst="diamond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cxnSp>
          <p:nvCxnSpPr>
            <p:cNvPr id="63" name="直接箭头连接符 62"/>
            <p:cNvCxnSpPr/>
            <p:nvPr/>
          </p:nvCxnSpPr>
          <p:spPr>
            <a:xfrm>
              <a:off x="798990" y="3771900"/>
              <a:ext cx="10528917" cy="0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13"/>
            <p:cNvSpPr txBox="1"/>
            <p:nvPr/>
          </p:nvSpPr>
          <p:spPr>
            <a:xfrm>
              <a:off x="1345395" y="3138749"/>
              <a:ext cx="978197" cy="4608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365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2365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3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14"/>
            <p:cNvSpPr txBox="1"/>
            <p:nvPr/>
          </p:nvSpPr>
          <p:spPr>
            <a:xfrm>
              <a:off x="3537273" y="3009754"/>
              <a:ext cx="545925" cy="4608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365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3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15"/>
            <p:cNvSpPr txBox="1"/>
            <p:nvPr/>
          </p:nvSpPr>
          <p:spPr>
            <a:xfrm>
              <a:off x="5855021" y="3009754"/>
              <a:ext cx="545925" cy="4608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365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3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9" name="菱形 68"/>
            <p:cNvSpPr/>
            <p:nvPr/>
          </p:nvSpPr>
          <p:spPr>
            <a:xfrm>
              <a:off x="1678621" y="3669346"/>
              <a:ext cx="205108" cy="205108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70" name="菱形 69"/>
            <p:cNvSpPr/>
            <p:nvPr/>
          </p:nvSpPr>
          <p:spPr>
            <a:xfrm>
              <a:off x="4668648" y="3623559"/>
              <a:ext cx="205108" cy="205108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72" name="菱形 71"/>
            <p:cNvSpPr/>
            <p:nvPr/>
          </p:nvSpPr>
          <p:spPr>
            <a:xfrm>
              <a:off x="7469058" y="3666016"/>
              <a:ext cx="205108" cy="205108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73" name="菱形 72"/>
            <p:cNvSpPr/>
            <p:nvPr/>
          </p:nvSpPr>
          <p:spPr>
            <a:xfrm>
              <a:off x="10209845" y="3669346"/>
              <a:ext cx="205108" cy="205108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74" name="菱形 73"/>
            <p:cNvSpPr/>
            <p:nvPr/>
          </p:nvSpPr>
          <p:spPr>
            <a:xfrm>
              <a:off x="1737179" y="3727904"/>
              <a:ext cx="87992" cy="8799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75" name="菱形 74"/>
            <p:cNvSpPr/>
            <p:nvPr/>
          </p:nvSpPr>
          <p:spPr>
            <a:xfrm>
              <a:off x="3756025" y="3727450"/>
              <a:ext cx="87992" cy="87992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76" name="菱形 75"/>
            <p:cNvSpPr/>
            <p:nvPr/>
          </p:nvSpPr>
          <p:spPr>
            <a:xfrm>
              <a:off x="6058804" y="3727904"/>
              <a:ext cx="87992" cy="8799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77" name="菱形 76"/>
            <p:cNvSpPr/>
            <p:nvPr/>
          </p:nvSpPr>
          <p:spPr>
            <a:xfrm>
              <a:off x="8362491" y="3727904"/>
              <a:ext cx="87992" cy="87992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78" name="菱形 77"/>
            <p:cNvSpPr/>
            <p:nvPr/>
          </p:nvSpPr>
          <p:spPr>
            <a:xfrm>
              <a:off x="10268403" y="3727450"/>
              <a:ext cx="87992" cy="8799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365" dirty="0">
                <a:cs typeface="+mn-ea"/>
                <a:sym typeface="+mn-lt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367194" y="3869892"/>
              <a:ext cx="848995" cy="33837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57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</a:t>
              </a:r>
              <a:endParaRPr lang="en-US" altLang="zh-CN" sz="15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3365553" y="3869892"/>
              <a:ext cx="848995" cy="33837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57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</a:t>
              </a:r>
              <a:endParaRPr lang="en-US" altLang="zh-CN" sz="15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5633904" y="3869892"/>
              <a:ext cx="848995" cy="33837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57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</a:t>
              </a:r>
              <a:endParaRPr lang="en-US" altLang="zh-CN" sz="15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7967480" y="3869892"/>
              <a:ext cx="848995" cy="33837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57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</a:t>
              </a:r>
              <a:endParaRPr lang="en-US" altLang="zh-CN" sz="15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9887901" y="3869892"/>
              <a:ext cx="848995" cy="33837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57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</a:t>
              </a:r>
              <a:endParaRPr lang="en-US" altLang="zh-CN" sz="15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-8952" y="3625993"/>
            <a:ext cx="12192093" cy="4375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文本框 13"/>
          <p:cNvSpPr txBox="1"/>
          <p:nvPr/>
        </p:nvSpPr>
        <p:spPr>
          <a:xfrm>
            <a:off x="3998795" y="3046315"/>
            <a:ext cx="968535" cy="45627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3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365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sz="2365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3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6" name="文本框 13"/>
          <p:cNvSpPr txBox="1"/>
          <p:nvPr/>
        </p:nvSpPr>
        <p:spPr>
          <a:xfrm>
            <a:off x="6845109" y="3060121"/>
            <a:ext cx="968535" cy="45627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3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365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sz="2365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3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7" name="文本框 13"/>
          <p:cNvSpPr txBox="1"/>
          <p:nvPr/>
        </p:nvSpPr>
        <p:spPr>
          <a:xfrm>
            <a:off x="9462769" y="2999244"/>
            <a:ext cx="968535" cy="45627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3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365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sz="2365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3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07488" y="4170168"/>
            <a:ext cx="1780621" cy="1181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单击此处编辑文本内容，本文所有文字及图线均可自由更改、替换。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633084" y="4149334"/>
            <a:ext cx="1780621" cy="1181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单击此处编辑文本内容，本文所有文字及图线均可自由更改、替换。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626187" y="4152614"/>
            <a:ext cx="1780621" cy="1181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单击此处编辑文本内容，本文所有文字及图线均可自由更改、替换。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9302256" y="4188195"/>
            <a:ext cx="1780621" cy="1181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单击此处编辑文本内容，本文所有文字及图线均可自由更改、替换。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477795" y="6432371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  <p:sp useBgFill="1">
        <p:nvSpPr>
          <p:cNvPr id="50" name="矩形 49"/>
          <p:cNvSpPr/>
          <p:nvPr/>
        </p:nvSpPr>
        <p:spPr>
          <a:xfrm>
            <a:off x="0" y="5969635"/>
            <a:ext cx="12192000" cy="888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61770" y="684444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>
            <p:custDataLst>
              <p:tags r:id="rId1"/>
            </p:custDataLst>
          </p:nvPr>
        </p:nvSpPr>
        <p:spPr>
          <a:xfrm>
            <a:off x="614680" y="1229909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sp>
        <p:nvSpPr>
          <p:cNvPr id="78" name="文本框 77"/>
          <p:cNvSpPr txBox="1"/>
          <p:nvPr>
            <p:custDataLst>
              <p:tags r:id="rId2"/>
            </p:custDataLst>
          </p:nvPr>
        </p:nvSpPr>
        <p:spPr>
          <a:xfrm>
            <a:off x="612861" y="4733560"/>
            <a:ext cx="1771015" cy="509270"/>
          </a:xfrm>
          <a:prstGeom prst="rect">
            <a:avLst/>
          </a:prstGeom>
          <a:noFill/>
        </p:spPr>
        <p:txBody>
          <a:bodyPr wrap="square" tIns="0" bIns="0" rtlCol="0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8962" y="2014717"/>
            <a:ext cx="10814075" cy="1978163"/>
            <a:chOff x="-1364161" y="2177329"/>
            <a:chExt cx="12293879" cy="2211791"/>
          </a:xfrm>
          <a:solidFill>
            <a:srgbClr val="98C884"/>
          </a:solidFill>
        </p:grpSpPr>
        <p:sp>
          <p:nvSpPr>
            <p:cNvPr id="81" name="Chevron 21"/>
            <p:cNvSpPr/>
            <p:nvPr/>
          </p:nvSpPr>
          <p:spPr>
            <a:xfrm>
              <a:off x="8777793" y="2808774"/>
              <a:ext cx="1817872" cy="575449"/>
            </a:xfrm>
            <a:prstGeom prst="chevron">
              <a:avLst/>
            </a:prstGeom>
            <a:grpFill/>
            <a:ln>
              <a:solidFill>
                <a:srgbClr val="98C8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1364161" y="2177329"/>
              <a:ext cx="12293879" cy="2211791"/>
              <a:chOff x="-1364161" y="2177329"/>
              <a:chExt cx="12293879" cy="2211791"/>
            </a:xfrm>
            <a:grpFill/>
          </p:grpSpPr>
          <p:cxnSp>
            <p:nvCxnSpPr>
              <p:cNvPr id="79" name="Straight Connector 29"/>
              <p:cNvCxnSpPr/>
              <p:nvPr/>
            </p:nvCxnSpPr>
            <p:spPr>
              <a:xfrm>
                <a:off x="9686728" y="3149156"/>
                <a:ext cx="0" cy="1054536"/>
              </a:xfrm>
              <a:prstGeom prst="line">
                <a:avLst/>
              </a:prstGeom>
              <a:grpFill/>
              <a:ln w="28575">
                <a:solidFill>
                  <a:srgbClr val="98C8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Oval 7"/>
              <p:cNvSpPr/>
              <p:nvPr/>
            </p:nvSpPr>
            <p:spPr>
              <a:xfrm>
                <a:off x="9530081" y="4009173"/>
                <a:ext cx="313297" cy="321547"/>
              </a:xfrm>
              <a:prstGeom prst="ellipse">
                <a:avLst/>
              </a:prstGeom>
              <a:grpFill/>
              <a:ln w="38100">
                <a:solidFill>
                  <a:srgbClr val="98C88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82" name="TextBox 35"/>
              <p:cNvSpPr txBox="1"/>
              <p:nvPr/>
            </p:nvSpPr>
            <p:spPr>
              <a:xfrm>
                <a:off x="9059174" y="2936218"/>
                <a:ext cx="822248" cy="412951"/>
              </a:xfrm>
              <a:prstGeom prst="rect">
                <a:avLst/>
              </a:prstGeom>
              <a:grpFill/>
              <a:ln>
                <a:solidFill>
                  <a:srgbClr val="98C884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2022</a:t>
                </a: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-1364161" y="2177329"/>
                <a:ext cx="12293879" cy="2211791"/>
                <a:chOff x="-1364161" y="2177329"/>
                <a:chExt cx="12293879" cy="2211791"/>
              </a:xfrm>
              <a:grpFill/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-1364161" y="2177329"/>
                  <a:ext cx="10096681" cy="2211791"/>
                  <a:chOff x="623889" y="1805224"/>
                  <a:chExt cx="10944224" cy="2335945"/>
                </a:xfrm>
                <a:grpFill/>
              </p:grpSpPr>
              <p:sp>
                <p:nvSpPr>
                  <p:cNvPr id="52" name="Rectangle 2"/>
                  <p:cNvSpPr/>
                  <p:nvPr/>
                </p:nvSpPr>
                <p:spPr>
                  <a:xfrm>
                    <a:off x="623889" y="3945332"/>
                    <a:ext cx="10944224" cy="103128"/>
                  </a:xfrm>
                  <a:prstGeom prst="rect">
                    <a:avLst/>
                  </a:prstGeom>
                  <a:grpFill/>
                  <a:ln>
                    <a:solidFill>
                      <a:srgbClr val="98C8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vi-VN" sz="1600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3" name="Straight Connector 24"/>
                  <p:cNvCxnSpPr/>
                  <p:nvPr/>
                </p:nvCxnSpPr>
                <p:spPr>
                  <a:xfrm flipH="1">
                    <a:off x="1722086" y="2216605"/>
                    <a:ext cx="17006" cy="1668326"/>
                  </a:xfrm>
                  <a:prstGeom prst="line">
                    <a:avLst/>
                  </a:prstGeom>
                  <a:grpFill/>
                  <a:ln w="28575">
                    <a:solidFill>
                      <a:srgbClr val="98C8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4" name="Oval 3"/>
                  <p:cNvSpPr/>
                  <p:nvPr/>
                </p:nvSpPr>
                <p:spPr>
                  <a:xfrm>
                    <a:off x="1552339" y="3798517"/>
                    <a:ext cx="339596" cy="339596"/>
                  </a:xfrm>
                  <a:prstGeom prst="ellipse">
                    <a:avLst/>
                  </a:prstGeom>
                  <a:grpFill/>
                  <a:ln w="38100">
                    <a:solidFill>
                      <a:srgbClr val="98C8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600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5" name="Straight Connector 27"/>
                  <p:cNvCxnSpPr/>
                  <p:nvPr/>
                </p:nvCxnSpPr>
                <p:spPr>
                  <a:xfrm>
                    <a:off x="3909906" y="2884795"/>
                    <a:ext cx="0" cy="1113730"/>
                  </a:xfrm>
                  <a:prstGeom prst="line">
                    <a:avLst/>
                  </a:prstGeom>
                  <a:grpFill/>
                  <a:ln w="28575">
                    <a:solidFill>
                      <a:srgbClr val="98C8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6" name="Oval 4"/>
                  <p:cNvSpPr/>
                  <p:nvPr/>
                </p:nvSpPr>
                <p:spPr>
                  <a:xfrm>
                    <a:off x="3738538" y="3798517"/>
                    <a:ext cx="339596" cy="339596"/>
                  </a:xfrm>
                  <a:prstGeom prst="ellipse">
                    <a:avLst/>
                  </a:prstGeom>
                  <a:grpFill/>
                  <a:ln w="38100">
                    <a:solidFill>
                      <a:srgbClr val="98C8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600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7" name="Straight Connector 29"/>
                  <p:cNvCxnSpPr/>
                  <p:nvPr/>
                </p:nvCxnSpPr>
                <p:spPr>
                  <a:xfrm>
                    <a:off x="8287013" y="2884795"/>
                    <a:ext cx="0" cy="1113730"/>
                  </a:xfrm>
                  <a:prstGeom prst="line">
                    <a:avLst/>
                  </a:prstGeom>
                  <a:grpFill/>
                  <a:ln w="28575">
                    <a:solidFill>
                      <a:srgbClr val="98C8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8" name="Oval 7"/>
                  <p:cNvSpPr/>
                  <p:nvPr/>
                </p:nvSpPr>
                <p:spPr>
                  <a:xfrm>
                    <a:off x="8117217" y="3793087"/>
                    <a:ext cx="339596" cy="339596"/>
                  </a:xfrm>
                  <a:prstGeom prst="ellipse">
                    <a:avLst/>
                  </a:prstGeom>
                  <a:grpFill/>
                  <a:ln w="38100">
                    <a:solidFill>
                      <a:srgbClr val="98C8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600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9" name="Straight Connector 30"/>
                  <p:cNvCxnSpPr/>
                  <p:nvPr/>
                </p:nvCxnSpPr>
                <p:spPr>
                  <a:xfrm flipH="1">
                    <a:off x="6099192" y="2192783"/>
                    <a:ext cx="17006" cy="1668326"/>
                  </a:xfrm>
                  <a:prstGeom prst="line">
                    <a:avLst/>
                  </a:prstGeom>
                  <a:grpFill/>
                  <a:ln w="28575">
                    <a:solidFill>
                      <a:srgbClr val="98C8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0" name="Oval 5"/>
                  <p:cNvSpPr/>
                  <p:nvPr/>
                </p:nvSpPr>
                <p:spPr>
                  <a:xfrm>
                    <a:off x="5924737" y="3801573"/>
                    <a:ext cx="339596" cy="339596"/>
                  </a:xfrm>
                  <a:prstGeom prst="ellipse">
                    <a:avLst/>
                  </a:prstGeom>
                  <a:grpFill/>
                  <a:ln w="38100">
                    <a:solidFill>
                      <a:srgbClr val="98C8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600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61" name="Straight Connector 31"/>
                  <p:cNvCxnSpPr/>
                  <p:nvPr/>
                </p:nvCxnSpPr>
                <p:spPr>
                  <a:xfrm flipH="1">
                    <a:off x="10474031" y="2216605"/>
                    <a:ext cx="17006" cy="1668326"/>
                  </a:xfrm>
                  <a:prstGeom prst="line">
                    <a:avLst/>
                  </a:prstGeom>
                  <a:grpFill/>
                  <a:ln w="28575">
                    <a:solidFill>
                      <a:srgbClr val="98C8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2" name="Oval 6"/>
                  <p:cNvSpPr/>
                  <p:nvPr/>
                </p:nvSpPr>
                <p:spPr>
                  <a:xfrm>
                    <a:off x="10303416" y="3798517"/>
                    <a:ext cx="339596" cy="339596"/>
                  </a:xfrm>
                  <a:prstGeom prst="ellipse">
                    <a:avLst/>
                  </a:prstGeom>
                  <a:grpFill/>
                  <a:ln w="38100">
                    <a:solidFill>
                      <a:srgbClr val="98C8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600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63" name="Group 23"/>
                  <p:cNvGrpSpPr/>
                  <p:nvPr/>
                </p:nvGrpSpPr>
                <p:grpSpPr>
                  <a:xfrm>
                    <a:off x="742012" y="1805226"/>
                    <a:ext cx="1970469" cy="607751"/>
                    <a:chOff x="742012" y="2029161"/>
                    <a:chExt cx="1970469" cy="607751"/>
                  </a:xfrm>
                  <a:grpFill/>
                </p:grpSpPr>
                <p:sp>
                  <p:nvSpPr>
                    <p:cNvPr id="76" name="Chevron 18"/>
                    <p:cNvSpPr/>
                    <p:nvPr/>
                  </p:nvSpPr>
                  <p:spPr>
                    <a:xfrm>
                      <a:off x="742012" y="2029161"/>
                      <a:ext cx="1970469" cy="607751"/>
                    </a:xfrm>
                    <a:prstGeom prst="chevron">
                      <a:avLst/>
                    </a:prstGeom>
                    <a:grpFill/>
                    <a:ln>
                      <a:solidFill>
                        <a:srgbClr val="98C884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 b="1">
                        <a:solidFill>
                          <a:schemeClr val="bg1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7" name="Rectangle 32"/>
                    <p:cNvSpPr/>
                    <p:nvPr/>
                  </p:nvSpPr>
                  <p:spPr>
                    <a:xfrm>
                      <a:off x="1117907" y="2159282"/>
                      <a:ext cx="891270" cy="436131"/>
                    </a:xfrm>
                    <a:prstGeom prst="rect">
                      <a:avLst/>
                    </a:prstGeom>
                    <a:grpFill/>
                    <a:ln>
                      <a:solidFill>
                        <a:srgbClr val="98C884"/>
                      </a:solidFill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  <a:cs typeface="+mn-ea"/>
                          <a:sym typeface="+mn-lt"/>
                        </a:rPr>
                        <a:t>2017</a:t>
                      </a:r>
                      <a:endParaRPr lang="en-US" dirty="0">
                        <a:solidFill>
                          <a:schemeClr val="bg1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64" name="Group 25"/>
                  <p:cNvGrpSpPr/>
                  <p:nvPr/>
                </p:nvGrpSpPr>
                <p:grpSpPr>
                  <a:xfrm>
                    <a:off x="2923102" y="2525306"/>
                    <a:ext cx="1970469" cy="607751"/>
                    <a:chOff x="2923102" y="2749241"/>
                    <a:chExt cx="1970469" cy="607751"/>
                  </a:xfrm>
                  <a:grpFill/>
                </p:grpSpPr>
                <p:sp>
                  <p:nvSpPr>
                    <p:cNvPr id="74" name="Chevron 19"/>
                    <p:cNvSpPr/>
                    <p:nvPr/>
                  </p:nvSpPr>
                  <p:spPr>
                    <a:xfrm>
                      <a:off x="2923102" y="2749241"/>
                      <a:ext cx="1970469" cy="607751"/>
                    </a:xfrm>
                    <a:prstGeom prst="chevron">
                      <a:avLst/>
                    </a:prstGeom>
                    <a:grpFill/>
                    <a:ln>
                      <a:solidFill>
                        <a:srgbClr val="98C884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 b="1">
                        <a:solidFill>
                          <a:schemeClr val="bg1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5" name="Rectangle 33"/>
                    <p:cNvSpPr/>
                    <p:nvPr/>
                  </p:nvSpPr>
                  <p:spPr>
                    <a:xfrm>
                      <a:off x="3313581" y="2883840"/>
                      <a:ext cx="891270" cy="436131"/>
                    </a:xfrm>
                    <a:prstGeom prst="rect">
                      <a:avLst/>
                    </a:prstGeom>
                    <a:grpFill/>
                    <a:ln>
                      <a:solidFill>
                        <a:srgbClr val="98C884"/>
                      </a:solidFill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  <a:cs typeface="+mn-ea"/>
                          <a:sym typeface="+mn-lt"/>
                        </a:rPr>
                        <a:t>2018</a:t>
                      </a:r>
                      <a:endParaRPr lang="en-US" dirty="0">
                        <a:solidFill>
                          <a:schemeClr val="bg1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65" name="Group 26"/>
                  <p:cNvGrpSpPr/>
                  <p:nvPr/>
                </p:nvGrpSpPr>
                <p:grpSpPr>
                  <a:xfrm>
                    <a:off x="5124337" y="1805225"/>
                    <a:ext cx="1970469" cy="607751"/>
                    <a:chOff x="5124337" y="2029160"/>
                    <a:chExt cx="1970469" cy="607751"/>
                  </a:xfrm>
                  <a:grpFill/>
                </p:grpSpPr>
                <p:sp>
                  <p:nvSpPr>
                    <p:cNvPr id="72" name="Chevron 20"/>
                    <p:cNvSpPr/>
                    <p:nvPr/>
                  </p:nvSpPr>
                  <p:spPr>
                    <a:xfrm>
                      <a:off x="5124337" y="2029160"/>
                      <a:ext cx="1970469" cy="607751"/>
                    </a:xfrm>
                    <a:prstGeom prst="chevron">
                      <a:avLst/>
                    </a:prstGeom>
                    <a:grpFill/>
                    <a:ln>
                      <a:solidFill>
                        <a:srgbClr val="98C884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 b="1">
                        <a:solidFill>
                          <a:schemeClr val="bg1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3" name="Rectangle 34"/>
                    <p:cNvSpPr/>
                    <p:nvPr/>
                  </p:nvSpPr>
                  <p:spPr>
                    <a:xfrm>
                      <a:off x="5568165" y="2153043"/>
                      <a:ext cx="891270" cy="436131"/>
                    </a:xfrm>
                    <a:prstGeom prst="rect">
                      <a:avLst/>
                    </a:prstGeom>
                    <a:grpFill/>
                    <a:ln>
                      <a:solidFill>
                        <a:srgbClr val="98C884"/>
                      </a:solidFill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  <a:cs typeface="+mn-ea"/>
                          <a:sym typeface="+mn-lt"/>
                        </a:rPr>
                        <a:t>2019</a:t>
                      </a:r>
                      <a:endParaRPr lang="en-US" dirty="0">
                        <a:solidFill>
                          <a:schemeClr val="bg1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66" name="Group 28"/>
                  <p:cNvGrpSpPr/>
                  <p:nvPr/>
                </p:nvGrpSpPr>
                <p:grpSpPr>
                  <a:xfrm>
                    <a:off x="7301779" y="2525306"/>
                    <a:ext cx="1970469" cy="607751"/>
                    <a:chOff x="7301779" y="2749241"/>
                    <a:chExt cx="1970469" cy="607751"/>
                  </a:xfrm>
                  <a:grpFill/>
                </p:grpSpPr>
                <p:sp>
                  <p:nvSpPr>
                    <p:cNvPr id="70" name="Chevron 21"/>
                    <p:cNvSpPr/>
                    <p:nvPr/>
                  </p:nvSpPr>
                  <p:spPr>
                    <a:xfrm>
                      <a:off x="7301779" y="2749241"/>
                      <a:ext cx="1970469" cy="607751"/>
                    </a:xfrm>
                    <a:prstGeom prst="chevron">
                      <a:avLst/>
                    </a:prstGeom>
                    <a:grpFill/>
                    <a:ln>
                      <a:solidFill>
                        <a:srgbClr val="98C884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 b="1">
                        <a:solidFill>
                          <a:schemeClr val="bg1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1" name="TextBox 35"/>
                    <p:cNvSpPr txBox="1"/>
                    <p:nvPr/>
                  </p:nvSpPr>
                  <p:spPr>
                    <a:xfrm>
                      <a:off x="7606779" y="2883840"/>
                      <a:ext cx="891270" cy="436131"/>
                    </a:xfrm>
                    <a:prstGeom prst="rect">
                      <a:avLst/>
                    </a:prstGeom>
                    <a:grpFill/>
                    <a:ln>
                      <a:solidFill>
                        <a:srgbClr val="98C884"/>
                      </a:solidFill>
                    </a:ln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  <a:cs typeface="+mn-ea"/>
                          <a:sym typeface="+mn-lt"/>
                        </a:rPr>
                        <a:t>2020</a:t>
                      </a:r>
                      <a:endParaRPr lang="en-US" dirty="0">
                        <a:solidFill>
                          <a:schemeClr val="bg1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67" name="Group 37"/>
                  <p:cNvGrpSpPr/>
                  <p:nvPr/>
                </p:nvGrpSpPr>
                <p:grpSpPr>
                  <a:xfrm>
                    <a:off x="9482869" y="1805224"/>
                    <a:ext cx="1970469" cy="607751"/>
                    <a:chOff x="9482869" y="2029159"/>
                    <a:chExt cx="1970469" cy="607751"/>
                  </a:xfrm>
                  <a:grpFill/>
                </p:grpSpPr>
                <p:sp>
                  <p:nvSpPr>
                    <p:cNvPr id="68" name="Chevron 22"/>
                    <p:cNvSpPr/>
                    <p:nvPr/>
                  </p:nvSpPr>
                  <p:spPr>
                    <a:xfrm>
                      <a:off x="9482869" y="2029159"/>
                      <a:ext cx="1970469" cy="607751"/>
                    </a:xfrm>
                    <a:prstGeom prst="chevron">
                      <a:avLst/>
                    </a:prstGeom>
                    <a:grpFill/>
                    <a:ln>
                      <a:solidFill>
                        <a:srgbClr val="98C884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 b="1">
                        <a:solidFill>
                          <a:schemeClr val="bg1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9" name="Rectangle 36"/>
                    <p:cNvSpPr/>
                    <p:nvPr/>
                  </p:nvSpPr>
                  <p:spPr>
                    <a:xfrm>
                      <a:off x="9931035" y="2153044"/>
                      <a:ext cx="891270" cy="436131"/>
                    </a:xfrm>
                    <a:prstGeom prst="rect">
                      <a:avLst/>
                    </a:prstGeom>
                    <a:grpFill/>
                    <a:ln>
                      <a:solidFill>
                        <a:srgbClr val="98C884"/>
                      </a:solidFill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  <a:cs typeface="+mn-ea"/>
                          <a:sym typeface="+mn-lt"/>
                        </a:rPr>
                        <a:t>2021</a:t>
                      </a:r>
                      <a:endParaRPr lang="en-US" dirty="0">
                        <a:solidFill>
                          <a:schemeClr val="bg1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sp>
              <p:nvSpPr>
                <p:cNvPr id="83" name="Rectangle 2"/>
                <p:cNvSpPr/>
                <p:nvPr/>
              </p:nvSpPr>
              <p:spPr>
                <a:xfrm>
                  <a:off x="8731002" y="4203691"/>
                  <a:ext cx="2198716" cy="97647"/>
                </a:xfrm>
                <a:prstGeom prst="rect">
                  <a:avLst/>
                </a:prstGeom>
                <a:grpFill/>
                <a:ln>
                  <a:solidFill>
                    <a:srgbClr val="98C88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vi-VN" sz="1600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85" name="文本框 84"/>
          <p:cNvSpPr txBox="1"/>
          <p:nvPr>
            <p:custDataLst>
              <p:tags r:id="rId3"/>
            </p:custDataLst>
          </p:nvPr>
        </p:nvSpPr>
        <p:spPr>
          <a:xfrm>
            <a:off x="2468817" y="4750406"/>
            <a:ext cx="1771015" cy="509270"/>
          </a:xfrm>
          <a:prstGeom prst="rect">
            <a:avLst/>
          </a:prstGeom>
          <a:noFill/>
        </p:spPr>
        <p:txBody>
          <a:bodyPr wrap="square" tIns="0" bIns="0" rtlCol="0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文本框 85"/>
          <p:cNvSpPr txBox="1"/>
          <p:nvPr>
            <p:custDataLst>
              <p:tags r:id="rId4"/>
            </p:custDataLst>
          </p:nvPr>
        </p:nvSpPr>
        <p:spPr>
          <a:xfrm>
            <a:off x="4380733" y="4750406"/>
            <a:ext cx="1771015" cy="509270"/>
          </a:xfrm>
          <a:prstGeom prst="rect">
            <a:avLst/>
          </a:prstGeom>
          <a:noFill/>
        </p:spPr>
        <p:txBody>
          <a:bodyPr wrap="square" tIns="0" bIns="0" rtlCol="0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文本框 86"/>
          <p:cNvSpPr txBox="1"/>
          <p:nvPr>
            <p:custDataLst>
              <p:tags r:id="rId5"/>
            </p:custDataLst>
          </p:nvPr>
        </p:nvSpPr>
        <p:spPr>
          <a:xfrm>
            <a:off x="6181155" y="4750406"/>
            <a:ext cx="1771015" cy="509270"/>
          </a:xfrm>
          <a:prstGeom prst="rect">
            <a:avLst/>
          </a:prstGeom>
          <a:noFill/>
        </p:spPr>
        <p:txBody>
          <a:bodyPr wrap="square" tIns="0" bIns="0" rtlCol="0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>
            <p:custDataLst>
              <p:tags r:id="rId6"/>
            </p:custDataLst>
          </p:nvPr>
        </p:nvSpPr>
        <p:spPr>
          <a:xfrm>
            <a:off x="7934077" y="4763289"/>
            <a:ext cx="1771015" cy="509270"/>
          </a:xfrm>
          <a:prstGeom prst="rect">
            <a:avLst/>
          </a:prstGeom>
          <a:noFill/>
        </p:spPr>
        <p:txBody>
          <a:bodyPr wrap="square" tIns="0" bIns="0" rtlCol="0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>
            <p:custDataLst>
              <p:tags r:id="rId7"/>
            </p:custDataLst>
          </p:nvPr>
        </p:nvSpPr>
        <p:spPr>
          <a:xfrm>
            <a:off x="9756735" y="4763289"/>
            <a:ext cx="1771015" cy="509270"/>
          </a:xfrm>
          <a:prstGeom prst="rect">
            <a:avLst/>
          </a:prstGeom>
          <a:noFill/>
        </p:spPr>
        <p:txBody>
          <a:bodyPr wrap="square" tIns="0" bIns="0" rtlCol="0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单击此处添加文本具体内容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8" grpId="1"/>
      <p:bldP spid="78" grpId="2"/>
      <p:bldP spid="78" grpId="3"/>
      <p:bldP spid="85" grpId="0"/>
      <p:bldP spid="85" grpId="1"/>
      <p:bldP spid="85" grpId="2"/>
      <p:bldP spid="85" grpId="3"/>
      <p:bldP spid="86" grpId="0"/>
      <p:bldP spid="86" grpId="1"/>
      <p:bldP spid="86" grpId="2"/>
      <p:bldP spid="86" grpId="3"/>
      <p:bldP spid="87" grpId="0"/>
      <p:bldP spid="87" grpId="1"/>
      <p:bldP spid="87" grpId="2"/>
      <p:bldP spid="87" grpId="3"/>
      <p:bldP spid="88" grpId="0"/>
      <p:bldP spid="88" grpId="1"/>
      <p:bldP spid="88" grpId="2"/>
      <p:bldP spid="88" grpId="3"/>
      <p:bldP spid="89" grpId="0"/>
      <p:bldP spid="89" grpId="1"/>
      <p:bldP spid="89" grpId="2"/>
      <p:bldP spid="89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l="2567" t="10955" r="-626" b="10933"/>
          <a:stretch>
            <a:fillRect/>
          </a:stretch>
        </p:blipFill>
        <p:spPr>
          <a:xfrm>
            <a:off x="597655" y="231495"/>
            <a:ext cx="5022721" cy="6425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7" name="文本框 56"/>
          <p:cNvSpPr txBox="1"/>
          <p:nvPr/>
        </p:nvSpPr>
        <p:spPr>
          <a:xfrm>
            <a:off x="1727255" y="2335530"/>
            <a:ext cx="2763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森系文艺风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PPT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495527" y="2237105"/>
            <a:ext cx="4582795" cy="1004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青山清我目、流水静我耳，自然不可改良，树立大环境意识、保护生态环境。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尊崇自然、敬畏生命，合理利用自然资源。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" name="文本框 115"/>
          <p:cNvSpPr txBox="1"/>
          <p:nvPr>
            <p:custDataLst>
              <p:tags r:id="rId2"/>
            </p:custDataLst>
          </p:nvPr>
        </p:nvSpPr>
        <p:spPr>
          <a:xfrm>
            <a:off x="6591310" y="3970655"/>
            <a:ext cx="5320030" cy="862965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单击此处编辑文本内容，本文所有文字及图线均可自由更改、替换。</a:t>
            </a:r>
            <a:endParaRPr lang="zh-CN" altLang="en-US" sz="16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571625" y="3587115"/>
            <a:ext cx="2793365" cy="39878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单击此处添加标题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" name="文本框 117"/>
          <p:cNvSpPr txBox="1"/>
          <p:nvPr>
            <p:custDataLst>
              <p:tags r:id="rId3"/>
            </p:custDataLst>
          </p:nvPr>
        </p:nvSpPr>
        <p:spPr>
          <a:xfrm>
            <a:off x="6591310" y="5491797"/>
            <a:ext cx="5320030" cy="862965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单击此处编辑文本内容，本文所有文字及图线均可自由更改、替换。</a:t>
            </a:r>
            <a:endParaRPr lang="zh-CN" altLang="en-US" sz="16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571625" y="5108257"/>
            <a:ext cx="2793365" cy="39878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单击此处添加标题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61770" y="684444"/>
            <a:ext cx="3843360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生态优先 绿色发展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>
            <p:custDataLst>
              <p:tags r:id="rId4"/>
            </p:custDataLst>
          </p:nvPr>
        </p:nvSpPr>
        <p:spPr>
          <a:xfrm>
            <a:off x="614680" y="1229909"/>
            <a:ext cx="5481320" cy="401955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单击此处添加文本具体内容</a:t>
            </a:r>
            <a:endParaRPr lang="zh-CN" altLang="en-US" dirty="0">
              <a:sym typeface="+mn-lt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935489" y="3617530"/>
            <a:ext cx="560038" cy="557435"/>
            <a:chOff x="3666807" y="3449893"/>
            <a:chExt cx="560038" cy="557435"/>
          </a:xfrm>
        </p:grpSpPr>
        <p:sp>
          <p:nvSpPr>
            <p:cNvPr id="83" name="Freeform 9"/>
            <p:cNvSpPr/>
            <p:nvPr/>
          </p:nvSpPr>
          <p:spPr bwMode="auto">
            <a:xfrm>
              <a:off x="3666807" y="3449893"/>
              <a:ext cx="560038" cy="557435"/>
            </a:xfrm>
            <a:custGeom>
              <a:avLst/>
              <a:gdLst>
                <a:gd name="T0" fmla="*/ 219 w 303"/>
                <a:gd name="T1" fmla="*/ 37 h 303"/>
                <a:gd name="T2" fmla="*/ 266 w 303"/>
                <a:gd name="T3" fmla="*/ 219 h 303"/>
                <a:gd name="T4" fmla="*/ 84 w 303"/>
                <a:gd name="T5" fmla="*/ 265 h 303"/>
                <a:gd name="T6" fmla="*/ 37 w 303"/>
                <a:gd name="T7" fmla="*/ 83 h 303"/>
                <a:gd name="T8" fmla="*/ 219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9" y="37"/>
                  </a:moveTo>
                  <a:cubicBezTo>
                    <a:pt x="282" y="74"/>
                    <a:pt x="303" y="156"/>
                    <a:pt x="266" y="219"/>
                  </a:cubicBezTo>
                  <a:cubicBezTo>
                    <a:pt x="228" y="282"/>
                    <a:pt x="147" y="303"/>
                    <a:pt x="84" y="265"/>
                  </a:cubicBezTo>
                  <a:cubicBezTo>
                    <a:pt x="21" y="228"/>
                    <a:pt x="0" y="147"/>
                    <a:pt x="37" y="83"/>
                  </a:cubicBezTo>
                  <a:cubicBezTo>
                    <a:pt x="75" y="20"/>
                    <a:pt x="156" y="0"/>
                    <a:pt x="219" y="37"/>
                  </a:cubicBezTo>
                  <a:close/>
                </a:path>
              </a:pathLst>
            </a:custGeom>
            <a:solidFill>
              <a:srgbClr val="98C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defTabSz="1219200"/>
              <a:endParaRPr lang="en-US" sz="170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84" name="图形 83" descr="叶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2123" y="3550026"/>
              <a:ext cx="331044" cy="331044"/>
            </a:xfrm>
            <a:prstGeom prst="rect">
              <a:avLst/>
            </a:prstGeom>
          </p:spPr>
        </p:pic>
      </p:grpSp>
      <p:grpSp>
        <p:nvGrpSpPr>
          <p:cNvPr id="85" name="组合 84"/>
          <p:cNvGrpSpPr/>
          <p:nvPr/>
        </p:nvGrpSpPr>
        <p:grpSpPr>
          <a:xfrm>
            <a:off x="5935489" y="5075580"/>
            <a:ext cx="560038" cy="557435"/>
            <a:chOff x="3666807" y="3449893"/>
            <a:chExt cx="560038" cy="557435"/>
          </a:xfrm>
        </p:grpSpPr>
        <p:sp>
          <p:nvSpPr>
            <p:cNvPr id="86" name="Freeform 9"/>
            <p:cNvSpPr/>
            <p:nvPr/>
          </p:nvSpPr>
          <p:spPr bwMode="auto">
            <a:xfrm>
              <a:off x="3666807" y="3449893"/>
              <a:ext cx="560038" cy="557435"/>
            </a:xfrm>
            <a:custGeom>
              <a:avLst/>
              <a:gdLst>
                <a:gd name="T0" fmla="*/ 219 w 303"/>
                <a:gd name="T1" fmla="*/ 37 h 303"/>
                <a:gd name="T2" fmla="*/ 266 w 303"/>
                <a:gd name="T3" fmla="*/ 219 h 303"/>
                <a:gd name="T4" fmla="*/ 84 w 303"/>
                <a:gd name="T5" fmla="*/ 265 h 303"/>
                <a:gd name="T6" fmla="*/ 37 w 303"/>
                <a:gd name="T7" fmla="*/ 83 h 303"/>
                <a:gd name="T8" fmla="*/ 219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9" y="37"/>
                  </a:moveTo>
                  <a:cubicBezTo>
                    <a:pt x="282" y="74"/>
                    <a:pt x="303" y="156"/>
                    <a:pt x="266" y="219"/>
                  </a:cubicBezTo>
                  <a:cubicBezTo>
                    <a:pt x="228" y="282"/>
                    <a:pt x="147" y="303"/>
                    <a:pt x="84" y="265"/>
                  </a:cubicBezTo>
                  <a:cubicBezTo>
                    <a:pt x="21" y="228"/>
                    <a:pt x="0" y="147"/>
                    <a:pt x="37" y="83"/>
                  </a:cubicBezTo>
                  <a:cubicBezTo>
                    <a:pt x="75" y="20"/>
                    <a:pt x="156" y="0"/>
                    <a:pt x="219" y="37"/>
                  </a:cubicBezTo>
                  <a:close/>
                </a:path>
              </a:pathLst>
            </a:custGeom>
            <a:solidFill>
              <a:srgbClr val="98C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defTabSz="1219200"/>
              <a:endParaRPr lang="en-US" sz="170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87" name="图形 86" descr="叶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2123" y="3550026"/>
              <a:ext cx="331044" cy="331044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116" grpId="0"/>
      <p:bldP spid="117" grpId="0"/>
      <p:bldP spid="118" grpId="0"/>
      <p:bldP spid="11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TAG_VERSION" val="1.0"/>
  <p:tag name="KSO_WM_TEMPLATE_CATEGORY" val="diagram"/>
  <p:tag name="KSO_WM_TEMPLATE_INDEX" val="799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120"/>
  <p:tag name="KSO_WM_DIAGRAM_GROUP_CODE" val="l1-1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TAG_VERSION" val="1.0"/>
  <p:tag name="KSO_WM_TEMPLATE_CATEGORY" val="diagram"/>
  <p:tag name="KSO_WM_TEMPLATE_INDEX" val="799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120"/>
  <p:tag name="KSO_WM_DIAGRAM_GROUP_CODE" val="l1-1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68940_3*l_h_f*1_3_1"/>
  <p:tag name="KSO_WM_TEMPLATE_CATEGORY" val="diagram"/>
  <p:tag name="KSO_WM_TEMPLATE_INDEX" val="2016894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REFSHAPE" val="822493468"/>
  <p:tag name="KSO_WM_UNIT_USESOURCEFORMAT_APPLY" val="1"/>
</p:tagLst>
</file>

<file path=ppt/tags/tag108.xml><?xml version="1.0" encoding="utf-8"?>
<p:tagLst xmlns:p="http://schemas.openxmlformats.org/presentationml/2006/main"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68940_3*l_h_f*1_3_1"/>
  <p:tag name="KSO_WM_TEMPLATE_CATEGORY" val="diagram"/>
  <p:tag name="KSO_WM_TEMPLATE_INDEX" val="2016894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REFSHAPE" val="822493468"/>
  <p:tag name="KSO_WM_UNIT_USESOURCEFORMAT_APPLY" val="1"/>
</p:tagLst>
</file>

<file path=ppt/tags/tag109.xml><?xml version="1.0" encoding="utf-8"?>
<p:tagLst xmlns:p="http://schemas.openxmlformats.org/presentationml/2006/main"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68940_3*l_h_f*1_3_1"/>
  <p:tag name="KSO_WM_TEMPLATE_CATEGORY" val="diagram"/>
  <p:tag name="KSO_WM_TEMPLATE_INDEX" val="2016894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REFSHAPE" val="822493468"/>
  <p:tag name="KSO_WM_UNIT_USESOURCEFORMAT_APPLY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68940_3*l_h_f*1_3_1"/>
  <p:tag name="KSO_WM_TEMPLATE_CATEGORY" val="diagram"/>
  <p:tag name="KSO_WM_TEMPLATE_INDEX" val="2016894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REFSHAPE" val="822493468"/>
  <p:tag name="KSO_WM_UNIT_USESOURCEFORMAT_APPLY" val="1"/>
</p:tagLst>
</file>

<file path=ppt/tags/tag111.xml><?xml version="1.0" encoding="utf-8"?>
<p:tagLst xmlns:p="http://schemas.openxmlformats.org/presentationml/2006/main"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68940_3*l_h_f*1_3_1"/>
  <p:tag name="KSO_WM_TEMPLATE_CATEGORY" val="diagram"/>
  <p:tag name="KSO_WM_TEMPLATE_INDEX" val="2016894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REFSHAPE" val="822493468"/>
  <p:tag name="KSO_WM_UNIT_USESOURCEFORMAT_APPLY" val="1"/>
</p:tagLst>
</file>

<file path=ppt/tags/tag112.xml><?xml version="1.0" encoding="utf-8"?>
<p:tagLst xmlns:p="http://schemas.openxmlformats.org/presentationml/2006/main"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68940_3*l_h_f*1_3_1"/>
  <p:tag name="KSO_WM_TEMPLATE_CATEGORY" val="diagram"/>
  <p:tag name="KSO_WM_TEMPLATE_INDEX" val="2016894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REFSHAPE" val="822493468"/>
  <p:tag name="KSO_WM_UNIT_USESOURCEFORMAT_APPLY" val="1"/>
</p:tagLst>
</file>

<file path=ppt/tags/tag11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TAG_VERSION" val="1.0"/>
  <p:tag name="KSO_WM_TEMPLATE_CATEGORY" val="diagram"/>
  <p:tag name="KSO_WM_TEMPLATE_INDEX" val="799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120"/>
  <p:tag name="KSO_WM_DIAGRAM_GROUP_CODE" val="l1-1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TAG_VERSION" val="1.0"/>
  <p:tag name="KSO_WM_TEMPLATE_CATEGORY" val="diagram"/>
  <p:tag name="KSO_WM_TEMPLATE_INDEX" val="799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120"/>
  <p:tag name="KSO_WM_DIAGRAM_GROUP_CODE" val="l1-1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TEMPLATE_CATEGORY" val="diagram"/>
  <p:tag name="KSO_WM_TEMPLATE_INDEX" val="768"/>
  <p:tag name="KSO_WM_TAG_VERSION" val="1.0"/>
  <p:tag name="KSO_WM_UNIT_TYPE" val="l_h_f"/>
  <p:tag name="KSO_WM_UNIT_INDEX" val="1_2_1"/>
  <p:tag name="KSO_WM_UNIT_ID" val="diagram768_4*l_h_f*1_2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TEMPLATE_CATEGORY" val="diagram"/>
  <p:tag name="KSO_WM_TEMPLATE_INDEX" val="768"/>
  <p:tag name="KSO_WM_TAG_VERSION" val="1.0"/>
  <p:tag name="KSO_WM_UNIT_TYPE" val="l_h_f"/>
  <p:tag name="KSO_WM_UNIT_INDEX" val="1_2_1"/>
  <p:tag name="KSO_WM_UNIT_ID" val="diagram768_4*l_h_f*1_2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23.xml><?xml version="1.0" encoding="utf-8"?>
<p:tagLst xmlns:p="http://schemas.openxmlformats.org/presentationml/2006/main">
  <p:tag name="KSO_WM_TEMPLATE_CATEGORY" val="diagram"/>
  <p:tag name="KSO_WM_TEMPLATE_INDEX" val="768"/>
  <p:tag name="KSO_WM_TAG_VERSION" val="1.0"/>
  <p:tag name="KSO_WM_UNIT_TYPE" val="l_h_f"/>
  <p:tag name="KSO_WM_UNIT_INDEX" val="1_2_1"/>
  <p:tag name="KSO_WM_UNIT_ID" val="diagram768_4*l_h_f*1_2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5.xml><?xml version="1.0" encoding="utf-8"?>
<p:tagLst xmlns:p="http://schemas.openxmlformats.org/presentationml/2006/main">
  <p:tag name="KSO_WM_TAG_VERSION" val="1.0"/>
  <p:tag name="KSO_WM_TEMPLATE_CATEGORY" val="diagram"/>
  <p:tag name="KSO_WM_TEMPLATE_INDEX" val="799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120"/>
  <p:tag name="KSO_WM_DIAGRAM_GROUP_CODE" val="l1-1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TAG_VERSION" val="1.0"/>
  <p:tag name="KSO_WM_TEMPLATE_CATEGORY" val="diagram"/>
  <p:tag name="KSO_WM_TEMPLATE_INDEX" val="799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120"/>
  <p:tag name="KSO_WM_DIAGRAM_GROUP_CODE" val="l1-1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TAG_VERSION" val="1.0"/>
  <p:tag name="KSO_WM_TEMPLATE_CATEGORY" val="diagram"/>
  <p:tag name="KSO_WM_TEMPLATE_INDEX" val="799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120"/>
  <p:tag name="KSO_WM_DIAGRAM_GROUP_CODE" val="l1-1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TAG_VERSION" val="1.0"/>
  <p:tag name="KSO_WM_TEMPLATE_CATEGORY" val="diagram"/>
  <p:tag name="KSO_WM_TEMPLATE_INDEX" val="799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120"/>
  <p:tag name="KSO_WM_DIAGRAM_GROUP_CODE" val="l1-1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TAG_VERSION" val="1.0"/>
  <p:tag name="KSO_WM_TEMPLATE_CATEGORY" val="diagram"/>
  <p:tag name="KSO_WM_TEMPLATE_INDEX" val="799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120"/>
  <p:tag name="KSO_WM_DIAGRAM_GROUP_CODE" val="l1-1"/>
  <p:tag name="KSO_WM_UNIT_TEXT_FILL_FORE_SCHEMECOLOR_INDEX" val="13"/>
  <p:tag name="KSO_WM_UNIT_TEXT_FILL_TYPE" val="1"/>
</p:tagLst>
</file>

<file path=ppt/tags/tag13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2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35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8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6*l_h_f*1_1_1"/>
  <p:tag name="KSO_WM_UNIT_CLEAR" val="1"/>
  <p:tag name="KSO_WM_UNIT_LAYERLEVEL" val="1_1_1"/>
  <p:tag name="KSO_WM_UNIT_VALUE" val="84"/>
  <p:tag name="KSO_WM_UNIT_HIGHLIGHT" val="0"/>
  <p:tag name="KSO_WM_UNIT_COMPATIBLE" val="0"/>
  <p:tag name="KSO_WM_BEAUTIFY_FLAG" val="#wm#"/>
  <p:tag name="KSO_WM_UNIT_PRESET_TEXT_INDEX" val="4"/>
  <p:tag name="KSO_WM_UNIT_PRESET_TEXT_LEN" val="160"/>
  <p:tag name="KSO_WM_DIAGRAM_GROUP_CODE" val="l1-1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6*l_h_f*1_1_1"/>
  <p:tag name="KSO_WM_UNIT_CLEAR" val="1"/>
  <p:tag name="KSO_WM_UNIT_LAYERLEVEL" val="1_1_1"/>
  <p:tag name="KSO_WM_UNIT_VALUE" val="84"/>
  <p:tag name="KSO_WM_UNIT_HIGHLIGHT" val="0"/>
  <p:tag name="KSO_WM_UNIT_COMPATIBLE" val="0"/>
  <p:tag name="KSO_WM_BEAUTIFY_FLAG" val="#wm#"/>
  <p:tag name="KSO_WM_UNIT_PRESET_TEXT_INDEX" val="4"/>
  <p:tag name="KSO_WM_UNIT_PRESET_TEXT_LEN" val="160"/>
  <p:tag name="KSO_WM_DIAGRAM_GROUP_CODE" val="l1-1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6*l_h_f*1_1_1"/>
  <p:tag name="KSO_WM_UNIT_CLEAR" val="1"/>
  <p:tag name="KSO_WM_UNIT_LAYERLEVEL" val="1_1_1"/>
  <p:tag name="KSO_WM_UNIT_VALUE" val="84"/>
  <p:tag name="KSO_WM_UNIT_HIGHLIGHT" val="0"/>
  <p:tag name="KSO_WM_UNIT_COMPATIBLE" val="0"/>
  <p:tag name="KSO_WM_BEAUTIFY_FLAG" val="#wm#"/>
  <p:tag name="KSO_WM_UNIT_PRESET_TEXT_INDEX" val="4"/>
  <p:tag name="KSO_WM_UNIT_PRESET_TEXT_LEN" val="160"/>
  <p:tag name="KSO_WM_DIAGRAM_GROUP_CODE" val="l1-1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6*l_h_f*1_1_1"/>
  <p:tag name="KSO_WM_UNIT_CLEAR" val="1"/>
  <p:tag name="KSO_WM_UNIT_LAYERLEVEL" val="1_1_1"/>
  <p:tag name="KSO_WM_UNIT_VALUE" val="84"/>
  <p:tag name="KSO_WM_UNIT_HIGHLIGHT" val="0"/>
  <p:tag name="KSO_WM_UNIT_COMPATIBLE" val="0"/>
  <p:tag name="KSO_WM_BEAUTIFY_FLAG" val="#wm#"/>
  <p:tag name="KSO_WM_UNIT_PRESET_TEXT_INDEX" val="4"/>
  <p:tag name="KSO_WM_UNIT_PRESET_TEXT_LEN" val="160"/>
  <p:tag name="KSO_WM_DIAGRAM_GROUP_CODE" val="l1-1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70383_3*l_i*1_1"/>
  <p:tag name="KSO_WM_TEMPLATE_CATEGORY" val="diagram"/>
  <p:tag name="KSO_WM_TEMPLATE_INDEX" val="20170383"/>
  <p:tag name="KSO_WM_UNIT_LAYERLEVEL" val="1_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7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1.xml><?xml version="1.0" encoding="utf-8"?>
<p:tagLst xmlns:p="http://schemas.openxmlformats.org/presentationml/2006/main">
  <p:tag name="KSO_WM_UNIT_ISCONTENTS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99042_3*l_h_a*1_1_1"/>
  <p:tag name="KSO_WM_TEMPLATE_CATEGORY" val="diagram"/>
  <p:tag name="KSO_WM_TEMPLATE_INDEX" val="2019904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ISCONTENTS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99042_3*l_h_a*1_2_1"/>
  <p:tag name="KSO_WM_TEMPLATE_CATEGORY" val="diagram"/>
  <p:tag name="KSO_WM_TEMPLATE_INDEX" val="2019904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ISCONTENTS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199042_3*l_h_a*1_3_1"/>
  <p:tag name="KSO_WM_TEMPLATE_CATEGORY" val="diagram"/>
  <p:tag name="KSO_WM_TEMPLATE_INDEX" val="2019904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ISCONTENTS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199042_3*l_h_a*1_4_1"/>
  <p:tag name="KSO_WM_TEMPLATE_CATEGORY" val="diagram"/>
  <p:tag name="KSO_WM_TEMPLATE_INDEX" val="2019904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f"/>
  <p:tag name="KSO_WM_UNIT_INDEX" val="1_1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708_3*l_h_f*1_1_1"/>
  <p:tag name="KSO_WM_UNIT_TEXT_FILL_FORE_SCHEMECOLOR_INDEX" val="14"/>
  <p:tag name="KSO_WM_UNIT_TEXT_FILL_TYPE" val="1"/>
  <p:tag name="REFSHAPE" val="528428460"/>
  <p:tag name="KSO_WM_UNIT_USESOURCEFORMAT_APPLY" val="1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f"/>
  <p:tag name="KSO_WM_UNIT_INDEX" val="1_1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708_3*l_h_f*1_1_1"/>
  <p:tag name="KSO_WM_UNIT_TEXT_FILL_FORE_SCHEMECOLOR_INDEX" val="14"/>
  <p:tag name="KSO_WM_UNIT_TEXT_FILL_TYPE" val="1"/>
  <p:tag name="REFSHAPE" val="528428460"/>
  <p:tag name="KSO_WM_UNIT_USESOURCEFORMAT_APPLY" val="1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f"/>
  <p:tag name="KSO_WM_UNIT_INDEX" val="1_1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708_3*l_h_f*1_1_1"/>
  <p:tag name="KSO_WM_UNIT_TEXT_FILL_FORE_SCHEMECOLOR_INDEX" val="14"/>
  <p:tag name="KSO_WM_UNIT_TEXT_FILL_TYPE" val="1"/>
  <p:tag name="REFSHAPE" val="528428460"/>
  <p:tag name="KSO_WM_UNIT_USESOURCEFORMAT_APPLY" val="1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f"/>
  <p:tag name="KSO_WM_UNIT_INDEX" val="1_1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708_3*l_h_f*1_1_1"/>
  <p:tag name="KSO_WM_UNIT_TEXT_FILL_FORE_SCHEMECOLOR_INDEX" val="14"/>
  <p:tag name="KSO_WM_UNIT_TEXT_FILL_TYPE" val="1"/>
  <p:tag name="REFSHAPE" val="528428460"/>
  <p:tag name="KSO_WM_UNIT_USESOURCEFORMAT_APPLY" val="1"/>
</p:tagLst>
</file>

<file path=ppt/tags/tag79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a*1_1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DIAGRAM_GROUP_CODE" val="q1-1"/>
  <p:tag name="KSO_WM_UNIT_TYPE" val="q_h_a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f*1_1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VALUE" val="51"/>
  <p:tag name="KSO_WM_DIAGRAM_GROUP_CODE" val="q1-1"/>
  <p:tag name="KSO_WM_UNIT_TYPE" val="q_h_f"/>
  <p:tag name="KSO_WM_UNIT_INDEX" val="1_1_1"/>
  <p:tag name="KSO_WM_UNIT_TEXT_FILL_FORE_SCHEMECOLOR_INDEX" val="13"/>
  <p:tag name="KSO_WM_UNIT_TEXT_FILL_TYPE" val="1"/>
  <p:tag name="KSO_WM_UNIT_USESOURCEFORMAT_APPLY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a*1_2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DIAGRAM_GROUP_CODE" val="q1-1"/>
  <p:tag name="KSO_WM_UNIT_TYPE" val="q_h_a"/>
  <p:tag name="KSO_WM_UNIT_INDEX" val="1_2_1"/>
  <p:tag name="KSO_WM_UNIT_TEXT_FILL_FORE_SCHEMECOLOR_INDEX" val="7"/>
  <p:tag name="KSO_WM_UNIT_TEXT_FILL_TYPE" val="1"/>
  <p:tag name="KSO_WM_UNIT_USESOURCEFORMAT_APPLY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f*1_2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VALUE" val="51"/>
  <p:tag name="KSO_WM_DIAGRAM_GROUP_CODE" val="q1-1"/>
  <p:tag name="KSO_WM_UNIT_TYPE" val="q_h_f"/>
  <p:tag name="KSO_WM_UNIT_INDEX" val="1_2_1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a*1_4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DIAGRAM_GROUP_CODE" val="q1-1"/>
  <p:tag name="KSO_WM_UNIT_TYPE" val="q_h_a"/>
  <p:tag name="KSO_WM_UNIT_INDEX" val="1_4_1"/>
  <p:tag name="KSO_WM_UNIT_TEXT_FILL_FORE_SCHEMECOLOR_INDEX" val="9"/>
  <p:tag name="KSO_WM_UNIT_TEXT_FILL_TYPE" val="1"/>
  <p:tag name="KSO_WM_UNIT_USESOURCEFORMAT_APPLY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f*1_4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VALUE" val="51"/>
  <p:tag name="KSO_WM_DIAGRAM_GROUP_CODE" val="q1-1"/>
  <p:tag name="KSO_WM_UNIT_TYPE" val="q_h_f"/>
  <p:tag name="KSO_WM_UNIT_INDEX" val="1_4_1"/>
  <p:tag name="KSO_WM_UNIT_TEXT_FILL_FORE_SCHEMECOLOR_INDEX" val="13"/>
  <p:tag name="KSO_WM_UNIT_TEXT_FILL_TYPE" val="1"/>
  <p:tag name="KSO_WM_UNIT_USESOURCEFORMAT_APPLY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a*1_3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DIAGRAM_GROUP_CODE" val="q1-1"/>
  <p:tag name="KSO_WM_UNIT_TYPE" val="q_h_a"/>
  <p:tag name="KSO_WM_UNIT_INDEX" val="1_3_1"/>
  <p:tag name="KSO_WM_UNIT_TEXT_FILL_FORE_SCHEMECOLOR_INDEX" val="8"/>
  <p:tag name="KSO_WM_UNIT_TEXT_FILL_TYPE" val="1"/>
  <p:tag name="KSO_WM_UNIT_USESOURCEFORMAT_APPLY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f*1_3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VALUE" val="51"/>
  <p:tag name="KSO_WM_DIAGRAM_GROUP_CODE" val="q1-1"/>
  <p:tag name="KSO_WM_UNIT_TYPE" val="q_h_f"/>
  <p:tag name="KSO_WM_UNIT_INDEX" val="1_3_1"/>
  <p:tag name="KSO_WM_UNIT_TEXT_FILL_FORE_SCHEMECOLOR_INDEX" val="13"/>
  <p:tag name="KSO_WM_UNIT_TEXT_FILL_TYPE" val="1"/>
  <p:tag name="KSO_WM_UNIT_USESOURCEFORMAT_APPLY" val="1"/>
</p:tagLst>
</file>

<file path=ppt/tags/tag94.xml><?xml version="1.0" encoding="utf-8"?>
<p:tagLst xmlns:p="http://schemas.openxmlformats.org/presentationml/2006/main">
  <p:tag name="KSO_WM_TEMPLATE_CATEGORY" val="diagram"/>
  <p:tag name="KSO_WM_TEMPLATE_INDEX" val="771"/>
  <p:tag name="KSO_WM_TAG_VERSION" val="1.0"/>
  <p:tag name="KSO_WM_UNIT_TYPE" val="l_h_f"/>
  <p:tag name="KSO_WM_UNIT_INDEX" val="1_1_1"/>
  <p:tag name="KSO_WM_UNIT_ID" val="diagram771_4*l_h_f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4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AMIC_NUM_END" val="1"/>
  <p:tag name="KSO_WM_UNIT_INDEX" val="1578360324140_1_1"/>
</p:tagLst>
</file>

<file path=ppt/tags/tag97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AMIC_NUM_END" val="1"/>
  <p:tag name="KSO_WM_UNIT_INDEX" val="1578360324140_1_1"/>
</p:tagLst>
</file>

<file path=ppt/tags/tag98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AMIC_NUM_END" val="1"/>
  <p:tag name="KSO_WM_UNIT_INDEX" val="1578360324140_1_1"/>
</p:tagLst>
</file>

<file path=ppt/tags/tag99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AMIC_NUM_END" val="1"/>
  <p:tag name="KSO_WM_UNIT_INDEX" val="1578360324140_1_1"/>
</p:tagLst>
</file>

<file path=ppt/theme/theme1.xml><?xml version="1.0" encoding="utf-8"?>
<a:theme xmlns:a="http://schemas.openxmlformats.org/drawingml/2006/main" name="第一PPT，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tmfvcrdz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2274</Words>
  <Application>WPS 演示</Application>
  <PresentationFormat>自定义</PresentationFormat>
  <Paragraphs>365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思源黑体</vt:lpstr>
      <vt:lpstr>微软雅黑</vt:lpstr>
      <vt:lpstr>Calibri</vt:lpstr>
      <vt:lpstr>MS PGothic</vt:lpstr>
      <vt:lpstr>Gill Sans</vt:lpstr>
      <vt:lpstr>Arial</vt:lpstr>
      <vt:lpstr>Arial Unicode MS</vt:lpstr>
      <vt:lpstr>等线</vt:lpstr>
      <vt:lpstr>Segoe Print</vt:lpstr>
      <vt:lpstr>黑体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绿色发展</dc:title>
  <dc:creator>第一PPT</dc:creator>
  <cp:keywords>www.1ppt.com</cp:keywords>
  <dc:description>www.1ppt.com</dc:description>
  <cp:lastModifiedBy>Administrator</cp:lastModifiedBy>
  <cp:revision>126</cp:revision>
  <dcterms:created xsi:type="dcterms:W3CDTF">2021-05-28T11:28:00Z</dcterms:created>
  <dcterms:modified xsi:type="dcterms:W3CDTF">2022-07-29T06:21:41Z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