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7" r:id="rId2"/>
  </p:sldMasterIdLst>
  <p:notesMasterIdLst>
    <p:notesMasterId r:id="rId16"/>
  </p:notesMasterIdLst>
  <p:sldIdLst>
    <p:sldId id="325" r:id="rId3"/>
    <p:sldId id="320" r:id="rId4"/>
    <p:sldId id="309" r:id="rId5"/>
    <p:sldId id="258" r:id="rId6"/>
    <p:sldId id="323" r:id="rId7"/>
    <p:sldId id="311" r:id="rId8"/>
    <p:sldId id="324" r:id="rId9"/>
    <p:sldId id="313" r:id="rId10"/>
    <p:sldId id="314" r:id="rId11"/>
    <p:sldId id="321" r:id="rId12"/>
    <p:sldId id="316" r:id="rId13"/>
    <p:sldId id="322" r:id="rId14"/>
    <p:sldId id="318" r:id="rId15"/>
  </p:sldIdLst>
  <p:sldSz cx="9144000" cy="5143500" type="screen16x9"/>
  <p:notesSz cx="6858000" cy="9144000"/>
  <p:defaultTextStyle>
    <a:defPPr>
      <a:defRPr lang="zh-CN"/>
    </a:defPPr>
    <a:lvl1pPr algn="l" defTabSz="685800" rtl="0" eaLnBrk="0" fontAlgn="base" hangingPunct="0">
      <a:spcBef>
        <a:spcPct val="0"/>
      </a:spcBef>
      <a:spcAft>
        <a:spcPct val="0"/>
      </a:spcAft>
      <a:defRPr sz="1300" kern="1200">
        <a:solidFill>
          <a:schemeClr val="tx1"/>
        </a:solidFill>
        <a:latin typeface="Lao UI" panose="020B0502040204020203" pitchFamily="34" charset="0"/>
        <a:ea typeface="方正启体简体" panose="03000509000000000000" pitchFamily="65" charset="-122"/>
        <a:cs typeface="+mn-cs"/>
      </a:defRPr>
    </a:lvl1pPr>
    <a:lvl2pPr marL="342900" indent="114300" algn="l" defTabSz="685800" rtl="0" eaLnBrk="0" fontAlgn="base" hangingPunct="0">
      <a:spcBef>
        <a:spcPct val="0"/>
      </a:spcBef>
      <a:spcAft>
        <a:spcPct val="0"/>
      </a:spcAft>
      <a:defRPr sz="1300" kern="1200">
        <a:solidFill>
          <a:schemeClr val="tx1"/>
        </a:solidFill>
        <a:latin typeface="Lao UI" panose="020B0502040204020203" pitchFamily="34" charset="0"/>
        <a:ea typeface="方正启体简体" panose="03000509000000000000" pitchFamily="65" charset="-122"/>
        <a:cs typeface="+mn-cs"/>
      </a:defRPr>
    </a:lvl2pPr>
    <a:lvl3pPr marL="685800" indent="228600" algn="l" defTabSz="685800" rtl="0" eaLnBrk="0" fontAlgn="base" hangingPunct="0">
      <a:spcBef>
        <a:spcPct val="0"/>
      </a:spcBef>
      <a:spcAft>
        <a:spcPct val="0"/>
      </a:spcAft>
      <a:defRPr sz="1300" kern="1200">
        <a:solidFill>
          <a:schemeClr val="tx1"/>
        </a:solidFill>
        <a:latin typeface="Lao UI" panose="020B0502040204020203" pitchFamily="34" charset="0"/>
        <a:ea typeface="方正启体简体" panose="03000509000000000000" pitchFamily="65" charset="-122"/>
        <a:cs typeface="+mn-cs"/>
      </a:defRPr>
    </a:lvl3pPr>
    <a:lvl4pPr marL="1028700" indent="342900" algn="l" defTabSz="685800" rtl="0" eaLnBrk="0" fontAlgn="base" hangingPunct="0">
      <a:spcBef>
        <a:spcPct val="0"/>
      </a:spcBef>
      <a:spcAft>
        <a:spcPct val="0"/>
      </a:spcAft>
      <a:defRPr sz="1300" kern="1200">
        <a:solidFill>
          <a:schemeClr val="tx1"/>
        </a:solidFill>
        <a:latin typeface="Lao UI" panose="020B0502040204020203" pitchFamily="34" charset="0"/>
        <a:ea typeface="方正启体简体" panose="03000509000000000000" pitchFamily="65" charset="-122"/>
        <a:cs typeface="+mn-cs"/>
      </a:defRPr>
    </a:lvl4pPr>
    <a:lvl5pPr marL="1371600" indent="457200" algn="l" defTabSz="685800" rtl="0" eaLnBrk="0" fontAlgn="base" hangingPunct="0">
      <a:spcBef>
        <a:spcPct val="0"/>
      </a:spcBef>
      <a:spcAft>
        <a:spcPct val="0"/>
      </a:spcAft>
      <a:defRPr sz="1300" kern="1200">
        <a:solidFill>
          <a:schemeClr val="tx1"/>
        </a:solidFill>
        <a:latin typeface="Lao UI" panose="020B0502040204020203" pitchFamily="34" charset="0"/>
        <a:ea typeface="方正启体简体" panose="03000509000000000000" pitchFamily="65" charset="-122"/>
        <a:cs typeface="+mn-cs"/>
      </a:defRPr>
    </a:lvl5pPr>
    <a:lvl6pPr marL="2286000" algn="l" defTabSz="914400" rtl="0" eaLnBrk="1" latinLnBrk="0" hangingPunct="1">
      <a:defRPr sz="1300" kern="1200">
        <a:solidFill>
          <a:schemeClr val="tx1"/>
        </a:solidFill>
        <a:latin typeface="Lao UI" panose="020B0502040204020203" pitchFamily="34" charset="0"/>
        <a:ea typeface="方正启体简体" panose="03000509000000000000" pitchFamily="65" charset="-122"/>
        <a:cs typeface="+mn-cs"/>
      </a:defRPr>
    </a:lvl6pPr>
    <a:lvl7pPr marL="2743200" algn="l" defTabSz="914400" rtl="0" eaLnBrk="1" latinLnBrk="0" hangingPunct="1">
      <a:defRPr sz="1300" kern="1200">
        <a:solidFill>
          <a:schemeClr val="tx1"/>
        </a:solidFill>
        <a:latin typeface="Lao UI" panose="020B0502040204020203" pitchFamily="34" charset="0"/>
        <a:ea typeface="方正启体简体" panose="03000509000000000000" pitchFamily="65" charset="-122"/>
        <a:cs typeface="+mn-cs"/>
      </a:defRPr>
    </a:lvl7pPr>
    <a:lvl8pPr marL="3200400" algn="l" defTabSz="914400" rtl="0" eaLnBrk="1" latinLnBrk="0" hangingPunct="1">
      <a:defRPr sz="1300" kern="1200">
        <a:solidFill>
          <a:schemeClr val="tx1"/>
        </a:solidFill>
        <a:latin typeface="Lao UI" panose="020B0502040204020203" pitchFamily="34" charset="0"/>
        <a:ea typeface="方正启体简体" panose="03000509000000000000" pitchFamily="65" charset="-122"/>
        <a:cs typeface="+mn-cs"/>
      </a:defRPr>
    </a:lvl8pPr>
    <a:lvl9pPr marL="3657600" algn="l" defTabSz="914400" rtl="0" eaLnBrk="1" latinLnBrk="0" hangingPunct="1">
      <a:defRPr sz="1300" kern="1200">
        <a:solidFill>
          <a:schemeClr val="tx1"/>
        </a:solidFill>
        <a:latin typeface="Lao UI" panose="020B0502040204020203" pitchFamily="34" charset="0"/>
        <a:ea typeface="方正启体简体" panose="03000509000000000000" pitchFamily="65" charset="-122"/>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B7"/>
    <a:srgbClr val="FFFF9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1" autoAdjust="0"/>
    <p:restoredTop sz="94660"/>
  </p:normalViewPr>
  <p:slideViewPr>
    <p:cSldViewPr snapToGrid="0">
      <p:cViewPr>
        <p:scale>
          <a:sx n="75" d="100"/>
          <a:sy n="75" d="100"/>
        </p:scale>
        <p:origin x="-964" y="-292"/>
      </p:cViewPr>
      <p:guideLst>
        <p:guide orient="horz" pos="1620"/>
        <p:guide pos="288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A18A93-C70C-4749-83C0-4B1645AF2742}" type="datetimeFigureOut">
              <a:rPr lang="zh-CN" altLang="en-US" smtClean="0"/>
              <a:t>2023/6/21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206E3B-942E-4054-A26D-DC0E719D4F84}" type="slidenum">
              <a:rPr lang="zh-CN" altLang="en-US" smtClean="0"/>
              <a:t>‹#›</a:t>
            </a:fld>
            <a:endParaRPr lang="zh-CN" altLang="en-US"/>
          </a:p>
        </p:txBody>
      </p:sp>
    </p:spTree>
    <p:extLst>
      <p:ext uri="{BB962C8B-B14F-4D97-AF65-F5344CB8AC3E}">
        <p14:creationId xmlns:p14="http://schemas.microsoft.com/office/powerpoint/2010/main" val="1889201755"/>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p>
        </p:txBody>
      </p:sp>
      <p:sp>
        <p:nvSpPr>
          <p:cNvPr id="4" name="灯片编号占位符 3"/>
          <p:cNvSpPr>
            <a:spLocks noGrp="1"/>
          </p:cNvSpPr>
          <p:nvPr>
            <p:ph type="sldNum" sz="quarter" idx="10"/>
          </p:nvPr>
        </p:nvSpPr>
        <p:spPr/>
        <p:txBody>
          <a:bodyPr/>
          <a:lstStyle/>
          <a:p>
            <a:r>
              <a:rPr lang="zh-CN" altLang="en-US"/>
              <a:t>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zh-CN" altLang="en-US"/>
              <a:t>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zh-CN" altLang="en-US"/>
              <a:t>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zh-CN" altLang="en-US"/>
              <a:t>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zh-CN" altLang="en-US"/>
              <a:t>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zh-CN" altLang="en-US"/>
              <a:t>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zh-CN" altLang="en-US"/>
              <a:t>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zh-CN" altLang="en-US"/>
              <a:t>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zh-CN" altLang="en-US"/>
              <a:t>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zh-CN" altLang="en-US"/>
              <a:t>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45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dirty="0"/>
          </a:p>
        </p:txBody>
      </p:sp>
      <p:sp>
        <p:nvSpPr>
          <p:cNvPr id="245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r>
              <a:rPr lang="zh-CN" altLang="en-US">
                <a:latin typeface="Calibri" panose="020F0502020204030204" pitchFamily="34" charset="0"/>
                <a:ea typeface="宋体" panose="02010600030101010101" pitchFamily="2" charset="-122"/>
              </a:rPr>
              <a:t>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zh-CN" altLang="en-US"/>
              <a:t>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zh-CN" altLang="en-US"/>
              <a:t> </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矩形 5"/>
          <p:cNvSpPr/>
          <p:nvPr userDrawn="1"/>
        </p:nvSpPr>
        <p:spPr>
          <a:xfrm>
            <a:off x="0" y="0"/>
            <a:ext cx="9144000" cy="51435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a:defRPr/>
            </a:pPr>
            <a:fld id="{B6D4108B-059E-454A-A7C2-B9CE180EAD72}" type="datetimeFigureOut">
              <a:rPr lang="zh-CN" altLang="en-US" smtClean="0"/>
              <a:t>2023/6/21</a:t>
            </a:fld>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CCE9FD14-819A-406F-B9D4-BC870D94739C}" type="slidenum">
              <a:rPr lang="zh-CN" altLang="en-US" smtClean="0"/>
              <a:t>‹#›</a:t>
            </a:fld>
            <a:endParaRPr lang="zh-CN" altLang="en-US"/>
          </a:p>
        </p:txBody>
      </p:sp>
    </p:spTree>
    <p:extLst>
      <p:ext uri="{BB962C8B-B14F-4D97-AF65-F5344CB8AC3E}">
        <p14:creationId xmlns:p14="http://schemas.microsoft.com/office/powerpoint/2010/main" val="25605373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a:defRPr/>
            </a:pPr>
            <a:fld id="{B6D4108B-059E-454A-A7C2-B9CE180EAD72}" type="datetimeFigureOut">
              <a:rPr lang="zh-CN" altLang="en-US" smtClean="0"/>
              <a:t>2023/6/21</a:t>
            </a:fld>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CCE9FD14-819A-406F-B9D4-BC870D94739C}" type="slidenum">
              <a:rPr lang="zh-CN" altLang="en-US" smtClean="0"/>
              <a:t>‹#›</a:t>
            </a:fld>
            <a:endParaRPr lang="zh-CN" altLang="en-US"/>
          </a:p>
        </p:txBody>
      </p:sp>
    </p:spTree>
    <p:extLst>
      <p:ext uri="{BB962C8B-B14F-4D97-AF65-F5344CB8AC3E}">
        <p14:creationId xmlns:p14="http://schemas.microsoft.com/office/powerpoint/2010/main" val="21135379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a:defRPr/>
            </a:pPr>
            <a:fld id="{B6D4108B-059E-454A-A7C2-B9CE180EAD72}" type="datetimeFigureOut">
              <a:rPr lang="zh-CN" altLang="en-US" smtClean="0"/>
              <a:t>2023/6/21</a:t>
            </a:fld>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CCE9FD14-819A-406F-B9D4-BC870D94739C}" type="slidenum">
              <a:rPr lang="zh-CN" altLang="en-US" smtClean="0"/>
              <a:t>‹#›</a:t>
            </a:fld>
            <a:endParaRPr lang="zh-CN" altLang="en-US"/>
          </a:p>
        </p:txBody>
      </p:sp>
    </p:spTree>
    <p:extLst>
      <p:ext uri="{BB962C8B-B14F-4D97-AF65-F5344CB8AC3E}">
        <p14:creationId xmlns:p14="http://schemas.microsoft.com/office/powerpoint/2010/main" val="17081020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a:defRPr/>
            </a:pPr>
            <a:fld id="{B6D4108B-059E-454A-A7C2-B9CE180EAD72}" type="datetimeFigureOut">
              <a:rPr lang="zh-CN" altLang="en-US" smtClean="0"/>
              <a:t>2023/6/21</a:t>
            </a:fld>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CCE9FD14-819A-406F-B9D4-BC870D94739C}" type="slidenum">
              <a:rPr lang="zh-CN" altLang="en-US" smtClean="0"/>
              <a:t>‹#›</a:t>
            </a:fld>
            <a:endParaRPr lang="zh-CN" altLang="en-US"/>
          </a:p>
        </p:txBody>
      </p:sp>
    </p:spTree>
    <p:extLst>
      <p:ext uri="{BB962C8B-B14F-4D97-AF65-F5344CB8AC3E}">
        <p14:creationId xmlns:p14="http://schemas.microsoft.com/office/powerpoint/2010/main" val="31815780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a:defRPr/>
            </a:pPr>
            <a:fld id="{B6D4108B-059E-454A-A7C2-B9CE180EAD72}" type="datetimeFigureOut">
              <a:rPr lang="zh-CN" altLang="en-US" smtClean="0"/>
              <a:t>2023/6/21</a:t>
            </a:fld>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CCE9FD14-819A-406F-B9D4-BC870D94739C}" type="slidenum">
              <a:rPr lang="zh-CN" altLang="en-US" smtClean="0"/>
              <a:t>‹#›</a:t>
            </a:fld>
            <a:endParaRPr lang="zh-CN" altLang="en-US"/>
          </a:p>
        </p:txBody>
      </p:sp>
    </p:spTree>
    <p:extLst>
      <p:ext uri="{BB962C8B-B14F-4D97-AF65-F5344CB8AC3E}">
        <p14:creationId xmlns:p14="http://schemas.microsoft.com/office/powerpoint/2010/main" val="23580980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a:defRPr/>
            </a:pPr>
            <a:fld id="{B6D4108B-059E-454A-A7C2-B9CE180EAD72}" type="datetimeFigureOut">
              <a:rPr lang="zh-CN" altLang="en-US" smtClean="0"/>
              <a:t>2023/6/21</a:t>
            </a:fld>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CCE9FD14-819A-406F-B9D4-BC870D94739C}" type="slidenum">
              <a:rPr lang="zh-CN" altLang="en-US" smtClean="0"/>
              <a:t>‹#›</a:t>
            </a:fld>
            <a:endParaRPr lang="zh-CN" altLang="en-US"/>
          </a:p>
        </p:txBody>
      </p:sp>
    </p:spTree>
    <p:extLst>
      <p:ext uri="{BB962C8B-B14F-4D97-AF65-F5344CB8AC3E}">
        <p14:creationId xmlns:p14="http://schemas.microsoft.com/office/powerpoint/2010/main" val="27637915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a:defRPr/>
            </a:pPr>
            <a:fld id="{B6D4108B-059E-454A-A7C2-B9CE180EAD72}" type="datetimeFigureOut">
              <a:rPr lang="zh-CN" altLang="en-US" smtClean="0"/>
              <a:t>2023/6/21</a:t>
            </a:fld>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CCE9FD14-819A-406F-B9D4-BC870D94739C}" type="slidenum">
              <a:rPr lang="zh-CN" altLang="en-US" smtClean="0"/>
              <a:t>‹#›</a:t>
            </a:fld>
            <a:endParaRPr lang="zh-CN" altLang="en-US"/>
          </a:p>
        </p:txBody>
      </p:sp>
    </p:spTree>
    <p:extLst>
      <p:ext uri="{BB962C8B-B14F-4D97-AF65-F5344CB8AC3E}">
        <p14:creationId xmlns:p14="http://schemas.microsoft.com/office/powerpoint/2010/main" val="31419580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a:defRPr/>
            </a:pPr>
            <a:fld id="{B6D4108B-059E-454A-A7C2-B9CE180EAD72}" type="datetimeFigureOut">
              <a:rPr lang="zh-CN" altLang="en-US" smtClean="0"/>
              <a:t>2023/6/21</a:t>
            </a:fld>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CCE9FD14-819A-406F-B9D4-BC870D94739C}" type="slidenum">
              <a:rPr lang="zh-CN" altLang="en-US" smtClean="0"/>
              <a:t>‹#›</a:t>
            </a:fld>
            <a:endParaRPr lang="zh-CN" altLang="en-US"/>
          </a:p>
        </p:txBody>
      </p:sp>
    </p:spTree>
    <p:extLst>
      <p:ext uri="{BB962C8B-B14F-4D97-AF65-F5344CB8AC3E}">
        <p14:creationId xmlns:p14="http://schemas.microsoft.com/office/powerpoint/2010/main" val="21513776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a:defRPr/>
            </a:pPr>
            <a:fld id="{B6D4108B-059E-454A-A7C2-B9CE180EAD72}" type="datetimeFigureOut">
              <a:rPr lang="zh-CN" altLang="en-US" smtClean="0"/>
              <a:t>2023/6/21</a:t>
            </a:fld>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CCE9FD14-819A-406F-B9D4-BC870D94739C}" type="slidenum">
              <a:rPr lang="zh-CN" altLang="en-US" smtClean="0"/>
              <a:t>‹#›</a:t>
            </a:fld>
            <a:endParaRPr lang="zh-CN" altLang="en-US"/>
          </a:p>
        </p:txBody>
      </p:sp>
    </p:spTree>
    <p:extLst>
      <p:ext uri="{BB962C8B-B14F-4D97-AF65-F5344CB8AC3E}">
        <p14:creationId xmlns:p14="http://schemas.microsoft.com/office/powerpoint/2010/main" val="4597779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a:defRPr/>
            </a:pPr>
            <a:fld id="{B6D4108B-059E-454A-A7C2-B9CE180EAD72}" type="datetimeFigureOut">
              <a:rPr lang="zh-CN" altLang="en-US" smtClean="0"/>
              <a:t>2023/6/21</a:t>
            </a:fld>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CCE9FD14-819A-406F-B9D4-BC870D94739C}" type="slidenum">
              <a:rPr lang="zh-CN" altLang="en-US" smtClean="0"/>
              <a:t>‹#›</a:t>
            </a:fld>
            <a:endParaRPr lang="zh-CN" altLang="en-US"/>
          </a:p>
        </p:txBody>
      </p:sp>
    </p:spTree>
    <p:extLst>
      <p:ext uri="{BB962C8B-B14F-4D97-AF65-F5344CB8AC3E}">
        <p14:creationId xmlns:p14="http://schemas.microsoft.com/office/powerpoint/2010/main" val="33866683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矩形 5"/>
          <p:cNvSpPr/>
          <p:nvPr userDrawn="1"/>
        </p:nvSpPr>
        <p:spPr>
          <a:xfrm>
            <a:off x="0" y="0"/>
            <a:ext cx="9144000" cy="51435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a:defRPr/>
            </a:pPr>
            <a:fld id="{B6D4108B-059E-454A-A7C2-B9CE180EAD72}" type="datetimeFigureOut">
              <a:rPr lang="zh-CN" altLang="en-US" smtClean="0"/>
              <a:t>2023/6/21</a:t>
            </a:fld>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CCE9FD14-819A-406F-B9D4-BC870D94739C}" type="slidenum">
              <a:rPr lang="zh-CN" altLang="en-US" smtClean="0"/>
              <a:t>‹#›</a:t>
            </a:fld>
            <a:endParaRPr lang="zh-CN" altLang="en-US"/>
          </a:p>
        </p:txBody>
      </p:sp>
    </p:spTree>
    <p:extLst>
      <p:ext uri="{BB962C8B-B14F-4D97-AF65-F5344CB8AC3E}">
        <p14:creationId xmlns:p14="http://schemas.microsoft.com/office/powerpoint/2010/main" val="3501997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a:defRPr/>
            </a:pPr>
            <a:fld id="{B6D4108B-059E-454A-A7C2-B9CE180EAD72}" type="datetimeFigureOut">
              <a:rPr lang="zh-CN" altLang="en-US" smtClean="0"/>
              <a:t>2023/6/21</a:t>
            </a:fld>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CCE9FD14-819A-406F-B9D4-BC870D94739C}" type="slidenum">
              <a:rPr lang="zh-CN" altLang="en-US" smtClean="0"/>
              <a:t>‹#›</a:t>
            </a:fld>
            <a:endParaRPr lang="zh-CN" altLang="en-US"/>
          </a:p>
        </p:txBody>
      </p:sp>
    </p:spTree>
    <p:extLst>
      <p:ext uri="{BB962C8B-B14F-4D97-AF65-F5344CB8AC3E}">
        <p14:creationId xmlns:p14="http://schemas.microsoft.com/office/powerpoint/2010/main" val="30355312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a:defRPr/>
            </a:pPr>
            <a:fld id="{B6D4108B-059E-454A-A7C2-B9CE180EAD72}" type="datetimeFigureOut">
              <a:rPr lang="zh-CN" altLang="en-US" smtClean="0"/>
              <a:t>2023/6/21</a:t>
            </a:fld>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CCE9FD14-819A-406F-B9D4-BC870D94739C}" type="slidenum">
              <a:rPr lang="zh-CN" altLang="en-US" smtClean="0"/>
              <a:t>‹#›</a:t>
            </a:fld>
            <a:endParaRPr lang="zh-CN" altLang="en-US"/>
          </a:p>
        </p:txBody>
      </p:sp>
    </p:spTree>
    <p:extLst>
      <p:ext uri="{BB962C8B-B14F-4D97-AF65-F5344CB8AC3E}">
        <p14:creationId xmlns:p14="http://schemas.microsoft.com/office/powerpoint/2010/main" val="24978463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a:defRPr/>
            </a:pPr>
            <a:fld id="{B6D4108B-059E-454A-A7C2-B9CE180EAD72}" type="datetimeFigureOut">
              <a:rPr lang="zh-CN" altLang="en-US" smtClean="0"/>
              <a:t>2023/6/21</a:t>
            </a:fld>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CCE9FD14-819A-406F-B9D4-BC870D94739C}" type="slidenum">
              <a:rPr lang="zh-CN" altLang="en-US" smtClean="0"/>
              <a:t>‹#›</a:t>
            </a:fld>
            <a:endParaRPr lang="zh-CN" altLang="en-US"/>
          </a:p>
        </p:txBody>
      </p:sp>
    </p:spTree>
    <p:extLst>
      <p:ext uri="{BB962C8B-B14F-4D97-AF65-F5344CB8AC3E}">
        <p14:creationId xmlns:p14="http://schemas.microsoft.com/office/powerpoint/2010/main" val="10228524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a:defRPr/>
            </a:pPr>
            <a:fld id="{B6D4108B-059E-454A-A7C2-B9CE180EAD72}" type="datetimeFigureOut">
              <a:rPr lang="zh-CN" altLang="en-US" smtClean="0"/>
              <a:t>2023/6/21</a:t>
            </a:fld>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CCE9FD14-819A-406F-B9D4-BC870D94739C}" type="slidenum">
              <a:rPr lang="zh-CN" altLang="en-US" smtClean="0"/>
              <a:t>‹#›</a:t>
            </a:fld>
            <a:endParaRPr lang="zh-CN" altLang="en-US"/>
          </a:p>
        </p:txBody>
      </p:sp>
    </p:spTree>
    <p:extLst>
      <p:ext uri="{BB962C8B-B14F-4D97-AF65-F5344CB8AC3E}">
        <p14:creationId xmlns:p14="http://schemas.microsoft.com/office/powerpoint/2010/main" val="7322669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a:defRPr/>
            </a:pPr>
            <a:fld id="{B6D4108B-059E-454A-A7C2-B9CE180EAD72}" type="datetimeFigureOut">
              <a:rPr lang="zh-CN" altLang="en-US" smtClean="0"/>
              <a:t>2023/6/21</a:t>
            </a:fld>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CCE9FD14-819A-406F-B9D4-BC870D94739C}" type="slidenum">
              <a:rPr lang="zh-CN" altLang="en-US" smtClean="0"/>
              <a:t>‹#›</a:t>
            </a:fld>
            <a:endParaRPr lang="zh-CN" altLang="en-US"/>
          </a:p>
        </p:txBody>
      </p:sp>
    </p:spTree>
    <p:extLst>
      <p:ext uri="{BB962C8B-B14F-4D97-AF65-F5344CB8AC3E}">
        <p14:creationId xmlns:p14="http://schemas.microsoft.com/office/powerpoint/2010/main" val="63830129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单击此处编辑母版标题样式</a:t>
            </a:r>
          </a:p>
        </p:txBody>
      </p:sp>
      <p:sp>
        <p:nvSpPr>
          <p:cNvPr id="3" name="日期占位符 2"/>
          <p:cNvSpPr>
            <a:spLocks noGrp="1"/>
          </p:cNvSpPr>
          <p:nvPr>
            <p:ph type="dt" sz="half" idx="10"/>
          </p:nvPr>
        </p:nvSpPr>
        <p:spPr/>
        <p:txBody>
          <a:bodyPr/>
          <a:lstStyle/>
          <a:p>
            <a:pPr>
              <a:defRPr/>
            </a:pPr>
            <a:fld id="{B6D4108B-059E-454A-A7C2-B9CE180EAD72}" type="datetimeFigureOut">
              <a:rPr lang="zh-CN" altLang="en-US" smtClean="0"/>
              <a:t>2023/6/21</a:t>
            </a:fld>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CCE9FD14-819A-406F-B9D4-BC870D94739C}" type="slidenum">
              <a:rPr lang="zh-CN" altLang="en-US" smtClean="0"/>
              <a:t>‹#›</a:t>
            </a:fld>
            <a:endParaRPr lang="zh-CN" altLang="en-US"/>
          </a:p>
        </p:txBody>
      </p:sp>
      <p:sp>
        <p:nvSpPr>
          <p:cNvPr id="6" name="TextBox 5"/>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p>
        </p:txBody>
      </p:sp>
    </p:spTree>
    <p:extLst>
      <p:ext uri="{BB962C8B-B14F-4D97-AF65-F5344CB8AC3E}">
        <p14:creationId xmlns:p14="http://schemas.microsoft.com/office/powerpoint/2010/main" val="17098813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a:defRPr/>
            </a:pPr>
            <a:fld id="{B6D4108B-059E-454A-A7C2-B9CE180EAD72}" type="datetimeFigureOut">
              <a:rPr lang="zh-CN" altLang="en-US" smtClean="0"/>
              <a:t>2023/6/21</a:t>
            </a:fld>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CCE9FD14-819A-406F-B9D4-BC870D94739C}" type="slidenum">
              <a:rPr lang="zh-CN" altLang="en-US" smtClean="0"/>
              <a:t>‹#›</a:t>
            </a:fld>
            <a:endParaRPr lang="zh-CN" altLang="en-US"/>
          </a:p>
        </p:txBody>
      </p:sp>
    </p:spTree>
    <p:extLst>
      <p:ext uri="{BB962C8B-B14F-4D97-AF65-F5344CB8AC3E}">
        <p14:creationId xmlns:p14="http://schemas.microsoft.com/office/powerpoint/2010/main" val="94953263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a:defRPr/>
            </a:pPr>
            <a:fld id="{B6D4108B-059E-454A-A7C2-B9CE180EAD72}" type="datetimeFigureOut">
              <a:rPr lang="zh-CN" altLang="en-US" smtClean="0"/>
              <a:t>2023/6/21</a:t>
            </a:fld>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CCE9FD14-819A-406F-B9D4-BC870D94739C}" type="slidenum">
              <a:rPr lang="zh-CN" altLang="en-US" smtClean="0"/>
              <a:t>‹#›</a:t>
            </a:fld>
            <a:endParaRPr lang="zh-CN" altLang="en-US"/>
          </a:p>
        </p:txBody>
      </p:sp>
    </p:spTree>
    <p:extLst>
      <p:ext uri="{BB962C8B-B14F-4D97-AF65-F5344CB8AC3E}">
        <p14:creationId xmlns:p14="http://schemas.microsoft.com/office/powerpoint/2010/main" val="145269933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pPr defTabSz="914400" eaLnBrk="1" fontAlgn="auto" hangingPunct="1">
              <a:spcBef>
                <a:spcPts val="0"/>
              </a:spcBef>
              <a:spcAft>
                <a:spcPts val="0"/>
              </a:spcAft>
            </a:pPr>
            <a:fld id="{2E3AAC11-D570-4EA9-AFC0-30FB72BA45EB}" type="datetimeFigureOut">
              <a:rPr lang="zh-CN" altLang="en-US" sz="1800" smtClean="0">
                <a:solidFill>
                  <a:prstClr val="black"/>
                </a:solidFill>
                <a:latin typeface="Calibri"/>
                <a:ea typeface="宋体"/>
              </a:rPr>
              <a:pPr defTabSz="914400" eaLnBrk="1" fontAlgn="auto" hangingPunct="1">
                <a:spcBef>
                  <a:spcPts val="0"/>
                </a:spcBef>
                <a:spcAft>
                  <a:spcPts val="0"/>
                </a:spcAft>
              </a:pPr>
              <a:t>2023/6/21</a:t>
            </a:fld>
            <a:endParaRPr lang="zh-CN" altLang="en-US" sz="1800">
              <a:solidFill>
                <a:prstClr val="black"/>
              </a:solidFill>
              <a:latin typeface="Calibri"/>
              <a:ea typeface="宋体"/>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pPr defTabSz="914400" eaLnBrk="1" fontAlgn="auto" hangingPunct="1">
              <a:spcBef>
                <a:spcPts val="0"/>
              </a:spcBef>
              <a:spcAft>
                <a:spcPts val="0"/>
              </a:spcAft>
            </a:pPr>
            <a:endParaRPr lang="zh-CN" altLang="en-US" sz="1800">
              <a:solidFill>
                <a:prstClr val="black"/>
              </a:solidFill>
              <a:latin typeface="Calibri"/>
              <a:ea typeface="宋体"/>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pPr defTabSz="914400" eaLnBrk="1" fontAlgn="auto" hangingPunct="1">
              <a:spcBef>
                <a:spcPts val="0"/>
              </a:spcBef>
              <a:spcAft>
                <a:spcPts val="0"/>
              </a:spcAft>
            </a:pPr>
            <a:fld id="{55ECCFAA-F4FB-487C-9F1E-C8836D0C3DC9}" type="slidenum">
              <a:rPr lang="zh-CN" altLang="en-US" sz="1800" smtClean="0">
                <a:solidFill>
                  <a:prstClr val="black"/>
                </a:solidFill>
                <a:latin typeface="Calibri"/>
                <a:ea typeface="宋体"/>
              </a:rPr>
              <a:pPr defTabSz="914400" eaLnBrk="1" fontAlgn="auto" hangingPunct="1">
                <a:spcBef>
                  <a:spcPts val="0"/>
                </a:spcBef>
                <a:spcAft>
                  <a:spcPts val="0"/>
                </a:spcAft>
              </a:pPr>
              <a:t>‹#›</a:t>
            </a:fld>
            <a:endParaRPr lang="zh-CN" altLang="en-US" sz="1800">
              <a:solidFill>
                <a:prstClr val="black"/>
              </a:solidFill>
              <a:latin typeface="Calibri"/>
              <a:ea typeface="宋体"/>
            </a:endParaRPr>
          </a:p>
        </p:txBody>
      </p:sp>
    </p:spTree>
    <p:extLst>
      <p:ext uri="{BB962C8B-B14F-4D97-AF65-F5344CB8AC3E}">
        <p14:creationId xmlns:p14="http://schemas.microsoft.com/office/powerpoint/2010/main" val="41400450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98C3A6D-EBA1-44B2-907C-D1524BE69809}" type="datetimeFigureOut">
              <a:rPr lang="zh-CN" altLang="en-US" smtClean="0"/>
              <a:t>2023/6/21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B9A0FFE-A089-452B-A728-B70100ECAC05}" type="slidenum">
              <a:rPr lang="zh-CN" altLang="en-US" smtClean="0"/>
              <a:t>‹#›</a:t>
            </a:fld>
            <a:endParaRPr lang="zh-CN" altLang="en-US"/>
          </a:p>
        </p:txBody>
      </p:sp>
    </p:spTree>
  </p:cSld>
  <p:clrMapOvr>
    <a:masterClrMapping/>
  </p:clrMapOvr>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pPr defTabSz="914400" eaLnBrk="1" fontAlgn="auto" hangingPunct="1">
              <a:spcBef>
                <a:spcPts val="0"/>
              </a:spcBef>
              <a:spcAft>
                <a:spcPts val="0"/>
              </a:spcAft>
            </a:pPr>
            <a:fld id="{2E3AAC11-D570-4EA9-AFC0-30FB72BA45EB}" type="datetimeFigureOut">
              <a:rPr lang="zh-CN" altLang="en-US" sz="1800" smtClean="0">
                <a:solidFill>
                  <a:prstClr val="black"/>
                </a:solidFill>
                <a:latin typeface="Calibri"/>
                <a:ea typeface="宋体"/>
              </a:rPr>
              <a:pPr defTabSz="914400" eaLnBrk="1" fontAlgn="auto" hangingPunct="1">
                <a:spcBef>
                  <a:spcPts val="0"/>
                </a:spcBef>
                <a:spcAft>
                  <a:spcPts val="0"/>
                </a:spcAft>
              </a:pPr>
              <a:t>2023/6/21</a:t>
            </a:fld>
            <a:endParaRPr lang="zh-CN" altLang="en-US" sz="1800">
              <a:solidFill>
                <a:prstClr val="black"/>
              </a:solidFill>
              <a:latin typeface="Calibri"/>
              <a:ea typeface="宋体"/>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pPr defTabSz="914400" eaLnBrk="1" fontAlgn="auto" hangingPunct="1">
              <a:spcBef>
                <a:spcPts val="0"/>
              </a:spcBef>
              <a:spcAft>
                <a:spcPts val="0"/>
              </a:spcAft>
            </a:pPr>
            <a:endParaRPr lang="zh-CN" altLang="en-US" sz="1800">
              <a:solidFill>
                <a:prstClr val="black"/>
              </a:solidFill>
              <a:latin typeface="Calibri"/>
              <a:ea typeface="宋体"/>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pPr defTabSz="914400" eaLnBrk="1" fontAlgn="auto" hangingPunct="1">
              <a:spcBef>
                <a:spcPts val="0"/>
              </a:spcBef>
              <a:spcAft>
                <a:spcPts val="0"/>
              </a:spcAft>
            </a:pPr>
            <a:fld id="{55ECCFAA-F4FB-487C-9F1E-C8836D0C3DC9}" type="slidenum">
              <a:rPr lang="zh-CN" altLang="en-US" sz="1800" smtClean="0">
                <a:solidFill>
                  <a:prstClr val="black"/>
                </a:solidFill>
                <a:latin typeface="Calibri"/>
                <a:ea typeface="宋体"/>
              </a:rPr>
              <a:pPr defTabSz="914400" eaLnBrk="1" fontAlgn="auto" hangingPunct="1">
                <a:spcBef>
                  <a:spcPts val="0"/>
                </a:spcBef>
                <a:spcAft>
                  <a:spcPts val="0"/>
                </a:spcAft>
              </a:pPr>
              <a:t>‹#›</a:t>
            </a:fld>
            <a:endParaRPr lang="zh-CN" altLang="en-US" sz="1800">
              <a:solidFill>
                <a:prstClr val="black"/>
              </a:solidFill>
              <a:latin typeface="Calibri"/>
              <a:ea typeface="宋体"/>
            </a:endParaRPr>
          </a:p>
        </p:txBody>
      </p:sp>
    </p:spTree>
    <p:extLst>
      <p:ext uri="{BB962C8B-B14F-4D97-AF65-F5344CB8AC3E}">
        <p14:creationId xmlns:p14="http://schemas.microsoft.com/office/powerpoint/2010/main" val="180645077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6629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a:defRPr/>
            </a:pPr>
            <a:fld id="{B6D4108B-059E-454A-A7C2-B9CE180EAD72}" type="datetimeFigureOut">
              <a:rPr lang="zh-CN" altLang="en-US" smtClean="0"/>
              <a:t>2023/6/21</a:t>
            </a:fld>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CCE9FD14-819A-406F-B9D4-BC870D94739C}" type="slidenum">
              <a:rPr lang="zh-CN" altLang="en-US" smtClean="0"/>
              <a:t>‹#›</a:t>
            </a:fld>
            <a:endParaRPr lang="zh-CN" altLang="en-US"/>
          </a:p>
        </p:txBody>
      </p:sp>
    </p:spTree>
    <p:extLst>
      <p:ext uri="{BB962C8B-B14F-4D97-AF65-F5344CB8AC3E}">
        <p14:creationId xmlns:p14="http://schemas.microsoft.com/office/powerpoint/2010/main" val="7964221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a:defRPr/>
            </a:pPr>
            <a:fld id="{B6D4108B-059E-454A-A7C2-B9CE180EAD72}" type="datetimeFigureOut">
              <a:rPr lang="zh-CN" altLang="en-US" smtClean="0"/>
              <a:t>2023/6/21</a:t>
            </a:fld>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CCE9FD14-819A-406F-B9D4-BC870D94739C}" type="slidenum">
              <a:rPr lang="zh-CN" altLang="en-US" smtClean="0"/>
              <a:t>‹#›</a:t>
            </a:fld>
            <a:endParaRPr lang="zh-CN" altLang="en-US"/>
          </a:p>
        </p:txBody>
      </p:sp>
    </p:spTree>
    <p:extLst>
      <p:ext uri="{BB962C8B-B14F-4D97-AF65-F5344CB8AC3E}">
        <p14:creationId xmlns:p14="http://schemas.microsoft.com/office/powerpoint/2010/main" val="31753713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a:defRPr/>
            </a:pPr>
            <a:fld id="{B6D4108B-059E-454A-A7C2-B9CE180EAD72}" type="datetimeFigureOut">
              <a:rPr lang="zh-CN" altLang="en-US" smtClean="0"/>
              <a:t>2023/6/21</a:t>
            </a:fld>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CCE9FD14-819A-406F-B9D4-BC870D94739C}" type="slidenum">
              <a:rPr lang="zh-CN" altLang="en-US" smtClean="0"/>
              <a:t>‹#›</a:t>
            </a:fld>
            <a:endParaRPr lang="zh-CN" altLang="en-US"/>
          </a:p>
        </p:txBody>
      </p:sp>
    </p:spTree>
    <p:extLst>
      <p:ext uri="{BB962C8B-B14F-4D97-AF65-F5344CB8AC3E}">
        <p14:creationId xmlns:p14="http://schemas.microsoft.com/office/powerpoint/2010/main" val="21661805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a:defRPr/>
            </a:pPr>
            <a:fld id="{B6D4108B-059E-454A-A7C2-B9CE180EAD72}" type="datetimeFigureOut">
              <a:rPr lang="zh-CN" altLang="en-US" smtClean="0"/>
              <a:t>2023/6/21</a:t>
            </a:fld>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CCE9FD14-819A-406F-B9D4-BC870D94739C}" type="slidenum">
              <a:rPr lang="zh-CN" altLang="en-US" smtClean="0"/>
              <a:t>‹#›</a:t>
            </a:fld>
            <a:endParaRPr lang="zh-CN" altLang="en-US"/>
          </a:p>
        </p:txBody>
      </p:sp>
    </p:spTree>
    <p:extLst>
      <p:ext uri="{BB962C8B-B14F-4D97-AF65-F5344CB8AC3E}">
        <p14:creationId xmlns:p14="http://schemas.microsoft.com/office/powerpoint/2010/main" val="6358093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a:defRPr/>
            </a:pPr>
            <a:fld id="{B6D4108B-059E-454A-A7C2-B9CE180EAD72}" type="datetimeFigureOut">
              <a:rPr lang="zh-CN" altLang="en-US" smtClean="0"/>
              <a:t>2023/6/21</a:t>
            </a:fld>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CCE9FD14-819A-406F-B9D4-BC870D94739C}" type="slidenum">
              <a:rPr lang="zh-CN" altLang="en-US" smtClean="0"/>
              <a:t>‹#›</a:t>
            </a:fld>
            <a:endParaRPr lang="zh-CN" altLang="en-US"/>
          </a:p>
        </p:txBody>
      </p:sp>
    </p:spTree>
    <p:extLst>
      <p:ext uri="{BB962C8B-B14F-4D97-AF65-F5344CB8AC3E}">
        <p14:creationId xmlns:p14="http://schemas.microsoft.com/office/powerpoint/2010/main" val="29980504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a:defRPr/>
            </a:pPr>
            <a:fld id="{B6D4108B-059E-454A-A7C2-B9CE180EAD72}" type="datetimeFigureOut">
              <a:rPr lang="zh-CN" altLang="en-US" smtClean="0"/>
              <a:t>2023/6/21</a:t>
            </a:fld>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CCE9FD14-819A-406F-B9D4-BC870D94739C}" type="slidenum">
              <a:rPr lang="zh-CN" altLang="en-US" smtClean="0"/>
              <a:t>‹#›</a:t>
            </a:fld>
            <a:endParaRPr lang="zh-CN" altLang="en-US"/>
          </a:p>
        </p:txBody>
      </p:sp>
    </p:spTree>
    <p:extLst>
      <p:ext uri="{BB962C8B-B14F-4D97-AF65-F5344CB8AC3E}">
        <p14:creationId xmlns:p14="http://schemas.microsoft.com/office/powerpoint/2010/main" val="6917639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slideLayout" Target="../slideLayouts/slideLayout30.xml"/><Relationship Id="rId1" Type="http://schemas.openxmlformats.org/officeDocument/2006/relationships/slideLayout" Target="../slideLayouts/slideLayout29.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en-US"/>
          </a:p>
        </p:txBody>
      </p:sp>
      <p:sp>
        <p:nvSpPr>
          <p:cNvPr id="3" name="Text Placeholder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eaLnBrk="1" fontAlgn="auto" hangingPunct="1">
              <a:spcBef>
                <a:spcPts val="0"/>
              </a:spcBef>
              <a:spcAft>
                <a:spcPts val="0"/>
              </a:spcAft>
              <a:defRPr sz="900" smtClean="0">
                <a:solidFill>
                  <a:schemeClr val="tx1">
                    <a:tint val="75000"/>
                  </a:schemeClr>
                </a:solidFill>
                <a:latin typeface="+mn-lt"/>
                <a:ea typeface="+mn-ea"/>
              </a:defRPr>
            </a:lvl1pPr>
          </a:lstStyle>
          <a:p>
            <a:pPr>
              <a:defRPr/>
            </a:pPr>
            <a:fld id="{B6D4108B-059E-454A-A7C2-B9CE180EAD72}" type="datetimeFigureOut">
              <a:rPr lang="zh-CN" altLang="en-US"/>
              <a:t>2023/6/21</a:t>
            </a:fld>
            <a:endParaRPr lang="zh-CN" altLang="en-US"/>
          </a:p>
        </p:txBody>
      </p:sp>
      <p:sp>
        <p:nvSpPr>
          <p:cNvPr id="5" name="Footer Placeholder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eaLnBrk="1" fontAlgn="auto" hangingPunct="1">
              <a:spcBef>
                <a:spcPts val="0"/>
              </a:spcBef>
              <a:spcAft>
                <a:spcPts val="0"/>
              </a:spcAft>
              <a:defRPr sz="900">
                <a:solidFill>
                  <a:schemeClr val="tx1">
                    <a:tint val="75000"/>
                  </a:schemeClr>
                </a:solidFill>
                <a:latin typeface="+mn-lt"/>
                <a:ea typeface="+mn-ea"/>
              </a:defRPr>
            </a:lvl1pPr>
          </a:lstStyle>
          <a:p>
            <a:pPr>
              <a:defRPr/>
            </a:pPr>
            <a:endParaRPr lang="zh-CN" altLang="en-US"/>
          </a:p>
        </p:txBody>
      </p:sp>
      <p:sp>
        <p:nvSpPr>
          <p:cNvPr id="6" name="Slide Number Placeholder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eaLnBrk="1" fontAlgn="auto" hangingPunct="1">
              <a:spcBef>
                <a:spcPts val="0"/>
              </a:spcBef>
              <a:spcAft>
                <a:spcPts val="0"/>
              </a:spcAft>
              <a:defRPr sz="900" smtClean="0">
                <a:solidFill>
                  <a:schemeClr val="tx1">
                    <a:tint val="75000"/>
                  </a:schemeClr>
                </a:solidFill>
                <a:latin typeface="+mn-lt"/>
                <a:ea typeface="+mn-ea"/>
              </a:defRPr>
            </a:lvl1pPr>
          </a:lstStyle>
          <a:p>
            <a:pPr>
              <a:defRPr/>
            </a:pPr>
            <a:fld id="{CCE9FD14-819A-406F-B9D4-BC870D94739C}"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Lst>
  <p:hf sldNum="0" hdr="0" ftr="0" dt="0"/>
  <p:txStyles>
    <p:titleStyle>
      <a:lvl1pPr algn="l" defTabSz="685800" rtl="0" fontAlgn="base">
        <a:lnSpc>
          <a:spcPct val="90000"/>
        </a:lnSpc>
        <a:spcBef>
          <a:spcPct val="0"/>
        </a:spcBef>
        <a:spcAft>
          <a:spcPct val="0"/>
        </a:spcAft>
        <a:defRPr sz="3300" kern="1200">
          <a:solidFill>
            <a:schemeClr val="tx1"/>
          </a:solidFill>
          <a:latin typeface="+mj-lt"/>
          <a:ea typeface="+mj-ea"/>
          <a:cs typeface="+mj-cs"/>
        </a:defRPr>
      </a:lvl1pPr>
      <a:lvl2pPr algn="l" defTabSz="685800" rtl="0" fontAlgn="base">
        <a:lnSpc>
          <a:spcPct val="90000"/>
        </a:lnSpc>
        <a:spcBef>
          <a:spcPct val="0"/>
        </a:spcBef>
        <a:spcAft>
          <a:spcPct val="0"/>
        </a:spcAft>
        <a:defRPr sz="3300">
          <a:solidFill>
            <a:schemeClr val="tx1"/>
          </a:solidFill>
          <a:latin typeface="Lao UI" panose="020B0502040204020203" pitchFamily="34" charset="0"/>
          <a:ea typeface="方正启体简体" panose="03000509000000000000" pitchFamily="65" charset="-122"/>
        </a:defRPr>
      </a:lvl2pPr>
      <a:lvl3pPr algn="l" defTabSz="685800" rtl="0" fontAlgn="base">
        <a:lnSpc>
          <a:spcPct val="90000"/>
        </a:lnSpc>
        <a:spcBef>
          <a:spcPct val="0"/>
        </a:spcBef>
        <a:spcAft>
          <a:spcPct val="0"/>
        </a:spcAft>
        <a:defRPr sz="3300">
          <a:solidFill>
            <a:schemeClr val="tx1"/>
          </a:solidFill>
          <a:latin typeface="Lao UI" panose="020B0502040204020203" pitchFamily="34" charset="0"/>
          <a:ea typeface="方正启体简体" panose="03000509000000000000" pitchFamily="65" charset="-122"/>
        </a:defRPr>
      </a:lvl3pPr>
      <a:lvl4pPr algn="l" defTabSz="685800" rtl="0" fontAlgn="base">
        <a:lnSpc>
          <a:spcPct val="90000"/>
        </a:lnSpc>
        <a:spcBef>
          <a:spcPct val="0"/>
        </a:spcBef>
        <a:spcAft>
          <a:spcPct val="0"/>
        </a:spcAft>
        <a:defRPr sz="3300">
          <a:solidFill>
            <a:schemeClr val="tx1"/>
          </a:solidFill>
          <a:latin typeface="Lao UI" panose="020B0502040204020203" pitchFamily="34" charset="0"/>
          <a:ea typeface="方正启体简体" panose="03000509000000000000" pitchFamily="65" charset="-122"/>
        </a:defRPr>
      </a:lvl4pPr>
      <a:lvl5pPr algn="l" defTabSz="685800" rtl="0" fontAlgn="base">
        <a:lnSpc>
          <a:spcPct val="90000"/>
        </a:lnSpc>
        <a:spcBef>
          <a:spcPct val="0"/>
        </a:spcBef>
        <a:spcAft>
          <a:spcPct val="0"/>
        </a:spcAft>
        <a:defRPr sz="3300">
          <a:solidFill>
            <a:schemeClr val="tx1"/>
          </a:solidFill>
          <a:latin typeface="Lao UI" panose="020B0502040204020203" pitchFamily="34" charset="0"/>
          <a:ea typeface="方正启体简体" panose="03000509000000000000" pitchFamily="65" charset="-122"/>
        </a:defRPr>
      </a:lvl5pPr>
      <a:lvl6pPr marL="457200" algn="l" defTabSz="685800" rtl="0" fontAlgn="base">
        <a:lnSpc>
          <a:spcPct val="90000"/>
        </a:lnSpc>
        <a:spcBef>
          <a:spcPct val="0"/>
        </a:spcBef>
        <a:spcAft>
          <a:spcPct val="0"/>
        </a:spcAft>
        <a:defRPr sz="3300">
          <a:solidFill>
            <a:schemeClr val="tx1"/>
          </a:solidFill>
          <a:latin typeface="Lao UI" panose="020B0502040204020203" pitchFamily="34" charset="0"/>
          <a:ea typeface="方正启体简体" panose="03000509000000000000" pitchFamily="65" charset="-122"/>
        </a:defRPr>
      </a:lvl6pPr>
      <a:lvl7pPr marL="914400" algn="l" defTabSz="685800" rtl="0" fontAlgn="base">
        <a:lnSpc>
          <a:spcPct val="90000"/>
        </a:lnSpc>
        <a:spcBef>
          <a:spcPct val="0"/>
        </a:spcBef>
        <a:spcAft>
          <a:spcPct val="0"/>
        </a:spcAft>
        <a:defRPr sz="3300">
          <a:solidFill>
            <a:schemeClr val="tx1"/>
          </a:solidFill>
          <a:latin typeface="Lao UI" panose="020B0502040204020203" pitchFamily="34" charset="0"/>
          <a:ea typeface="方正启体简体" panose="03000509000000000000" pitchFamily="65" charset="-122"/>
        </a:defRPr>
      </a:lvl7pPr>
      <a:lvl8pPr marL="1371600" algn="l" defTabSz="685800" rtl="0" fontAlgn="base">
        <a:lnSpc>
          <a:spcPct val="90000"/>
        </a:lnSpc>
        <a:spcBef>
          <a:spcPct val="0"/>
        </a:spcBef>
        <a:spcAft>
          <a:spcPct val="0"/>
        </a:spcAft>
        <a:defRPr sz="3300">
          <a:solidFill>
            <a:schemeClr val="tx1"/>
          </a:solidFill>
          <a:latin typeface="Lao UI" panose="020B0502040204020203" pitchFamily="34" charset="0"/>
          <a:ea typeface="方正启体简体" panose="03000509000000000000" pitchFamily="65" charset="-122"/>
        </a:defRPr>
      </a:lvl8pPr>
      <a:lvl9pPr marL="1828800" algn="l" defTabSz="685800" rtl="0" fontAlgn="base">
        <a:lnSpc>
          <a:spcPct val="90000"/>
        </a:lnSpc>
        <a:spcBef>
          <a:spcPct val="0"/>
        </a:spcBef>
        <a:spcAft>
          <a:spcPct val="0"/>
        </a:spcAft>
        <a:defRPr sz="3300">
          <a:solidFill>
            <a:schemeClr val="tx1"/>
          </a:solidFill>
          <a:latin typeface="Lao UI" panose="020B0502040204020203" pitchFamily="34" charset="0"/>
          <a:ea typeface="方正启体简体" panose="03000509000000000000" pitchFamily="65" charset="-122"/>
        </a:defRPr>
      </a:lvl9pPr>
    </p:titleStyle>
    <p:body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7697588"/>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0.png"/><Relationship Id="rId7"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 Id="rId9" Type="http://schemas.openxmlformats.org/officeDocument/2006/relationships/image" Target="../media/image18.jpe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24.png"/><Relationship Id="rId4" Type="http://schemas.openxmlformats.org/officeDocument/2006/relationships/image" Target="../media/image2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auto">
          <a:xfrm>
            <a:off x="1738877" y="344495"/>
            <a:ext cx="2056165" cy="3050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文本框 8"/>
          <p:cNvSpPr txBox="1">
            <a:spLocks noChangeArrowheads="1"/>
          </p:cNvSpPr>
          <p:nvPr/>
        </p:nvSpPr>
        <p:spPr bwMode="auto">
          <a:xfrm>
            <a:off x="649894" y="3250127"/>
            <a:ext cx="4234129"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Lao UI" panose="020B0502040204020203" pitchFamily="34" charset="0"/>
                <a:ea typeface="方正启体简体" panose="03000509000000000000" pitchFamily="65" charset="-122"/>
              </a:defRPr>
            </a:lvl1pPr>
            <a:lvl2pPr marL="742950" indent="-285750">
              <a:defRPr sz="1300">
                <a:solidFill>
                  <a:schemeClr val="tx1"/>
                </a:solidFill>
                <a:latin typeface="Lao UI" panose="020B0502040204020203" pitchFamily="34" charset="0"/>
                <a:ea typeface="方正启体简体" panose="03000509000000000000" pitchFamily="65" charset="-122"/>
              </a:defRPr>
            </a:lvl2pPr>
            <a:lvl3pPr marL="1143000" indent="-228600">
              <a:defRPr sz="1300">
                <a:solidFill>
                  <a:schemeClr val="tx1"/>
                </a:solidFill>
                <a:latin typeface="Lao UI" panose="020B0502040204020203" pitchFamily="34" charset="0"/>
                <a:ea typeface="方正启体简体" panose="03000509000000000000" pitchFamily="65" charset="-122"/>
              </a:defRPr>
            </a:lvl3pPr>
            <a:lvl4pPr marL="1600200" indent="-228600">
              <a:defRPr sz="1300">
                <a:solidFill>
                  <a:schemeClr val="tx1"/>
                </a:solidFill>
                <a:latin typeface="Lao UI" panose="020B0502040204020203" pitchFamily="34" charset="0"/>
                <a:ea typeface="方正启体简体" panose="03000509000000000000" pitchFamily="65" charset="-122"/>
              </a:defRPr>
            </a:lvl4pPr>
            <a:lvl5pPr marL="2057400" indent="-228600">
              <a:defRPr sz="1300">
                <a:solidFill>
                  <a:schemeClr val="tx1"/>
                </a:solidFill>
                <a:latin typeface="Lao UI" panose="020B0502040204020203" pitchFamily="34" charset="0"/>
                <a:ea typeface="方正启体简体" panose="03000509000000000000" pitchFamily="65"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方正启体简体" panose="03000509000000000000" pitchFamily="65"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方正启体简体" panose="03000509000000000000" pitchFamily="65"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方正启体简体" panose="03000509000000000000" pitchFamily="65"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方正启体简体" panose="03000509000000000000" pitchFamily="65" charset="-122"/>
              </a:defRPr>
            </a:lvl9pPr>
          </a:lstStyle>
          <a:p>
            <a:pPr eaLnBrk="1" hangingPunct="1">
              <a:lnSpc>
                <a:spcPct val="150000"/>
              </a:lnSpc>
            </a:pPr>
            <a:r>
              <a:rPr lang="zh-CN" altLang="en-US" sz="1400" dirty="0">
                <a:solidFill>
                  <a:schemeClr val="tx1">
                    <a:lumMod val="85000"/>
                    <a:lumOff val="15000"/>
                  </a:schemeClr>
                </a:solidFill>
                <a:latin typeface="微软雅黑"/>
                <a:ea typeface="汉仪行楷简"/>
                <a:sym typeface="微软雅黑"/>
              </a:rPr>
              <a:t>端午节，为每年农历五月初五。据</a:t>
            </a:r>
            <a:r>
              <a:rPr lang="en-US" altLang="zh-CN" sz="1400" dirty="0">
                <a:solidFill>
                  <a:schemeClr val="tx1">
                    <a:lumMod val="85000"/>
                    <a:lumOff val="15000"/>
                  </a:schemeClr>
                </a:solidFill>
                <a:latin typeface="微软雅黑"/>
                <a:ea typeface="汉仪行楷简"/>
                <a:sym typeface="微软雅黑"/>
              </a:rPr>
              <a:t>《</a:t>
            </a:r>
            <a:r>
              <a:rPr lang="zh-CN" altLang="en-US" sz="1400" dirty="0">
                <a:solidFill>
                  <a:schemeClr val="tx1">
                    <a:lumMod val="85000"/>
                    <a:lumOff val="15000"/>
                  </a:schemeClr>
                </a:solidFill>
                <a:latin typeface="微软雅黑"/>
                <a:ea typeface="汉仪行楷简"/>
                <a:sym typeface="微软雅黑"/>
              </a:rPr>
              <a:t>荆楚岁时记</a:t>
            </a:r>
            <a:r>
              <a:rPr lang="en-US" altLang="zh-CN" sz="1400" dirty="0">
                <a:solidFill>
                  <a:schemeClr val="tx1">
                    <a:lumMod val="85000"/>
                    <a:lumOff val="15000"/>
                  </a:schemeClr>
                </a:solidFill>
                <a:latin typeface="微软雅黑"/>
                <a:ea typeface="汉仪行楷简"/>
                <a:sym typeface="微软雅黑"/>
              </a:rPr>
              <a:t>》</a:t>
            </a:r>
            <a:r>
              <a:rPr lang="zh-CN" altLang="en-US" sz="1400" dirty="0">
                <a:solidFill>
                  <a:schemeClr val="tx1">
                    <a:lumMod val="85000"/>
                    <a:lumOff val="15000"/>
                  </a:schemeClr>
                </a:solidFill>
                <a:latin typeface="微软雅黑"/>
                <a:ea typeface="汉仪行楷简"/>
                <a:sym typeface="微软雅黑"/>
              </a:rPr>
              <a:t>记载，因仲夏登高，顺阳在上，五月是仲夏，它的第一个午日正是登高顺阳好天气之日，故五月初五亦称为“端阳节”。</a:t>
            </a:r>
          </a:p>
        </p:txBody>
      </p:sp>
      <p:grpSp>
        <p:nvGrpSpPr>
          <p:cNvPr id="5" name="组合 4"/>
          <p:cNvGrpSpPr/>
          <p:nvPr/>
        </p:nvGrpSpPr>
        <p:grpSpPr>
          <a:xfrm>
            <a:off x="4943259" y="666592"/>
            <a:ext cx="3043112" cy="3339343"/>
            <a:chOff x="4943259" y="666592"/>
            <a:chExt cx="3043112" cy="3339343"/>
          </a:xfrm>
        </p:grpSpPr>
        <p:pic>
          <p:nvPicPr>
            <p:cNvPr id="4" name="图片 3"/>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297102" y="893773"/>
              <a:ext cx="1502702" cy="1508911"/>
            </a:xfrm>
            <a:prstGeom prst="rect">
              <a:avLst/>
            </a:prstGeom>
          </p:spPr>
        </p:pic>
        <p:pic>
          <p:nvPicPr>
            <p:cNvPr id="2" name="图片 1"/>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943259" y="666592"/>
              <a:ext cx="3043112" cy="3339343"/>
            </a:xfrm>
            <a:prstGeom prst="rect">
              <a:avLst/>
            </a:prstGeom>
          </p:spPr>
        </p:pic>
      </p:grpSp>
      <p:sp>
        <p:nvSpPr>
          <p:cNvPr id="3" name="矩形 2"/>
          <p:cNvSpPr/>
          <p:nvPr/>
        </p:nvSpPr>
        <p:spPr>
          <a:xfrm>
            <a:off x="7346388" y="4488928"/>
            <a:ext cx="1279966" cy="292388"/>
          </a:xfrm>
          <a:prstGeom prst="rect">
            <a:avLst/>
          </a:prstGeom>
        </p:spPr>
        <p:txBody>
          <a:bodyPr wrap="none">
            <a:spAutoFit/>
          </a:bodyPr>
          <a:lstStyle/>
          <a:p>
            <a:r>
              <a:rPr lang="en-US" altLang="zh-CN" dirty="0"/>
              <a:t>www.92ppt.net</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3351156" y="2432797"/>
            <a:ext cx="2441694" cy="769441"/>
          </a:xfrm>
          <a:prstGeom prst="rect">
            <a:avLst/>
          </a:prstGeom>
          <a:noFill/>
        </p:spPr>
        <p:txBody>
          <a:bodyPr wrap="none">
            <a:spAutoFit/>
          </a:bodyPr>
          <a:lstStyle/>
          <a:p>
            <a:pPr algn="ctr" eaLnBrk="1" fontAlgn="auto" hangingPunct="1">
              <a:spcBef>
                <a:spcPts val="0"/>
              </a:spcBef>
              <a:spcAft>
                <a:spcPts val="0"/>
              </a:spcAft>
              <a:defRPr/>
            </a:pPr>
            <a:r>
              <a:rPr lang="zh-CN" altLang="en-US" sz="4400" dirty="0">
                <a:solidFill>
                  <a:schemeClr val="tx1">
                    <a:lumMod val="85000"/>
                    <a:lumOff val="15000"/>
                  </a:schemeClr>
                </a:solidFill>
                <a:latin typeface="微软雅黑"/>
                <a:ea typeface="汉仪行楷简"/>
                <a:sym typeface="微软雅黑"/>
              </a:rPr>
              <a:t>神话传说</a:t>
            </a:r>
          </a:p>
        </p:txBody>
      </p:sp>
      <p:sp>
        <p:nvSpPr>
          <p:cNvPr id="6147" name="文本框 22"/>
          <p:cNvSpPr txBox="1">
            <a:spLocks noChangeArrowheads="1"/>
          </p:cNvSpPr>
          <p:nvPr/>
        </p:nvSpPr>
        <p:spPr bwMode="auto">
          <a:xfrm>
            <a:off x="1643063" y="3197563"/>
            <a:ext cx="5857875" cy="581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1225">
              <a:defRPr>
                <a:solidFill>
                  <a:schemeClr val="tx1"/>
                </a:solidFill>
                <a:latin typeface="Lao UI" panose="020B0502040204020203" pitchFamily="34" charset="0"/>
                <a:ea typeface="方正苏新诗柳楷简体" panose="02000000000000000000" pitchFamily="2" charset="-122"/>
              </a:defRPr>
            </a:lvl1pPr>
            <a:lvl2pPr marL="742950" indent="-285750" defTabSz="911225">
              <a:defRPr>
                <a:solidFill>
                  <a:schemeClr val="tx1"/>
                </a:solidFill>
                <a:latin typeface="Lao UI" panose="020B0502040204020203" pitchFamily="34" charset="0"/>
                <a:ea typeface="方正苏新诗柳楷简体" panose="02000000000000000000" pitchFamily="2" charset="-122"/>
              </a:defRPr>
            </a:lvl2pPr>
            <a:lvl3pPr marL="1143000" indent="-228600" defTabSz="911225">
              <a:defRPr>
                <a:solidFill>
                  <a:schemeClr val="tx1"/>
                </a:solidFill>
                <a:latin typeface="Lao UI" panose="020B0502040204020203" pitchFamily="34" charset="0"/>
                <a:ea typeface="方正苏新诗柳楷简体" panose="02000000000000000000" pitchFamily="2" charset="-122"/>
              </a:defRPr>
            </a:lvl3pPr>
            <a:lvl4pPr marL="1600200" indent="-228600" defTabSz="911225">
              <a:defRPr>
                <a:solidFill>
                  <a:schemeClr val="tx1"/>
                </a:solidFill>
                <a:latin typeface="Lao UI" panose="020B0502040204020203" pitchFamily="34" charset="0"/>
                <a:ea typeface="方正苏新诗柳楷简体" panose="02000000000000000000" pitchFamily="2" charset="-122"/>
              </a:defRPr>
            </a:lvl4pPr>
            <a:lvl5pPr marL="2057400" indent="-228600" defTabSz="911225">
              <a:defRPr>
                <a:solidFill>
                  <a:schemeClr val="tx1"/>
                </a:solidFill>
                <a:latin typeface="Lao UI" panose="020B0502040204020203" pitchFamily="34" charset="0"/>
                <a:ea typeface="方正苏新诗柳楷简体" panose="02000000000000000000" pitchFamily="2" charset="-122"/>
              </a:defRPr>
            </a:lvl5pPr>
            <a:lvl6pPr marL="25146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6pPr>
            <a:lvl7pPr marL="29718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7pPr>
            <a:lvl8pPr marL="34290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8pPr>
            <a:lvl9pPr marL="38862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9pPr>
          </a:lstStyle>
          <a:p>
            <a:pPr algn="ctr" eaLnBrk="1" hangingPunct="1">
              <a:lnSpc>
                <a:spcPct val="140000"/>
              </a:lnSpc>
            </a:pPr>
            <a:r>
              <a:rPr lang="zh-CN" altLang="en-US" sz="1200" dirty="0">
                <a:latin typeface="微软雅黑"/>
                <a:ea typeface="汉仪行楷简"/>
                <a:sym typeface="微软雅黑"/>
              </a:rPr>
              <a:t>您的内容打在这里，或者通过复制您的文本后，在此框中选择粘贴，并选择只保留文字。您的内容打在这里，或者通过复制您的文本后，在此框中选择粘贴</a:t>
            </a:r>
            <a:endParaRPr lang="zh-CN" altLang="en-US" sz="1050" dirty="0">
              <a:latin typeface="微软雅黑"/>
              <a:ea typeface="汉仪行楷简"/>
              <a:sym typeface="微软雅黑"/>
            </a:endParaRPr>
          </a:p>
        </p:txBody>
      </p:sp>
      <p:grpSp>
        <p:nvGrpSpPr>
          <p:cNvPr id="6148" name="组合 5"/>
          <p:cNvGrpSpPr/>
          <p:nvPr/>
        </p:nvGrpSpPr>
        <p:grpSpPr bwMode="auto">
          <a:xfrm>
            <a:off x="3837385" y="983000"/>
            <a:ext cx="1469231" cy="1470422"/>
            <a:chOff x="5115893" y="1173833"/>
            <a:chExt cx="1960214" cy="1960214"/>
          </a:xfrm>
        </p:grpSpPr>
        <p:pic>
          <p:nvPicPr>
            <p:cNvPr id="6149" name="图片 3"/>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115893" y="1173833"/>
              <a:ext cx="1960214" cy="1960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5619447" y="1596033"/>
              <a:ext cx="1016305" cy="1046254"/>
            </a:xfrm>
            <a:prstGeom prst="rect">
              <a:avLst/>
            </a:prstGeom>
            <a:noFill/>
          </p:spPr>
          <p:txBody>
            <a:bodyPr wrap="none">
              <a:spAutoFit/>
            </a:bodyPr>
            <a:lstStyle/>
            <a:p>
              <a:pPr eaLnBrk="1" fontAlgn="auto" hangingPunct="1">
                <a:spcBef>
                  <a:spcPts val="0"/>
                </a:spcBef>
                <a:spcAft>
                  <a:spcPts val="0"/>
                </a:spcAft>
                <a:defRPr/>
              </a:pPr>
              <a:r>
                <a:rPr lang="zh-CN" altLang="en-US" sz="4500" dirty="0">
                  <a:solidFill>
                    <a:schemeClr val="tx1">
                      <a:lumMod val="85000"/>
                      <a:lumOff val="15000"/>
                    </a:schemeClr>
                  </a:solidFill>
                  <a:latin typeface="微软雅黑"/>
                  <a:ea typeface="汉仪行楷简"/>
                  <a:sym typeface="微软雅黑"/>
                </a:rPr>
                <a:t>叁</a:t>
              </a:r>
            </a:p>
          </p:txBody>
        </p:sp>
      </p:gr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935707" y="1036896"/>
            <a:ext cx="5458899" cy="3416320"/>
          </a:xfrm>
          <a:prstGeom prst="rect">
            <a:avLst/>
          </a:prstGeom>
          <a:noFill/>
        </p:spPr>
        <p:txBody>
          <a:bodyPr wrap="square" rtlCol="0">
            <a:spAutoFit/>
          </a:bodyPr>
          <a:lstStyle/>
          <a:p>
            <a:pPr>
              <a:lnSpc>
                <a:spcPct val="150000"/>
              </a:lnSpc>
            </a:pPr>
            <a:r>
              <a:rPr lang="zh-CN" altLang="en-US" sz="1600" dirty="0">
                <a:latin typeface="微软雅黑"/>
                <a:ea typeface="汉仪行楷简"/>
                <a:sym typeface="微软雅黑"/>
              </a:rPr>
              <a:t>汉代人认为，五月五日为恶月、恶日，且有“不举五月子”之俗，即五月五日所生的婴儿无论是男或是女都不能抚养成人。一旦抚养则男害父、女害母。甚至出现了“五月到官，至免不迁”，“五月盖屋，令人头秃”等说法。这一习俗至迟从战国开始流行，迄至汉代盛行不衰。此俗在汉人王充的</a:t>
            </a:r>
            <a:r>
              <a:rPr lang="en-US" altLang="zh-CN" sz="1600" dirty="0">
                <a:latin typeface="微软雅黑"/>
                <a:ea typeface="汉仪行楷简"/>
                <a:sym typeface="微软雅黑"/>
              </a:rPr>
              <a:t>《</a:t>
            </a:r>
            <a:r>
              <a:rPr lang="zh-CN" altLang="en-US" sz="1600" dirty="0">
                <a:latin typeface="微软雅黑"/>
                <a:ea typeface="汉仪行楷简"/>
                <a:sym typeface="微软雅黑"/>
              </a:rPr>
              <a:t>论衡</a:t>
            </a:r>
            <a:r>
              <a:rPr lang="en-US" altLang="zh-CN" sz="1600" dirty="0">
                <a:latin typeface="微软雅黑"/>
                <a:ea typeface="汉仪行楷简"/>
                <a:sym typeface="微软雅黑"/>
              </a:rPr>
              <a:t>》</a:t>
            </a:r>
            <a:r>
              <a:rPr lang="zh-CN" altLang="en-US" sz="1600" dirty="0">
                <a:latin typeface="微软雅黑"/>
                <a:ea typeface="汉仪行楷简"/>
                <a:sym typeface="微软雅黑"/>
              </a:rPr>
              <a:t>、应劭</a:t>
            </a:r>
            <a:r>
              <a:rPr lang="en-US" altLang="zh-CN" sz="1600" dirty="0">
                <a:latin typeface="微软雅黑"/>
                <a:ea typeface="汉仪行楷简"/>
                <a:sym typeface="微软雅黑"/>
              </a:rPr>
              <a:t>《</a:t>
            </a:r>
            <a:r>
              <a:rPr lang="zh-CN" altLang="en-US" sz="1600" dirty="0">
                <a:latin typeface="微软雅黑"/>
                <a:ea typeface="汉仪行楷简"/>
                <a:sym typeface="微软雅黑"/>
              </a:rPr>
              <a:t>风俗通</a:t>
            </a:r>
            <a:r>
              <a:rPr lang="en-US" altLang="zh-CN" sz="1600" dirty="0">
                <a:latin typeface="微软雅黑"/>
                <a:ea typeface="汉仪行楷简"/>
                <a:sym typeface="微软雅黑"/>
              </a:rPr>
              <a:t>》</a:t>
            </a:r>
            <a:r>
              <a:rPr lang="zh-CN" altLang="en-US" sz="1600" dirty="0">
                <a:latin typeface="微软雅黑"/>
                <a:ea typeface="汉仪行楷简"/>
                <a:sym typeface="微软雅黑"/>
              </a:rPr>
              <a:t>以及</a:t>
            </a:r>
            <a:r>
              <a:rPr lang="en-US" altLang="zh-CN" sz="1600" dirty="0">
                <a:latin typeface="微软雅黑"/>
                <a:ea typeface="汉仪行楷简"/>
                <a:sym typeface="微软雅黑"/>
              </a:rPr>
              <a:t>《</a:t>
            </a:r>
            <a:r>
              <a:rPr lang="zh-CN" altLang="en-US" sz="1600" dirty="0">
                <a:latin typeface="微软雅黑"/>
                <a:ea typeface="汉仪行楷简"/>
                <a:sym typeface="微软雅黑"/>
              </a:rPr>
              <a:t>后汉书</a:t>
            </a:r>
            <a:r>
              <a:rPr lang="en-US" altLang="zh-CN" sz="1600" dirty="0">
                <a:latin typeface="微软雅黑"/>
                <a:ea typeface="汉仪行楷简"/>
                <a:sym typeface="微软雅黑"/>
              </a:rPr>
              <a:t>》</a:t>
            </a:r>
            <a:r>
              <a:rPr lang="zh-CN" altLang="en-US" sz="1600" dirty="0">
                <a:latin typeface="微软雅黑"/>
                <a:ea typeface="汉仪行楷简"/>
                <a:sym typeface="微软雅黑"/>
              </a:rPr>
              <a:t>中，多有记载。</a:t>
            </a:r>
          </a:p>
          <a:p>
            <a:pPr>
              <a:lnSpc>
                <a:spcPct val="150000"/>
              </a:lnSpc>
            </a:pPr>
            <a:r>
              <a:rPr lang="zh-CN" altLang="en-US" sz="1600" dirty="0">
                <a:latin typeface="微软雅黑"/>
                <a:ea typeface="汉仪行楷简"/>
                <a:sym typeface="微软雅黑"/>
              </a:rPr>
              <a:t>五月五日是恶月恶日，以除瘟、驱邪、求吉祥，因而出现了相关的文化活动，形成了颇有特色的端午节。</a:t>
            </a:r>
          </a:p>
        </p:txBody>
      </p:sp>
      <p:pic>
        <p:nvPicPr>
          <p:cNvPr id="4" name="图片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5729" y="1091677"/>
            <a:ext cx="2800616" cy="3594886"/>
          </a:xfrm>
          <a:prstGeom prst="rect">
            <a:avLst/>
          </a:prstGeom>
        </p:spPr>
      </p:pic>
    </p:spTree>
  </p:cSld>
  <p:clrMapOvr>
    <a:masterClrMapping/>
  </p:clrMapOvr>
  <p:transition spd="slow" advClick="0" advTm="0">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3351157" y="2694054"/>
            <a:ext cx="2441694" cy="769441"/>
          </a:xfrm>
          <a:prstGeom prst="rect">
            <a:avLst/>
          </a:prstGeom>
          <a:noFill/>
        </p:spPr>
        <p:txBody>
          <a:bodyPr wrap="none">
            <a:spAutoFit/>
          </a:bodyPr>
          <a:lstStyle/>
          <a:p>
            <a:pPr algn="ctr" eaLnBrk="1" fontAlgn="auto" hangingPunct="1">
              <a:spcBef>
                <a:spcPts val="0"/>
              </a:spcBef>
              <a:spcAft>
                <a:spcPts val="0"/>
              </a:spcAft>
              <a:defRPr/>
            </a:pPr>
            <a:r>
              <a:rPr lang="zh-CN" altLang="en-US" sz="4400" dirty="0">
                <a:solidFill>
                  <a:schemeClr val="tx1">
                    <a:lumMod val="85000"/>
                    <a:lumOff val="15000"/>
                  </a:schemeClr>
                </a:solidFill>
                <a:latin typeface="微软雅黑"/>
                <a:ea typeface="汉仪行楷简"/>
                <a:sym typeface="微软雅黑"/>
              </a:rPr>
              <a:t>著名诗词</a:t>
            </a:r>
          </a:p>
        </p:txBody>
      </p:sp>
      <p:sp>
        <p:nvSpPr>
          <p:cNvPr id="6147" name="文本框 22"/>
          <p:cNvSpPr txBox="1">
            <a:spLocks noChangeArrowheads="1"/>
          </p:cNvSpPr>
          <p:nvPr/>
        </p:nvSpPr>
        <p:spPr bwMode="auto">
          <a:xfrm>
            <a:off x="1643063" y="3458820"/>
            <a:ext cx="5857875" cy="581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1225">
              <a:defRPr>
                <a:solidFill>
                  <a:schemeClr val="tx1"/>
                </a:solidFill>
                <a:latin typeface="Lao UI" panose="020B0502040204020203" pitchFamily="34" charset="0"/>
                <a:ea typeface="方正苏新诗柳楷简体" panose="02000000000000000000" pitchFamily="2" charset="-122"/>
              </a:defRPr>
            </a:lvl1pPr>
            <a:lvl2pPr marL="742950" indent="-285750" defTabSz="911225">
              <a:defRPr>
                <a:solidFill>
                  <a:schemeClr val="tx1"/>
                </a:solidFill>
                <a:latin typeface="Lao UI" panose="020B0502040204020203" pitchFamily="34" charset="0"/>
                <a:ea typeface="方正苏新诗柳楷简体" panose="02000000000000000000" pitchFamily="2" charset="-122"/>
              </a:defRPr>
            </a:lvl2pPr>
            <a:lvl3pPr marL="1143000" indent="-228600" defTabSz="911225">
              <a:defRPr>
                <a:solidFill>
                  <a:schemeClr val="tx1"/>
                </a:solidFill>
                <a:latin typeface="Lao UI" panose="020B0502040204020203" pitchFamily="34" charset="0"/>
                <a:ea typeface="方正苏新诗柳楷简体" panose="02000000000000000000" pitchFamily="2" charset="-122"/>
              </a:defRPr>
            </a:lvl3pPr>
            <a:lvl4pPr marL="1600200" indent="-228600" defTabSz="911225">
              <a:defRPr>
                <a:solidFill>
                  <a:schemeClr val="tx1"/>
                </a:solidFill>
                <a:latin typeface="Lao UI" panose="020B0502040204020203" pitchFamily="34" charset="0"/>
                <a:ea typeface="方正苏新诗柳楷简体" panose="02000000000000000000" pitchFamily="2" charset="-122"/>
              </a:defRPr>
            </a:lvl4pPr>
            <a:lvl5pPr marL="2057400" indent="-228600" defTabSz="911225">
              <a:defRPr>
                <a:solidFill>
                  <a:schemeClr val="tx1"/>
                </a:solidFill>
                <a:latin typeface="Lao UI" panose="020B0502040204020203" pitchFamily="34" charset="0"/>
                <a:ea typeface="方正苏新诗柳楷简体" panose="02000000000000000000" pitchFamily="2" charset="-122"/>
              </a:defRPr>
            </a:lvl5pPr>
            <a:lvl6pPr marL="25146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6pPr>
            <a:lvl7pPr marL="29718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7pPr>
            <a:lvl8pPr marL="34290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8pPr>
            <a:lvl9pPr marL="38862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9pPr>
          </a:lstStyle>
          <a:p>
            <a:pPr algn="ctr" eaLnBrk="1" hangingPunct="1">
              <a:lnSpc>
                <a:spcPct val="140000"/>
              </a:lnSpc>
            </a:pPr>
            <a:r>
              <a:rPr lang="zh-CN" altLang="en-US" sz="1200" dirty="0">
                <a:latin typeface="微软雅黑"/>
                <a:ea typeface="汉仪行楷简"/>
                <a:sym typeface="微软雅黑"/>
              </a:rPr>
              <a:t>您的内容打在这里，或者通过复制您的文本后，在此框中选择粘贴，并选择只保留文字。您的内容打在这里，或者通过复制您的文本后，在此框中选择粘贴</a:t>
            </a:r>
            <a:endParaRPr lang="zh-CN" altLang="en-US" sz="1050" dirty="0">
              <a:latin typeface="微软雅黑"/>
              <a:ea typeface="汉仪行楷简"/>
              <a:sym typeface="微软雅黑"/>
            </a:endParaRPr>
          </a:p>
        </p:txBody>
      </p:sp>
      <p:grpSp>
        <p:nvGrpSpPr>
          <p:cNvPr id="6148" name="组合 5"/>
          <p:cNvGrpSpPr/>
          <p:nvPr/>
        </p:nvGrpSpPr>
        <p:grpSpPr bwMode="auto">
          <a:xfrm>
            <a:off x="3837385" y="1244257"/>
            <a:ext cx="1469231" cy="1470422"/>
            <a:chOff x="5115893" y="1173833"/>
            <a:chExt cx="1960214" cy="1960214"/>
          </a:xfrm>
        </p:grpSpPr>
        <p:pic>
          <p:nvPicPr>
            <p:cNvPr id="6149" name="图片 3"/>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115893" y="1173833"/>
              <a:ext cx="1960214" cy="1960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5619447" y="1596033"/>
              <a:ext cx="1016305" cy="1046254"/>
            </a:xfrm>
            <a:prstGeom prst="rect">
              <a:avLst/>
            </a:prstGeom>
            <a:noFill/>
          </p:spPr>
          <p:txBody>
            <a:bodyPr wrap="none">
              <a:spAutoFit/>
            </a:bodyPr>
            <a:lstStyle/>
            <a:p>
              <a:pPr eaLnBrk="1" fontAlgn="auto" hangingPunct="1">
                <a:spcBef>
                  <a:spcPts val="0"/>
                </a:spcBef>
                <a:spcAft>
                  <a:spcPts val="0"/>
                </a:spcAft>
                <a:defRPr/>
              </a:pPr>
              <a:r>
                <a:rPr lang="zh-CN" altLang="en-US" sz="4500" dirty="0">
                  <a:solidFill>
                    <a:schemeClr val="tx1">
                      <a:lumMod val="85000"/>
                      <a:lumOff val="15000"/>
                    </a:schemeClr>
                  </a:solidFill>
                  <a:latin typeface="微软雅黑"/>
                  <a:ea typeface="汉仪行楷简"/>
                  <a:sym typeface="微软雅黑"/>
                </a:rPr>
                <a:t>肆</a:t>
              </a:r>
            </a:p>
          </p:txBody>
        </p:sp>
      </p:gr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20127" y="517473"/>
            <a:ext cx="5458899" cy="1338828"/>
          </a:xfrm>
          <a:prstGeom prst="rect">
            <a:avLst/>
          </a:prstGeom>
          <a:noFill/>
        </p:spPr>
        <p:txBody>
          <a:bodyPr wrap="square" rtlCol="0">
            <a:spAutoFit/>
          </a:bodyPr>
          <a:lstStyle/>
          <a:p>
            <a:pPr algn="ctr">
              <a:lnSpc>
                <a:spcPct val="150000"/>
              </a:lnSpc>
            </a:pPr>
            <a:r>
              <a:rPr lang="zh-CN" altLang="en-US" sz="1800" dirty="0">
                <a:latin typeface="微软雅黑"/>
                <a:ea typeface="汉仪行楷简"/>
                <a:sym typeface="微软雅黑"/>
              </a:rPr>
              <a:t>午日处州禁竞渡</a:t>
            </a:r>
          </a:p>
          <a:p>
            <a:pPr algn="ctr">
              <a:lnSpc>
                <a:spcPct val="150000"/>
              </a:lnSpc>
            </a:pPr>
            <a:r>
              <a:rPr lang="zh-CN" altLang="en-US" sz="1800" dirty="0">
                <a:latin typeface="微软雅黑"/>
                <a:ea typeface="汉仪行楷简"/>
                <a:sym typeface="微软雅黑"/>
              </a:rPr>
              <a:t>独写菖蒲竹叶杯，蓬城芳草踏初回。</a:t>
            </a:r>
          </a:p>
          <a:p>
            <a:pPr algn="ctr">
              <a:lnSpc>
                <a:spcPct val="150000"/>
              </a:lnSpc>
            </a:pPr>
            <a:r>
              <a:rPr lang="zh-CN" altLang="en-US" sz="1800" dirty="0">
                <a:latin typeface="微软雅黑"/>
                <a:ea typeface="汉仪行楷简"/>
                <a:sym typeface="微软雅黑"/>
              </a:rPr>
              <a:t>情知不向瓯江死，舟楫何劳吊屈来。</a:t>
            </a:r>
            <a:endParaRPr lang="zh-CN" altLang="en-US" sz="1100" dirty="0">
              <a:latin typeface="微软雅黑"/>
              <a:ea typeface="汉仪行楷简"/>
              <a:sym typeface="微软雅黑"/>
            </a:endParaRPr>
          </a:p>
        </p:txBody>
      </p:sp>
      <p:pic>
        <p:nvPicPr>
          <p:cNvPr id="4" name="图片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315277" y="1856301"/>
            <a:ext cx="4121594" cy="3019067"/>
          </a:xfrm>
          <a:prstGeom prst="rect">
            <a:avLst/>
          </a:prstGeom>
        </p:spPr>
      </p:pic>
      <p:sp>
        <p:nvSpPr>
          <p:cNvPr id="5" name="文本框 4"/>
          <p:cNvSpPr txBox="1"/>
          <p:nvPr/>
        </p:nvSpPr>
        <p:spPr>
          <a:xfrm>
            <a:off x="3325792" y="2174852"/>
            <a:ext cx="5458899" cy="2169825"/>
          </a:xfrm>
          <a:prstGeom prst="rect">
            <a:avLst/>
          </a:prstGeom>
          <a:noFill/>
        </p:spPr>
        <p:txBody>
          <a:bodyPr wrap="square" rtlCol="0">
            <a:spAutoFit/>
          </a:bodyPr>
          <a:lstStyle/>
          <a:p>
            <a:pPr algn="ctr">
              <a:lnSpc>
                <a:spcPct val="150000"/>
              </a:lnSpc>
            </a:pPr>
            <a:r>
              <a:rPr lang="en-US" altLang="zh-CN" sz="1800" dirty="0">
                <a:latin typeface="微软雅黑"/>
                <a:ea typeface="汉仪行楷简"/>
                <a:sym typeface="微软雅黑"/>
              </a:rPr>
              <a:t>《</a:t>
            </a:r>
            <a:r>
              <a:rPr lang="zh-CN" altLang="en-US" sz="1800" dirty="0">
                <a:latin typeface="微软雅黑"/>
                <a:ea typeface="汉仪行楷简"/>
                <a:sym typeface="微软雅黑"/>
              </a:rPr>
              <a:t>乙卯重五诗</a:t>
            </a:r>
            <a:r>
              <a:rPr lang="en-US" altLang="zh-CN" sz="1800" dirty="0">
                <a:latin typeface="微软雅黑"/>
                <a:ea typeface="汉仪行楷简"/>
                <a:sym typeface="微软雅黑"/>
              </a:rPr>
              <a:t>》</a:t>
            </a:r>
          </a:p>
          <a:p>
            <a:pPr algn="ctr">
              <a:lnSpc>
                <a:spcPct val="150000"/>
              </a:lnSpc>
            </a:pPr>
            <a:r>
              <a:rPr lang="zh-CN" altLang="en-US" sz="1800" dirty="0">
                <a:latin typeface="微软雅黑"/>
                <a:ea typeface="汉仪行楷简"/>
                <a:sym typeface="微软雅黑"/>
              </a:rPr>
              <a:t>重五山村好，榴花忽已繁。</a:t>
            </a:r>
          </a:p>
          <a:p>
            <a:pPr algn="ctr">
              <a:lnSpc>
                <a:spcPct val="150000"/>
              </a:lnSpc>
            </a:pPr>
            <a:r>
              <a:rPr lang="zh-CN" altLang="en-US" sz="1800" dirty="0">
                <a:latin typeface="微软雅黑"/>
                <a:ea typeface="汉仪行楷简"/>
                <a:sym typeface="微软雅黑"/>
              </a:rPr>
              <a:t>粽包分两髻，艾束著危冠。</a:t>
            </a:r>
          </a:p>
          <a:p>
            <a:pPr algn="ctr">
              <a:lnSpc>
                <a:spcPct val="150000"/>
              </a:lnSpc>
            </a:pPr>
            <a:r>
              <a:rPr lang="zh-CN" altLang="en-US" sz="1800" dirty="0">
                <a:latin typeface="微软雅黑"/>
                <a:ea typeface="汉仪行楷简"/>
                <a:sym typeface="微软雅黑"/>
              </a:rPr>
              <a:t>旧俗方储药，羸躯亦点丹。</a:t>
            </a:r>
          </a:p>
          <a:p>
            <a:pPr algn="ctr">
              <a:lnSpc>
                <a:spcPct val="150000"/>
              </a:lnSpc>
            </a:pPr>
            <a:r>
              <a:rPr lang="zh-CN" altLang="en-US" sz="1800" dirty="0">
                <a:latin typeface="微软雅黑"/>
                <a:ea typeface="汉仪行楷简"/>
                <a:sym typeface="微软雅黑"/>
              </a:rPr>
              <a:t>日斜吾事毕，一笑向杯盘。</a:t>
            </a:r>
          </a:p>
        </p:txBody>
      </p:sp>
      <p:pic>
        <p:nvPicPr>
          <p:cNvPr id="2" name="图片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6916439" y="4247471"/>
            <a:ext cx="1868252" cy="627897"/>
          </a:xfrm>
          <a:prstGeom prst="rect">
            <a:avLst/>
          </a:prstGeom>
        </p:spPr>
      </p:pic>
      <p:sp>
        <p:nvSpPr>
          <p:cNvPr id="6" name="矩形 5"/>
          <p:cNvSpPr/>
          <p:nvPr/>
        </p:nvSpPr>
        <p:spPr>
          <a:xfrm>
            <a:off x="6014822" y="492072"/>
            <a:ext cx="1279966" cy="292388"/>
          </a:xfrm>
          <a:prstGeom prst="rect">
            <a:avLst/>
          </a:prstGeom>
        </p:spPr>
        <p:txBody>
          <a:bodyPr wrap="none">
            <a:spAutoFit/>
          </a:bodyPr>
          <a:lstStyle/>
          <a:p>
            <a:r>
              <a:rPr lang="en-US" altLang="zh-CN" dirty="0"/>
              <a:t>www.92ppt.net</a:t>
            </a:r>
            <a:endParaRPr lang="zh-CN" altLang="en-US" dirty="0"/>
          </a:p>
        </p:txBody>
      </p:sp>
    </p:spTree>
  </p:cSld>
  <p:clrMapOvr>
    <a:masterClrMapping/>
  </p:clrMapOvr>
  <p:transition spd="slow" advClick="0" advTm="0">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526795" y="2673042"/>
            <a:ext cx="507831" cy="1761453"/>
          </a:xfrm>
          <a:prstGeom prst="rect">
            <a:avLst/>
          </a:prstGeom>
          <a:noFill/>
        </p:spPr>
        <p:txBody>
          <a:bodyPr vert="eaVert" wrap="square">
            <a:spAutoFit/>
          </a:bodyPr>
          <a:lstStyle/>
          <a:p>
            <a:pPr eaLnBrk="1" fontAlgn="auto" hangingPunct="1">
              <a:spcBef>
                <a:spcPts val="0"/>
              </a:spcBef>
              <a:spcAft>
                <a:spcPts val="0"/>
              </a:spcAft>
              <a:defRPr/>
            </a:pPr>
            <a:r>
              <a:rPr lang="zh-CN" altLang="en-US" sz="2100" spc="188" dirty="0">
                <a:latin typeface="微软雅黑"/>
                <a:ea typeface="汉仪行楷简"/>
                <a:sym typeface="微软雅黑"/>
              </a:rPr>
              <a:t>节日起源</a:t>
            </a:r>
          </a:p>
        </p:txBody>
      </p:sp>
      <p:sp>
        <p:nvSpPr>
          <p:cNvPr id="5" name="文本框 4"/>
          <p:cNvSpPr txBox="1"/>
          <p:nvPr/>
        </p:nvSpPr>
        <p:spPr>
          <a:xfrm>
            <a:off x="1856985" y="2673043"/>
            <a:ext cx="369332" cy="1265634"/>
          </a:xfrm>
          <a:prstGeom prst="rect">
            <a:avLst/>
          </a:prstGeom>
          <a:noFill/>
        </p:spPr>
        <p:txBody>
          <a:bodyPr vert="eaVert">
            <a:spAutoFit/>
          </a:bodyPr>
          <a:lstStyle/>
          <a:p>
            <a:pPr eaLnBrk="1" fontAlgn="auto" hangingPunct="1">
              <a:spcBef>
                <a:spcPts val="0"/>
              </a:spcBef>
              <a:spcAft>
                <a:spcPts val="0"/>
              </a:spcAft>
              <a:defRPr/>
            </a:pPr>
            <a:r>
              <a:rPr lang="en-US" altLang="zh-CN" sz="1200" dirty="0">
                <a:latin typeface="微软雅黑"/>
                <a:ea typeface="汉仪行楷简"/>
                <a:sym typeface="微软雅黑"/>
              </a:rPr>
              <a:t>Title Text Here</a:t>
            </a:r>
            <a:endParaRPr lang="zh-CN" altLang="en-US" sz="1200" dirty="0">
              <a:latin typeface="微软雅黑"/>
              <a:ea typeface="汉仪行楷简"/>
              <a:sym typeface="微软雅黑"/>
            </a:endParaRPr>
          </a:p>
        </p:txBody>
      </p:sp>
      <p:sp>
        <p:nvSpPr>
          <p:cNvPr id="9" name="文本框 8"/>
          <p:cNvSpPr txBox="1"/>
          <p:nvPr/>
        </p:nvSpPr>
        <p:spPr>
          <a:xfrm>
            <a:off x="3146045" y="2673042"/>
            <a:ext cx="507831" cy="1761453"/>
          </a:xfrm>
          <a:prstGeom prst="rect">
            <a:avLst/>
          </a:prstGeom>
          <a:noFill/>
        </p:spPr>
        <p:txBody>
          <a:bodyPr vert="eaVert" wrap="square">
            <a:spAutoFit/>
          </a:bodyPr>
          <a:lstStyle/>
          <a:p>
            <a:pPr eaLnBrk="1" fontAlgn="auto" hangingPunct="1">
              <a:spcBef>
                <a:spcPts val="0"/>
              </a:spcBef>
              <a:spcAft>
                <a:spcPts val="0"/>
              </a:spcAft>
              <a:defRPr/>
            </a:pPr>
            <a:r>
              <a:rPr lang="zh-CN" altLang="en-US" sz="2100" spc="188" dirty="0">
                <a:latin typeface="微软雅黑"/>
                <a:ea typeface="汉仪行楷简"/>
                <a:sym typeface="微软雅黑"/>
              </a:rPr>
              <a:t>民间习俗</a:t>
            </a:r>
          </a:p>
        </p:txBody>
      </p:sp>
      <p:sp>
        <p:nvSpPr>
          <p:cNvPr id="10" name="文本框 9"/>
          <p:cNvSpPr txBox="1"/>
          <p:nvPr/>
        </p:nvSpPr>
        <p:spPr>
          <a:xfrm>
            <a:off x="3476235" y="2673043"/>
            <a:ext cx="369332" cy="1265634"/>
          </a:xfrm>
          <a:prstGeom prst="rect">
            <a:avLst/>
          </a:prstGeom>
          <a:noFill/>
        </p:spPr>
        <p:txBody>
          <a:bodyPr vert="eaVert">
            <a:spAutoFit/>
          </a:bodyPr>
          <a:lstStyle/>
          <a:p>
            <a:pPr eaLnBrk="1" fontAlgn="auto" hangingPunct="1">
              <a:spcBef>
                <a:spcPts val="0"/>
              </a:spcBef>
              <a:spcAft>
                <a:spcPts val="0"/>
              </a:spcAft>
              <a:defRPr/>
            </a:pPr>
            <a:r>
              <a:rPr lang="en-US" altLang="zh-CN" sz="1200" dirty="0">
                <a:latin typeface="微软雅黑"/>
                <a:ea typeface="汉仪行楷简"/>
                <a:sym typeface="微软雅黑"/>
              </a:rPr>
              <a:t>Title Text Here</a:t>
            </a:r>
            <a:endParaRPr lang="zh-CN" altLang="en-US" sz="1200" dirty="0">
              <a:latin typeface="微软雅黑"/>
              <a:ea typeface="汉仪行楷简"/>
              <a:sym typeface="微软雅黑"/>
            </a:endParaRPr>
          </a:p>
        </p:txBody>
      </p:sp>
      <p:sp>
        <p:nvSpPr>
          <p:cNvPr id="13" name="文本框 12"/>
          <p:cNvSpPr txBox="1"/>
          <p:nvPr/>
        </p:nvSpPr>
        <p:spPr>
          <a:xfrm>
            <a:off x="4764105" y="2673042"/>
            <a:ext cx="507831" cy="1761453"/>
          </a:xfrm>
          <a:prstGeom prst="rect">
            <a:avLst/>
          </a:prstGeom>
          <a:noFill/>
        </p:spPr>
        <p:txBody>
          <a:bodyPr vert="eaVert" wrap="square">
            <a:spAutoFit/>
          </a:bodyPr>
          <a:lstStyle/>
          <a:p>
            <a:pPr eaLnBrk="1" fontAlgn="auto" hangingPunct="1">
              <a:spcBef>
                <a:spcPts val="0"/>
              </a:spcBef>
              <a:spcAft>
                <a:spcPts val="0"/>
              </a:spcAft>
              <a:defRPr/>
            </a:pPr>
            <a:r>
              <a:rPr lang="zh-CN" altLang="en-US" sz="2100" spc="188" dirty="0">
                <a:latin typeface="微软雅黑"/>
                <a:ea typeface="汉仪行楷简"/>
                <a:sym typeface="微软雅黑"/>
              </a:rPr>
              <a:t>神话传说</a:t>
            </a:r>
          </a:p>
        </p:txBody>
      </p:sp>
      <p:sp>
        <p:nvSpPr>
          <p:cNvPr id="14" name="文本框 13"/>
          <p:cNvSpPr txBox="1"/>
          <p:nvPr/>
        </p:nvSpPr>
        <p:spPr>
          <a:xfrm>
            <a:off x="5094294" y="2673043"/>
            <a:ext cx="369332" cy="1265634"/>
          </a:xfrm>
          <a:prstGeom prst="rect">
            <a:avLst/>
          </a:prstGeom>
          <a:noFill/>
        </p:spPr>
        <p:txBody>
          <a:bodyPr vert="eaVert">
            <a:spAutoFit/>
          </a:bodyPr>
          <a:lstStyle/>
          <a:p>
            <a:pPr eaLnBrk="1" fontAlgn="auto" hangingPunct="1">
              <a:spcBef>
                <a:spcPts val="0"/>
              </a:spcBef>
              <a:spcAft>
                <a:spcPts val="0"/>
              </a:spcAft>
              <a:defRPr/>
            </a:pPr>
            <a:r>
              <a:rPr lang="en-US" altLang="zh-CN" sz="1200" dirty="0">
                <a:latin typeface="微软雅黑"/>
                <a:ea typeface="汉仪行楷简"/>
                <a:sym typeface="微软雅黑"/>
              </a:rPr>
              <a:t>Title Text Here</a:t>
            </a:r>
            <a:endParaRPr lang="zh-CN" altLang="en-US" sz="1200" dirty="0">
              <a:latin typeface="微软雅黑"/>
              <a:ea typeface="汉仪行楷简"/>
              <a:sym typeface="微软雅黑"/>
            </a:endParaRPr>
          </a:p>
        </p:txBody>
      </p:sp>
      <p:sp>
        <p:nvSpPr>
          <p:cNvPr id="17" name="文本框 16"/>
          <p:cNvSpPr txBox="1"/>
          <p:nvPr/>
        </p:nvSpPr>
        <p:spPr>
          <a:xfrm>
            <a:off x="6382164" y="2673042"/>
            <a:ext cx="507831" cy="1761453"/>
          </a:xfrm>
          <a:prstGeom prst="rect">
            <a:avLst/>
          </a:prstGeom>
          <a:noFill/>
        </p:spPr>
        <p:txBody>
          <a:bodyPr vert="eaVert" wrap="square">
            <a:spAutoFit/>
          </a:bodyPr>
          <a:lstStyle/>
          <a:p>
            <a:pPr eaLnBrk="1" fontAlgn="auto" hangingPunct="1">
              <a:spcBef>
                <a:spcPts val="0"/>
              </a:spcBef>
              <a:spcAft>
                <a:spcPts val="0"/>
              </a:spcAft>
              <a:defRPr/>
            </a:pPr>
            <a:r>
              <a:rPr lang="zh-CN" altLang="en-US" sz="2100" spc="188" dirty="0">
                <a:latin typeface="微软雅黑"/>
                <a:ea typeface="汉仪行楷简"/>
                <a:sym typeface="微软雅黑"/>
              </a:rPr>
              <a:t>著名诗词</a:t>
            </a:r>
          </a:p>
        </p:txBody>
      </p:sp>
      <p:sp>
        <p:nvSpPr>
          <p:cNvPr id="18" name="文本框 17"/>
          <p:cNvSpPr txBox="1"/>
          <p:nvPr/>
        </p:nvSpPr>
        <p:spPr>
          <a:xfrm>
            <a:off x="6712354" y="2673043"/>
            <a:ext cx="369332" cy="1265634"/>
          </a:xfrm>
          <a:prstGeom prst="rect">
            <a:avLst/>
          </a:prstGeom>
          <a:noFill/>
        </p:spPr>
        <p:txBody>
          <a:bodyPr vert="eaVert">
            <a:spAutoFit/>
          </a:bodyPr>
          <a:lstStyle/>
          <a:p>
            <a:pPr eaLnBrk="1" fontAlgn="auto" hangingPunct="1">
              <a:spcBef>
                <a:spcPts val="0"/>
              </a:spcBef>
              <a:spcAft>
                <a:spcPts val="0"/>
              </a:spcAft>
              <a:defRPr/>
            </a:pPr>
            <a:r>
              <a:rPr lang="en-US" altLang="zh-CN" sz="1200" dirty="0">
                <a:latin typeface="微软雅黑"/>
                <a:ea typeface="汉仪行楷简"/>
                <a:sym typeface="微软雅黑"/>
              </a:rPr>
              <a:t>Title Text Here</a:t>
            </a:r>
            <a:endParaRPr lang="zh-CN" altLang="en-US" sz="1200" dirty="0">
              <a:latin typeface="微软雅黑"/>
              <a:ea typeface="汉仪行楷简"/>
              <a:sym typeface="微软雅黑"/>
            </a:endParaRPr>
          </a:p>
        </p:txBody>
      </p:sp>
      <p:sp>
        <p:nvSpPr>
          <p:cNvPr id="24" name="文本框 23"/>
          <p:cNvSpPr txBox="1"/>
          <p:nvPr/>
        </p:nvSpPr>
        <p:spPr>
          <a:xfrm>
            <a:off x="3886048" y="647790"/>
            <a:ext cx="1107996" cy="646331"/>
          </a:xfrm>
          <a:prstGeom prst="rect">
            <a:avLst/>
          </a:prstGeom>
          <a:noFill/>
        </p:spPr>
        <p:txBody>
          <a:bodyPr wrap="none">
            <a:spAutoFit/>
          </a:bodyPr>
          <a:lstStyle/>
          <a:p>
            <a:pPr eaLnBrk="1" fontAlgn="auto" hangingPunct="1">
              <a:spcBef>
                <a:spcPts val="0"/>
              </a:spcBef>
              <a:spcAft>
                <a:spcPts val="0"/>
              </a:spcAft>
              <a:defRPr/>
            </a:pPr>
            <a:r>
              <a:rPr lang="zh-CN" altLang="en-US" sz="3600" dirty="0">
                <a:solidFill>
                  <a:schemeClr val="tx1">
                    <a:lumMod val="85000"/>
                    <a:lumOff val="15000"/>
                  </a:schemeClr>
                </a:solidFill>
                <a:latin typeface="微软雅黑"/>
                <a:ea typeface="汉仪行楷简"/>
                <a:sym typeface="微软雅黑"/>
              </a:rPr>
              <a:t>目录</a:t>
            </a:r>
          </a:p>
        </p:txBody>
      </p:sp>
      <p:pic>
        <p:nvPicPr>
          <p:cNvPr id="25" name="图片 24"/>
          <p:cNvPicPr>
            <a:picLocks noChangeAspect="1"/>
          </p:cNvPicPr>
          <p:nvPr/>
        </p:nvPicPr>
        <p:blipFill>
          <a:blip r:embed="rId3" cstate="screen">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3397518" y="780992"/>
            <a:ext cx="540000" cy="357872"/>
          </a:xfrm>
          <a:prstGeom prst="rect">
            <a:avLst/>
          </a:prstGeom>
        </p:spPr>
      </p:pic>
      <p:pic>
        <p:nvPicPr>
          <p:cNvPr id="26" name="图片 25"/>
          <p:cNvPicPr>
            <a:picLocks noChangeAspect="1"/>
          </p:cNvPicPr>
          <p:nvPr/>
        </p:nvPicPr>
        <p:blipFill>
          <a:blip r:embed="rId3" cstate="screen">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flipH="1">
            <a:off x="4920334" y="780992"/>
            <a:ext cx="540000" cy="357872"/>
          </a:xfrm>
          <a:prstGeom prst="rect">
            <a:avLst/>
          </a:prstGeom>
        </p:spPr>
      </p:pic>
      <p:grpSp>
        <p:nvGrpSpPr>
          <p:cNvPr id="5133" name="组合 18"/>
          <p:cNvGrpSpPr/>
          <p:nvPr/>
        </p:nvGrpSpPr>
        <p:grpSpPr bwMode="auto">
          <a:xfrm>
            <a:off x="1434551" y="1712208"/>
            <a:ext cx="938213" cy="938213"/>
            <a:chOff x="5115893" y="1173833"/>
            <a:chExt cx="1960214" cy="1960214"/>
          </a:xfrm>
        </p:grpSpPr>
        <p:pic>
          <p:nvPicPr>
            <p:cNvPr id="5143" name="图片 19"/>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115893" y="1173833"/>
              <a:ext cx="1960214" cy="1960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文本框 20"/>
            <p:cNvSpPr txBox="1"/>
            <p:nvPr/>
          </p:nvSpPr>
          <p:spPr>
            <a:xfrm>
              <a:off x="5486542" y="1504683"/>
              <a:ext cx="1270003" cy="1253926"/>
            </a:xfrm>
            <a:prstGeom prst="rect">
              <a:avLst/>
            </a:prstGeom>
            <a:noFill/>
          </p:spPr>
          <p:txBody>
            <a:bodyPr wrap="none">
              <a:spAutoFit/>
            </a:bodyPr>
            <a:lstStyle/>
            <a:p>
              <a:pPr eaLnBrk="1" fontAlgn="auto" hangingPunct="1">
                <a:spcBef>
                  <a:spcPts val="0"/>
                </a:spcBef>
                <a:spcAft>
                  <a:spcPts val="0"/>
                </a:spcAft>
                <a:defRPr/>
              </a:pPr>
              <a:r>
                <a:rPr lang="zh-CN" altLang="en-US" sz="3300" dirty="0">
                  <a:solidFill>
                    <a:schemeClr val="tx1">
                      <a:lumMod val="85000"/>
                      <a:lumOff val="15000"/>
                    </a:schemeClr>
                  </a:solidFill>
                  <a:latin typeface="微软雅黑"/>
                  <a:ea typeface="汉仪行楷简"/>
                  <a:sym typeface="微软雅黑"/>
                </a:rPr>
                <a:t>壹</a:t>
              </a:r>
            </a:p>
          </p:txBody>
        </p:sp>
      </p:grpSp>
      <p:grpSp>
        <p:nvGrpSpPr>
          <p:cNvPr id="5134" name="组合 21"/>
          <p:cNvGrpSpPr/>
          <p:nvPr/>
        </p:nvGrpSpPr>
        <p:grpSpPr bwMode="auto">
          <a:xfrm>
            <a:off x="6288730" y="1712208"/>
            <a:ext cx="939403" cy="938213"/>
            <a:chOff x="5115893" y="1173833"/>
            <a:chExt cx="1960214" cy="1960214"/>
          </a:xfrm>
        </p:grpSpPr>
        <p:pic>
          <p:nvPicPr>
            <p:cNvPr id="5141" name="图片 22"/>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115893" y="1173833"/>
              <a:ext cx="1960214" cy="1960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文本框 26"/>
            <p:cNvSpPr txBox="1"/>
            <p:nvPr/>
          </p:nvSpPr>
          <p:spPr>
            <a:xfrm>
              <a:off x="5486073" y="1504683"/>
              <a:ext cx="1268395" cy="1253926"/>
            </a:xfrm>
            <a:prstGeom prst="rect">
              <a:avLst/>
            </a:prstGeom>
            <a:noFill/>
          </p:spPr>
          <p:txBody>
            <a:bodyPr wrap="none">
              <a:spAutoFit/>
            </a:bodyPr>
            <a:lstStyle/>
            <a:p>
              <a:pPr eaLnBrk="1" fontAlgn="auto" hangingPunct="1">
                <a:spcBef>
                  <a:spcPts val="0"/>
                </a:spcBef>
                <a:spcAft>
                  <a:spcPts val="0"/>
                </a:spcAft>
                <a:defRPr/>
              </a:pPr>
              <a:r>
                <a:rPr lang="zh-CN" altLang="en-US" sz="3300" dirty="0">
                  <a:solidFill>
                    <a:schemeClr val="tx1">
                      <a:lumMod val="85000"/>
                      <a:lumOff val="15000"/>
                    </a:schemeClr>
                  </a:solidFill>
                  <a:latin typeface="微软雅黑"/>
                  <a:ea typeface="汉仪行楷简"/>
                  <a:sym typeface="微软雅黑"/>
                </a:rPr>
                <a:t>肆</a:t>
              </a:r>
            </a:p>
          </p:txBody>
        </p:sp>
      </p:grpSp>
      <p:grpSp>
        <p:nvGrpSpPr>
          <p:cNvPr id="5135" name="组合 27"/>
          <p:cNvGrpSpPr/>
          <p:nvPr/>
        </p:nvGrpSpPr>
        <p:grpSpPr bwMode="auto">
          <a:xfrm>
            <a:off x="3052611" y="1712208"/>
            <a:ext cx="938213" cy="938213"/>
            <a:chOff x="5115893" y="1173833"/>
            <a:chExt cx="1960214" cy="1960214"/>
          </a:xfrm>
        </p:grpSpPr>
        <p:pic>
          <p:nvPicPr>
            <p:cNvPr id="5139" name="图片 28"/>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115893" y="1173833"/>
              <a:ext cx="1960214" cy="1960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文本框 29"/>
            <p:cNvSpPr txBox="1"/>
            <p:nvPr/>
          </p:nvSpPr>
          <p:spPr>
            <a:xfrm>
              <a:off x="5486542" y="1504683"/>
              <a:ext cx="1270003" cy="1253926"/>
            </a:xfrm>
            <a:prstGeom prst="rect">
              <a:avLst/>
            </a:prstGeom>
            <a:noFill/>
          </p:spPr>
          <p:txBody>
            <a:bodyPr wrap="none">
              <a:spAutoFit/>
            </a:bodyPr>
            <a:lstStyle/>
            <a:p>
              <a:pPr eaLnBrk="1" fontAlgn="auto" hangingPunct="1">
                <a:spcBef>
                  <a:spcPts val="0"/>
                </a:spcBef>
                <a:spcAft>
                  <a:spcPts val="0"/>
                </a:spcAft>
                <a:defRPr/>
              </a:pPr>
              <a:r>
                <a:rPr lang="zh-CN" altLang="en-US" sz="3300" dirty="0">
                  <a:solidFill>
                    <a:schemeClr val="tx1">
                      <a:lumMod val="85000"/>
                      <a:lumOff val="15000"/>
                    </a:schemeClr>
                  </a:solidFill>
                  <a:latin typeface="微软雅黑"/>
                  <a:ea typeface="汉仪行楷简"/>
                  <a:sym typeface="微软雅黑"/>
                </a:rPr>
                <a:t>贰</a:t>
              </a:r>
            </a:p>
          </p:txBody>
        </p:sp>
      </p:grpSp>
      <p:grpSp>
        <p:nvGrpSpPr>
          <p:cNvPr id="5136" name="组合 30"/>
          <p:cNvGrpSpPr/>
          <p:nvPr/>
        </p:nvGrpSpPr>
        <p:grpSpPr bwMode="auto">
          <a:xfrm>
            <a:off x="4670670" y="1712208"/>
            <a:ext cx="939404" cy="938213"/>
            <a:chOff x="5115893" y="1173833"/>
            <a:chExt cx="1960214" cy="1960214"/>
          </a:xfrm>
        </p:grpSpPr>
        <p:pic>
          <p:nvPicPr>
            <p:cNvPr id="5137" name="图片 31"/>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115893" y="1173833"/>
              <a:ext cx="1960214" cy="1960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文本框 32"/>
            <p:cNvSpPr txBox="1"/>
            <p:nvPr/>
          </p:nvSpPr>
          <p:spPr>
            <a:xfrm>
              <a:off x="5486072" y="1504683"/>
              <a:ext cx="1268393" cy="1253926"/>
            </a:xfrm>
            <a:prstGeom prst="rect">
              <a:avLst/>
            </a:prstGeom>
            <a:noFill/>
          </p:spPr>
          <p:txBody>
            <a:bodyPr wrap="none">
              <a:spAutoFit/>
            </a:bodyPr>
            <a:lstStyle/>
            <a:p>
              <a:pPr eaLnBrk="1" fontAlgn="auto" hangingPunct="1">
                <a:spcBef>
                  <a:spcPts val="0"/>
                </a:spcBef>
                <a:spcAft>
                  <a:spcPts val="0"/>
                </a:spcAft>
                <a:defRPr/>
              </a:pPr>
              <a:r>
                <a:rPr lang="zh-CN" altLang="en-US" sz="3300" dirty="0">
                  <a:solidFill>
                    <a:schemeClr val="tx1">
                      <a:lumMod val="85000"/>
                      <a:lumOff val="15000"/>
                    </a:schemeClr>
                  </a:solidFill>
                  <a:latin typeface="微软雅黑"/>
                  <a:ea typeface="汉仪行楷简"/>
                  <a:sym typeface="微软雅黑"/>
                </a:rPr>
                <a:t>叁</a:t>
              </a:r>
            </a:p>
          </p:txBody>
        </p:sp>
      </p:grpSp>
      <p:sp>
        <p:nvSpPr>
          <p:cNvPr id="28" name="TextBox 4">
            <a:extLst>
              <a:ext uri="{FF2B5EF4-FFF2-40B4-BE49-F238E27FC236}">
                <a16:creationId xmlns:a16="http://schemas.microsoft.com/office/drawing/2014/main" xmlns="" id="{EB684C7E-20A7-9694-F2D4-694B922B40F4}"/>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p>
        </p:txBody>
      </p:sp>
    </p:spTree>
  </p:cSld>
  <p:clrMapOvr>
    <a:masterClrMapping/>
  </p:clrMapOvr>
  <p:transition spd="slow" advClick="0" advTm="0">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3364905" y="2522175"/>
            <a:ext cx="2441695" cy="769441"/>
          </a:xfrm>
          <a:prstGeom prst="rect">
            <a:avLst/>
          </a:prstGeom>
          <a:noFill/>
        </p:spPr>
        <p:txBody>
          <a:bodyPr wrap="none">
            <a:spAutoFit/>
          </a:bodyPr>
          <a:lstStyle/>
          <a:p>
            <a:pPr algn="ctr" eaLnBrk="1" fontAlgn="auto" hangingPunct="1">
              <a:spcBef>
                <a:spcPts val="0"/>
              </a:spcBef>
              <a:spcAft>
                <a:spcPts val="0"/>
              </a:spcAft>
              <a:defRPr/>
            </a:pPr>
            <a:r>
              <a:rPr lang="zh-CN" altLang="en-US" sz="4400" dirty="0">
                <a:solidFill>
                  <a:schemeClr val="tx1">
                    <a:lumMod val="85000"/>
                    <a:lumOff val="15000"/>
                  </a:schemeClr>
                </a:solidFill>
                <a:latin typeface="微软雅黑"/>
                <a:ea typeface="汉仪行楷简"/>
                <a:sym typeface="微软雅黑"/>
              </a:rPr>
              <a:t>节日起源</a:t>
            </a:r>
          </a:p>
        </p:txBody>
      </p:sp>
      <p:sp>
        <p:nvSpPr>
          <p:cNvPr id="6147" name="文本框 22"/>
          <p:cNvSpPr txBox="1">
            <a:spLocks noChangeArrowheads="1"/>
          </p:cNvSpPr>
          <p:nvPr/>
        </p:nvSpPr>
        <p:spPr bwMode="auto">
          <a:xfrm>
            <a:off x="1656814" y="3286941"/>
            <a:ext cx="5857875" cy="581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1225">
              <a:defRPr>
                <a:solidFill>
                  <a:schemeClr val="tx1"/>
                </a:solidFill>
                <a:latin typeface="Lao UI" panose="020B0502040204020203" pitchFamily="34" charset="0"/>
                <a:ea typeface="方正苏新诗柳楷简体" panose="02000000000000000000" pitchFamily="2" charset="-122"/>
              </a:defRPr>
            </a:lvl1pPr>
            <a:lvl2pPr marL="742950" indent="-285750" defTabSz="911225">
              <a:defRPr>
                <a:solidFill>
                  <a:schemeClr val="tx1"/>
                </a:solidFill>
                <a:latin typeface="Lao UI" panose="020B0502040204020203" pitchFamily="34" charset="0"/>
                <a:ea typeface="方正苏新诗柳楷简体" panose="02000000000000000000" pitchFamily="2" charset="-122"/>
              </a:defRPr>
            </a:lvl2pPr>
            <a:lvl3pPr marL="1143000" indent="-228600" defTabSz="911225">
              <a:defRPr>
                <a:solidFill>
                  <a:schemeClr val="tx1"/>
                </a:solidFill>
                <a:latin typeface="Lao UI" panose="020B0502040204020203" pitchFamily="34" charset="0"/>
                <a:ea typeface="方正苏新诗柳楷简体" panose="02000000000000000000" pitchFamily="2" charset="-122"/>
              </a:defRPr>
            </a:lvl3pPr>
            <a:lvl4pPr marL="1600200" indent="-228600" defTabSz="911225">
              <a:defRPr>
                <a:solidFill>
                  <a:schemeClr val="tx1"/>
                </a:solidFill>
                <a:latin typeface="Lao UI" panose="020B0502040204020203" pitchFamily="34" charset="0"/>
                <a:ea typeface="方正苏新诗柳楷简体" panose="02000000000000000000" pitchFamily="2" charset="-122"/>
              </a:defRPr>
            </a:lvl4pPr>
            <a:lvl5pPr marL="2057400" indent="-228600" defTabSz="911225">
              <a:defRPr>
                <a:solidFill>
                  <a:schemeClr val="tx1"/>
                </a:solidFill>
                <a:latin typeface="Lao UI" panose="020B0502040204020203" pitchFamily="34" charset="0"/>
                <a:ea typeface="方正苏新诗柳楷简体" panose="02000000000000000000" pitchFamily="2" charset="-122"/>
              </a:defRPr>
            </a:lvl5pPr>
            <a:lvl6pPr marL="25146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6pPr>
            <a:lvl7pPr marL="29718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7pPr>
            <a:lvl8pPr marL="34290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8pPr>
            <a:lvl9pPr marL="38862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9pPr>
          </a:lstStyle>
          <a:p>
            <a:pPr algn="ctr" eaLnBrk="1" hangingPunct="1">
              <a:lnSpc>
                <a:spcPct val="140000"/>
              </a:lnSpc>
            </a:pPr>
            <a:r>
              <a:rPr lang="zh-CN" altLang="en-US" sz="1200" dirty="0">
                <a:latin typeface="微软雅黑"/>
                <a:ea typeface="汉仪行楷简"/>
                <a:sym typeface="微软雅黑"/>
              </a:rPr>
              <a:t>您的内容打在这里，或者通过复制您的文本后，在此框中选择粘贴，并选择只保留文字。您的内容打在这里，或者通过复制您的文本后，在此框中选择粘贴</a:t>
            </a:r>
            <a:endParaRPr lang="zh-CN" altLang="en-US" sz="1050" dirty="0">
              <a:latin typeface="微软雅黑"/>
              <a:ea typeface="汉仪行楷简"/>
              <a:sym typeface="微软雅黑"/>
            </a:endParaRPr>
          </a:p>
        </p:txBody>
      </p:sp>
      <p:grpSp>
        <p:nvGrpSpPr>
          <p:cNvPr id="6148" name="组合 5"/>
          <p:cNvGrpSpPr/>
          <p:nvPr/>
        </p:nvGrpSpPr>
        <p:grpSpPr bwMode="auto">
          <a:xfrm>
            <a:off x="3851136" y="1072378"/>
            <a:ext cx="1469231" cy="1470422"/>
            <a:chOff x="5115893" y="1173833"/>
            <a:chExt cx="1960214" cy="1960214"/>
          </a:xfrm>
        </p:grpSpPr>
        <p:pic>
          <p:nvPicPr>
            <p:cNvPr id="6149" name="图片 3"/>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115893" y="1173833"/>
              <a:ext cx="1960214" cy="1960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5619447" y="1596033"/>
              <a:ext cx="1016305" cy="1046254"/>
            </a:xfrm>
            <a:prstGeom prst="rect">
              <a:avLst/>
            </a:prstGeom>
            <a:noFill/>
          </p:spPr>
          <p:txBody>
            <a:bodyPr wrap="none">
              <a:spAutoFit/>
            </a:bodyPr>
            <a:lstStyle/>
            <a:p>
              <a:pPr eaLnBrk="1" fontAlgn="auto" hangingPunct="1">
                <a:spcBef>
                  <a:spcPts val="0"/>
                </a:spcBef>
                <a:spcAft>
                  <a:spcPts val="0"/>
                </a:spcAft>
                <a:defRPr/>
              </a:pPr>
              <a:r>
                <a:rPr lang="zh-CN" altLang="en-US" sz="4500" dirty="0">
                  <a:solidFill>
                    <a:schemeClr val="tx1">
                      <a:lumMod val="85000"/>
                      <a:lumOff val="15000"/>
                    </a:schemeClr>
                  </a:solidFill>
                  <a:latin typeface="微软雅黑"/>
                  <a:ea typeface="汉仪行楷简"/>
                  <a:sym typeface="微软雅黑"/>
                </a:rPr>
                <a:t>壹</a:t>
              </a:r>
            </a:p>
          </p:txBody>
        </p:sp>
      </p:gr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pic>
        <p:nvPicPr>
          <p:cNvPr id="7170" name="图片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auto">
          <a:xfrm>
            <a:off x="397315" y="1067364"/>
            <a:ext cx="2600327" cy="3685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p:nvPr/>
        </p:nvSpPr>
        <p:spPr>
          <a:xfrm>
            <a:off x="3430718" y="661152"/>
            <a:ext cx="5314950" cy="4219810"/>
          </a:xfrm>
          <a:prstGeom prst="rect">
            <a:avLst/>
          </a:prstGeom>
          <a:noFill/>
        </p:spPr>
        <p:txBody>
          <a:bodyPr>
            <a:spAutoFit/>
          </a:bodyPr>
          <a:lstStyle/>
          <a:p>
            <a:pPr eaLnBrk="1" fontAlgn="auto" hangingPunct="1">
              <a:lnSpc>
                <a:spcPct val="130000"/>
              </a:lnSpc>
              <a:spcBef>
                <a:spcPts val="0"/>
              </a:spcBef>
              <a:spcAft>
                <a:spcPts val="0"/>
              </a:spcAft>
              <a:defRPr/>
            </a:pPr>
            <a:r>
              <a:rPr lang="zh-CN" altLang="en-US" sz="2400" dirty="0">
                <a:latin typeface="微软雅黑"/>
                <a:ea typeface="汉仪行楷简"/>
                <a:cs typeface="Lao UI" panose="020B0502040204020203" pitchFamily="34" charset="0"/>
                <a:sym typeface="微软雅黑"/>
              </a:rPr>
              <a:t>端午节</a:t>
            </a:r>
            <a:r>
              <a:rPr lang="zh-CN" altLang="en-US" sz="1600" dirty="0">
                <a:latin typeface="微软雅黑"/>
                <a:ea typeface="汉仪行楷简"/>
                <a:cs typeface="Lao UI" panose="020B0502040204020203" pitchFamily="34" charset="0"/>
                <a:sym typeface="微软雅黑"/>
              </a:rPr>
              <a:t>起源于中国，最初为古代百越地区（长江中下游及以南一带）崇拜龙图腾的部族举行图腾祭祀的节日，百越之地春秋之前有在农历五月初五以龙舟竞渡形式举行部落图腾祭祀的习俗。后因战国时期的楚国（今湖北）诗人屈原在该日抱石跳汨罗江自尽，统治者为树立忠君爱国标签将端午作为纪念屈原的节日；部分地区也有纪念伍子胥、曹娥等说法。</a:t>
            </a:r>
            <a:endParaRPr lang="en-US" altLang="zh-CN" sz="1600" dirty="0">
              <a:latin typeface="微软雅黑"/>
              <a:ea typeface="汉仪行楷简"/>
              <a:cs typeface="Lao UI" panose="020B0502040204020203" pitchFamily="34" charset="0"/>
              <a:sym typeface="微软雅黑"/>
            </a:endParaRPr>
          </a:p>
          <a:p>
            <a:pPr eaLnBrk="1" fontAlgn="auto" hangingPunct="1">
              <a:lnSpc>
                <a:spcPct val="130000"/>
              </a:lnSpc>
              <a:spcBef>
                <a:spcPts val="0"/>
              </a:spcBef>
              <a:spcAft>
                <a:spcPts val="0"/>
              </a:spcAft>
              <a:defRPr/>
            </a:pPr>
            <a:r>
              <a:rPr lang="zh-CN" altLang="en-US" sz="1600" dirty="0">
                <a:latin typeface="微软雅黑"/>
                <a:ea typeface="汉仪行楷简"/>
                <a:cs typeface="Lao UI" panose="020B0502040204020203" pitchFamily="34" charset="0"/>
                <a:sym typeface="微软雅黑"/>
              </a:rPr>
              <a:t>自</a:t>
            </a:r>
            <a:r>
              <a:rPr lang="en-US" altLang="zh-CN" sz="1600" dirty="0">
                <a:latin typeface="微软雅黑"/>
                <a:ea typeface="汉仪行楷简"/>
                <a:cs typeface="Lao UI" panose="020B0502040204020203" pitchFamily="34" charset="0"/>
                <a:sym typeface="微软雅黑"/>
              </a:rPr>
              <a:t>2008</a:t>
            </a:r>
            <a:r>
              <a:rPr lang="zh-CN" altLang="en-US" sz="1600" dirty="0">
                <a:latin typeface="微软雅黑"/>
                <a:ea typeface="汉仪行楷简"/>
                <a:cs typeface="Lao UI" panose="020B0502040204020203" pitchFamily="34" charset="0"/>
                <a:sym typeface="微软雅黑"/>
              </a:rPr>
              <a:t>年起，端午节被列为国家法定节假日。</a:t>
            </a:r>
            <a:r>
              <a:rPr lang="en-US" altLang="zh-CN" sz="1600" dirty="0">
                <a:latin typeface="微软雅黑"/>
                <a:ea typeface="汉仪行楷简"/>
                <a:cs typeface="Lao UI" panose="020B0502040204020203" pitchFamily="34" charset="0"/>
                <a:sym typeface="微软雅黑"/>
              </a:rPr>
              <a:t>2006</a:t>
            </a:r>
            <a:r>
              <a:rPr lang="zh-CN" altLang="en-US" sz="1600" dirty="0">
                <a:latin typeface="微软雅黑"/>
                <a:ea typeface="汉仪行楷简"/>
                <a:cs typeface="Lao UI" panose="020B0502040204020203" pitchFamily="34" charset="0"/>
                <a:sym typeface="微软雅黑"/>
              </a:rPr>
              <a:t>年</a:t>
            </a:r>
            <a:r>
              <a:rPr lang="en-US" altLang="zh-CN" sz="1600" dirty="0">
                <a:latin typeface="微软雅黑"/>
                <a:ea typeface="汉仪行楷简"/>
                <a:cs typeface="Lao UI" panose="020B0502040204020203" pitchFamily="34" charset="0"/>
                <a:sym typeface="微软雅黑"/>
              </a:rPr>
              <a:t>5</a:t>
            </a:r>
            <a:r>
              <a:rPr lang="zh-CN" altLang="en-US" sz="1600" dirty="0">
                <a:latin typeface="微软雅黑"/>
                <a:ea typeface="汉仪行楷简"/>
                <a:cs typeface="Lao UI" panose="020B0502040204020203" pitchFamily="34" charset="0"/>
                <a:sym typeface="微软雅黑"/>
              </a:rPr>
              <a:t>月，国务院将其列入首批国家级非物质文化遗产名录；</a:t>
            </a:r>
            <a:r>
              <a:rPr lang="en-US" altLang="zh-CN" sz="1600" dirty="0">
                <a:latin typeface="微软雅黑"/>
                <a:ea typeface="汉仪行楷简"/>
                <a:cs typeface="Lao UI" panose="020B0502040204020203" pitchFamily="34" charset="0"/>
                <a:sym typeface="微软雅黑"/>
              </a:rPr>
              <a:t>2009</a:t>
            </a:r>
            <a:r>
              <a:rPr lang="zh-CN" altLang="en-US" sz="1600" dirty="0">
                <a:latin typeface="微软雅黑"/>
                <a:ea typeface="汉仪行楷简"/>
                <a:cs typeface="Lao UI" panose="020B0502040204020203" pitchFamily="34" charset="0"/>
                <a:sym typeface="微软雅黑"/>
              </a:rPr>
              <a:t>年</a:t>
            </a:r>
            <a:r>
              <a:rPr lang="en-US" altLang="zh-CN" sz="1600" dirty="0">
                <a:latin typeface="微软雅黑"/>
                <a:ea typeface="汉仪行楷简"/>
                <a:cs typeface="Lao UI" panose="020B0502040204020203" pitchFamily="34" charset="0"/>
                <a:sym typeface="微软雅黑"/>
              </a:rPr>
              <a:t>9</a:t>
            </a:r>
            <a:r>
              <a:rPr lang="zh-CN" altLang="en-US" sz="1600" dirty="0">
                <a:latin typeface="微软雅黑"/>
                <a:ea typeface="汉仪行楷简"/>
                <a:cs typeface="Lao UI" panose="020B0502040204020203" pitchFamily="34" charset="0"/>
                <a:sym typeface="微软雅黑"/>
              </a:rPr>
              <a:t>月，联合国教科文组织正式审议并批准中国端午节列入世界非物质文化遗产，成为中国首个入选世界非遗的节日。</a:t>
            </a:r>
          </a:p>
          <a:p>
            <a:pPr eaLnBrk="1" fontAlgn="auto" hangingPunct="1">
              <a:lnSpc>
                <a:spcPct val="130000"/>
              </a:lnSpc>
              <a:spcBef>
                <a:spcPts val="0"/>
              </a:spcBef>
              <a:spcAft>
                <a:spcPts val="0"/>
              </a:spcAft>
              <a:defRPr/>
            </a:pPr>
            <a:endParaRPr lang="zh-CN" altLang="en-US" sz="700" dirty="0">
              <a:latin typeface="微软雅黑"/>
              <a:ea typeface="汉仪行楷简"/>
              <a:cs typeface="Lao UI" panose="020B0502040204020203" pitchFamily="34" charset="0"/>
              <a:sym typeface="微软雅黑"/>
            </a:endParaRPr>
          </a:p>
        </p:txBody>
      </p:sp>
      <p:grpSp>
        <p:nvGrpSpPr>
          <p:cNvPr id="6" name="组合 5"/>
          <p:cNvGrpSpPr>
            <a:grpSpLocks noChangeAspect="1"/>
          </p:cNvGrpSpPr>
          <p:nvPr/>
        </p:nvGrpSpPr>
        <p:grpSpPr bwMode="auto">
          <a:xfrm>
            <a:off x="475715" y="521567"/>
            <a:ext cx="323850" cy="409513"/>
            <a:chOff x="2529436" y="1479583"/>
            <a:chExt cx="539218" cy="681620"/>
          </a:xfrm>
        </p:grpSpPr>
        <p:pic>
          <p:nvPicPr>
            <p:cNvPr id="7" name="图片 25"/>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67764" y="1479583"/>
              <a:ext cx="440132" cy="648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26"/>
            <p:cNvSpPr txBox="1">
              <a:spLocks noChangeArrowheads="1"/>
            </p:cNvSpPr>
            <p:nvPr/>
          </p:nvSpPr>
          <p:spPr bwMode="auto">
            <a:xfrm>
              <a:off x="2565284" y="1497448"/>
              <a:ext cx="479305" cy="403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algn="ctr" eaLnBrk="1" hangingPunct="1"/>
              <a:r>
                <a:rPr lang="zh-CN" altLang="en-US" sz="975">
                  <a:solidFill>
                    <a:schemeClr val="bg1"/>
                  </a:solidFill>
                  <a:latin typeface="微软雅黑"/>
                  <a:ea typeface="汉仪行楷简"/>
                  <a:sym typeface="微软雅黑"/>
                </a:rPr>
                <a:t>章</a:t>
              </a:r>
            </a:p>
          </p:txBody>
        </p:sp>
        <p:sp>
          <p:nvSpPr>
            <p:cNvPr id="9" name="文本框 27"/>
            <p:cNvSpPr txBox="1">
              <a:spLocks noChangeArrowheads="1"/>
            </p:cNvSpPr>
            <p:nvPr/>
          </p:nvSpPr>
          <p:spPr bwMode="auto">
            <a:xfrm>
              <a:off x="2529436" y="1757780"/>
              <a:ext cx="539218" cy="403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algn="ctr" eaLnBrk="1" hangingPunct="1"/>
              <a:r>
                <a:rPr lang="zh-CN" altLang="en-US" sz="975">
                  <a:solidFill>
                    <a:schemeClr val="bg1"/>
                  </a:solidFill>
                  <a:latin typeface="微软雅黑"/>
                  <a:ea typeface="汉仪行楷简"/>
                  <a:sym typeface="微软雅黑"/>
                </a:rPr>
                <a:t>一</a:t>
              </a:r>
            </a:p>
          </p:txBody>
        </p:sp>
      </p:grpSp>
      <p:sp>
        <p:nvSpPr>
          <p:cNvPr id="10" name="文本框 9"/>
          <p:cNvSpPr txBox="1"/>
          <p:nvPr/>
        </p:nvSpPr>
        <p:spPr>
          <a:xfrm>
            <a:off x="806709" y="486657"/>
            <a:ext cx="1731169" cy="338554"/>
          </a:xfrm>
          <a:prstGeom prst="rect">
            <a:avLst/>
          </a:prstGeom>
          <a:noFill/>
        </p:spPr>
        <p:txBody>
          <a:bodyPr>
            <a:spAutoFit/>
          </a:bodyPr>
          <a:lstStyle/>
          <a:p>
            <a:pPr eaLnBrk="1" fontAlgn="auto" hangingPunct="1">
              <a:spcBef>
                <a:spcPts val="0"/>
              </a:spcBef>
              <a:spcAft>
                <a:spcPts val="0"/>
              </a:spcAft>
              <a:defRPr/>
            </a:pPr>
            <a:r>
              <a:rPr lang="zh-CN" altLang="en-US" sz="1600" spc="188" dirty="0">
                <a:latin typeface="微软雅黑"/>
                <a:ea typeface="汉仪行楷简"/>
                <a:sym typeface="微软雅黑"/>
              </a:rPr>
              <a:t>节日起源</a:t>
            </a:r>
          </a:p>
        </p:txBody>
      </p:sp>
      <p:sp>
        <p:nvSpPr>
          <p:cNvPr id="11" name="文本框 10"/>
          <p:cNvSpPr txBox="1"/>
          <p:nvPr/>
        </p:nvSpPr>
        <p:spPr>
          <a:xfrm>
            <a:off x="820996" y="749632"/>
            <a:ext cx="1520428" cy="253916"/>
          </a:xfrm>
          <a:prstGeom prst="rect">
            <a:avLst/>
          </a:prstGeom>
          <a:noFill/>
        </p:spPr>
        <p:txBody>
          <a:bodyPr>
            <a:spAutoFit/>
          </a:bodyPr>
          <a:lstStyle/>
          <a:p>
            <a:pPr eaLnBrk="1" fontAlgn="auto" hangingPunct="1">
              <a:spcBef>
                <a:spcPts val="0"/>
              </a:spcBef>
              <a:spcAft>
                <a:spcPts val="0"/>
              </a:spcAft>
              <a:defRPr/>
            </a:pPr>
            <a:r>
              <a:rPr lang="en-US" altLang="zh-CN" sz="1050" dirty="0">
                <a:solidFill>
                  <a:schemeClr val="tx1">
                    <a:lumMod val="85000"/>
                    <a:lumOff val="15000"/>
                  </a:schemeClr>
                </a:solidFill>
                <a:latin typeface="微软雅黑"/>
                <a:ea typeface="汉仪行楷简"/>
                <a:sym typeface="微软雅黑"/>
              </a:rPr>
              <a:t>Write Title Text Here</a:t>
            </a:r>
            <a:endParaRPr lang="zh-CN" altLang="en-US" sz="1050" dirty="0">
              <a:solidFill>
                <a:schemeClr val="tx1">
                  <a:lumMod val="85000"/>
                  <a:lumOff val="15000"/>
                </a:schemeClr>
              </a:solidFill>
              <a:latin typeface="微软雅黑"/>
              <a:ea typeface="汉仪行楷简"/>
              <a:sym typeface="微软雅黑"/>
            </a:endParaRPr>
          </a:p>
        </p:txBody>
      </p:sp>
    </p:spTree>
  </p:cSld>
  <p:clrMapOvr>
    <a:masterClrMapping/>
  </p:clrMapOvr>
  <p:transition spd="slow" advClick="0" advTm="0">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68374" y="1498621"/>
            <a:ext cx="4024820" cy="2929262"/>
          </a:xfrm>
          <a:prstGeom prst="rect">
            <a:avLst/>
          </a:prstGeom>
          <a:noFill/>
        </p:spPr>
        <p:txBody>
          <a:bodyPr vert="eaVert" wrap="square" rtlCol="0">
            <a:spAutoFit/>
          </a:bodyPr>
          <a:lstStyle/>
          <a:p>
            <a:pPr>
              <a:lnSpc>
                <a:spcPct val="150000"/>
              </a:lnSpc>
            </a:pPr>
            <a:r>
              <a:rPr lang="zh-CN" altLang="en-US" sz="1400" dirty="0">
                <a:latin typeface="微软雅黑"/>
                <a:ea typeface="汉仪行楷简"/>
                <a:sym typeface="微软雅黑"/>
              </a:rPr>
              <a:t>端午龙舟竞渡的习俗，早在屈原之前已经存在。吴越之地于春秋之前就有在农历五月初五以龙舟竞渡形式举行部落图腾祭祀的习俗。即使在屈原本人的诗作中，也可以反映出当时竞渡的风俗来，如</a:t>
            </a:r>
            <a:r>
              <a:rPr lang="en-US" altLang="zh-CN" sz="1400" dirty="0">
                <a:latin typeface="微软雅黑"/>
                <a:ea typeface="汉仪行楷简"/>
                <a:sym typeface="微软雅黑"/>
              </a:rPr>
              <a:t>《</a:t>
            </a:r>
            <a:r>
              <a:rPr lang="zh-CN" altLang="en-US" sz="1400" dirty="0">
                <a:latin typeface="微软雅黑"/>
                <a:ea typeface="汉仪行楷简"/>
                <a:sym typeface="微软雅黑"/>
              </a:rPr>
              <a:t>楚辞˙涉江</a:t>
            </a:r>
            <a:r>
              <a:rPr lang="en-US" altLang="zh-CN" sz="1400" dirty="0">
                <a:latin typeface="微软雅黑"/>
                <a:ea typeface="汉仪行楷简"/>
                <a:sym typeface="微软雅黑"/>
              </a:rPr>
              <a:t>》</a:t>
            </a:r>
            <a:r>
              <a:rPr lang="zh-CN" altLang="en-US" sz="1400" dirty="0">
                <a:latin typeface="微软雅黑"/>
                <a:ea typeface="汉仪行楷简"/>
                <a:sym typeface="微软雅黑"/>
              </a:rPr>
              <a:t>中就有：“乘舲船余上沅兮，齐吴榜以击汰。船容与而不进兮，淹回水而凝滞。朝发枉渚兮，夕宿辰阳。”屈原所乘的这种狭长而轻小的舲船实质上也就是当时一种竞度所用的船</a:t>
            </a:r>
          </a:p>
        </p:txBody>
      </p:sp>
      <p:pic>
        <p:nvPicPr>
          <p:cNvPr id="4" name="图片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0904" y="1191417"/>
            <a:ext cx="1787378" cy="2681067"/>
          </a:xfrm>
          <a:prstGeom prst="rect">
            <a:avLst/>
          </a:prstGeom>
        </p:spPr>
      </p:pic>
      <p:pic>
        <p:nvPicPr>
          <p:cNvPr id="5" name="图片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693194" y="2873135"/>
            <a:ext cx="1998697" cy="1998697"/>
          </a:xfrm>
          <a:prstGeom prst="rect">
            <a:avLst/>
          </a:prstGeom>
        </p:spPr>
      </p:pic>
      <p:grpSp>
        <p:nvGrpSpPr>
          <p:cNvPr id="12" name="组合 11"/>
          <p:cNvGrpSpPr>
            <a:grpSpLocks noChangeAspect="1"/>
          </p:cNvGrpSpPr>
          <p:nvPr/>
        </p:nvGrpSpPr>
        <p:grpSpPr bwMode="auto">
          <a:xfrm>
            <a:off x="475715" y="521567"/>
            <a:ext cx="323850" cy="409513"/>
            <a:chOff x="2529436" y="1479583"/>
            <a:chExt cx="539218" cy="681620"/>
          </a:xfrm>
        </p:grpSpPr>
        <p:pic>
          <p:nvPicPr>
            <p:cNvPr id="13" name="图片 25"/>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567764" y="1479583"/>
              <a:ext cx="440132" cy="648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文本框 26"/>
            <p:cNvSpPr txBox="1">
              <a:spLocks noChangeArrowheads="1"/>
            </p:cNvSpPr>
            <p:nvPr/>
          </p:nvSpPr>
          <p:spPr bwMode="auto">
            <a:xfrm>
              <a:off x="2565284" y="1497448"/>
              <a:ext cx="479305" cy="403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algn="ctr" eaLnBrk="1" hangingPunct="1"/>
              <a:r>
                <a:rPr lang="zh-CN" altLang="en-US" sz="975">
                  <a:solidFill>
                    <a:schemeClr val="bg1"/>
                  </a:solidFill>
                  <a:latin typeface="微软雅黑"/>
                  <a:ea typeface="汉仪行楷简"/>
                  <a:sym typeface="微软雅黑"/>
                </a:rPr>
                <a:t>章</a:t>
              </a:r>
            </a:p>
          </p:txBody>
        </p:sp>
        <p:sp>
          <p:nvSpPr>
            <p:cNvPr id="15" name="文本框 27"/>
            <p:cNvSpPr txBox="1">
              <a:spLocks noChangeArrowheads="1"/>
            </p:cNvSpPr>
            <p:nvPr/>
          </p:nvSpPr>
          <p:spPr bwMode="auto">
            <a:xfrm>
              <a:off x="2529436" y="1757780"/>
              <a:ext cx="539218" cy="403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algn="ctr" eaLnBrk="1" hangingPunct="1"/>
              <a:r>
                <a:rPr lang="zh-CN" altLang="en-US" sz="975">
                  <a:solidFill>
                    <a:schemeClr val="bg1"/>
                  </a:solidFill>
                  <a:latin typeface="微软雅黑"/>
                  <a:ea typeface="汉仪行楷简"/>
                  <a:sym typeface="微软雅黑"/>
                </a:rPr>
                <a:t>一</a:t>
              </a:r>
            </a:p>
          </p:txBody>
        </p:sp>
      </p:grpSp>
      <p:sp>
        <p:nvSpPr>
          <p:cNvPr id="16" name="文本框 15"/>
          <p:cNvSpPr txBox="1"/>
          <p:nvPr/>
        </p:nvSpPr>
        <p:spPr>
          <a:xfrm>
            <a:off x="806709" y="486657"/>
            <a:ext cx="1731169" cy="338554"/>
          </a:xfrm>
          <a:prstGeom prst="rect">
            <a:avLst/>
          </a:prstGeom>
          <a:noFill/>
        </p:spPr>
        <p:txBody>
          <a:bodyPr>
            <a:spAutoFit/>
          </a:bodyPr>
          <a:lstStyle/>
          <a:p>
            <a:pPr eaLnBrk="1" fontAlgn="auto" hangingPunct="1">
              <a:spcBef>
                <a:spcPts val="0"/>
              </a:spcBef>
              <a:spcAft>
                <a:spcPts val="0"/>
              </a:spcAft>
              <a:defRPr/>
            </a:pPr>
            <a:r>
              <a:rPr lang="zh-CN" altLang="en-US" sz="1600" spc="188" dirty="0">
                <a:latin typeface="微软雅黑"/>
                <a:ea typeface="汉仪行楷简"/>
                <a:sym typeface="微软雅黑"/>
              </a:rPr>
              <a:t>节日起源</a:t>
            </a:r>
          </a:p>
        </p:txBody>
      </p:sp>
      <p:sp>
        <p:nvSpPr>
          <p:cNvPr id="17" name="文本框 16"/>
          <p:cNvSpPr txBox="1"/>
          <p:nvPr/>
        </p:nvSpPr>
        <p:spPr>
          <a:xfrm>
            <a:off x="820996" y="749632"/>
            <a:ext cx="1520428" cy="253916"/>
          </a:xfrm>
          <a:prstGeom prst="rect">
            <a:avLst/>
          </a:prstGeom>
          <a:noFill/>
        </p:spPr>
        <p:txBody>
          <a:bodyPr>
            <a:spAutoFit/>
          </a:bodyPr>
          <a:lstStyle/>
          <a:p>
            <a:pPr eaLnBrk="1" fontAlgn="auto" hangingPunct="1">
              <a:spcBef>
                <a:spcPts val="0"/>
              </a:spcBef>
              <a:spcAft>
                <a:spcPts val="0"/>
              </a:spcAft>
              <a:defRPr/>
            </a:pPr>
            <a:r>
              <a:rPr lang="en-US" altLang="zh-CN" sz="1050" dirty="0">
                <a:solidFill>
                  <a:schemeClr val="tx1">
                    <a:lumMod val="85000"/>
                    <a:lumOff val="15000"/>
                  </a:schemeClr>
                </a:solidFill>
                <a:latin typeface="微软雅黑"/>
                <a:ea typeface="汉仪行楷简"/>
                <a:sym typeface="微软雅黑"/>
              </a:rPr>
              <a:t>Write Title Text Here</a:t>
            </a:r>
            <a:endParaRPr lang="zh-CN" altLang="en-US" sz="1050" dirty="0">
              <a:solidFill>
                <a:schemeClr val="tx1">
                  <a:lumMod val="85000"/>
                  <a:lumOff val="15000"/>
                </a:schemeClr>
              </a:solidFill>
              <a:latin typeface="微软雅黑"/>
              <a:ea typeface="汉仪行楷简"/>
              <a:sym typeface="微软雅黑"/>
            </a:endParaRPr>
          </a:p>
        </p:txBody>
      </p:sp>
    </p:spTree>
  </p:cSld>
  <p:clrMapOvr>
    <a:masterClrMapping/>
  </p:clrMapOvr>
  <p:transition spd="slow" advTm="0">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3351155" y="2585667"/>
            <a:ext cx="2441694" cy="769441"/>
          </a:xfrm>
          <a:prstGeom prst="rect">
            <a:avLst/>
          </a:prstGeom>
          <a:noFill/>
        </p:spPr>
        <p:txBody>
          <a:bodyPr wrap="none">
            <a:spAutoFit/>
          </a:bodyPr>
          <a:lstStyle/>
          <a:p>
            <a:pPr algn="ctr" eaLnBrk="1" fontAlgn="auto" hangingPunct="1">
              <a:spcBef>
                <a:spcPts val="0"/>
              </a:spcBef>
              <a:spcAft>
                <a:spcPts val="0"/>
              </a:spcAft>
              <a:defRPr/>
            </a:pPr>
            <a:r>
              <a:rPr lang="zh-CN" altLang="en-US" sz="4400" dirty="0">
                <a:solidFill>
                  <a:schemeClr val="tx1">
                    <a:lumMod val="85000"/>
                    <a:lumOff val="15000"/>
                  </a:schemeClr>
                </a:solidFill>
                <a:latin typeface="微软雅黑"/>
                <a:ea typeface="汉仪行楷简"/>
                <a:sym typeface="微软雅黑"/>
              </a:rPr>
              <a:t>民间习俗</a:t>
            </a:r>
          </a:p>
        </p:txBody>
      </p:sp>
      <p:sp>
        <p:nvSpPr>
          <p:cNvPr id="6147" name="文本框 22"/>
          <p:cNvSpPr txBox="1">
            <a:spLocks noChangeArrowheads="1"/>
          </p:cNvSpPr>
          <p:nvPr/>
        </p:nvSpPr>
        <p:spPr bwMode="auto">
          <a:xfrm>
            <a:off x="1643063" y="3350433"/>
            <a:ext cx="5857875" cy="581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1225">
              <a:defRPr>
                <a:solidFill>
                  <a:schemeClr val="tx1"/>
                </a:solidFill>
                <a:latin typeface="Lao UI" panose="020B0502040204020203" pitchFamily="34" charset="0"/>
                <a:ea typeface="方正苏新诗柳楷简体" panose="02000000000000000000" pitchFamily="2" charset="-122"/>
              </a:defRPr>
            </a:lvl1pPr>
            <a:lvl2pPr marL="742950" indent="-285750" defTabSz="911225">
              <a:defRPr>
                <a:solidFill>
                  <a:schemeClr val="tx1"/>
                </a:solidFill>
                <a:latin typeface="Lao UI" panose="020B0502040204020203" pitchFamily="34" charset="0"/>
                <a:ea typeface="方正苏新诗柳楷简体" panose="02000000000000000000" pitchFamily="2" charset="-122"/>
              </a:defRPr>
            </a:lvl2pPr>
            <a:lvl3pPr marL="1143000" indent="-228600" defTabSz="911225">
              <a:defRPr>
                <a:solidFill>
                  <a:schemeClr val="tx1"/>
                </a:solidFill>
                <a:latin typeface="Lao UI" panose="020B0502040204020203" pitchFamily="34" charset="0"/>
                <a:ea typeface="方正苏新诗柳楷简体" panose="02000000000000000000" pitchFamily="2" charset="-122"/>
              </a:defRPr>
            </a:lvl3pPr>
            <a:lvl4pPr marL="1600200" indent="-228600" defTabSz="911225">
              <a:defRPr>
                <a:solidFill>
                  <a:schemeClr val="tx1"/>
                </a:solidFill>
                <a:latin typeface="Lao UI" panose="020B0502040204020203" pitchFamily="34" charset="0"/>
                <a:ea typeface="方正苏新诗柳楷简体" panose="02000000000000000000" pitchFamily="2" charset="-122"/>
              </a:defRPr>
            </a:lvl4pPr>
            <a:lvl5pPr marL="2057400" indent="-228600" defTabSz="911225">
              <a:defRPr>
                <a:solidFill>
                  <a:schemeClr val="tx1"/>
                </a:solidFill>
                <a:latin typeface="Lao UI" panose="020B0502040204020203" pitchFamily="34" charset="0"/>
                <a:ea typeface="方正苏新诗柳楷简体" panose="02000000000000000000" pitchFamily="2" charset="-122"/>
              </a:defRPr>
            </a:lvl5pPr>
            <a:lvl6pPr marL="25146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6pPr>
            <a:lvl7pPr marL="29718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7pPr>
            <a:lvl8pPr marL="34290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8pPr>
            <a:lvl9pPr marL="3886200" indent="-228600" defTabSz="911225" fontAlgn="base">
              <a:spcBef>
                <a:spcPct val="0"/>
              </a:spcBef>
              <a:spcAft>
                <a:spcPct val="0"/>
              </a:spcAft>
              <a:defRPr>
                <a:solidFill>
                  <a:schemeClr val="tx1"/>
                </a:solidFill>
                <a:latin typeface="Lao UI" panose="020B0502040204020203" pitchFamily="34" charset="0"/>
                <a:ea typeface="方正苏新诗柳楷简体" panose="02000000000000000000" pitchFamily="2" charset="-122"/>
              </a:defRPr>
            </a:lvl9pPr>
          </a:lstStyle>
          <a:p>
            <a:pPr algn="ctr" eaLnBrk="1" hangingPunct="1">
              <a:lnSpc>
                <a:spcPct val="140000"/>
              </a:lnSpc>
            </a:pPr>
            <a:r>
              <a:rPr lang="zh-CN" altLang="en-US" sz="1200" dirty="0">
                <a:latin typeface="微软雅黑"/>
                <a:ea typeface="汉仪行楷简"/>
                <a:sym typeface="微软雅黑"/>
              </a:rPr>
              <a:t>您的内容打在这里，或者通过复制您的文本后，在此框中选择粘贴，并选择只保留文字。您的内容打在这里，或者通过复制您的文本后，在此框中选择粘贴</a:t>
            </a:r>
            <a:endParaRPr lang="zh-CN" altLang="en-US" sz="1050" dirty="0">
              <a:latin typeface="微软雅黑"/>
              <a:ea typeface="汉仪行楷简"/>
              <a:sym typeface="微软雅黑"/>
            </a:endParaRPr>
          </a:p>
        </p:txBody>
      </p:sp>
      <p:grpSp>
        <p:nvGrpSpPr>
          <p:cNvPr id="6148" name="组合 5"/>
          <p:cNvGrpSpPr/>
          <p:nvPr/>
        </p:nvGrpSpPr>
        <p:grpSpPr bwMode="auto">
          <a:xfrm>
            <a:off x="3837385" y="1135870"/>
            <a:ext cx="1469231" cy="1470422"/>
            <a:chOff x="5115893" y="1173833"/>
            <a:chExt cx="1960214" cy="1960214"/>
          </a:xfrm>
        </p:grpSpPr>
        <p:pic>
          <p:nvPicPr>
            <p:cNvPr id="6149" name="图片 3"/>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115893" y="1173833"/>
              <a:ext cx="1960214" cy="1960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5619447" y="1596033"/>
              <a:ext cx="1016305" cy="1046254"/>
            </a:xfrm>
            <a:prstGeom prst="rect">
              <a:avLst/>
            </a:prstGeom>
            <a:noFill/>
          </p:spPr>
          <p:txBody>
            <a:bodyPr wrap="none">
              <a:spAutoFit/>
            </a:bodyPr>
            <a:lstStyle/>
            <a:p>
              <a:pPr eaLnBrk="1" fontAlgn="auto" hangingPunct="1">
                <a:spcBef>
                  <a:spcPts val="0"/>
                </a:spcBef>
                <a:spcAft>
                  <a:spcPts val="0"/>
                </a:spcAft>
                <a:defRPr/>
              </a:pPr>
              <a:r>
                <a:rPr lang="zh-CN" altLang="en-US" sz="4500" dirty="0">
                  <a:solidFill>
                    <a:schemeClr val="tx1">
                      <a:lumMod val="85000"/>
                      <a:lumOff val="15000"/>
                    </a:schemeClr>
                  </a:solidFill>
                  <a:latin typeface="微软雅黑"/>
                  <a:ea typeface="汉仪行楷简"/>
                  <a:sym typeface="微软雅黑"/>
                </a:rPr>
                <a:t>贰</a:t>
              </a:r>
            </a:p>
          </p:txBody>
        </p:sp>
      </p:gr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a:grpSpLocks noChangeAspect="1"/>
          </p:cNvGrpSpPr>
          <p:nvPr/>
        </p:nvGrpSpPr>
        <p:grpSpPr bwMode="auto">
          <a:xfrm>
            <a:off x="427042" y="492925"/>
            <a:ext cx="323850" cy="409513"/>
            <a:chOff x="2529436" y="1479583"/>
            <a:chExt cx="539218" cy="681620"/>
          </a:xfrm>
        </p:grpSpPr>
        <p:pic>
          <p:nvPicPr>
            <p:cNvPr id="13" name="图片 25"/>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567764" y="1479583"/>
              <a:ext cx="440132" cy="648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26"/>
            <p:cNvSpPr txBox="1">
              <a:spLocks noChangeArrowheads="1"/>
            </p:cNvSpPr>
            <p:nvPr/>
          </p:nvSpPr>
          <p:spPr bwMode="auto">
            <a:xfrm>
              <a:off x="2565284" y="1497448"/>
              <a:ext cx="479305" cy="403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algn="ctr" eaLnBrk="1" hangingPunct="1"/>
              <a:r>
                <a:rPr lang="zh-CN" altLang="en-US" sz="975">
                  <a:solidFill>
                    <a:schemeClr val="bg1"/>
                  </a:solidFill>
                  <a:latin typeface="微软雅黑"/>
                  <a:ea typeface="汉仪行楷简"/>
                  <a:sym typeface="微软雅黑"/>
                </a:rPr>
                <a:t>章</a:t>
              </a:r>
            </a:p>
          </p:txBody>
        </p:sp>
        <p:sp>
          <p:nvSpPr>
            <p:cNvPr id="16" name="文本框 27"/>
            <p:cNvSpPr txBox="1">
              <a:spLocks noChangeArrowheads="1"/>
            </p:cNvSpPr>
            <p:nvPr/>
          </p:nvSpPr>
          <p:spPr bwMode="auto">
            <a:xfrm>
              <a:off x="2529436" y="1757780"/>
              <a:ext cx="539218" cy="403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algn="ctr" eaLnBrk="1" hangingPunct="1"/>
              <a:r>
                <a:rPr lang="zh-CN" altLang="en-US" sz="975" dirty="0">
                  <a:solidFill>
                    <a:schemeClr val="bg1"/>
                  </a:solidFill>
                  <a:latin typeface="微软雅黑"/>
                  <a:ea typeface="汉仪行楷简"/>
                  <a:sym typeface="微软雅黑"/>
                </a:rPr>
                <a:t>二</a:t>
              </a:r>
            </a:p>
          </p:txBody>
        </p:sp>
      </p:grpSp>
      <p:sp>
        <p:nvSpPr>
          <p:cNvPr id="18" name="文本框 17"/>
          <p:cNvSpPr txBox="1"/>
          <p:nvPr/>
        </p:nvSpPr>
        <p:spPr>
          <a:xfrm>
            <a:off x="758036" y="458015"/>
            <a:ext cx="1731169" cy="338554"/>
          </a:xfrm>
          <a:prstGeom prst="rect">
            <a:avLst/>
          </a:prstGeom>
          <a:noFill/>
        </p:spPr>
        <p:txBody>
          <a:bodyPr>
            <a:spAutoFit/>
          </a:bodyPr>
          <a:lstStyle/>
          <a:p>
            <a:pPr eaLnBrk="1" fontAlgn="auto" hangingPunct="1">
              <a:spcBef>
                <a:spcPts val="0"/>
              </a:spcBef>
              <a:spcAft>
                <a:spcPts val="0"/>
              </a:spcAft>
              <a:defRPr/>
            </a:pPr>
            <a:r>
              <a:rPr lang="zh-CN" altLang="en-US" sz="1600" spc="188" dirty="0">
                <a:latin typeface="微软雅黑"/>
                <a:ea typeface="汉仪行楷简"/>
                <a:sym typeface="微软雅黑"/>
              </a:rPr>
              <a:t>划龙舟</a:t>
            </a:r>
          </a:p>
        </p:txBody>
      </p:sp>
      <p:sp>
        <p:nvSpPr>
          <p:cNvPr id="19" name="文本框 18"/>
          <p:cNvSpPr txBox="1"/>
          <p:nvPr/>
        </p:nvSpPr>
        <p:spPr>
          <a:xfrm>
            <a:off x="772323" y="720990"/>
            <a:ext cx="1520428" cy="253916"/>
          </a:xfrm>
          <a:prstGeom prst="rect">
            <a:avLst/>
          </a:prstGeom>
          <a:noFill/>
        </p:spPr>
        <p:txBody>
          <a:bodyPr>
            <a:spAutoFit/>
          </a:bodyPr>
          <a:lstStyle/>
          <a:p>
            <a:pPr eaLnBrk="1" fontAlgn="auto" hangingPunct="1">
              <a:spcBef>
                <a:spcPts val="0"/>
              </a:spcBef>
              <a:spcAft>
                <a:spcPts val="0"/>
              </a:spcAft>
              <a:defRPr/>
            </a:pPr>
            <a:r>
              <a:rPr lang="en-US" altLang="zh-CN" sz="1050" dirty="0">
                <a:solidFill>
                  <a:schemeClr val="tx1">
                    <a:lumMod val="85000"/>
                    <a:lumOff val="15000"/>
                  </a:schemeClr>
                </a:solidFill>
                <a:latin typeface="微软雅黑"/>
                <a:ea typeface="汉仪行楷简"/>
                <a:sym typeface="微软雅黑"/>
              </a:rPr>
              <a:t>Write Title Text Here</a:t>
            </a:r>
            <a:endParaRPr lang="zh-CN" altLang="en-US" sz="1050" dirty="0">
              <a:solidFill>
                <a:schemeClr val="tx1">
                  <a:lumMod val="85000"/>
                  <a:lumOff val="15000"/>
                </a:schemeClr>
              </a:solidFill>
              <a:latin typeface="微软雅黑"/>
              <a:ea typeface="汉仪行楷简"/>
              <a:sym typeface="微软雅黑"/>
            </a:endParaRPr>
          </a:p>
        </p:txBody>
      </p:sp>
      <p:sp>
        <p:nvSpPr>
          <p:cNvPr id="34" name="矩形 33"/>
          <p:cNvSpPr/>
          <p:nvPr/>
        </p:nvSpPr>
        <p:spPr>
          <a:xfrm>
            <a:off x="876251" y="1385816"/>
            <a:ext cx="1825228" cy="1412081"/>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latin typeface="微软雅黑"/>
              <a:ea typeface="汉仪行楷简"/>
              <a:sym typeface="微软雅黑"/>
            </a:endParaRPr>
          </a:p>
        </p:txBody>
      </p:sp>
      <p:sp>
        <p:nvSpPr>
          <p:cNvPr id="35" name="矩形 34"/>
          <p:cNvSpPr/>
          <p:nvPr/>
        </p:nvSpPr>
        <p:spPr>
          <a:xfrm>
            <a:off x="2807445" y="1400104"/>
            <a:ext cx="1825228" cy="1412081"/>
          </a:xfrm>
          <a:prstGeom prst="rect">
            <a:avLst/>
          </a:prstGeom>
          <a:blipFill>
            <a:blip r:embed="rId5"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latin typeface="微软雅黑"/>
              <a:ea typeface="汉仪行楷简"/>
              <a:sym typeface="微软雅黑"/>
            </a:endParaRPr>
          </a:p>
        </p:txBody>
      </p:sp>
      <p:sp>
        <p:nvSpPr>
          <p:cNvPr id="36" name="矩形 35"/>
          <p:cNvSpPr/>
          <p:nvPr/>
        </p:nvSpPr>
        <p:spPr>
          <a:xfrm>
            <a:off x="4738639" y="1385816"/>
            <a:ext cx="1825228" cy="1412081"/>
          </a:xfrm>
          <a:prstGeom prst="rect">
            <a:avLst/>
          </a:prstGeom>
          <a:blipFill>
            <a:blip r:embed="rId6"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latin typeface="微软雅黑"/>
              <a:ea typeface="汉仪行楷简"/>
              <a:sym typeface="微软雅黑"/>
            </a:endParaRPr>
          </a:p>
        </p:txBody>
      </p:sp>
      <p:sp>
        <p:nvSpPr>
          <p:cNvPr id="37" name="矩形 36"/>
          <p:cNvSpPr/>
          <p:nvPr/>
        </p:nvSpPr>
        <p:spPr>
          <a:xfrm>
            <a:off x="876251" y="2914579"/>
            <a:ext cx="1825228" cy="1412081"/>
          </a:xfrm>
          <a:prstGeom prst="rect">
            <a:avLst/>
          </a:prstGeom>
          <a:blipFill>
            <a:blip r:embed="rId7"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latin typeface="微软雅黑"/>
              <a:ea typeface="汉仪行楷简"/>
              <a:sym typeface="微软雅黑"/>
            </a:endParaRPr>
          </a:p>
        </p:txBody>
      </p:sp>
      <p:sp>
        <p:nvSpPr>
          <p:cNvPr id="38" name="矩形 37"/>
          <p:cNvSpPr/>
          <p:nvPr/>
        </p:nvSpPr>
        <p:spPr>
          <a:xfrm>
            <a:off x="2807445" y="2928866"/>
            <a:ext cx="1825228" cy="1412081"/>
          </a:xfrm>
          <a:prstGeom prst="rect">
            <a:avLst/>
          </a:prstGeom>
          <a:blipFill>
            <a:blip r:embed="rId8"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latin typeface="微软雅黑"/>
              <a:ea typeface="汉仪行楷简"/>
              <a:sym typeface="微软雅黑"/>
            </a:endParaRPr>
          </a:p>
        </p:txBody>
      </p:sp>
      <p:sp>
        <p:nvSpPr>
          <p:cNvPr id="39" name="矩形 38"/>
          <p:cNvSpPr/>
          <p:nvPr/>
        </p:nvSpPr>
        <p:spPr>
          <a:xfrm>
            <a:off x="4738639" y="2914579"/>
            <a:ext cx="1825228" cy="1412081"/>
          </a:xfrm>
          <a:prstGeom prst="rect">
            <a:avLst/>
          </a:prstGeom>
          <a:blipFill>
            <a:blip r:embed="rId9"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latin typeface="微软雅黑"/>
              <a:ea typeface="汉仪行楷简"/>
              <a:sym typeface="微软雅黑"/>
            </a:endParaRPr>
          </a:p>
        </p:txBody>
      </p:sp>
      <p:sp>
        <p:nvSpPr>
          <p:cNvPr id="40" name="文本框 39"/>
          <p:cNvSpPr txBox="1"/>
          <p:nvPr/>
        </p:nvSpPr>
        <p:spPr>
          <a:xfrm>
            <a:off x="6956193" y="1506005"/>
            <a:ext cx="1537216" cy="2845721"/>
          </a:xfrm>
          <a:prstGeom prst="rect">
            <a:avLst/>
          </a:prstGeom>
          <a:noFill/>
        </p:spPr>
        <p:txBody>
          <a:bodyPr vert="eaVert" wrap="square" rtlCol="0">
            <a:spAutoFit/>
          </a:bodyPr>
          <a:lstStyle/>
          <a:p>
            <a:pPr>
              <a:lnSpc>
                <a:spcPct val="150000"/>
              </a:lnSpc>
              <a:defRPr/>
            </a:pPr>
            <a:r>
              <a:rPr lang="zh-CN" altLang="en-US" sz="1200" dirty="0">
                <a:solidFill>
                  <a:schemeClr val="tx1">
                    <a:lumMod val="95000"/>
                    <a:lumOff val="5000"/>
                  </a:schemeClr>
                </a:solidFill>
                <a:latin typeface="微软雅黑"/>
                <a:ea typeface="汉仪行楷简"/>
                <a:sym typeface="微软雅黑"/>
              </a:rPr>
              <a:t>“龙舟”一词，最早见于先秦古书</a:t>
            </a:r>
            <a:r>
              <a:rPr lang="en-US" altLang="zh-CN" sz="1200" dirty="0">
                <a:solidFill>
                  <a:schemeClr val="tx1">
                    <a:lumMod val="95000"/>
                    <a:lumOff val="5000"/>
                  </a:schemeClr>
                </a:solidFill>
                <a:latin typeface="微软雅黑"/>
                <a:ea typeface="汉仪行楷简"/>
                <a:sym typeface="微软雅黑"/>
              </a:rPr>
              <a:t>《</a:t>
            </a:r>
            <a:r>
              <a:rPr lang="zh-CN" altLang="en-US" sz="1200" dirty="0">
                <a:solidFill>
                  <a:schemeClr val="tx1">
                    <a:lumMod val="95000"/>
                    <a:lumOff val="5000"/>
                  </a:schemeClr>
                </a:solidFill>
                <a:latin typeface="微软雅黑"/>
                <a:ea typeface="汉仪行楷简"/>
                <a:sym typeface="微软雅黑"/>
              </a:rPr>
              <a:t>穆天子传</a:t>
            </a:r>
            <a:r>
              <a:rPr lang="en-US" altLang="zh-CN" sz="1200" dirty="0">
                <a:solidFill>
                  <a:schemeClr val="tx1">
                    <a:lumMod val="95000"/>
                    <a:lumOff val="5000"/>
                  </a:schemeClr>
                </a:solidFill>
                <a:latin typeface="微软雅黑"/>
                <a:ea typeface="汉仪行楷简"/>
                <a:sym typeface="微软雅黑"/>
              </a:rPr>
              <a:t>》</a:t>
            </a:r>
            <a:r>
              <a:rPr lang="zh-CN" altLang="en-US" sz="1200" dirty="0">
                <a:solidFill>
                  <a:schemeClr val="tx1">
                    <a:lumMod val="95000"/>
                    <a:lumOff val="5000"/>
                  </a:schemeClr>
                </a:solidFill>
                <a:latin typeface="微软雅黑"/>
                <a:ea typeface="汉仪行楷简"/>
                <a:sym typeface="微软雅黑"/>
              </a:rPr>
              <a:t>卷五：“天子乘鸟舟、龙舟浮于大沼。”预</a:t>
            </a:r>
            <a:r>
              <a:rPr lang="en-US" altLang="zh-CN" sz="1200" dirty="0">
                <a:solidFill>
                  <a:schemeClr val="tx1">
                    <a:lumMod val="95000"/>
                    <a:lumOff val="5000"/>
                  </a:schemeClr>
                </a:solidFill>
                <a:latin typeface="微软雅黑"/>
                <a:ea typeface="汉仪行楷简"/>
                <a:sym typeface="微软雅黑"/>
              </a:rPr>
              <a:t>《</a:t>
            </a:r>
            <a:r>
              <a:rPr lang="zh-CN" altLang="en-US" sz="1200" dirty="0">
                <a:solidFill>
                  <a:schemeClr val="tx1">
                    <a:lumMod val="95000"/>
                    <a:lumOff val="5000"/>
                  </a:schemeClr>
                </a:solidFill>
                <a:latin typeface="微软雅黑"/>
                <a:ea typeface="汉仪行楷简"/>
                <a:sym typeface="微软雅黑"/>
              </a:rPr>
              <a:t>九歌</a:t>
            </a:r>
            <a:r>
              <a:rPr lang="en-US" altLang="zh-CN" sz="1200" dirty="0">
                <a:solidFill>
                  <a:schemeClr val="tx1">
                    <a:lumMod val="95000"/>
                    <a:lumOff val="5000"/>
                  </a:schemeClr>
                </a:solidFill>
                <a:latin typeface="微软雅黑"/>
                <a:ea typeface="汉仪行楷简"/>
                <a:sym typeface="微软雅黑"/>
              </a:rPr>
              <a:t>·</a:t>
            </a:r>
            <a:r>
              <a:rPr lang="zh-CN" altLang="en-US" sz="1200" dirty="0">
                <a:solidFill>
                  <a:schemeClr val="tx1">
                    <a:lumMod val="95000"/>
                    <a:lumOff val="5000"/>
                  </a:schemeClr>
                </a:solidFill>
                <a:latin typeface="微软雅黑"/>
                <a:ea typeface="汉仪行楷简"/>
                <a:sym typeface="微软雅黑"/>
              </a:rPr>
              <a:t>湘君</a:t>
            </a:r>
            <a:r>
              <a:rPr lang="en-US" altLang="zh-CN" sz="1200" dirty="0">
                <a:solidFill>
                  <a:schemeClr val="tx1">
                    <a:lumMod val="95000"/>
                    <a:lumOff val="5000"/>
                  </a:schemeClr>
                </a:solidFill>
                <a:latin typeface="微软雅黑"/>
                <a:ea typeface="汉仪行楷简"/>
                <a:sym typeface="微软雅黑"/>
              </a:rPr>
              <a:t>》</a:t>
            </a:r>
            <a:r>
              <a:rPr lang="zh-CN" altLang="en-US" sz="1200" dirty="0">
                <a:solidFill>
                  <a:schemeClr val="tx1">
                    <a:lumMod val="95000"/>
                    <a:lumOff val="5000"/>
                  </a:schemeClr>
                </a:solidFill>
                <a:latin typeface="微软雅黑"/>
                <a:ea typeface="汉仪行楷简"/>
                <a:sym typeface="微软雅黑"/>
              </a:rPr>
              <a:t>中“驾飞龙今北征，邅吾道兮洞庭”，“石濑浅浅，飞龙兮翩翩”，学者们也认为“飞龙”即龙舟</a:t>
            </a:r>
            <a:endParaRPr lang="en-US" altLang="zh-CN" sz="1200" dirty="0">
              <a:latin typeface="微软雅黑"/>
              <a:ea typeface="汉仪行楷简"/>
              <a:sym typeface="微软雅黑"/>
            </a:endParaRPr>
          </a:p>
        </p:txBody>
      </p:sp>
    </p:spTree>
  </p:cSld>
  <p:clrMapOvr>
    <a:masterClrMapping/>
  </p:clrMapOvr>
  <p:transition spd="slow" advTm="0">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txBox="1"/>
          <p:nvPr/>
        </p:nvSpPr>
        <p:spPr>
          <a:xfrm>
            <a:off x="6351224" y="2742048"/>
            <a:ext cx="2452991" cy="69070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087755">
              <a:lnSpc>
                <a:spcPct val="150000"/>
              </a:lnSpc>
              <a:spcBef>
                <a:spcPts val="0"/>
              </a:spcBef>
              <a:buNone/>
            </a:pPr>
            <a:r>
              <a:rPr lang="zh-CN" altLang="en-US" sz="1200" dirty="0">
                <a:solidFill>
                  <a:schemeClr val="tx1">
                    <a:lumMod val="85000"/>
                    <a:lumOff val="15000"/>
                  </a:schemeClr>
                </a:solidFill>
                <a:latin typeface="微软雅黑"/>
                <a:ea typeface="汉仪行楷简"/>
                <a:sym typeface="微软雅黑"/>
              </a:rPr>
              <a:t>东汉末年，以草木灰水浸泡黍米，因水中含碱，用菰叶包黍米成四角形，煮熟，成为广东碱水粽。</a:t>
            </a:r>
            <a:endParaRPr lang="en-US" altLang="zh-CN" sz="1200" dirty="0">
              <a:solidFill>
                <a:schemeClr val="tx1">
                  <a:lumMod val="85000"/>
                  <a:lumOff val="15000"/>
                </a:schemeClr>
              </a:solidFill>
              <a:latin typeface="微软雅黑"/>
              <a:ea typeface="汉仪行楷简"/>
              <a:cs typeface="Arial" panose="020B0604020202020204" pitchFamily="34" charset="0"/>
              <a:sym typeface="微软雅黑"/>
            </a:endParaRPr>
          </a:p>
        </p:txBody>
      </p:sp>
      <p:sp>
        <p:nvSpPr>
          <p:cNvPr id="17" name="Content Placeholder 2"/>
          <p:cNvSpPr txBox="1"/>
          <p:nvPr/>
        </p:nvSpPr>
        <p:spPr>
          <a:xfrm>
            <a:off x="332849" y="1664843"/>
            <a:ext cx="2452991" cy="155028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087755">
              <a:lnSpc>
                <a:spcPct val="150000"/>
              </a:lnSpc>
              <a:spcBef>
                <a:spcPts val="0"/>
              </a:spcBef>
              <a:buNone/>
            </a:pPr>
            <a:r>
              <a:rPr lang="zh-CN" altLang="en-US" dirty="0">
                <a:solidFill>
                  <a:schemeClr val="tx1">
                    <a:lumMod val="85000"/>
                    <a:lumOff val="15000"/>
                  </a:schemeClr>
                </a:solidFill>
                <a:latin typeface="微软雅黑"/>
                <a:ea typeface="汉仪行楷简"/>
                <a:sym typeface="微软雅黑"/>
              </a:rPr>
              <a:t>据记载，早在春秋时期，用菰叶（茭白叶）包黍米成牛角状，称“角黍”；用竹筒装米密封烤熟，称“筒粽”。</a:t>
            </a:r>
            <a:endParaRPr lang="en-US" altLang="zh-CN" dirty="0">
              <a:solidFill>
                <a:schemeClr val="tx1">
                  <a:lumMod val="85000"/>
                  <a:lumOff val="15000"/>
                </a:schemeClr>
              </a:solidFill>
              <a:latin typeface="微软雅黑"/>
              <a:ea typeface="汉仪行楷简"/>
              <a:cs typeface="Arial" panose="020B0604020202020204" pitchFamily="34" charset="0"/>
              <a:sym typeface="微软雅黑"/>
            </a:endParaRPr>
          </a:p>
        </p:txBody>
      </p:sp>
      <p:grpSp>
        <p:nvGrpSpPr>
          <p:cNvPr id="6" name="组合 5"/>
          <p:cNvGrpSpPr/>
          <p:nvPr/>
        </p:nvGrpSpPr>
        <p:grpSpPr>
          <a:xfrm>
            <a:off x="2897801" y="1222827"/>
            <a:ext cx="3348217" cy="3348217"/>
            <a:chOff x="3868440" y="1621602"/>
            <a:chExt cx="4464289" cy="4464289"/>
          </a:xfrm>
        </p:grpSpPr>
        <p:sp>
          <p:nvSpPr>
            <p:cNvPr id="2" name="椭圆 1"/>
            <p:cNvSpPr/>
            <p:nvPr/>
          </p:nvSpPr>
          <p:spPr>
            <a:xfrm>
              <a:off x="3868440" y="1621602"/>
              <a:ext cx="4464289" cy="4464289"/>
            </a:xfrm>
            <a:prstGeom prst="ellipse">
              <a:avLst/>
            </a:prstGeom>
            <a:noFill/>
            <a:ln w="9525">
              <a:solidFill>
                <a:schemeClr val="tx1">
                  <a:lumMod val="85000"/>
                  <a:lumOff val="15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a:ea typeface="汉仪行楷简"/>
                <a:sym typeface="微软雅黑"/>
              </a:endParaRPr>
            </a:p>
          </p:txBody>
        </p:sp>
        <p:pic>
          <p:nvPicPr>
            <p:cNvPr id="19" name="图片 1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67001" y="1804499"/>
              <a:ext cx="4098493" cy="4098493"/>
            </a:xfrm>
            <a:prstGeom prst="rect">
              <a:avLst/>
            </a:prstGeom>
          </p:spPr>
        </p:pic>
      </p:grpSp>
      <p:grpSp>
        <p:nvGrpSpPr>
          <p:cNvPr id="5" name="组合 4"/>
          <p:cNvGrpSpPr/>
          <p:nvPr/>
        </p:nvGrpSpPr>
        <p:grpSpPr>
          <a:xfrm>
            <a:off x="860546" y="3087401"/>
            <a:ext cx="1250137" cy="1250137"/>
            <a:chOff x="1147394" y="4116533"/>
            <a:chExt cx="1666849" cy="1666849"/>
          </a:xfrm>
        </p:grpSpPr>
        <p:sp>
          <p:nvSpPr>
            <p:cNvPr id="4" name="椭圆 3"/>
            <p:cNvSpPr/>
            <p:nvPr/>
          </p:nvSpPr>
          <p:spPr>
            <a:xfrm>
              <a:off x="1147394" y="4116533"/>
              <a:ext cx="1666849" cy="1666849"/>
            </a:xfrm>
            <a:prstGeom prst="ellipse">
              <a:avLst/>
            </a:prstGeom>
            <a:noFill/>
            <a:ln w="9525">
              <a:solidFill>
                <a:schemeClr val="tx1">
                  <a:lumMod val="85000"/>
                  <a:lumOff val="15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a:ea typeface="汉仪行楷简"/>
                <a:sym typeface="微软雅黑"/>
              </a:endParaRPr>
            </a:p>
          </p:txBody>
        </p:sp>
        <p:pic>
          <p:nvPicPr>
            <p:cNvPr id="20" name="图片 1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75405" y="4180537"/>
              <a:ext cx="1538838" cy="1538838"/>
            </a:xfrm>
            <a:prstGeom prst="rect">
              <a:avLst/>
            </a:prstGeom>
          </p:spPr>
        </p:pic>
      </p:grpSp>
      <p:grpSp>
        <p:nvGrpSpPr>
          <p:cNvPr id="7" name="组合 6"/>
          <p:cNvGrpSpPr/>
          <p:nvPr/>
        </p:nvGrpSpPr>
        <p:grpSpPr>
          <a:xfrm>
            <a:off x="6861434" y="1161199"/>
            <a:ext cx="1308078" cy="1317728"/>
            <a:chOff x="9148582" y="1548266"/>
            <a:chExt cx="1744105" cy="1756971"/>
          </a:xfrm>
        </p:grpSpPr>
        <p:sp>
          <p:nvSpPr>
            <p:cNvPr id="3" name="椭圆 2"/>
            <p:cNvSpPr/>
            <p:nvPr/>
          </p:nvSpPr>
          <p:spPr>
            <a:xfrm>
              <a:off x="9148582" y="1548266"/>
              <a:ext cx="1705047" cy="1705047"/>
            </a:xfrm>
            <a:prstGeom prst="ellipse">
              <a:avLst/>
            </a:prstGeom>
            <a:noFill/>
            <a:ln w="9525">
              <a:solidFill>
                <a:schemeClr val="tx1">
                  <a:lumMod val="85000"/>
                  <a:lumOff val="15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a:ea typeface="汉仪行楷简"/>
                <a:sym typeface="微软雅黑"/>
              </a:endParaRPr>
            </a:p>
          </p:txBody>
        </p:sp>
        <p:pic>
          <p:nvPicPr>
            <p:cNvPr id="21" name="图片 2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148582" y="1561133"/>
              <a:ext cx="1744105" cy="1744104"/>
            </a:xfrm>
            <a:prstGeom prst="rect">
              <a:avLst/>
            </a:prstGeom>
          </p:spPr>
        </p:pic>
      </p:grpSp>
      <p:grpSp>
        <p:nvGrpSpPr>
          <p:cNvPr id="28" name="组合 27"/>
          <p:cNvGrpSpPr>
            <a:grpSpLocks noChangeAspect="1"/>
          </p:cNvGrpSpPr>
          <p:nvPr/>
        </p:nvGrpSpPr>
        <p:grpSpPr bwMode="auto">
          <a:xfrm>
            <a:off x="427042" y="492925"/>
            <a:ext cx="323850" cy="409513"/>
            <a:chOff x="2529436" y="1479583"/>
            <a:chExt cx="539218" cy="681620"/>
          </a:xfrm>
        </p:grpSpPr>
        <p:pic>
          <p:nvPicPr>
            <p:cNvPr id="29" name="图片 25"/>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567764" y="1479583"/>
              <a:ext cx="440132" cy="648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文本框 26"/>
            <p:cNvSpPr txBox="1">
              <a:spLocks noChangeArrowheads="1"/>
            </p:cNvSpPr>
            <p:nvPr/>
          </p:nvSpPr>
          <p:spPr bwMode="auto">
            <a:xfrm>
              <a:off x="2565284" y="1497448"/>
              <a:ext cx="479305" cy="403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algn="ctr" eaLnBrk="1" hangingPunct="1"/>
              <a:r>
                <a:rPr lang="zh-CN" altLang="en-US" sz="975">
                  <a:solidFill>
                    <a:schemeClr val="bg1"/>
                  </a:solidFill>
                  <a:latin typeface="微软雅黑"/>
                  <a:ea typeface="汉仪行楷简"/>
                  <a:sym typeface="微软雅黑"/>
                </a:rPr>
                <a:t>章</a:t>
              </a:r>
            </a:p>
          </p:txBody>
        </p:sp>
        <p:sp>
          <p:nvSpPr>
            <p:cNvPr id="31" name="文本框 27"/>
            <p:cNvSpPr txBox="1">
              <a:spLocks noChangeArrowheads="1"/>
            </p:cNvSpPr>
            <p:nvPr/>
          </p:nvSpPr>
          <p:spPr bwMode="auto">
            <a:xfrm>
              <a:off x="2529436" y="1757780"/>
              <a:ext cx="539218" cy="403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algn="ctr" eaLnBrk="1" hangingPunct="1"/>
              <a:r>
                <a:rPr lang="zh-CN" altLang="en-US" sz="975" dirty="0">
                  <a:solidFill>
                    <a:schemeClr val="bg1"/>
                  </a:solidFill>
                  <a:latin typeface="微软雅黑"/>
                  <a:ea typeface="汉仪行楷简"/>
                  <a:sym typeface="微软雅黑"/>
                </a:rPr>
                <a:t>二</a:t>
              </a:r>
            </a:p>
          </p:txBody>
        </p:sp>
      </p:grpSp>
      <p:sp>
        <p:nvSpPr>
          <p:cNvPr id="32" name="文本框 31"/>
          <p:cNvSpPr txBox="1"/>
          <p:nvPr/>
        </p:nvSpPr>
        <p:spPr>
          <a:xfrm>
            <a:off x="758036" y="458015"/>
            <a:ext cx="1731169" cy="338554"/>
          </a:xfrm>
          <a:prstGeom prst="rect">
            <a:avLst/>
          </a:prstGeom>
          <a:noFill/>
        </p:spPr>
        <p:txBody>
          <a:bodyPr>
            <a:spAutoFit/>
          </a:bodyPr>
          <a:lstStyle/>
          <a:p>
            <a:pPr eaLnBrk="1" fontAlgn="auto" hangingPunct="1">
              <a:spcBef>
                <a:spcPts val="0"/>
              </a:spcBef>
              <a:spcAft>
                <a:spcPts val="0"/>
              </a:spcAft>
              <a:defRPr/>
            </a:pPr>
            <a:r>
              <a:rPr lang="zh-CN" altLang="en-US" sz="1600" spc="188" dirty="0">
                <a:latin typeface="微软雅黑"/>
                <a:ea typeface="汉仪行楷简"/>
                <a:sym typeface="微软雅黑"/>
              </a:rPr>
              <a:t>端午食粽</a:t>
            </a:r>
          </a:p>
        </p:txBody>
      </p:sp>
      <p:sp>
        <p:nvSpPr>
          <p:cNvPr id="33" name="文本框 32"/>
          <p:cNvSpPr txBox="1"/>
          <p:nvPr/>
        </p:nvSpPr>
        <p:spPr>
          <a:xfrm>
            <a:off x="772323" y="720990"/>
            <a:ext cx="1520428" cy="253916"/>
          </a:xfrm>
          <a:prstGeom prst="rect">
            <a:avLst/>
          </a:prstGeom>
          <a:noFill/>
        </p:spPr>
        <p:txBody>
          <a:bodyPr>
            <a:spAutoFit/>
          </a:bodyPr>
          <a:lstStyle/>
          <a:p>
            <a:pPr eaLnBrk="1" fontAlgn="auto" hangingPunct="1">
              <a:spcBef>
                <a:spcPts val="0"/>
              </a:spcBef>
              <a:spcAft>
                <a:spcPts val="0"/>
              </a:spcAft>
              <a:defRPr/>
            </a:pPr>
            <a:r>
              <a:rPr lang="en-US" altLang="zh-CN" sz="1050" dirty="0">
                <a:solidFill>
                  <a:schemeClr val="tx1">
                    <a:lumMod val="85000"/>
                    <a:lumOff val="15000"/>
                  </a:schemeClr>
                </a:solidFill>
                <a:latin typeface="微软雅黑"/>
                <a:ea typeface="汉仪行楷简"/>
                <a:sym typeface="微软雅黑"/>
              </a:rPr>
              <a:t>Write Title Text Here</a:t>
            </a:r>
            <a:endParaRPr lang="zh-CN" altLang="en-US" sz="1050" dirty="0">
              <a:solidFill>
                <a:schemeClr val="tx1">
                  <a:lumMod val="85000"/>
                  <a:lumOff val="15000"/>
                </a:schemeClr>
              </a:solidFill>
              <a:latin typeface="微软雅黑"/>
              <a:ea typeface="汉仪行楷简"/>
              <a:sym typeface="微软雅黑"/>
            </a:endParaRPr>
          </a:p>
        </p:txBody>
      </p:sp>
    </p:spTree>
  </p:cSld>
  <p:clrMapOvr>
    <a:masterClrMapping/>
  </p:clrMapOvr>
  <p:transition spd="slow" advClick="0" advTm="0">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805172" y="1193292"/>
            <a:ext cx="1504188" cy="1972818"/>
            <a:chOff x="4805172" y="1193292"/>
            <a:chExt cx="1504188" cy="1972818"/>
          </a:xfrm>
        </p:grpSpPr>
        <p:sp>
          <p:nvSpPr>
            <p:cNvPr id="7" name="矩形 6"/>
            <p:cNvSpPr/>
            <p:nvPr/>
          </p:nvSpPr>
          <p:spPr>
            <a:xfrm>
              <a:off x="4805172" y="1273302"/>
              <a:ext cx="1419606" cy="1892808"/>
            </a:xfrm>
            <a:prstGeom prst="rect">
              <a:avLst/>
            </a:prstGeom>
            <a:no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latin typeface="微软雅黑"/>
                <a:ea typeface="汉仪行楷简"/>
                <a:sym typeface="微软雅黑"/>
              </a:endParaRPr>
            </a:p>
          </p:txBody>
        </p:sp>
        <p:sp>
          <p:nvSpPr>
            <p:cNvPr id="5" name="矩形 4"/>
            <p:cNvSpPr/>
            <p:nvPr/>
          </p:nvSpPr>
          <p:spPr>
            <a:xfrm>
              <a:off x="4889754" y="1193292"/>
              <a:ext cx="1419606" cy="1892808"/>
            </a:xfrm>
            <a:prstGeom prst="rect">
              <a:avLst/>
            </a:prstGeom>
            <a:blipFill>
              <a:blip r:embed="rId3" cstate="screen">
                <a:extLst>
                  <a:ext uri="{28A0092B-C50C-407E-A947-70E740481C1C}">
                    <a14:useLocalDpi xmlns:a14="http://schemas.microsoft.com/office/drawing/2010/main"/>
                  </a:ext>
                </a:extLst>
              </a:blip>
              <a:stretch>
                <a:fillRect/>
              </a:stretch>
            </a:blip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latin typeface="微软雅黑"/>
                <a:ea typeface="汉仪行楷简"/>
                <a:sym typeface="微软雅黑"/>
              </a:endParaRPr>
            </a:p>
          </p:txBody>
        </p:sp>
      </p:grpSp>
      <p:grpSp>
        <p:nvGrpSpPr>
          <p:cNvPr id="3" name="组合 2"/>
          <p:cNvGrpSpPr/>
          <p:nvPr/>
        </p:nvGrpSpPr>
        <p:grpSpPr>
          <a:xfrm>
            <a:off x="6489954" y="1725930"/>
            <a:ext cx="1769226" cy="2770632"/>
            <a:chOff x="6489954" y="1725930"/>
            <a:chExt cx="1769226" cy="2770632"/>
          </a:xfrm>
        </p:grpSpPr>
        <p:sp>
          <p:nvSpPr>
            <p:cNvPr id="8" name="矩形 7"/>
            <p:cNvSpPr/>
            <p:nvPr/>
          </p:nvSpPr>
          <p:spPr>
            <a:xfrm>
              <a:off x="6489954" y="1805940"/>
              <a:ext cx="1684644" cy="2690622"/>
            </a:xfrm>
            <a:prstGeom prst="rect">
              <a:avLst/>
            </a:prstGeom>
            <a:no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latin typeface="微软雅黑"/>
                <a:ea typeface="汉仪行楷简"/>
                <a:sym typeface="微软雅黑"/>
              </a:endParaRPr>
            </a:p>
          </p:txBody>
        </p:sp>
        <p:sp>
          <p:nvSpPr>
            <p:cNvPr id="6" name="矩形 5"/>
            <p:cNvSpPr/>
            <p:nvPr/>
          </p:nvSpPr>
          <p:spPr>
            <a:xfrm>
              <a:off x="6574536" y="1725930"/>
              <a:ext cx="1684644" cy="2690622"/>
            </a:xfrm>
            <a:prstGeom prst="rect">
              <a:avLst/>
            </a:prstGeom>
            <a:blipFill>
              <a:blip r:embed="rId4" cstate="screen">
                <a:extLst>
                  <a:ext uri="{28A0092B-C50C-407E-A947-70E740481C1C}">
                    <a14:useLocalDpi xmlns:a14="http://schemas.microsoft.com/office/drawing/2010/main"/>
                  </a:ext>
                </a:extLst>
              </a:blip>
              <a:stretch>
                <a:fillRect/>
              </a:stretch>
            </a:blip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latin typeface="微软雅黑"/>
                <a:ea typeface="汉仪行楷简"/>
                <a:sym typeface="微软雅黑"/>
              </a:endParaRPr>
            </a:p>
          </p:txBody>
        </p:sp>
      </p:grpSp>
      <p:pic>
        <p:nvPicPr>
          <p:cNvPr id="9" name="图片 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17069" y="3350102"/>
            <a:ext cx="1173741" cy="991012"/>
          </a:xfrm>
          <a:prstGeom prst="rect">
            <a:avLst/>
          </a:prstGeom>
        </p:spPr>
      </p:pic>
      <p:sp>
        <p:nvSpPr>
          <p:cNvPr id="10" name="文本框 9"/>
          <p:cNvSpPr txBox="1"/>
          <p:nvPr/>
        </p:nvSpPr>
        <p:spPr>
          <a:xfrm>
            <a:off x="3846566" y="1463014"/>
            <a:ext cx="615553" cy="2442093"/>
          </a:xfrm>
          <a:prstGeom prst="rect">
            <a:avLst/>
          </a:prstGeom>
          <a:noFill/>
        </p:spPr>
        <p:txBody>
          <a:bodyPr vert="eaVert" wrap="square" rtlCol="0">
            <a:spAutoFit/>
          </a:bodyPr>
          <a:lstStyle/>
          <a:p>
            <a:pPr eaLnBrk="1" fontAlgn="auto" hangingPunct="1">
              <a:spcBef>
                <a:spcPts val="0"/>
              </a:spcBef>
              <a:spcAft>
                <a:spcPts val="0"/>
              </a:spcAft>
              <a:defRPr/>
            </a:pPr>
            <a:r>
              <a:rPr lang="zh-CN" altLang="en-US" sz="2800" spc="188" dirty="0">
                <a:latin typeface="微软雅黑"/>
                <a:ea typeface="汉仪行楷简"/>
                <a:sym typeface="微软雅黑"/>
              </a:rPr>
              <a:t>挂艾草与菖蒲</a:t>
            </a:r>
          </a:p>
        </p:txBody>
      </p:sp>
      <p:cxnSp>
        <p:nvCxnSpPr>
          <p:cNvPr id="11" name="直接连接符 10"/>
          <p:cNvCxnSpPr/>
          <p:nvPr/>
        </p:nvCxnSpPr>
        <p:spPr>
          <a:xfrm>
            <a:off x="3907387" y="1463015"/>
            <a:ext cx="0" cy="259732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632399" y="1411852"/>
            <a:ext cx="3260380" cy="2929262"/>
          </a:xfrm>
          <a:prstGeom prst="rect">
            <a:avLst/>
          </a:prstGeom>
          <a:noFill/>
        </p:spPr>
        <p:txBody>
          <a:bodyPr vert="eaVert" wrap="square" rtlCol="0">
            <a:spAutoFit/>
          </a:bodyPr>
          <a:lstStyle/>
          <a:p>
            <a:pPr>
              <a:lnSpc>
                <a:spcPct val="150000"/>
              </a:lnSpc>
            </a:pPr>
            <a:r>
              <a:rPr lang="zh-CN" altLang="en-US" sz="1500" dirty="0">
                <a:latin typeface="微软雅黑"/>
                <a:ea typeface="汉仪行楷简"/>
                <a:sym typeface="微软雅黑"/>
              </a:rPr>
              <a:t>端午是入夏后第一个节日，气温上升，正是疾病多发的时期，所以在很多年前人们往往会在家门口挂几株艾草，由于艾草特殊的香味，人们用它来驱病、防蚊、辟邪。民谚说：“清明插柳，端午插艾”。在端午节，人们把插艾草和菖蒲作为重要内容之一。“艾”，又名家艾、艾蒿。</a:t>
            </a:r>
          </a:p>
        </p:txBody>
      </p:sp>
      <p:grpSp>
        <p:nvGrpSpPr>
          <p:cNvPr id="19" name="组合 18"/>
          <p:cNvGrpSpPr>
            <a:grpSpLocks noChangeAspect="1"/>
          </p:cNvGrpSpPr>
          <p:nvPr/>
        </p:nvGrpSpPr>
        <p:grpSpPr bwMode="auto">
          <a:xfrm>
            <a:off x="470444" y="489761"/>
            <a:ext cx="323850" cy="409513"/>
            <a:chOff x="2529436" y="1479583"/>
            <a:chExt cx="539218" cy="681620"/>
          </a:xfrm>
        </p:grpSpPr>
        <p:pic>
          <p:nvPicPr>
            <p:cNvPr id="20" name="图片 25"/>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567764" y="1479583"/>
              <a:ext cx="440132" cy="648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文本框 26"/>
            <p:cNvSpPr txBox="1">
              <a:spLocks noChangeArrowheads="1"/>
            </p:cNvSpPr>
            <p:nvPr/>
          </p:nvSpPr>
          <p:spPr bwMode="auto">
            <a:xfrm>
              <a:off x="2565284" y="1497448"/>
              <a:ext cx="479305" cy="403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algn="ctr" eaLnBrk="1" hangingPunct="1"/>
              <a:r>
                <a:rPr lang="zh-CN" altLang="en-US" sz="975">
                  <a:solidFill>
                    <a:schemeClr val="bg1"/>
                  </a:solidFill>
                  <a:latin typeface="微软雅黑"/>
                  <a:ea typeface="汉仪行楷简"/>
                  <a:sym typeface="微软雅黑"/>
                </a:rPr>
                <a:t>章</a:t>
              </a:r>
            </a:p>
          </p:txBody>
        </p:sp>
        <p:sp>
          <p:nvSpPr>
            <p:cNvPr id="22" name="文本框 27"/>
            <p:cNvSpPr txBox="1">
              <a:spLocks noChangeArrowheads="1"/>
            </p:cNvSpPr>
            <p:nvPr/>
          </p:nvSpPr>
          <p:spPr bwMode="auto">
            <a:xfrm>
              <a:off x="2529436" y="1757780"/>
              <a:ext cx="539218" cy="403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algn="ctr" eaLnBrk="1" hangingPunct="1"/>
              <a:r>
                <a:rPr lang="zh-CN" altLang="en-US" sz="975" dirty="0">
                  <a:solidFill>
                    <a:schemeClr val="bg1"/>
                  </a:solidFill>
                  <a:latin typeface="微软雅黑"/>
                  <a:ea typeface="汉仪行楷简"/>
                  <a:sym typeface="微软雅黑"/>
                </a:rPr>
                <a:t>二</a:t>
              </a:r>
            </a:p>
          </p:txBody>
        </p:sp>
      </p:grpSp>
      <p:sp>
        <p:nvSpPr>
          <p:cNvPr id="23" name="文本框 22"/>
          <p:cNvSpPr txBox="1"/>
          <p:nvPr/>
        </p:nvSpPr>
        <p:spPr>
          <a:xfrm>
            <a:off x="801438" y="454851"/>
            <a:ext cx="1731169" cy="338554"/>
          </a:xfrm>
          <a:prstGeom prst="rect">
            <a:avLst/>
          </a:prstGeom>
          <a:noFill/>
        </p:spPr>
        <p:txBody>
          <a:bodyPr>
            <a:spAutoFit/>
          </a:bodyPr>
          <a:lstStyle/>
          <a:p>
            <a:pPr eaLnBrk="1" fontAlgn="auto" hangingPunct="1">
              <a:spcBef>
                <a:spcPts val="0"/>
              </a:spcBef>
              <a:spcAft>
                <a:spcPts val="0"/>
              </a:spcAft>
              <a:defRPr/>
            </a:pPr>
            <a:r>
              <a:rPr lang="zh-CN" altLang="en-US" sz="1600" spc="188" dirty="0">
                <a:latin typeface="微软雅黑"/>
                <a:ea typeface="汉仪行楷简"/>
                <a:sym typeface="微软雅黑"/>
              </a:rPr>
              <a:t>挂艾草与菖蒲</a:t>
            </a:r>
          </a:p>
        </p:txBody>
      </p:sp>
      <p:sp>
        <p:nvSpPr>
          <p:cNvPr id="24" name="文本框 23"/>
          <p:cNvSpPr txBox="1"/>
          <p:nvPr/>
        </p:nvSpPr>
        <p:spPr>
          <a:xfrm>
            <a:off x="815725" y="717826"/>
            <a:ext cx="1520428" cy="253916"/>
          </a:xfrm>
          <a:prstGeom prst="rect">
            <a:avLst/>
          </a:prstGeom>
          <a:noFill/>
        </p:spPr>
        <p:txBody>
          <a:bodyPr>
            <a:spAutoFit/>
          </a:bodyPr>
          <a:lstStyle/>
          <a:p>
            <a:pPr eaLnBrk="1" fontAlgn="auto" hangingPunct="1">
              <a:spcBef>
                <a:spcPts val="0"/>
              </a:spcBef>
              <a:spcAft>
                <a:spcPts val="0"/>
              </a:spcAft>
              <a:defRPr/>
            </a:pPr>
            <a:r>
              <a:rPr lang="en-US" altLang="zh-CN" sz="1050" dirty="0">
                <a:solidFill>
                  <a:schemeClr val="tx1">
                    <a:lumMod val="85000"/>
                    <a:lumOff val="15000"/>
                  </a:schemeClr>
                </a:solidFill>
                <a:latin typeface="微软雅黑"/>
                <a:ea typeface="汉仪行楷简"/>
                <a:sym typeface="微软雅黑"/>
              </a:rPr>
              <a:t>Write Title Text Here</a:t>
            </a:r>
            <a:endParaRPr lang="zh-CN" altLang="en-US" sz="1050" dirty="0">
              <a:solidFill>
                <a:schemeClr val="tx1">
                  <a:lumMod val="85000"/>
                  <a:lumOff val="15000"/>
                </a:schemeClr>
              </a:solidFill>
              <a:latin typeface="微软雅黑"/>
              <a:ea typeface="汉仪行楷简"/>
              <a:sym typeface="微软雅黑"/>
            </a:endParaRPr>
          </a:p>
        </p:txBody>
      </p:sp>
    </p:spTree>
  </p:cSld>
  <p:clrMapOvr>
    <a:masterClrMapping/>
  </p:clrMapOvr>
  <p:transition spd="slow" advClick="0" advTm="0">
    <p:fade/>
  </p:transition>
</p:sld>
</file>

<file path=ppt/theme/theme1.xml><?xml version="1.0" encoding="utf-8"?>
<a:theme xmlns:a="http://schemas.openxmlformats.org/drawingml/2006/main" name="www.92ppt.net">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3">
      <a:majorFont>
        <a:latin typeface="Lao UI"/>
        <a:ea typeface="方正启体简体"/>
        <a:cs typeface=""/>
      </a:majorFont>
      <a:minorFont>
        <a:latin typeface="Lao UI"/>
        <a:ea typeface="方正启体简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1</Template>
  <TotalTime>12</TotalTime>
  <Words>1076</Words>
  <Application>Microsoft Office PowerPoint</Application>
  <PresentationFormat>全屏显示(16:9)</PresentationFormat>
  <Paragraphs>81</Paragraphs>
  <Slides>13</Slides>
  <Notes>13</Notes>
  <HiddenSlides>0</HiddenSlides>
  <MMClips>0</MMClips>
  <ScaleCrop>false</ScaleCrop>
  <HeadingPairs>
    <vt:vector size="4" baseType="variant">
      <vt:variant>
        <vt:lpstr>主题</vt:lpstr>
      </vt:variant>
      <vt:variant>
        <vt:i4>2</vt:i4>
      </vt:variant>
      <vt:variant>
        <vt:lpstr>幻灯片标题</vt:lpstr>
      </vt:variant>
      <vt:variant>
        <vt:i4>13</vt:i4>
      </vt:variant>
    </vt:vector>
  </HeadingPairs>
  <TitlesOfParts>
    <vt:vector size="15" baseType="lpstr">
      <vt:lpstr>www.92ppt.net</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第一PPT</Manager>
  <Company>第一PPT，www.1ppt.com</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端午节</dc:title>
  <dc:creator>第一PPT</dc:creator>
  <cp:keywords>www.1ppt.com</cp:keywords>
  <dc:description>www.1ppt.com</dc:description>
  <cp:lastModifiedBy>樊广庆</cp:lastModifiedBy>
  <cp:revision>54</cp:revision>
  <dcterms:created xsi:type="dcterms:W3CDTF">2015-09-13T13:12:00Z</dcterms:created>
  <dcterms:modified xsi:type="dcterms:W3CDTF">2023-06-21T06:34:32Z</dcterms:modified>
</cp:coreProperties>
</file>