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2"/>
  </p:handoutMasterIdLst>
  <p:sldIdLst>
    <p:sldId id="261" r:id="rId3"/>
    <p:sldId id="289" r:id="rId4"/>
    <p:sldId id="294" r:id="rId6"/>
    <p:sldId id="293" r:id="rId7"/>
    <p:sldId id="290" r:id="rId8"/>
    <p:sldId id="291" r:id="rId9"/>
    <p:sldId id="292" r:id="rId10"/>
    <p:sldId id="279" r:id="rId11"/>
  </p:sldIdLst>
  <p:sldSz cx="9753600" cy="7315200"/>
  <p:notesSz cx="6858000" cy="9144000"/>
  <p:defaultTextStyle>
    <a:defPPr>
      <a:defRPr lang="en-US"/>
    </a:defPPr>
    <a:lvl1pPr marL="0" lvl="0"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1pPr>
    <a:lvl2pPr marL="457200" lvl="1"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2pPr>
    <a:lvl3pPr marL="914400" lvl="2"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3pPr>
    <a:lvl4pPr marL="1371600" lvl="3"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4pPr>
    <a:lvl5pPr marL="1828800" lvl="4"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5pPr>
    <a:lvl6pPr marL="2286000" lvl="5"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6pPr>
    <a:lvl7pPr marL="2743200" lvl="6"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7pPr>
    <a:lvl8pPr marL="3200400" lvl="7"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8pPr>
    <a:lvl9pPr marL="3657600" lvl="8"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CCE3"/>
    <a:srgbClr val="AFBC22"/>
    <a:srgbClr val="FDB813"/>
    <a:srgbClr val="006284"/>
    <a:srgbClr val="A7D9FF"/>
    <a:srgbClr val="A7D3FE"/>
    <a:srgbClr val="2FA6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483"/>
    <p:restoredTop sz="94799"/>
  </p:normalViewPr>
  <p:slideViewPr>
    <p:cSldViewPr showGuides="1">
      <p:cViewPr varScale="1">
        <p:scale>
          <a:sx n="89" d="100"/>
          <a:sy n="89" d="100"/>
        </p:scale>
        <p:origin x="-228" y="-96"/>
      </p:cViewPr>
      <p:guideLst>
        <p:guide orient="horz" pos="671"/>
        <p:guide pos="511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spcBef>
                <a:spcPct val="0"/>
              </a:spcBef>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171"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spcBef>
                <a:spcPct val="0"/>
              </a:spcBef>
              <a:buFontTx/>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10563A8-35CE-4C1D-8F14-4E26736EF4A7}" type="datetime1">
              <a:rPr kumimoji="0" lang="en-GB"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fld>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172"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spcBef>
                <a:spcPct val="0"/>
              </a:spcBef>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173"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spcBef>
                <a:spcPct val="0"/>
              </a:spcBef>
              <a:buNone/>
            </a:pP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spcBef>
                <a:spcPct val="0"/>
              </a:spcBef>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spcBef>
                <a:spcPct val="0"/>
              </a:spcBef>
              <a:buFontTx/>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05012BE-0F9B-4AC1-A317-F8EDD2F4770E}" type="datetime1">
              <a:rPr kumimoji="0" lang="en-GB"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fld>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5364"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spcBef>
                <a:spcPct val="0"/>
              </a:spcBef>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spcBef>
                <a:spcPct val="0"/>
              </a:spcBef>
              <a:buNone/>
            </a:pP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幻灯片图像占位符 35841"/>
          <p:cNvSpPr>
            <a:spLocks noRot="1" noTextEdit="1"/>
          </p:cNvSpPr>
          <p:nvPr>
            <p:ph type="sldImg"/>
          </p:nvPr>
        </p:nvSpPr>
        <p:spPr>
          <a:ln/>
        </p:spPr>
      </p:sp>
      <p:sp>
        <p:nvSpPr>
          <p:cNvPr id="35843" name="文本占位符 35842"/>
          <p:cNvSpPr/>
          <p:nvPr>
            <p:ph type="body" idx="1"/>
          </p:nvPr>
        </p:nvSpPr>
        <p:spPr>
          <a:ln/>
        </p:spPr>
        <p:txBody>
          <a:bodyPr/>
          <a:p>
            <a:pPr lvl="0">
              <a:buFontTx/>
              <a:buChar char="-"/>
            </a:pPr>
            <a:r>
              <a:rPr lang="en-GB" altLang="zh-CN" b="1"/>
              <a:t>Delete a horizontal layer/row:</a:t>
            </a:r>
            <a:endParaRPr lang="en-GB" altLang="zh-CN" b="1"/>
          </a:p>
          <a:p>
            <a:pPr lvl="0">
              <a:buChar char="•"/>
            </a:pPr>
            <a:r>
              <a:rPr lang="en-GB" altLang="zh-CN"/>
              <a:t>If you want to delete a horizontal layer/row (including a light grey box with text, the arrow and a black box with text), please always begin with the bottom one!</a:t>
            </a:r>
            <a:r>
              <a:rPr lang="en-GB" altLang="zh-CN" b="1" i="1"/>
              <a:t> </a:t>
            </a:r>
            <a:endParaRPr lang="en-GB" altLang="zh-CN" b="1" i="1"/>
          </a:p>
          <a:p>
            <a:pPr lvl="0">
              <a:buChar char="•"/>
            </a:pPr>
            <a:r>
              <a:rPr lang="en-GB" altLang="zh-CN"/>
              <a:t>If you want to delete more than one layer/row, please delete from the bottom up.</a:t>
            </a:r>
            <a:r>
              <a:rPr lang="en-GB" altLang="zh-CN" b="1" i="1"/>
              <a:t> </a:t>
            </a:r>
            <a:endParaRPr lang="en-GB" altLang="zh-CN" b="1" i="1"/>
          </a:p>
          <a:p>
            <a:pPr lvl="0">
              <a:buChar char="•"/>
            </a:pPr>
            <a:r>
              <a:rPr lang="en-GB" altLang="zh-CN"/>
              <a:t>Select the dark grey box with the related text boxes, and move upwards until the distance is about as big as it was before. </a:t>
            </a:r>
            <a:endParaRPr lang="en-GB" altLang="zh-CN"/>
          </a:p>
          <a:p>
            <a:pPr lvl="0">
              <a:buChar char="•"/>
            </a:pPr>
            <a:endParaRPr lang="en-GB" altLang="zh-CN" b="1"/>
          </a:p>
          <a:p>
            <a:pPr lvl="0">
              <a:buChar char="•"/>
            </a:pPr>
            <a:r>
              <a:rPr lang="en-GB" altLang="zh-CN" b="1"/>
              <a:t>Add a horizontal layer/row:</a:t>
            </a:r>
            <a:endParaRPr lang="en-GB" altLang="zh-CN" b="1"/>
          </a:p>
          <a:p>
            <a:pPr lvl="0">
              <a:buChar char="•"/>
            </a:pPr>
            <a:r>
              <a:rPr lang="en-GB" altLang="zh-CN"/>
              <a:t>Move the dark grey box with the related text box downwards, to make room for a further row. </a:t>
            </a:r>
            <a:endParaRPr lang="en-GB" altLang="zh-CN"/>
          </a:p>
          <a:p>
            <a:pPr lvl="0">
              <a:buChar char="•"/>
            </a:pPr>
            <a:r>
              <a:rPr lang="en-GB" altLang="zh-CN"/>
              <a:t>Select the horizontal layer/row, duplicate it and position it in a way that the distance between the rows is approximately as big as the distances between the other rows. </a:t>
            </a:r>
            <a:endParaRPr lang="en-GB" altLang="zh-CN"/>
          </a:p>
          <a:p>
            <a:pPr lvl="0">
              <a:buChar char="•"/>
            </a:pPr>
            <a:r>
              <a:rPr lang="en-GB" altLang="zh-CN"/>
              <a:t>Select all light grey boxes and distribute vertically (Draw -&gt; Align or Distribute -&gt; Distribute Vertically). </a:t>
            </a:r>
            <a:endParaRPr lang="en-GB" altLang="zh-CN"/>
          </a:p>
          <a:p>
            <a:pPr lvl="0">
              <a:buChar char="•"/>
            </a:pPr>
            <a:r>
              <a:rPr lang="en-GB" altLang="zh-CN"/>
              <a:t>Proceed in the same way with the black boxes. </a:t>
            </a:r>
            <a:endParaRPr lang="en-GB" altLang="zh-CN"/>
          </a:p>
          <a:p>
            <a:pPr lvl="0">
              <a:buChar char="•"/>
            </a:pPr>
            <a:r>
              <a:rPr lang="en-GB" altLang="zh-CN"/>
              <a:t>After that, select one light grey box after another with the related arrow and the related black box, and distribute horizontally (Draw -&gt; Align or Distribute -&gt; Distribute Horizontally). </a:t>
            </a:r>
            <a:endParaRPr lang="en-GB" altLang="zh-CN"/>
          </a:p>
          <a:p>
            <a:pPr lvl="0">
              <a:buChar char="•"/>
            </a:pPr>
            <a:r>
              <a:rPr lang="en-GB" altLang="zh-CN"/>
              <a:t>Align each text box middle on its according background box. (Draw -&gt; Align or Distribute -&gt; Align Middle). Make sure the text box is smaller than its background box.</a:t>
            </a:r>
            <a:endParaRPr lang="en-GB" altLang="zh-CN"/>
          </a:p>
          <a:p>
            <a:pPr lvl="0">
              <a:buChar char="•"/>
            </a:pPr>
            <a:r>
              <a:rPr lang="en-GB" altLang="zh-CN"/>
              <a:t>Finally select the dark grey box with the overlying text boxes, and move upwards until the distance is about as big as it was before.</a:t>
            </a:r>
            <a:endParaRPr lang="en-GB"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50177"/>
          <p:cNvSpPr>
            <a:spLocks noRot="1" noTextEdit="1"/>
          </p:cNvSpPr>
          <p:nvPr>
            <p:ph type="sldImg"/>
          </p:nvPr>
        </p:nvSpPr>
        <p:spPr>
          <a:ln/>
        </p:spPr>
      </p:sp>
      <p:sp>
        <p:nvSpPr>
          <p:cNvPr id="50179" name="文本占位符 50178"/>
          <p:cNvSpPr/>
          <p:nvPr>
            <p:ph type="body" idx="1"/>
          </p:nvPr>
        </p:nvSpPr>
        <p:spPr>
          <a:ln/>
        </p:spPr>
        <p:txBody>
          <a:bodyPr/>
          <a:p>
            <a:pPr lvl="0"/>
            <a:r>
              <a:rPr lang="en-GB" altLang="zh-CN" b="1"/>
              <a:t>To delete a vertical column:</a:t>
            </a:r>
            <a:endParaRPr lang="en-GB" altLang="zh-CN" b="1"/>
          </a:p>
          <a:p>
            <a:pPr lvl="0"/>
            <a:r>
              <a:rPr lang="en-GB" altLang="zh-CN"/>
              <a:t>IMPORTANT: Delete columns always from the right side! </a:t>
            </a:r>
            <a:endParaRPr lang="en-GB" altLang="zh-CN"/>
          </a:p>
          <a:p>
            <a:pPr lvl="0">
              <a:buChar char="•"/>
            </a:pPr>
            <a:r>
              <a:rPr lang="en-GB" altLang="zh-CN"/>
              <a:t>Select and delete all background and text boxes you don't need.</a:t>
            </a:r>
            <a:endParaRPr lang="en-GB" altLang="zh-CN"/>
          </a:p>
          <a:p>
            <a:pPr lvl="0"/>
            <a:r>
              <a:rPr lang="en-GB" altLang="zh-CN"/>
              <a:t>-----</a:t>
            </a:r>
            <a:endParaRPr lang="en-GB" altLang="zh-CN"/>
          </a:p>
          <a:p>
            <a:pPr lvl="0">
              <a:buChar char="•"/>
            </a:pPr>
            <a:r>
              <a:rPr lang="en-GB" altLang="zh-CN"/>
              <a:t>In case you delete one of the left columns, please select the black menu box and pull it leftwards until it is aligned with the first light grey background box.</a:t>
            </a:r>
            <a:endParaRPr lang="en-GB" altLang="zh-CN"/>
          </a:p>
          <a:p>
            <a:pPr lvl="0">
              <a:buChar char="•"/>
            </a:pPr>
            <a:r>
              <a:rPr lang="en-GB" altLang="zh-CN"/>
              <a:t>Select the black background box and the headline and align them via Draw –&gt; Align or Distribute -&gt; Align Centre.</a:t>
            </a:r>
            <a:endParaRPr lang="en-GB" altLang="zh-CN"/>
          </a:p>
          <a:p>
            <a:pPr lvl="0">
              <a:buChar char="•"/>
            </a:pPr>
            <a:r>
              <a:rPr lang="en-GB" altLang="zh-CN"/>
              <a:t>Select all remaining black and light grey background boxes (including the text boxes) and pull them leftwards until they almost reach the grey background boxes. Make sure you still have some space between the grey and light grey background boxes. </a:t>
            </a:r>
            <a:endParaRPr lang="en-GB" altLang="zh-CN"/>
          </a:p>
          <a:p>
            <a:pPr lvl="0">
              <a:buChar char="•"/>
            </a:pPr>
            <a:r>
              <a:rPr lang="en-GB" altLang="zh-CN" dirty="0"/>
              <a:t>Adjust the blue lines accordingly.</a:t>
            </a:r>
            <a:endParaRPr lang="en-GB" altLang="zh-CN" dirty="0"/>
          </a:p>
          <a:p>
            <a:pPr lvl="0"/>
            <a:endParaRPr lang="en-GB"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48129"/>
          <p:cNvSpPr>
            <a:spLocks noRot="1" noTextEdit="1"/>
          </p:cNvSpPr>
          <p:nvPr>
            <p:ph type="sldImg"/>
          </p:nvPr>
        </p:nvSpPr>
        <p:spPr>
          <a:ln/>
        </p:spPr>
      </p:sp>
      <p:sp>
        <p:nvSpPr>
          <p:cNvPr id="48131" name="文本占位符 48130"/>
          <p:cNvSpPr/>
          <p:nvPr>
            <p:ph type="body" idx="1"/>
          </p:nvPr>
        </p:nvSpPr>
        <p:spPr>
          <a:ln/>
        </p:spPr>
        <p:txBody>
          <a:bodyPr/>
          <a:p>
            <a:pPr lvl="0"/>
            <a:r>
              <a:rPr lang="en-GB" altLang="zh-CN" b="1"/>
              <a:t>To delete a horizontal row:</a:t>
            </a:r>
            <a:endParaRPr lang="en-GB" altLang="zh-CN" b="1"/>
          </a:p>
          <a:p>
            <a:pPr lvl="0">
              <a:buChar char="•"/>
            </a:pPr>
            <a:r>
              <a:rPr lang="en-GB" altLang="zh-CN"/>
              <a:t>Please begin always with the bottom row. </a:t>
            </a:r>
            <a:endParaRPr lang="en-GB" altLang="zh-CN"/>
          </a:p>
          <a:p>
            <a:pPr lvl="0">
              <a:buChar char="•"/>
            </a:pPr>
            <a:r>
              <a:rPr lang="en-GB" altLang="zh-CN"/>
              <a:t>Select the boxes and the related text boxes and delete them.</a:t>
            </a:r>
            <a:endParaRPr lang="en-GB" altLang="zh-CN"/>
          </a:p>
          <a:p>
            <a:pPr lvl="0">
              <a:buChar char="•"/>
            </a:pPr>
            <a:endParaRPr lang="en-GB" altLang="zh-CN"/>
          </a:p>
          <a:p>
            <a:pPr lvl="0"/>
            <a:r>
              <a:rPr lang="en-GB" altLang="zh-CN" b="1"/>
              <a:t>To delete a vertical column:</a:t>
            </a:r>
            <a:endParaRPr lang="en-GB" altLang="zh-CN"/>
          </a:p>
          <a:p>
            <a:pPr lvl="0">
              <a:buChar char="•"/>
            </a:pPr>
            <a:r>
              <a:rPr lang="en-GB" altLang="zh-CN"/>
              <a:t>If you want to delete a column, please always begin from the right.</a:t>
            </a:r>
            <a:endParaRPr lang="en-GB" altLang="zh-CN"/>
          </a:p>
          <a:p>
            <a:pPr lvl="0">
              <a:buChar char="•"/>
            </a:pPr>
            <a:r>
              <a:rPr lang="en-GB" altLang="zh-CN"/>
              <a:t>Select all boxes, related text boxes and Dummy-images of the column and delete them.</a:t>
            </a:r>
            <a:endParaRPr lang="en-GB" altLang="zh-CN"/>
          </a:p>
          <a:p>
            <a:pPr lvl="0">
              <a:buChar char="•"/>
            </a:pPr>
            <a:r>
              <a:rPr lang="en-GB" altLang="zh-CN"/>
              <a:t>If you deleted more than the right column, align the width of the black headline box. Also align the textbox from the headline with the black box by selecting them and using Draw -&gt; Align or Distribute -&gt; Align Centre.</a:t>
            </a:r>
            <a:endParaRPr lang="en-GB" altLang="zh-CN"/>
          </a:p>
          <a:p>
            <a:pPr lvl="0"/>
            <a:endParaRPr lang="en-GB" altLang="zh-CN" b="1" i="1"/>
          </a:p>
          <a:p>
            <a:pPr lvl="0"/>
            <a:r>
              <a:rPr lang="en-US" altLang="zh-CN" b="1"/>
              <a:t>Substitute an image:</a:t>
            </a:r>
            <a:endParaRPr lang="en-US" altLang="zh-CN" b="1"/>
          </a:p>
          <a:p>
            <a:pPr lvl="0">
              <a:buChar char="•"/>
            </a:pPr>
            <a:r>
              <a:rPr lang="en-US" altLang="zh-CN"/>
              <a:t>Insert new image via: Insert -&gt; Picture -&gt; from File.</a:t>
            </a:r>
            <a:endParaRPr lang="en-US" altLang="zh-CN"/>
          </a:p>
          <a:p>
            <a:pPr lvl="0">
              <a:buChar char="•"/>
            </a:pPr>
            <a:r>
              <a:rPr lang="en-US" altLang="zh-CN"/>
              <a:t>Select the Dummy-image and transfer the format (shadow) via the "Format Painter/Brush"- function.</a:t>
            </a:r>
            <a:endParaRPr lang="en-US" altLang="zh-CN"/>
          </a:p>
          <a:p>
            <a:pPr lvl="0">
              <a:buChar char="•"/>
            </a:pPr>
            <a:r>
              <a:rPr lang="en-US" altLang="zh-CN" dirty="0" err="1"/>
              <a:t>Now place the new image exactly on the Dummy-image and fit the size. Following, cut the new image via Ctrl Strg</a:t>
            </a:r>
            <a:r>
              <a:rPr lang="en-US" altLang="zh-CN"/>
              <a:t> (or Ctrl) + X.</a:t>
            </a:r>
            <a:endParaRPr lang="en-US" altLang="zh-CN"/>
          </a:p>
          <a:p>
            <a:pPr lvl="0">
              <a:buChar char="•"/>
            </a:pPr>
            <a:r>
              <a:rPr lang="en-US" altLang="zh-CN"/>
              <a:t>Select the Dummy-image and delete it via the Delete-key.</a:t>
            </a:r>
            <a:endParaRPr lang="en-US" altLang="zh-CN"/>
          </a:p>
          <a:p>
            <a:pPr lvl="0">
              <a:buChar char="•"/>
            </a:pPr>
            <a:r>
              <a:rPr lang="en-US" altLang="zh-CN" dirty="0" err="1"/>
              <a:t>Paste the new image with Strg</a:t>
            </a:r>
            <a:r>
              <a:rPr lang="en-US" altLang="zh-CN"/>
              <a:t> (or Ctrl) + V on the same position. </a:t>
            </a:r>
            <a:endParaRPr lang="de-DE" altLang="zh-CN" dirty="0">
              <a:ea typeface="宋体" panose="02010600030101010101" pitchFamily="2" charset="-122"/>
            </a:endParaRPr>
          </a:p>
          <a:p>
            <a:pPr lvl="0">
              <a:buChar char="•"/>
            </a:pPr>
            <a:endParaRPr lang="en-GB" altLang="zh-CN"/>
          </a:p>
          <a:p>
            <a:pPr lvl="0">
              <a:buChar char="•"/>
            </a:pPr>
            <a:endParaRPr lang="en-GB"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幻灯片图像占位符 37889"/>
          <p:cNvSpPr>
            <a:spLocks noRot="1" noTextEdit="1"/>
          </p:cNvSpPr>
          <p:nvPr>
            <p:ph type="sldImg"/>
          </p:nvPr>
        </p:nvSpPr>
        <p:spPr>
          <a:ln/>
        </p:spPr>
      </p:sp>
      <p:sp>
        <p:nvSpPr>
          <p:cNvPr id="37891" name="文本占位符 37890"/>
          <p:cNvSpPr/>
          <p:nvPr>
            <p:ph type="body" idx="1"/>
          </p:nvPr>
        </p:nvSpPr>
        <p:spPr>
          <a:ln/>
        </p:spPr>
        <p:txBody>
          <a:bodyPr/>
          <a:p>
            <a:pPr lvl="0"/>
            <a:r>
              <a:rPr lang="en-US" altLang="zh-CN" b="1"/>
              <a:t>To substitute an image:</a:t>
            </a:r>
            <a:endParaRPr lang="en-US" altLang="zh-CN" b="1"/>
          </a:p>
          <a:p>
            <a:pPr lvl="0">
              <a:buChar char="•"/>
            </a:pPr>
            <a:r>
              <a:rPr lang="en-US" altLang="zh-CN"/>
              <a:t>Insert new image via: Insert -&gt; Picture -&gt; from File.</a:t>
            </a:r>
            <a:endParaRPr lang="en-US" altLang="zh-CN"/>
          </a:p>
          <a:p>
            <a:pPr lvl="0">
              <a:buChar char="•"/>
            </a:pPr>
            <a:r>
              <a:rPr lang="en-US" altLang="zh-CN"/>
              <a:t>Select the Dummy-image and transfer the format (shadow) via the "Format Painter"- function. </a:t>
            </a:r>
            <a:endParaRPr lang="en-US" altLang="zh-CN"/>
          </a:p>
          <a:p>
            <a:pPr lvl="0">
              <a:buChar char="•"/>
            </a:pPr>
            <a:r>
              <a:rPr lang="en-US" altLang="zh-CN"/>
              <a:t>Now place the new image exactly on the Dummy-image and fit the size. </a:t>
            </a:r>
            <a:endParaRPr lang="en-US" altLang="zh-CN"/>
          </a:p>
          <a:p>
            <a:pPr lvl="0">
              <a:buChar char="•"/>
            </a:pPr>
            <a:r>
              <a:rPr lang="en-US" altLang="zh-CN" dirty="0" err="1"/>
              <a:t>Cut the new image via Strg</a:t>
            </a:r>
            <a:r>
              <a:rPr lang="en-US" altLang="zh-CN"/>
              <a:t> (or Ctrl) + X. Select the Dummy-image and delete it.</a:t>
            </a:r>
            <a:endParaRPr lang="en-US" altLang="zh-CN"/>
          </a:p>
          <a:p>
            <a:pPr lvl="0">
              <a:buChar char="•"/>
            </a:pPr>
            <a:r>
              <a:rPr lang="en-US" altLang="zh-CN" dirty="0" err="1"/>
              <a:t>Paste the new image with Strg</a:t>
            </a:r>
            <a:r>
              <a:rPr lang="en-US" altLang="zh-CN"/>
              <a:t> (or Ctrl) + V on the same position. </a:t>
            </a:r>
            <a:endParaRPr lang="de-DE" altLang="zh-CN" dirty="0">
              <a:ea typeface="宋体" panose="02010600030101010101" pitchFamily="2" charset="-122"/>
            </a:endParaRPr>
          </a:p>
          <a:p>
            <a:pPr lvl="0"/>
            <a:endParaRPr lang="de-DE" altLang="zh-CN" dirty="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39937"/>
          <p:cNvSpPr>
            <a:spLocks noRot="1" noTextEdit="1"/>
          </p:cNvSpPr>
          <p:nvPr>
            <p:ph type="sldImg"/>
          </p:nvPr>
        </p:nvSpPr>
        <p:spPr>
          <a:ln/>
        </p:spPr>
      </p:sp>
      <p:sp>
        <p:nvSpPr>
          <p:cNvPr id="39939" name="文本占位符 39938"/>
          <p:cNvSpPr/>
          <p:nvPr>
            <p:ph type="body" idx="1"/>
          </p:nvPr>
        </p:nvSpPr>
        <p:spPr>
          <a:ln/>
        </p:spPr>
        <p:txBody>
          <a:bodyPr/>
          <a:p>
            <a:pPr lvl="0"/>
            <a:r>
              <a:rPr lang="en-GB" altLang="zh-CN" b="1"/>
              <a:t>To delete a vertical column:</a:t>
            </a:r>
            <a:endParaRPr lang="en-GB" altLang="zh-CN" b="1"/>
          </a:p>
          <a:p>
            <a:pPr lvl="0"/>
            <a:r>
              <a:rPr lang="en-GB" altLang="zh-CN"/>
              <a:t>IMPORTANT: Always start deleting columns from the right! </a:t>
            </a:r>
            <a:endParaRPr lang="en-GB" altLang="zh-CN"/>
          </a:p>
          <a:p>
            <a:pPr lvl="0">
              <a:buChar char="•"/>
            </a:pPr>
            <a:r>
              <a:rPr lang="en-GB" altLang="zh-CN"/>
              <a:t>Select all elements of the column including the arrow and delete them. </a:t>
            </a:r>
            <a:endParaRPr lang="en-GB" altLang="zh-CN"/>
          </a:p>
          <a:p>
            <a:pPr lvl="0">
              <a:buChar char="•"/>
            </a:pPr>
            <a:r>
              <a:rPr lang="en-GB" altLang="zh-CN"/>
              <a:t>Group both remaining columns including all their elements and the related arrows via right mouse button -&gt; Grouping -&gt; Group. </a:t>
            </a:r>
            <a:endParaRPr lang="en-GB" altLang="zh-CN"/>
          </a:p>
          <a:p>
            <a:pPr lvl="0">
              <a:buChar char="•"/>
            </a:pPr>
            <a:r>
              <a:rPr lang="en-GB" altLang="zh-CN"/>
              <a:t>Select the grouped columns and the dark grey box and align them centre using: Draw -&gt; Align or Distribute -&gt; Align Centre. </a:t>
            </a:r>
            <a:endParaRPr lang="en-GB" altLang="zh-CN"/>
          </a:p>
          <a:p>
            <a:pPr lvl="0">
              <a:buChar char="•"/>
            </a:pPr>
            <a:r>
              <a:rPr lang="en-GB" altLang="zh-CN"/>
              <a:t>Ungroup the objects via right mouse button -&gt; Grouping -&gt; Ungroup. </a:t>
            </a:r>
            <a:endParaRPr lang="en-GB" altLang="zh-CN"/>
          </a:p>
          <a:p>
            <a:pPr lvl="0"/>
            <a:endParaRPr lang="en-GB" altLang="zh-CN"/>
          </a:p>
          <a:p>
            <a:pPr lvl="0"/>
            <a:r>
              <a:rPr lang="en-GB" altLang="zh-CN" b="1"/>
              <a:t>To add a vertical layer:</a:t>
            </a:r>
            <a:endParaRPr lang="en-GB" altLang="zh-CN" b="1"/>
          </a:p>
          <a:p>
            <a:pPr lvl="0">
              <a:buChar char="•"/>
            </a:pPr>
            <a:r>
              <a:rPr lang="en-GB" altLang="zh-CN"/>
              <a:t>Select all 3 columns including all their elements and arrows and group them via the right mouse button -&gt; Grouping -&gt; Group. </a:t>
            </a:r>
            <a:endParaRPr lang="en-GB" altLang="zh-CN"/>
          </a:p>
          <a:p>
            <a:pPr lvl="0">
              <a:buChar char="•"/>
            </a:pPr>
            <a:r>
              <a:rPr lang="en-GB" altLang="zh-CN"/>
              <a:t>Click the right mouse button and choose Format Object -&gt; Size -&gt; Width 74% and confirm with “ok”. </a:t>
            </a:r>
            <a:endParaRPr lang="en-GB" altLang="zh-CN"/>
          </a:p>
          <a:p>
            <a:pPr lvl="0">
              <a:buChar char="•"/>
            </a:pPr>
            <a:r>
              <a:rPr lang="en-GB" altLang="zh-CN"/>
              <a:t>Ungroup the objects via right mouse button -&gt; Grouping -&gt; Ungroup. </a:t>
            </a:r>
            <a:endParaRPr lang="en-GB" altLang="zh-CN"/>
          </a:p>
          <a:p>
            <a:pPr lvl="0">
              <a:buChar char="•"/>
            </a:pPr>
            <a:r>
              <a:rPr lang="en-GB" altLang="zh-CN"/>
              <a:t>Select the right column completely (including the arrow), duplicate it and position it on the right guide.</a:t>
            </a:r>
            <a:endParaRPr lang="en-GB" altLang="zh-CN"/>
          </a:p>
          <a:p>
            <a:pPr lvl="0">
              <a:buChar char="•"/>
            </a:pPr>
            <a:r>
              <a:rPr lang="en-GB" altLang="zh-CN"/>
              <a:t>Now group column by column (including the arrow),</a:t>
            </a:r>
            <a:r>
              <a:rPr lang="en-GB" altLang="zh-CN" b="1" i="1"/>
              <a:t> </a:t>
            </a:r>
            <a:r>
              <a:rPr lang="en-GB" altLang="zh-CN"/>
              <a:t>select all groups and distribute them horizontally (Draw -&gt; Align or Distribute -&gt; Distribute Horizontally). </a:t>
            </a:r>
            <a:endParaRPr lang="en-GB" altLang="zh-CN"/>
          </a:p>
          <a:p>
            <a:pPr lvl="0">
              <a:buChar char="•"/>
            </a:pPr>
            <a:r>
              <a:rPr lang="en-GB" altLang="zh-CN"/>
              <a:t>Ungroup the objects via right mouse button -&gt; Grouping -&gt; Ungroup. </a:t>
            </a:r>
            <a:endParaRPr lang="en-GB" altLang="zh-CN"/>
          </a:p>
          <a:p>
            <a:pPr lvl="0">
              <a:buChar char="•"/>
            </a:pPr>
            <a:r>
              <a:rPr lang="en-GB" altLang="zh-CN"/>
              <a:t>Now you can insert your text into all text boxes, change and adjust images </a:t>
            </a:r>
            <a:r>
              <a:rPr lang="en-GB" altLang="zh-CN" dirty="0" err="1"/>
              <a:t>ect</a:t>
            </a:r>
            <a:r>
              <a:rPr lang="en-GB" altLang="zh-CN"/>
              <a:t>. </a:t>
            </a:r>
            <a:endParaRPr lang="en-GB" altLang="zh-CN"/>
          </a:p>
          <a:p>
            <a:pPr lvl="0"/>
            <a:endParaRPr lang="en-GB" altLang="zh-CN"/>
          </a:p>
          <a:p>
            <a:pPr lvl="0"/>
            <a:r>
              <a:rPr lang="en-US" altLang="zh-CN" b="1"/>
              <a:t>To substitute an image:</a:t>
            </a:r>
            <a:endParaRPr lang="en-US" altLang="zh-CN" b="1"/>
          </a:p>
          <a:p>
            <a:pPr lvl="0">
              <a:buChar char="•"/>
            </a:pPr>
            <a:r>
              <a:rPr lang="en-US" altLang="zh-CN"/>
              <a:t>Insert new image via: Insert -&gt; Picture -&gt; from File. </a:t>
            </a:r>
            <a:endParaRPr lang="en-US" altLang="zh-CN"/>
          </a:p>
          <a:p>
            <a:pPr lvl="0">
              <a:buChar char="•"/>
            </a:pPr>
            <a:r>
              <a:rPr lang="en-US" altLang="zh-CN"/>
              <a:t>Select the Dummy-image and transfer the format (shadow) via the "Format Painter"- function. </a:t>
            </a:r>
            <a:endParaRPr lang="en-US" altLang="zh-CN"/>
          </a:p>
          <a:p>
            <a:pPr lvl="0">
              <a:buChar char="•"/>
            </a:pPr>
            <a:r>
              <a:rPr lang="en-US" altLang="zh-CN"/>
              <a:t>Now place the new image exactly on the Dummy-image and fit the size. </a:t>
            </a:r>
            <a:endParaRPr lang="en-US" altLang="zh-CN"/>
          </a:p>
          <a:p>
            <a:pPr lvl="0">
              <a:buChar char="•"/>
            </a:pPr>
            <a:r>
              <a:rPr lang="en-US" altLang="zh-CN" dirty="0" err="1"/>
              <a:t>Cut the new image via Strg</a:t>
            </a:r>
            <a:r>
              <a:rPr lang="en-US" altLang="zh-CN"/>
              <a:t> (or Ctrl) + X. </a:t>
            </a:r>
            <a:endParaRPr lang="en-US" altLang="zh-CN"/>
          </a:p>
          <a:p>
            <a:pPr lvl="0">
              <a:buChar char="•"/>
            </a:pPr>
            <a:r>
              <a:rPr lang="en-US" altLang="zh-CN"/>
              <a:t>Select the Dummy-image and delete it.</a:t>
            </a:r>
            <a:endParaRPr lang="en-US" altLang="zh-CN"/>
          </a:p>
          <a:p>
            <a:pPr lvl="0">
              <a:buChar char="•"/>
            </a:pPr>
            <a:r>
              <a:rPr lang="en-US" altLang="zh-CN" dirty="0" err="1"/>
              <a:t>Paste the new image with Strg</a:t>
            </a:r>
            <a:r>
              <a:rPr lang="en-US" altLang="zh-CN" dirty="0"/>
              <a:t> (or Ctrl) + V on the same position.</a:t>
            </a:r>
            <a:endParaRPr lang="en-US" altLang="zh-CN" dirty="0"/>
          </a:p>
          <a:p>
            <a:pPr lvl="0"/>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幻灯片图像占位符 41985"/>
          <p:cNvSpPr>
            <a:spLocks noRot="1" noTextEdit="1"/>
          </p:cNvSpPr>
          <p:nvPr>
            <p:ph type="sldImg"/>
          </p:nvPr>
        </p:nvSpPr>
        <p:spPr>
          <a:ln/>
        </p:spPr>
      </p:sp>
      <p:sp>
        <p:nvSpPr>
          <p:cNvPr id="41987" name="文本占位符 41986"/>
          <p:cNvSpPr/>
          <p:nvPr>
            <p:ph type="body" idx="1"/>
          </p:nvPr>
        </p:nvSpPr>
        <p:spPr>
          <a:ln/>
        </p:spPr>
        <p:txBody>
          <a:bodyPr/>
          <a:p>
            <a:pPr lvl="0"/>
            <a:r>
              <a:rPr lang="en-US" altLang="zh-CN" b="1"/>
              <a:t>To substitute an image:</a:t>
            </a:r>
            <a:endParaRPr lang="en-US" altLang="zh-CN" b="1"/>
          </a:p>
          <a:p>
            <a:pPr lvl="0">
              <a:buChar char="•"/>
            </a:pPr>
            <a:r>
              <a:rPr lang="en-US" altLang="zh-CN"/>
              <a:t>Insert new image via: Insert -&gt; Picture -&gt; from File </a:t>
            </a:r>
            <a:endParaRPr lang="en-US" altLang="zh-CN"/>
          </a:p>
          <a:p>
            <a:pPr lvl="0">
              <a:buChar char="•"/>
            </a:pPr>
            <a:r>
              <a:rPr lang="en-US" altLang="zh-CN"/>
              <a:t>Select the Dummy-image and transfer the format (shadow) via the "Format Painter"- function. </a:t>
            </a:r>
            <a:endParaRPr lang="en-US" altLang="zh-CN"/>
          </a:p>
          <a:p>
            <a:pPr lvl="0">
              <a:buChar char="•"/>
            </a:pPr>
            <a:r>
              <a:rPr lang="en-US" altLang="zh-CN"/>
              <a:t>Now place the new image exactly on the Dummy-image and fit the size. </a:t>
            </a:r>
            <a:endParaRPr lang="en-US" altLang="zh-CN"/>
          </a:p>
          <a:p>
            <a:pPr lvl="0">
              <a:buChar char="•"/>
            </a:pPr>
            <a:r>
              <a:rPr lang="en-US" altLang="zh-CN" dirty="0" err="1"/>
              <a:t>Cut the new image via Strg</a:t>
            </a:r>
            <a:r>
              <a:rPr lang="en-US" altLang="zh-CN"/>
              <a:t> (or Ctrl) + X. </a:t>
            </a:r>
            <a:endParaRPr lang="en-US" altLang="zh-CN"/>
          </a:p>
          <a:p>
            <a:pPr lvl="0">
              <a:buChar char="•"/>
            </a:pPr>
            <a:r>
              <a:rPr lang="en-US" altLang="zh-CN"/>
              <a:t>Select the Dummy-image and delete it via the Delete-key.</a:t>
            </a:r>
            <a:endParaRPr lang="en-US" altLang="zh-CN"/>
          </a:p>
          <a:p>
            <a:pPr lvl="0">
              <a:buChar char="•"/>
            </a:pPr>
            <a:r>
              <a:rPr lang="en-US" altLang="zh-CN" dirty="0" err="1"/>
              <a:t>Paste the new image with Strg</a:t>
            </a:r>
            <a:r>
              <a:rPr lang="en-US" altLang="zh-CN"/>
              <a:t> (or Ctrl) + V on the same position.</a:t>
            </a:r>
            <a:endParaRPr lang="de-DE" altLang="zh-CN" dirty="0">
              <a:ea typeface="宋体" panose="02010600030101010101" pitchFamily="2" charset="-122"/>
            </a:endParaRPr>
          </a:p>
          <a:p>
            <a:pPr lvl="0"/>
            <a:endParaRPr lang="de-DE" altLang="zh-CN" dirty="0">
              <a:ea typeface="宋体" panose="02010600030101010101" pitchFamily="2" charset="-122"/>
            </a:endParaRPr>
          </a:p>
          <a:p>
            <a:pPr lvl="0"/>
            <a:r>
              <a:rPr lang="de-DE" altLang="zh-CN" b="1" dirty="0">
                <a:ea typeface="宋体" panose="02010600030101010101" pitchFamily="2" charset="-122"/>
              </a:rPr>
              <a:t>To </a:t>
            </a:r>
            <a:r>
              <a:rPr lang="en-US" altLang="zh-CN" b="1"/>
              <a:t>delete a row:</a:t>
            </a:r>
            <a:endParaRPr lang="en-US" altLang="zh-CN" b="1"/>
          </a:p>
          <a:p>
            <a:pPr lvl="0">
              <a:buChar char="•"/>
            </a:pPr>
            <a:r>
              <a:rPr lang="en-GB" altLang="zh-CN"/>
              <a:t>Please delete the bottom box including all its elements and the arrow. </a:t>
            </a:r>
            <a:endParaRPr lang="en-GB" altLang="zh-CN"/>
          </a:p>
          <a:p>
            <a:pPr lvl="0">
              <a:buChar char="•"/>
            </a:pPr>
            <a:r>
              <a:rPr lang="en-GB" altLang="zh-CN"/>
              <a:t>Group the remaining 3 rows including the related arrows vi</a:t>
            </a:r>
            <a:endParaRPr lang="en-GB" altLang="zh-CN"/>
          </a:p>
          <a:p>
            <a:pPr lvl="0">
              <a:buChar char="•"/>
            </a:pPr>
            <a:r>
              <a:rPr lang="en-GB" altLang="zh-CN"/>
              <a:t>a the right mouse button -&gt; Grouping –&gt; Group. </a:t>
            </a:r>
            <a:endParaRPr lang="en-GB" altLang="zh-CN"/>
          </a:p>
          <a:p>
            <a:pPr lvl="0">
              <a:buChar char="•"/>
            </a:pPr>
            <a:r>
              <a:rPr lang="en-GB" altLang="zh-CN"/>
              <a:t>Select the grouped objects and the right grey box and align middle via Draw -&gt; Align or Distribute -&gt; Align Middle. </a:t>
            </a:r>
            <a:endParaRPr lang="en-GB" altLang="zh-CN"/>
          </a:p>
          <a:p>
            <a:pPr lvl="0">
              <a:buChar char="•"/>
            </a:pPr>
            <a:r>
              <a:rPr lang="en-GB" altLang="zh-CN"/>
              <a:t>Ungroup the objects via the right mouse button -&gt; Grouping –&gt; Ungroup. </a:t>
            </a:r>
            <a:endParaRPr lang="en-GB" altLang="zh-CN"/>
          </a:p>
          <a:p>
            <a:pPr lvl="0"/>
            <a:endParaRPr lang="en-GB" altLang="zh-CN"/>
          </a:p>
          <a:p>
            <a:pPr lvl="0"/>
            <a:r>
              <a:rPr lang="en-GB" altLang="zh-CN" b="1"/>
              <a:t>To add a row:</a:t>
            </a:r>
            <a:endParaRPr lang="en-GB" altLang="zh-CN" b="1"/>
          </a:p>
          <a:p>
            <a:pPr lvl="0">
              <a:buChar char="•"/>
            </a:pPr>
            <a:r>
              <a:rPr lang="en-GB" altLang="zh-CN"/>
              <a:t>Group all left boxes including all belonging elements and the arrows via the right mouse button -&gt; Grouping –&gt; Group. </a:t>
            </a:r>
            <a:endParaRPr lang="en-GB" altLang="zh-CN"/>
          </a:p>
          <a:p>
            <a:pPr lvl="0">
              <a:buChar char="•"/>
            </a:pPr>
            <a:r>
              <a:rPr lang="en-GB" altLang="zh-CN"/>
              <a:t>Click the right mouse button and select -&gt; Format Object -&gt; Size -&gt; Scale: Height 85% . </a:t>
            </a:r>
            <a:endParaRPr lang="en-GB" altLang="zh-CN"/>
          </a:p>
          <a:p>
            <a:pPr lvl="0">
              <a:buChar char="•"/>
            </a:pPr>
            <a:r>
              <a:rPr lang="en-GB" altLang="zh-CN"/>
              <a:t>Ungroup the objects via the right mouse button -&gt; Grouping –&gt; Ungroup.</a:t>
            </a:r>
            <a:endParaRPr lang="en-GB" altLang="zh-CN"/>
          </a:p>
          <a:p>
            <a:pPr lvl="0">
              <a:buChar char="•"/>
            </a:pPr>
            <a:r>
              <a:rPr lang="en-GB" altLang="zh-CN"/>
              <a:t>Select the light grey box, the belonging text box (and the image) and align middle via Draw -&gt; Align or Distribute -&gt; Align Middle. </a:t>
            </a:r>
            <a:endParaRPr lang="en-GB" altLang="zh-CN"/>
          </a:p>
          <a:p>
            <a:pPr lvl="0">
              <a:buChar char="•"/>
            </a:pPr>
            <a:r>
              <a:rPr lang="en-GB" altLang="zh-CN"/>
              <a:t>Repeat this step for every light grey box.</a:t>
            </a:r>
            <a:endParaRPr lang="en-GB" altLang="zh-CN"/>
          </a:p>
          <a:p>
            <a:pPr lvl="0">
              <a:buChar char="•"/>
            </a:pPr>
            <a:r>
              <a:rPr lang="en-GB" altLang="zh-CN"/>
              <a:t>Position images on the grey areas and align the exact sizes (If necessary, use the “crop tool” to cut the image to the right size. You can access the tool via right mouse click on an empty toolbar area - Picture). </a:t>
            </a:r>
            <a:endParaRPr lang="en-GB" altLang="zh-CN"/>
          </a:p>
          <a:p>
            <a:pPr lvl="0">
              <a:buChar char="•"/>
            </a:pPr>
            <a:r>
              <a:rPr lang="en-GB" altLang="zh-CN"/>
              <a:t>Select the bottom row including all elements and the arrow and duplicate it. </a:t>
            </a:r>
            <a:endParaRPr lang="en-GB" altLang="zh-CN"/>
          </a:p>
          <a:p>
            <a:pPr lvl="0">
              <a:buChar char="•"/>
            </a:pPr>
            <a:r>
              <a:rPr lang="en-GB" altLang="zh-CN"/>
              <a:t>Group each light grey box with all elements and the belonging vertical arrow. </a:t>
            </a:r>
            <a:endParaRPr lang="en-GB" altLang="zh-CN"/>
          </a:p>
          <a:p>
            <a:pPr lvl="0">
              <a:buChar char="•"/>
            </a:pPr>
            <a:r>
              <a:rPr lang="en-GB" altLang="zh-CN"/>
              <a:t>Select all rows and align them vertically via: Draw -&gt;Align or Distribute -&gt; Distribute Vertically </a:t>
            </a:r>
            <a:endParaRPr lang="en-GB" altLang="zh-CN"/>
          </a:p>
          <a:p>
            <a:pPr lvl="0">
              <a:buChar char="•"/>
            </a:pPr>
            <a:r>
              <a:rPr lang="en-GB" altLang="zh-CN"/>
              <a:t>Select all grouped boxes and make them one big group it via the right mouse button -&gt; Grouping –&gt; Group.</a:t>
            </a:r>
            <a:endParaRPr lang="en-GB" altLang="zh-CN"/>
          </a:p>
          <a:p>
            <a:pPr lvl="0">
              <a:buChar char="•"/>
            </a:pPr>
            <a:r>
              <a:rPr lang="en-GB" altLang="zh-CN"/>
              <a:t>Align the whole group via visual judgement middle to the dark grey box on the right.</a:t>
            </a:r>
            <a:endParaRPr lang="en-GB" altLang="zh-CN"/>
          </a:p>
          <a:p>
            <a:pPr lvl="0">
              <a:buChar char="•"/>
            </a:pPr>
            <a:r>
              <a:rPr lang="en-GB" altLang="zh-CN"/>
              <a:t>Select the big group on the left and the dark grey box on the right and use: Draw -&gt; Align or Distribute -&gt; Align Middle to reach the exact position.</a:t>
            </a:r>
            <a:endParaRPr lang="en-GB" altLang="zh-CN"/>
          </a:p>
          <a:p>
            <a:pPr lvl="0"/>
            <a:endParaRPr lang="en-GB" altLang="zh-CN" dirty="0"/>
          </a:p>
          <a:p>
            <a:pPr lvl="0">
              <a:buChar char="•"/>
            </a:pPr>
            <a:endParaRPr lang="en-GB"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sp>
        <p:nvSpPr>
          <p:cNvPr id="9" name="Rectangle 27"/>
          <p:cNvSpPr>
            <a:spLocks noChangeArrowheads="1"/>
          </p:cNvSpPr>
          <p:nvPr/>
        </p:nvSpPr>
        <p:spPr bwMode="auto">
          <a:xfrm>
            <a:off x="0" y="2438400"/>
            <a:ext cx="9753600" cy="4876800"/>
          </a:xfrm>
          <a:prstGeom prst="rect">
            <a:avLst/>
          </a:prstGeom>
          <a:solidFill>
            <a:srgbClr val="666666"/>
          </a:solidFill>
          <a:ln w="9525">
            <a:noFill/>
            <a:miter lim="800000"/>
          </a:ln>
          <a:effectLst/>
        </p:spPr>
        <p:txBody>
          <a:bodyPr wrap="none" anchor="ctr"/>
          <a:p>
            <a:pPr lvl="0" eaLnBrk="1" hangingPunct="1"/>
            <a:endParaRPr lang="zh-CN" altLang="en-US" dirty="0">
              <a:latin typeface="AdiHaus" pitchFamily="2" charset="0"/>
              <a:ea typeface="宋体" panose="02010600030101010101" pitchFamily="2" charset="-122"/>
            </a:endParaRPr>
          </a:p>
        </p:txBody>
      </p:sp>
      <p:pic>
        <p:nvPicPr>
          <p:cNvPr id="2051" name="Picture 28"/>
          <p:cNvPicPr>
            <a:picLocks noChangeAspect="1"/>
          </p:cNvPicPr>
          <p:nvPr/>
        </p:nvPicPr>
        <p:blipFill>
          <a:blip r:embed="rId2"/>
          <a:stretch>
            <a:fillRect/>
          </a:stretch>
        </p:blipFill>
        <p:spPr>
          <a:xfrm>
            <a:off x="625475" y="849313"/>
            <a:ext cx="1506538" cy="787400"/>
          </a:xfrm>
          <a:prstGeom prst="rect">
            <a:avLst/>
          </a:prstGeom>
          <a:noFill/>
          <a:ln w="9525">
            <a:noFill/>
          </a:ln>
        </p:spPr>
      </p:pic>
      <p:sp>
        <p:nvSpPr>
          <p:cNvPr id="3094" name="Rectangle 22"/>
          <p:cNvSpPr>
            <a:spLocks noGrp="1" noChangeArrowheads="1"/>
          </p:cNvSpPr>
          <p:nvPr>
            <p:ph type="ctrTitle" hasCustomPrompt="1"/>
          </p:nvPr>
        </p:nvSpPr>
        <p:spPr>
          <a:xfrm>
            <a:off x="639763" y="2844800"/>
            <a:ext cx="8616950" cy="304800"/>
          </a:xfrm>
          <a:solidFill>
            <a:srgbClr val="666666"/>
          </a:solidFill>
        </p:spPr>
        <p:txBody>
          <a:bodyPr/>
          <a:lstStyle>
            <a:lvl1pPr>
              <a:defRPr sz="2000" b="0">
                <a:solidFill>
                  <a:schemeClr val="bg1"/>
                </a:solidFill>
              </a:defRPr>
            </a:lvl1pPr>
          </a:lstStyle>
          <a:p>
            <a:r>
              <a:rPr lang="en-US" altLang="zh-CN"/>
              <a:t>CLICK TO EDIT MASTER TITLE STYLE</a:t>
            </a:r>
            <a:endParaRPr lang="en-US" altLang="zh-CN"/>
          </a:p>
        </p:txBody>
      </p:sp>
      <p:sp>
        <p:nvSpPr>
          <p:cNvPr id="3095" name="Rectangle 23"/>
          <p:cNvSpPr>
            <a:spLocks noGrp="1" noChangeArrowheads="1"/>
          </p:cNvSpPr>
          <p:nvPr>
            <p:ph type="subTitle" idx="1" hasCustomPrompt="1"/>
          </p:nvPr>
        </p:nvSpPr>
        <p:spPr>
          <a:xfrm>
            <a:off x="650875" y="3741738"/>
            <a:ext cx="8616950" cy="212725"/>
          </a:xfrm>
          <a:solidFill>
            <a:srgbClr val="666666"/>
          </a:solidFill>
        </p:spPr>
        <p:txBody>
          <a:bodyPr>
            <a:spAutoFit/>
          </a:bodyPr>
          <a:lstStyle>
            <a:lvl1pPr>
              <a:defRPr sz="1400">
                <a:solidFill>
                  <a:schemeClr val="bg1"/>
                </a:solidFill>
              </a:defRPr>
            </a:lvl1pPr>
          </a:lstStyle>
          <a:p>
            <a:r>
              <a:rPr lang="en-US" altLang="zh-CN"/>
              <a:t>CLICK TO EDIT MASTER SUBTITLE STYLE</a:t>
            </a: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灯片编号占位符 3"/>
          <p:cNvSpPr>
            <a:spLocks noGrp="1"/>
          </p:cNvSpPr>
          <p:nvPr>
            <p:ph type="sldNum" sz="quarter" idx="10"/>
          </p:nvPr>
        </p:nvSpPr>
        <p:spPr/>
        <p:txBody>
          <a:bodyPr/>
          <a:p>
            <a:pPr lvl="0" eaLnBrk="1" hangingPunct="1">
              <a:spcBef>
                <a:spcPct val="0"/>
              </a:spcBef>
              <a:buNone/>
            </a:pPr>
            <a:fld id="{9A0DB2DC-4C9A-4742-B13C-FB6460FD3503}" type="slidenum">
              <a:rPr lang="zh-CN" altLang="en-US" dirty="0">
                <a:latin typeface="AdiHaus" pitchFamily="2" charset="0"/>
              </a:rPr>
            </a:fld>
            <a:endParaRPr lang="zh-CN" altLang="en-US" dirty="0">
              <a:latin typeface="AdiHaus" pitchFamily="2" charset="0"/>
            </a:endParaRPr>
          </a:p>
        </p:txBody>
      </p:sp>
      <p:sp>
        <p:nvSpPr>
          <p:cNvPr id="5" name="页脚占位符 4"/>
          <p:cNvSpPr>
            <a:spLocks noGrp="1"/>
          </p:cNvSpPr>
          <p:nvPr>
            <p:ph type="ftr" sz="quarter" idx="11"/>
          </p:nvPr>
        </p:nvSpPr>
        <p:spPr/>
        <p:txBody>
          <a:bodyPr/>
          <a:p>
            <a:pPr lvl="0" eaLnBrk="1" hangingPunct="1">
              <a:spcBef>
                <a:spcPct val="0"/>
              </a:spcBef>
              <a:buNone/>
            </a:pPr>
            <a:r>
              <a:rPr lang="zh-CN" altLang="en-US" dirty="0">
                <a:latin typeface="AdiHaus" pitchFamily="2" charset="0"/>
              </a:rPr>
              <a:t>View / Header and Footer</a:t>
            </a:r>
            <a:endParaRPr lang="en-US" altLang="zh-CN" sz="900">
              <a:solidFill>
                <a:schemeClr val="bg1"/>
              </a:solidFill>
              <a:latin typeface="AdiHaus" pitchFamily="2" charset="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188" y="241300"/>
            <a:ext cx="2193925" cy="6175375"/>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503238" y="241300"/>
            <a:ext cx="6432550" cy="6175375"/>
          </a:xfrm>
        </p:spPr>
        <p:txBody>
          <a:bodyPr vert="eaVert"/>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灯片编号占位符 3"/>
          <p:cNvSpPr>
            <a:spLocks noGrp="1"/>
          </p:cNvSpPr>
          <p:nvPr>
            <p:ph type="sldNum" sz="quarter" idx="10"/>
          </p:nvPr>
        </p:nvSpPr>
        <p:spPr/>
        <p:txBody>
          <a:bodyPr/>
          <a:p>
            <a:pPr lvl="0" eaLnBrk="1" hangingPunct="1">
              <a:spcBef>
                <a:spcPct val="0"/>
              </a:spcBef>
              <a:buNone/>
            </a:pPr>
            <a:fld id="{9A0DB2DC-4C9A-4742-B13C-FB6460FD3503}" type="slidenum">
              <a:rPr lang="zh-CN" altLang="en-US" dirty="0">
                <a:latin typeface="AdiHaus" pitchFamily="2" charset="0"/>
              </a:rPr>
            </a:fld>
            <a:endParaRPr lang="zh-CN" altLang="en-US" dirty="0">
              <a:latin typeface="AdiHaus" pitchFamily="2" charset="0"/>
            </a:endParaRPr>
          </a:p>
        </p:txBody>
      </p:sp>
      <p:sp>
        <p:nvSpPr>
          <p:cNvPr id="5" name="页脚占位符 4"/>
          <p:cNvSpPr>
            <a:spLocks noGrp="1"/>
          </p:cNvSpPr>
          <p:nvPr>
            <p:ph type="ftr" sz="quarter" idx="11"/>
          </p:nvPr>
        </p:nvSpPr>
        <p:spPr/>
        <p:txBody>
          <a:bodyPr/>
          <a:p>
            <a:pPr lvl="0" eaLnBrk="1" hangingPunct="1">
              <a:spcBef>
                <a:spcPct val="0"/>
              </a:spcBef>
              <a:buNone/>
            </a:pPr>
            <a:r>
              <a:rPr lang="zh-CN" altLang="en-US" dirty="0">
                <a:latin typeface="AdiHaus" pitchFamily="2" charset="0"/>
              </a:rPr>
              <a:t>View / Header and Footer</a:t>
            </a:r>
            <a:endParaRPr lang="en-US" altLang="zh-CN" sz="900">
              <a:solidFill>
                <a:schemeClr val="bg1"/>
              </a:solidFill>
              <a:latin typeface="AdiHaus" pitchFamily="2"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灯片编号占位符 3"/>
          <p:cNvSpPr>
            <a:spLocks noGrp="1"/>
          </p:cNvSpPr>
          <p:nvPr>
            <p:ph type="sldNum" sz="quarter" idx="10"/>
          </p:nvPr>
        </p:nvSpPr>
        <p:spPr/>
        <p:txBody>
          <a:bodyPr/>
          <a:p>
            <a:pPr lvl="0" eaLnBrk="1" hangingPunct="1">
              <a:spcBef>
                <a:spcPct val="0"/>
              </a:spcBef>
              <a:buNone/>
            </a:pPr>
            <a:fld id="{9A0DB2DC-4C9A-4742-B13C-FB6460FD3503}" type="slidenum">
              <a:rPr lang="zh-CN" altLang="en-US" dirty="0">
                <a:latin typeface="AdiHaus" pitchFamily="2" charset="0"/>
              </a:rPr>
            </a:fld>
            <a:endParaRPr lang="zh-CN" altLang="en-US" dirty="0">
              <a:latin typeface="AdiHaus" pitchFamily="2" charset="0"/>
            </a:endParaRPr>
          </a:p>
        </p:txBody>
      </p:sp>
      <p:sp>
        <p:nvSpPr>
          <p:cNvPr id="5" name="页脚占位符 4"/>
          <p:cNvSpPr>
            <a:spLocks noGrp="1"/>
          </p:cNvSpPr>
          <p:nvPr>
            <p:ph type="ftr" sz="quarter" idx="11"/>
          </p:nvPr>
        </p:nvSpPr>
        <p:spPr/>
        <p:txBody>
          <a:bodyPr/>
          <a:p>
            <a:pPr lvl="0" eaLnBrk="1" hangingPunct="1">
              <a:spcBef>
                <a:spcPct val="0"/>
              </a:spcBef>
              <a:buNone/>
            </a:pPr>
            <a:r>
              <a:rPr lang="zh-CN" altLang="en-US" dirty="0">
                <a:latin typeface="AdiHaus" pitchFamily="2" charset="0"/>
              </a:rPr>
              <a:t>View / Header and Footer</a:t>
            </a:r>
            <a:endParaRPr lang="en-US" altLang="zh-CN" sz="900">
              <a:solidFill>
                <a:schemeClr val="bg1"/>
              </a:solidFill>
              <a:latin typeface="AdiHaus" pitchFamily="2"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69938" y="4700588"/>
            <a:ext cx="8291512" cy="1452562"/>
          </a:xfrm>
        </p:spPr>
        <p:txBody>
          <a:bodyPr/>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69938" y="3100388"/>
            <a:ext cx="8291512" cy="1600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endParaRPr lang="en-US" altLang="zh-CN" smtClean="0"/>
          </a:p>
        </p:txBody>
      </p:sp>
      <p:sp>
        <p:nvSpPr>
          <p:cNvPr id="4" name="灯片编号占位符 3"/>
          <p:cNvSpPr>
            <a:spLocks noGrp="1"/>
          </p:cNvSpPr>
          <p:nvPr>
            <p:ph type="sldNum" sz="quarter" idx="10"/>
          </p:nvPr>
        </p:nvSpPr>
        <p:spPr/>
        <p:txBody>
          <a:bodyPr/>
          <a:p>
            <a:pPr lvl="0" eaLnBrk="1" hangingPunct="1">
              <a:spcBef>
                <a:spcPct val="0"/>
              </a:spcBef>
              <a:buNone/>
            </a:pPr>
            <a:fld id="{9A0DB2DC-4C9A-4742-B13C-FB6460FD3503}" type="slidenum">
              <a:rPr lang="zh-CN" altLang="en-US" dirty="0">
                <a:latin typeface="AdiHaus" pitchFamily="2" charset="0"/>
              </a:rPr>
            </a:fld>
            <a:endParaRPr lang="zh-CN" altLang="en-US" dirty="0">
              <a:latin typeface="AdiHaus" pitchFamily="2" charset="0"/>
            </a:endParaRPr>
          </a:p>
        </p:txBody>
      </p:sp>
      <p:sp>
        <p:nvSpPr>
          <p:cNvPr id="5" name="页脚占位符 4"/>
          <p:cNvSpPr>
            <a:spLocks noGrp="1"/>
          </p:cNvSpPr>
          <p:nvPr>
            <p:ph type="ftr" sz="quarter" idx="11"/>
          </p:nvPr>
        </p:nvSpPr>
        <p:spPr/>
        <p:txBody>
          <a:bodyPr/>
          <a:p>
            <a:pPr lvl="0" eaLnBrk="1" hangingPunct="1">
              <a:spcBef>
                <a:spcPct val="0"/>
              </a:spcBef>
              <a:buNone/>
            </a:pPr>
            <a:r>
              <a:rPr lang="zh-CN" altLang="en-US" dirty="0">
                <a:latin typeface="AdiHaus" pitchFamily="2" charset="0"/>
              </a:rPr>
              <a:t>View / Header and Footer</a:t>
            </a:r>
            <a:endParaRPr lang="en-US" altLang="zh-CN" sz="900">
              <a:solidFill>
                <a:schemeClr val="bg1"/>
              </a:solidFill>
              <a:latin typeface="AdiHaus" pitchFamily="2"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503238" y="1352550"/>
            <a:ext cx="4313237" cy="5064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Content Placeholder 3"/>
          <p:cNvSpPr>
            <a:spLocks noGrp="1"/>
          </p:cNvSpPr>
          <p:nvPr>
            <p:ph sz="half" idx="2"/>
          </p:nvPr>
        </p:nvSpPr>
        <p:spPr>
          <a:xfrm>
            <a:off x="4968875" y="1352550"/>
            <a:ext cx="4313238" cy="5064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5" name="灯片编号占位符 4"/>
          <p:cNvSpPr>
            <a:spLocks noGrp="1"/>
          </p:cNvSpPr>
          <p:nvPr>
            <p:ph type="sldNum" sz="quarter" idx="10"/>
          </p:nvPr>
        </p:nvSpPr>
        <p:spPr/>
        <p:txBody>
          <a:bodyPr/>
          <a:p>
            <a:pPr lvl="0" eaLnBrk="1" hangingPunct="1">
              <a:spcBef>
                <a:spcPct val="0"/>
              </a:spcBef>
              <a:buNone/>
            </a:pPr>
            <a:fld id="{9A0DB2DC-4C9A-4742-B13C-FB6460FD3503}" type="slidenum">
              <a:rPr lang="zh-CN" altLang="en-US" dirty="0">
                <a:latin typeface="AdiHaus" pitchFamily="2" charset="0"/>
              </a:rPr>
            </a:fld>
            <a:endParaRPr lang="zh-CN" altLang="en-US" dirty="0">
              <a:latin typeface="AdiHaus" pitchFamily="2" charset="0"/>
            </a:endParaRPr>
          </a:p>
        </p:txBody>
      </p:sp>
      <p:sp>
        <p:nvSpPr>
          <p:cNvPr id="6" name="页脚占位符 5"/>
          <p:cNvSpPr>
            <a:spLocks noGrp="1"/>
          </p:cNvSpPr>
          <p:nvPr>
            <p:ph type="ftr" sz="quarter" idx="11"/>
          </p:nvPr>
        </p:nvSpPr>
        <p:spPr/>
        <p:txBody>
          <a:bodyPr/>
          <a:p>
            <a:pPr lvl="0" eaLnBrk="1" hangingPunct="1">
              <a:spcBef>
                <a:spcPct val="0"/>
              </a:spcBef>
              <a:buNone/>
            </a:pPr>
            <a:r>
              <a:rPr lang="zh-CN" altLang="en-US" dirty="0">
                <a:latin typeface="AdiHaus" pitchFamily="2" charset="0"/>
              </a:rPr>
              <a:t>View / Header and Footer</a:t>
            </a:r>
            <a:endParaRPr lang="en-US" altLang="zh-CN" sz="900">
              <a:solidFill>
                <a:schemeClr val="bg1"/>
              </a:solidFill>
              <a:latin typeface="AdiHaus" pitchFamily="2" charset="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87363" y="293688"/>
            <a:ext cx="8778875" cy="12192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87363" y="1636713"/>
            <a:ext cx="4310062" cy="6826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endParaRPr lang="en-US" altLang="zh-CN" smtClean="0"/>
          </a:p>
        </p:txBody>
      </p:sp>
      <p:sp>
        <p:nvSpPr>
          <p:cNvPr id="4" name="Content Placeholder 3"/>
          <p:cNvSpPr>
            <a:spLocks noGrp="1"/>
          </p:cNvSpPr>
          <p:nvPr>
            <p:ph sz="half" idx="2"/>
          </p:nvPr>
        </p:nvSpPr>
        <p:spPr>
          <a:xfrm>
            <a:off x="487363" y="2319338"/>
            <a:ext cx="4310062" cy="421481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5" name="Text Placeholder 4"/>
          <p:cNvSpPr>
            <a:spLocks noGrp="1"/>
          </p:cNvSpPr>
          <p:nvPr>
            <p:ph type="body" sz="quarter" idx="3"/>
          </p:nvPr>
        </p:nvSpPr>
        <p:spPr>
          <a:xfrm>
            <a:off x="4954588" y="1636713"/>
            <a:ext cx="4311650" cy="6826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endParaRPr lang="en-US" altLang="zh-CN" smtClean="0"/>
          </a:p>
        </p:txBody>
      </p:sp>
      <p:sp>
        <p:nvSpPr>
          <p:cNvPr id="6" name="Content Placeholder 5"/>
          <p:cNvSpPr>
            <a:spLocks noGrp="1"/>
          </p:cNvSpPr>
          <p:nvPr>
            <p:ph sz="quarter" idx="4"/>
          </p:nvPr>
        </p:nvSpPr>
        <p:spPr>
          <a:xfrm>
            <a:off x="4954588" y="2319338"/>
            <a:ext cx="4311650" cy="421481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7" name="灯片编号占位符 6"/>
          <p:cNvSpPr>
            <a:spLocks noGrp="1"/>
          </p:cNvSpPr>
          <p:nvPr>
            <p:ph type="sldNum" sz="quarter" idx="10"/>
          </p:nvPr>
        </p:nvSpPr>
        <p:spPr/>
        <p:txBody>
          <a:bodyPr/>
          <a:p>
            <a:pPr lvl="0" eaLnBrk="1" hangingPunct="1">
              <a:spcBef>
                <a:spcPct val="0"/>
              </a:spcBef>
              <a:buNone/>
            </a:pPr>
            <a:fld id="{9A0DB2DC-4C9A-4742-B13C-FB6460FD3503}" type="slidenum">
              <a:rPr lang="zh-CN" altLang="en-US" dirty="0">
                <a:latin typeface="AdiHaus" pitchFamily="2" charset="0"/>
              </a:rPr>
            </a:fld>
            <a:endParaRPr lang="zh-CN" altLang="en-US" dirty="0">
              <a:latin typeface="AdiHaus" pitchFamily="2" charset="0"/>
            </a:endParaRPr>
          </a:p>
        </p:txBody>
      </p:sp>
      <p:sp>
        <p:nvSpPr>
          <p:cNvPr id="8" name="页脚占位符 7"/>
          <p:cNvSpPr>
            <a:spLocks noGrp="1"/>
          </p:cNvSpPr>
          <p:nvPr>
            <p:ph type="ftr" sz="quarter" idx="11"/>
          </p:nvPr>
        </p:nvSpPr>
        <p:spPr/>
        <p:txBody>
          <a:bodyPr/>
          <a:p>
            <a:pPr lvl="0" eaLnBrk="1" hangingPunct="1">
              <a:spcBef>
                <a:spcPct val="0"/>
              </a:spcBef>
              <a:buNone/>
            </a:pPr>
            <a:r>
              <a:rPr lang="zh-CN" altLang="en-US" dirty="0">
                <a:latin typeface="AdiHaus" pitchFamily="2" charset="0"/>
              </a:rPr>
              <a:t>View / Header and Footer</a:t>
            </a:r>
            <a:endParaRPr lang="en-US" altLang="zh-CN" sz="900">
              <a:solidFill>
                <a:schemeClr val="bg1"/>
              </a:solidFill>
              <a:latin typeface="AdiHaus" pitchFamily="2"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灯片编号占位符 2"/>
          <p:cNvSpPr>
            <a:spLocks noGrp="1"/>
          </p:cNvSpPr>
          <p:nvPr>
            <p:ph type="sldNum" sz="quarter" idx="10"/>
          </p:nvPr>
        </p:nvSpPr>
        <p:spPr/>
        <p:txBody>
          <a:bodyPr/>
          <a:p>
            <a:pPr lvl="0" eaLnBrk="1" hangingPunct="1">
              <a:spcBef>
                <a:spcPct val="0"/>
              </a:spcBef>
              <a:buNone/>
            </a:pPr>
            <a:fld id="{9A0DB2DC-4C9A-4742-B13C-FB6460FD3503}" type="slidenum">
              <a:rPr lang="zh-CN" altLang="en-US" dirty="0">
                <a:latin typeface="AdiHaus" pitchFamily="2" charset="0"/>
              </a:rPr>
            </a:fld>
            <a:endParaRPr lang="zh-CN" altLang="en-US" dirty="0">
              <a:latin typeface="AdiHaus" pitchFamily="2" charset="0"/>
            </a:endParaRPr>
          </a:p>
        </p:txBody>
      </p:sp>
      <p:sp>
        <p:nvSpPr>
          <p:cNvPr id="4" name="页脚占位符 3"/>
          <p:cNvSpPr>
            <a:spLocks noGrp="1"/>
          </p:cNvSpPr>
          <p:nvPr>
            <p:ph type="ftr" sz="quarter" idx="11"/>
          </p:nvPr>
        </p:nvSpPr>
        <p:spPr/>
        <p:txBody>
          <a:bodyPr/>
          <a:p>
            <a:pPr lvl="0" eaLnBrk="1" hangingPunct="1">
              <a:spcBef>
                <a:spcPct val="0"/>
              </a:spcBef>
              <a:buNone/>
            </a:pPr>
            <a:r>
              <a:rPr lang="zh-CN" altLang="en-US" dirty="0">
                <a:latin typeface="AdiHaus" pitchFamily="2" charset="0"/>
              </a:rPr>
              <a:t>View / Header and Footer</a:t>
            </a:r>
            <a:endParaRPr lang="en-US" altLang="zh-CN" sz="900">
              <a:solidFill>
                <a:schemeClr val="bg1"/>
              </a:solidFill>
              <a:latin typeface="AdiHaus" pitchFamily="2"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spcBef>
                <a:spcPct val="0"/>
              </a:spcBef>
              <a:buNone/>
            </a:pPr>
            <a:fld id="{9A0DB2DC-4C9A-4742-B13C-FB6460FD3503}" type="slidenum">
              <a:rPr lang="zh-CN" altLang="en-US" dirty="0">
                <a:latin typeface="AdiHaus" pitchFamily="2" charset="0"/>
              </a:rPr>
            </a:fld>
            <a:endParaRPr lang="zh-CN" altLang="en-US" dirty="0">
              <a:latin typeface="AdiHaus" pitchFamily="2" charset="0"/>
            </a:endParaRPr>
          </a:p>
        </p:txBody>
      </p:sp>
      <p:sp>
        <p:nvSpPr>
          <p:cNvPr id="3" name="页脚占位符 2"/>
          <p:cNvSpPr>
            <a:spLocks noGrp="1"/>
          </p:cNvSpPr>
          <p:nvPr>
            <p:ph type="ftr" sz="quarter" idx="11"/>
          </p:nvPr>
        </p:nvSpPr>
        <p:spPr/>
        <p:txBody>
          <a:bodyPr/>
          <a:p>
            <a:pPr lvl="0" eaLnBrk="1" hangingPunct="1">
              <a:spcBef>
                <a:spcPct val="0"/>
              </a:spcBef>
              <a:buNone/>
            </a:pPr>
            <a:r>
              <a:rPr lang="zh-CN" altLang="en-US" dirty="0">
                <a:latin typeface="AdiHaus" pitchFamily="2" charset="0"/>
              </a:rPr>
              <a:t>View / Header and Footer</a:t>
            </a:r>
            <a:endParaRPr lang="en-US" altLang="zh-CN" sz="900">
              <a:solidFill>
                <a:schemeClr val="bg1"/>
              </a:solidFill>
              <a:latin typeface="AdiHaus" pitchFamily="2"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7363" y="290513"/>
            <a:ext cx="3209925" cy="1239837"/>
          </a:xfrm>
        </p:spPr>
        <p:txBody>
          <a:bodyPr anchor="b"/>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813175" y="290513"/>
            <a:ext cx="5453063" cy="62436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4" name="Text Placeholder 3"/>
          <p:cNvSpPr>
            <a:spLocks noGrp="1"/>
          </p:cNvSpPr>
          <p:nvPr>
            <p:ph type="body" sz="half" idx="2"/>
          </p:nvPr>
        </p:nvSpPr>
        <p:spPr>
          <a:xfrm>
            <a:off x="487363" y="1530350"/>
            <a:ext cx="3209925" cy="5003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endParaRPr lang="en-US" altLang="zh-CN" smtClean="0"/>
          </a:p>
        </p:txBody>
      </p:sp>
      <p:sp>
        <p:nvSpPr>
          <p:cNvPr id="5" name="灯片编号占位符 4"/>
          <p:cNvSpPr>
            <a:spLocks noGrp="1"/>
          </p:cNvSpPr>
          <p:nvPr>
            <p:ph type="sldNum" sz="quarter" idx="10"/>
          </p:nvPr>
        </p:nvSpPr>
        <p:spPr/>
        <p:txBody>
          <a:bodyPr/>
          <a:p>
            <a:pPr lvl="0" eaLnBrk="1" hangingPunct="1">
              <a:spcBef>
                <a:spcPct val="0"/>
              </a:spcBef>
              <a:buNone/>
            </a:pPr>
            <a:fld id="{9A0DB2DC-4C9A-4742-B13C-FB6460FD3503}" type="slidenum">
              <a:rPr lang="zh-CN" altLang="en-US" dirty="0">
                <a:latin typeface="AdiHaus" pitchFamily="2" charset="0"/>
              </a:rPr>
            </a:fld>
            <a:endParaRPr lang="zh-CN" altLang="en-US" dirty="0">
              <a:latin typeface="AdiHaus" pitchFamily="2" charset="0"/>
            </a:endParaRPr>
          </a:p>
        </p:txBody>
      </p:sp>
      <p:sp>
        <p:nvSpPr>
          <p:cNvPr id="6" name="页脚占位符 5"/>
          <p:cNvSpPr>
            <a:spLocks noGrp="1"/>
          </p:cNvSpPr>
          <p:nvPr>
            <p:ph type="ftr" sz="quarter" idx="11"/>
          </p:nvPr>
        </p:nvSpPr>
        <p:spPr/>
        <p:txBody>
          <a:bodyPr/>
          <a:p>
            <a:pPr lvl="0" eaLnBrk="1" hangingPunct="1">
              <a:spcBef>
                <a:spcPct val="0"/>
              </a:spcBef>
              <a:buNone/>
            </a:pPr>
            <a:r>
              <a:rPr lang="zh-CN" altLang="en-US" dirty="0">
                <a:latin typeface="AdiHaus" pitchFamily="2" charset="0"/>
              </a:rPr>
              <a:t>View / Header and Footer</a:t>
            </a:r>
            <a:endParaRPr lang="en-US" altLang="zh-CN" sz="900">
              <a:solidFill>
                <a:schemeClr val="bg1"/>
              </a:solidFill>
              <a:latin typeface="AdiHaus" pitchFamily="2" charset="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11350" y="5121275"/>
            <a:ext cx="5853113" cy="603250"/>
          </a:xfrm>
        </p:spPr>
        <p:txBody>
          <a:bodyPr anchor="b"/>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911350" y="654050"/>
            <a:ext cx="5853113" cy="4389438"/>
          </a:xfrm>
        </p:spPr>
        <p:txBody>
          <a:bodyPr vert="horz" wrap="square" lIns="0" tIns="0" rIns="0" bIns="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268605"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911350" y="5724525"/>
            <a:ext cx="5853113" cy="85883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endParaRPr lang="en-US" altLang="zh-CN" smtClean="0"/>
          </a:p>
        </p:txBody>
      </p:sp>
      <p:sp>
        <p:nvSpPr>
          <p:cNvPr id="5" name="灯片编号占位符 4"/>
          <p:cNvSpPr>
            <a:spLocks noGrp="1"/>
          </p:cNvSpPr>
          <p:nvPr>
            <p:ph type="sldNum" sz="quarter" idx="10"/>
          </p:nvPr>
        </p:nvSpPr>
        <p:spPr/>
        <p:txBody>
          <a:bodyPr/>
          <a:p>
            <a:pPr lvl="0" eaLnBrk="1" hangingPunct="1">
              <a:spcBef>
                <a:spcPct val="0"/>
              </a:spcBef>
              <a:buNone/>
            </a:pPr>
            <a:fld id="{9A0DB2DC-4C9A-4742-B13C-FB6460FD3503}" type="slidenum">
              <a:rPr lang="zh-CN" altLang="en-US" dirty="0">
                <a:latin typeface="AdiHaus" pitchFamily="2" charset="0"/>
              </a:rPr>
            </a:fld>
            <a:endParaRPr lang="zh-CN" altLang="en-US" dirty="0">
              <a:latin typeface="AdiHaus" pitchFamily="2" charset="0"/>
            </a:endParaRPr>
          </a:p>
        </p:txBody>
      </p:sp>
      <p:sp>
        <p:nvSpPr>
          <p:cNvPr id="6" name="页脚占位符 5"/>
          <p:cNvSpPr>
            <a:spLocks noGrp="1"/>
          </p:cNvSpPr>
          <p:nvPr>
            <p:ph type="ftr" sz="quarter" idx="11"/>
          </p:nvPr>
        </p:nvSpPr>
        <p:spPr/>
        <p:txBody>
          <a:bodyPr/>
          <a:p>
            <a:pPr lvl="0" eaLnBrk="1" hangingPunct="1">
              <a:spcBef>
                <a:spcPct val="0"/>
              </a:spcBef>
              <a:buNone/>
            </a:pPr>
            <a:r>
              <a:rPr lang="zh-CN" altLang="en-US" dirty="0">
                <a:latin typeface="AdiHaus" pitchFamily="2" charset="0"/>
              </a:rPr>
              <a:t>View / Header and Footer</a:t>
            </a:r>
            <a:endParaRPr lang="en-US" altLang="zh-CN" sz="900">
              <a:solidFill>
                <a:schemeClr val="bg1"/>
              </a:solidFill>
              <a:latin typeface="AdiHaus" pitchFamily="2"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56" name="Rectangle 32"/>
          <p:cNvSpPr>
            <a:spLocks noChangeArrowheads="1"/>
          </p:cNvSpPr>
          <p:nvPr/>
        </p:nvSpPr>
        <p:spPr bwMode="auto">
          <a:xfrm>
            <a:off x="0" y="6638925"/>
            <a:ext cx="9753600" cy="676275"/>
          </a:xfrm>
          <a:prstGeom prst="rect">
            <a:avLst/>
          </a:prstGeom>
          <a:solidFill>
            <a:srgbClr val="666666"/>
          </a:solidFill>
          <a:ln w="9525">
            <a:noFill/>
            <a:miter lim="800000"/>
          </a:ln>
          <a:effectLst/>
        </p:spPr>
        <p:txBody>
          <a:bodyPr wrap="none" anchor="ctr"/>
          <a:p>
            <a:pPr lvl="0" eaLnBrk="1" hangingPunct="1"/>
            <a:endParaRPr lang="zh-CN" altLang="en-US" dirty="0">
              <a:latin typeface="AdiHaus" pitchFamily="2" charset="0"/>
              <a:ea typeface="宋体" panose="02010600030101010101" pitchFamily="2" charset="-122"/>
            </a:endParaRPr>
          </a:p>
        </p:txBody>
      </p:sp>
      <p:sp>
        <p:nvSpPr>
          <p:cNvPr id="1058" name="Rectangle 34"/>
          <p:cNvSpPr>
            <a:spLocks noChangeArrowheads="1"/>
          </p:cNvSpPr>
          <p:nvPr/>
        </p:nvSpPr>
        <p:spPr bwMode="auto">
          <a:xfrm>
            <a:off x="0" y="6567488"/>
            <a:ext cx="9753600" cy="96838"/>
          </a:xfrm>
          <a:prstGeom prst="rect">
            <a:avLst/>
          </a:prstGeom>
          <a:solidFill>
            <a:srgbClr val="666666"/>
          </a:solidFill>
          <a:ln w="9525">
            <a:noFill/>
            <a:miter lim="800000"/>
          </a:ln>
          <a:effectLst/>
        </p:spPr>
        <p:txBody>
          <a:bodyPr wrap="none" anchor="ctr"/>
          <a:p>
            <a:pPr lvl="0" eaLnBrk="1" hangingPunct="1"/>
            <a:endParaRPr lang="zh-CN" altLang="en-US" dirty="0">
              <a:latin typeface="AdiHaus" pitchFamily="2" charset="0"/>
              <a:ea typeface="宋体" panose="02010600030101010101" pitchFamily="2" charset="-122"/>
            </a:endParaRPr>
          </a:p>
        </p:txBody>
      </p:sp>
      <p:pic>
        <p:nvPicPr>
          <p:cNvPr id="1028" name="Picture 33" descr="adidasGroup_Logo_BWr"/>
          <p:cNvPicPr>
            <a:picLocks noChangeAspect="1"/>
          </p:cNvPicPr>
          <p:nvPr/>
        </p:nvPicPr>
        <p:blipFill>
          <a:blip r:embed="rId12"/>
          <a:stretch>
            <a:fillRect/>
          </a:stretch>
        </p:blipFill>
        <p:spPr>
          <a:xfrm>
            <a:off x="501650" y="6724650"/>
            <a:ext cx="879475" cy="449263"/>
          </a:xfrm>
          <a:prstGeom prst="rect">
            <a:avLst/>
          </a:prstGeom>
          <a:noFill/>
          <a:ln w="9525">
            <a:noFill/>
          </a:ln>
        </p:spPr>
      </p:pic>
      <p:sp>
        <p:nvSpPr>
          <p:cNvPr id="1063" name="Rectangle 39"/>
          <p:cNvSpPr>
            <a:spLocks noGrp="1" noChangeArrowheads="1"/>
          </p:cNvSpPr>
          <p:nvPr>
            <p:ph type="sldNum" sz="quarter" idx="4"/>
          </p:nvPr>
        </p:nvSpPr>
        <p:spPr bwMode="auto">
          <a:xfrm>
            <a:off x="7975600" y="6791325"/>
            <a:ext cx="1296988" cy="136525"/>
          </a:xfrm>
          <a:prstGeom prst="rect">
            <a:avLst/>
          </a:prstGeom>
          <a:solidFill>
            <a:srgbClr val="666666"/>
          </a:solidFill>
          <a:ln w="9525" algn="ctr">
            <a:noFill/>
            <a:miter lim="800000"/>
          </a:ln>
          <a:effectLst/>
        </p:spPr>
        <p:txBody>
          <a:bodyPr vert="horz" wrap="square" lIns="0" tIns="0" rIns="0" bIns="0" numCol="1" anchor="t" anchorCtr="0" compatLnSpc="1">
            <a:spAutoFit/>
          </a:bodyPr>
          <a:lstStyle>
            <a:lvl1pPr algn="r">
              <a:defRPr sz="900">
                <a:solidFill>
                  <a:schemeClr val="bg1"/>
                </a:solidFill>
                <a:ea typeface="宋体" panose="02010600030101010101" pitchFamily="2" charset="-122"/>
              </a:defRPr>
            </a:lvl1pPr>
          </a:lstStyle>
          <a:p>
            <a:pPr lvl="0" eaLnBrk="1" hangingPunct="1">
              <a:spcBef>
                <a:spcPct val="0"/>
              </a:spcBef>
              <a:buNone/>
            </a:pPr>
            <a:fld id="{9A0DB2DC-4C9A-4742-B13C-FB6460FD3503}" type="slidenum">
              <a:rPr lang="zh-CN" altLang="en-US" dirty="0">
                <a:latin typeface="AdiHaus" pitchFamily="2" charset="0"/>
              </a:rPr>
            </a:fld>
            <a:endParaRPr lang="zh-CN" altLang="en-US" dirty="0">
              <a:latin typeface="AdiHaus" pitchFamily="2" charset="0"/>
            </a:endParaRPr>
          </a:p>
        </p:txBody>
      </p:sp>
      <p:sp>
        <p:nvSpPr>
          <p:cNvPr id="1064" name="Rectangle 40"/>
          <p:cNvSpPr>
            <a:spLocks noGrp="1" noChangeArrowheads="1"/>
          </p:cNvSpPr>
          <p:nvPr>
            <p:ph type="ftr" sz="quarter" idx="3"/>
          </p:nvPr>
        </p:nvSpPr>
        <p:spPr bwMode="auto">
          <a:xfrm>
            <a:off x="4876800" y="7004050"/>
            <a:ext cx="4371975" cy="136525"/>
          </a:xfrm>
          <a:prstGeom prst="rect">
            <a:avLst/>
          </a:prstGeom>
          <a:solidFill>
            <a:srgbClr val="666666"/>
          </a:solidFill>
          <a:ln w="9525" algn="ctr">
            <a:noFill/>
            <a:miter lim="800000"/>
          </a:ln>
          <a:effectLst/>
        </p:spPr>
        <p:txBody>
          <a:bodyPr vert="horz" wrap="square" lIns="0" tIns="0" rIns="0" bIns="0" numCol="1" anchor="t" anchorCtr="0" compatLnSpc="1">
            <a:spAutoFit/>
          </a:bodyPr>
          <a:lstStyle>
            <a:lvl1pPr algn="r">
              <a:defRPr sz="900">
                <a:solidFill>
                  <a:schemeClr val="bg1"/>
                </a:solidFill>
                <a:ea typeface="宋体" panose="02010600030101010101" pitchFamily="2" charset="-122"/>
              </a:defRPr>
            </a:lvl1pPr>
          </a:lstStyle>
          <a:p>
            <a:pPr lvl="0" eaLnBrk="1" hangingPunct="1">
              <a:spcBef>
                <a:spcPct val="0"/>
              </a:spcBef>
              <a:buNone/>
            </a:pPr>
            <a:r>
              <a:rPr lang="zh-CN" altLang="en-US" dirty="0">
                <a:latin typeface="AdiHaus" pitchFamily="2" charset="0"/>
              </a:rPr>
              <a:t>View / Header and Footer</a:t>
            </a:r>
            <a:endParaRPr lang="en-US" altLang="zh-CN" sz="900">
              <a:solidFill>
                <a:schemeClr val="bg1"/>
              </a:solidFill>
              <a:latin typeface="AdiHaus" pitchFamily="2" charset="0"/>
              <a:ea typeface="宋体" panose="02010600030101010101" pitchFamily="2" charset="-122"/>
            </a:endParaRPr>
          </a:p>
        </p:txBody>
      </p:sp>
      <p:sp>
        <p:nvSpPr>
          <p:cNvPr id="1031" name="Rectangle 43"/>
          <p:cNvSpPr>
            <a:spLocks noGrp="1"/>
          </p:cNvSpPr>
          <p:nvPr>
            <p:ph type="title"/>
          </p:nvPr>
        </p:nvSpPr>
        <p:spPr>
          <a:xfrm>
            <a:off x="503238" y="241300"/>
            <a:ext cx="8745537" cy="396875"/>
          </a:xfrm>
          <a:prstGeom prst="rect">
            <a:avLst/>
          </a:prstGeom>
          <a:noFill/>
          <a:ln w="9525">
            <a:noFill/>
          </a:ln>
        </p:spPr>
        <p:txBody>
          <a:bodyPr lIns="0" tIns="0" rIns="0" bIns="0">
            <a:spAutoFit/>
          </a:bodyPr>
          <a:p>
            <a:pPr lvl="0"/>
            <a:r>
              <a:rPr lang="en-US" altLang="zh-CN" dirty="0"/>
              <a:t>Click to edit master title style</a:t>
            </a:r>
            <a:endParaRPr lang="en-US" altLang="zh-CN" dirty="0"/>
          </a:p>
        </p:txBody>
      </p:sp>
      <p:sp>
        <p:nvSpPr>
          <p:cNvPr id="1032" name="Rectangle 131"/>
          <p:cNvSpPr>
            <a:spLocks noGrp="1"/>
          </p:cNvSpPr>
          <p:nvPr>
            <p:ph type="body" idx="1"/>
          </p:nvPr>
        </p:nvSpPr>
        <p:spPr>
          <a:xfrm>
            <a:off x="503238" y="1352550"/>
            <a:ext cx="8778875" cy="5064125"/>
          </a:xfrm>
          <a:prstGeom prst="rect">
            <a:avLst/>
          </a:prstGeom>
          <a:noFill/>
          <a:ln w="9525">
            <a:noFill/>
          </a:ln>
        </p:spPr>
        <p:txBody>
          <a:bodyPr lIns="0" tIns="0" rIns="0" bIns="0"/>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92505" rtl="0" fontAlgn="base">
        <a:spcBef>
          <a:spcPct val="20000"/>
        </a:spcBef>
        <a:spcAft>
          <a:spcPct val="0"/>
        </a:spcAft>
        <a:defRPr sz="2600" b="1">
          <a:solidFill>
            <a:schemeClr val="tx1"/>
          </a:solidFill>
          <a:latin typeface="+mj-lt"/>
          <a:ea typeface="+mj-ea"/>
          <a:cs typeface="+mj-cs"/>
        </a:defRPr>
      </a:lvl1pPr>
      <a:lvl2pPr algn="l" defTabSz="992505" rtl="0" fontAlgn="base">
        <a:spcBef>
          <a:spcPct val="20000"/>
        </a:spcBef>
        <a:spcAft>
          <a:spcPct val="0"/>
        </a:spcAft>
        <a:defRPr sz="2600" b="1">
          <a:solidFill>
            <a:schemeClr val="tx1"/>
          </a:solidFill>
          <a:latin typeface="AdiHaus" pitchFamily="2" charset="0"/>
        </a:defRPr>
      </a:lvl2pPr>
      <a:lvl3pPr algn="l" defTabSz="992505" rtl="0" fontAlgn="base">
        <a:spcBef>
          <a:spcPct val="20000"/>
        </a:spcBef>
        <a:spcAft>
          <a:spcPct val="0"/>
        </a:spcAft>
        <a:defRPr sz="2600" b="1">
          <a:solidFill>
            <a:schemeClr val="tx1"/>
          </a:solidFill>
          <a:latin typeface="AdiHaus" pitchFamily="2" charset="0"/>
        </a:defRPr>
      </a:lvl3pPr>
      <a:lvl4pPr algn="l" defTabSz="992505" rtl="0" fontAlgn="base">
        <a:spcBef>
          <a:spcPct val="20000"/>
        </a:spcBef>
        <a:spcAft>
          <a:spcPct val="0"/>
        </a:spcAft>
        <a:defRPr sz="2600" b="1">
          <a:solidFill>
            <a:schemeClr val="tx1"/>
          </a:solidFill>
          <a:latin typeface="AdiHaus" pitchFamily="2" charset="0"/>
        </a:defRPr>
      </a:lvl4pPr>
      <a:lvl5pPr algn="l" defTabSz="992505" rtl="0" fontAlgn="base">
        <a:spcBef>
          <a:spcPct val="20000"/>
        </a:spcBef>
        <a:spcAft>
          <a:spcPct val="0"/>
        </a:spcAft>
        <a:defRPr sz="2600" b="1">
          <a:solidFill>
            <a:schemeClr val="tx1"/>
          </a:solidFill>
          <a:latin typeface="AdiHaus" pitchFamily="2" charset="0"/>
        </a:defRPr>
      </a:lvl5pPr>
      <a:lvl6pPr marL="457200" algn="l" defTabSz="992505" rtl="0" fontAlgn="base">
        <a:spcBef>
          <a:spcPct val="20000"/>
        </a:spcBef>
        <a:spcAft>
          <a:spcPct val="0"/>
        </a:spcAft>
        <a:defRPr sz="2600" b="1">
          <a:solidFill>
            <a:schemeClr val="tx1"/>
          </a:solidFill>
          <a:latin typeface="AdiHaus" pitchFamily="2" charset="0"/>
        </a:defRPr>
      </a:lvl6pPr>
      <a:lvl7pPr marL="914400" algn="l" defTabSz="992505" rtl="0" fontAlgn="base">
        <a:spcBef>
          <a:spcPct val="20000"/>
        </a:spcBef>
        <a:spcAft>
          <a:spcPct val="0"/>
        </a:spcAft>
        <a:defRPr sz="2600" b="1">
          <a:solidFill>
            <a:schemeClr val="tx1"/>
          </a:solidFill>
          <a:latin typeface="AdiHaus" pitchFamily="2" charset="0"/>
        </a:defRPr>
      </a:lvl7pPr>
      <a:lvl8pPr marL="1371600" algn="l" defTabSz="992505" rtl="0" fontAlgn="base">
        <a:spcBef>
          <a:spcPct val="20000"/>
        </a:spcBef>
        <a:spcAft>
          <a:spcPct val="0"/>
        </a:spcAft>
        <a:defRPr sz="2600" b="1">
          <a:solidFill>
            <a:schemeClr val="tx1"/>
          </a:solidFill>
          <a:latin typeface="AdiHaus" pitchFamily="2" charset="0"/>
        </a:defRPr>
      </a:lvl8pPr>
      <a:lvl9pPr marL="1828800" algn="l" defTabSz="992505" rtl="0" fontAlgn="base">
        <a:spcBef>
          <a:spcPct val="20000"/>
        </a:spcBef>
        <a:spcAft>
          <a:spcPct val="0"/>
        </a:spcAft>
        <a:defRPr sz="2600" b="1">
          <a:solidFill>
            <a:schemeClr val="tx1"/>
          </a:solidFill>
          <a:latin typeface="AdiHaus" pitchFamily="2" charset="0"/>
        </a:defRPr>
      </a:lvl9pPr>
    </p:titleStyle>
    <p:bodyStyle>
      <a:lvl1pPr algn="l" defTabSz="268605" rtl="0" fontAlgn="base">
        <a:spcBef>
          <a:spcPct val="20000"/>
        </a:spcBef>
        <a:spcAft>
          <a:spcPct val="0"/>
        </a:spcAft>
        <a:defRPr>
          <a:solidFill>
            <a:schemeClr val="tx1"/>
          </a:solidFill>
          <a:latin typeface="+mn-lt"/>
          <a:ea typeface="+mn-ea"/>
          <a:cs typeface="+mn-cs"/>
        </a:defRPr>
      </a:lvl1pPr>
      <a:lvl2pPr marL="184150" indent="-182880" algn="l" defTabSz="268605" rtl="0" fontAlgn="base">
        <a:spcBef>
          <a:spcPct val="20000"/>
        </a:spcBef>
        <a:spcAft>
          <a:spcPct val="0"/>
        </a:spcAft>
        <a:buChar char="•"/>
        <a:defRPr>
          <a:solidFill>
            <a:schemeClr val="tx1"/>
          </a:solidFill>
          <a:latin typeface="+mn-lt"/>
        </a:defRPr>
      </a:lvl2pPr>
      <a:lvl3pPr marL="360680" indent="-174625" algn="l" defTabSz="268605" rtl="0" fontAlgn="base">
        <a:spcBef>
          <a:spcPct val="20000"/>
        </a:spcBef>
        <a:spcAft>
          <a:spcPct val="0"/>
        </a:spcAft>
        <a:buChar char="-"/>
        <a:defRPr sz="1600">
          <a:solidFill>
            <a:schemeClr val="tx1"/>
          </a:solidFill>
          <a:latin typeface="+mn-lt"/>
        </a:defRPr>
      </a:lvl3pPr>
      <a:lvl4pPr marL="544830" indent="-182880" algn="l" defTabSz="268605" rtl="0" fontAlgn="base">
        <a:spcBef>
          <a:spcPct val="20000"/>
        </a:spcBef>
        <a:spcAft>
          <a:spcPct val="0"/>
        </a:spcAft>
        <a:buChar char="-"/>
        <a:defRPr sz="1600">
          <a:solidFill>
            <a:schemeClr val="tx1"/>
          </a:solidFill>
          <a:latin typeface="+mn-lt"/>
        </a:defRPr>
      </a:lvl4pPr>
      <a:lvl5pPr marL="720725" indent="-174625" algn="l" defTabSz="268605" rtl="0" fontAlgn="base">
        <a:spcBef>
          <a:spcPct val="20000"/>
        </a:spcBef>
        <a:spcAft>
          <a:spcPct val="0"/>
        </a:spcAft>
        <a:buChar char="-"/>
        <a:defRPr sz="1600">
          <a:solidFill>
            <a:schemeClr val="tx1"/>
          </a:solidFill>
          <a:latin typeface="+mn-lt"/>
        </a:defRPr>
      </a:lvl5pPr>
      <a:lvl6pPr marL="1177925" indent="-174625" algn="l" defTabSz="268605" rtl="0" fontAlgn="base">
        <a:spcBef>
          <a:spcPct val="20000"/>
        </a:spcBef>
        <a:spcAft>
          <a:spcPct val="0"/>
        </a:spcAft>
        <a:buChar char="-"/>
        <a:defRPr sz="1600">
          <a:solidFill>
            <a:schemeClr val="tx1"/>
          </a:solidFill>
          <a:latin typeface="+mn-lt"/>
        </a:defRPr>
      </a:lvl6pPr>
      <a:lvl7pPr marL="1635125" indent="-174625" algn="l" defTabSz="268605" rtl="0" fontAlgn="base">
        <a:spcBef>
          <a:spcPct val="20000"/>
        </a:spcBef>
        <a:spcAft>
          <a:spcPct val="0"/>
        </a:spcAft>
        <a:buChar char="-"/>
        <a:defRPr sz="1600">
          <a:solidFill>
            <a:schemeClr val="tx1"/>
          </a:solidFill>
          <a:latin typeface="+mn-lt"/>
        </a:defRPr>
      </a:lvl7pPr>
      <a:lvl8pPr marL="2092325" indent="-174625" algn="l" defTabSz="268605" rtl="0" fontAlgn="base">
        <a:spcBef>
          <a:spcPct val="20000"/>
        </a:spcBef>
        <a:spcAft>
          <a:spcPct val="0"/>
        </a:spcAft>
        <a:buChar char="-"/>
        <a:defRPr sz="1600">
          <a:solidFill>
            <a:schemeClr val="tx1"/>
          </a:solidFill>
          <a:latin typeface="+mn-lt"/>
        </a:defRPr>
      </a:lvl8pPr>
      <a:lvl9pPr marL="2549525" indent="-174625" algn="l" defTabSz="268605" rtl="0" fontAlgn="base">
        <a:spcBef>
          <a:spcPct val="20000"/>
        </a:spcBef>
        <a:spcAft>
          <a:spcPct val="0"/>
        </a:spcAft>
        <a:buChar char="-"/>
        <a:defRPr sz="16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2"/>
          <p:cNvSpPr>
            <a:spLocks noGrp="1"/>
          </p:cNvSpPr>
          <p:nvPr>
            <p:ph type="ctrTitle" hasCustomPrompt="1"/>
          </p:nvPr>
        </p:nvSpPr>
        <p:spPr>
          <a:solidFill>
            <a:srgbClr val="666666">
              <a:alpha val="100000"/>
            </a:srgbClr>
          </a:solidFill>
          <a:ln/>
        </p:spPr>
        <p:txBody>
          <a:bodyPr vert="horz" wrap="square" lIns="0" tIns="0" rIns="0" bIns="0" anchor="t">
            <a:spAutoFit/>
          </a:bodyPr>
          <a:p>
            <a:pPr defTabSz="992505" eaLnBrk="1" hangingPunct="1">
              <a:buClrTx/>
              <a:buSzTx/>
              <a:buFontTx/>
            </a:pPr>
            <a:r>
              <a:rPr lang="en-US" altLang="zh-CN">
                <a:latin typeface="+mj-lt"/>
                <a:ea typeface="宋体" panose="02010600030101010101" pitchFamily="2" charset="-122"/>
                <a:cs typeface="+mj-cs"/>
              </a:rPr>
              <a:t>Meeting Template</a:t>
            </a:r>
            <a:endParaRPr lang="en-US" altLang="zh-CN">
              <a:latin typeface="+mj-lt"/>
              <a:ea typeface="宋体" panose="02010600030101010101" pitchFamily="2" charset="-122"/>
              <a:cs typeface="+mj-cs"/>
            </a:endParaRPr>
          </a:p>
        </p:txBody>
      </p:sp>
      <p:sp>
        <p:nvSpPr>
          <p:cNvPr id="3075" name="Rectangle 3"/>
          <p:cNvSpPr>
            <a:spLocks noGrp="1"/>
          </p:cNvSpPr>
          <p:nvPr>
            <p:ph type="subTitle" idx="1" hasCustomPrompt="1"/>
          </p:nvPr>
        </p:nvSpPr>
        <p:spPr>
          <a:solidFill>
            <a:srgbClr val="666666">
              <a:alpha val="100000"/>
            </a:srgbClr>
          </a:solidFill>
          <a:ln/>
        </p:spPr>
        <p:txBody>
          <a:bodyPr vert="horz" wrap="square" lIns="0" tIns="0" rIns="0" bIns="0" anchor="t">
            <a:spAutoFit/>
          </a:bodyPr>
          <a:p>
            <a:pPr marL="0" indent="0" defTabSz="268605" eaLnBrk="1" hangingPunct="1">
              <a:buClrTx/>
              <a:buSzTx/>
              <a:buFontTx/>
            </a:pPr>
            <a:endParaRPr lang="en-US" altLang="zh-CN">
              <a:latin typeface="+mn-lt"/>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矩形 34817"/>
          <p:cNvSpPr/>
          <p:nvPr/>
        </p:nvSpPr>
        <p:spPr>
          <a:xfrm>
            <a:off x="5021263" y="1711325"/>
            <a:ext cx="4227512" cy="327025"/>
          </a:xfrm>
          <a:prstGeom prst="rect">
            <a:avLst/>
          </a:prstGeom>
          <a:solidFill>
            <a:srgbClr val="0D0C0D"/>
          </a:solidFill>
          <a:ln w="9525">
            <a:noFill/>
          </a:ln>
          <a:effectLst>
            <a:outerShdw dist="35921" dir="2699999" algn="ctr" rotWithShape="0">
              <a:schemeClr val="bg2"/>
            </a:outerShdw>
          </a:effectLst>
        </p:spPr>
        <p:txBody>
          <a:bodyPr/>
          <a:p>
            <a:endParaRPr lang="zh-CN" altLang="en-US"/>
          </a:p>
        </p:txBody>
      </p:sp>
      <p:sp>
        <p:nvSpPr>
          <p:cNvPr id="34819" name="矩形 34818"/>
          <p:cNvSpPr/>
          <p:nvPr/>
        </p:nvSpPr>
        <p:spPr>
          <a:xfrm>
            <a:off x="5021263" y="2311400"/>
            <a:ext cx="4227512" cy="327025"/>
          </a:xfrm>
          <a:prstGeom prst="rect">
            <a:avLst/>
          </a:prstGeom>
          <a:solidFill>
            <a:srgbClr val="0D0C0D"/>
          </a:solidFill>
          <a:ln w="9525">
            <a:noFill/>
          </a:ln>
          <a:effectLst>
            <a:outerShdw dist="35921" dir="2699999" algn="ctr" rotWithShape="0">
              <a:schemeClr val="bg2"/>
            </a:outerShdw>
          </a:effectLst>
        </p:spPr>
        <p:txBody>
          <a:bodyPr/>
          <a:p>
            <a:endParaRPr lang="zh-CN" altLang="en-US"/>
          </a:p>
        </p:txBody>
      </p:sp>
      <p:sp>
        <p:nvSpPr>
          <p:cNvPr id="34820" name="矩形 34819"/>
          <p:cNvSpPr/>
          <p:nvPr/>
        </p:nvSpPr>
        <p:spPr>
          <a:xfrm>
            <a:off x="5021263" y="2911475"/>
            <a:ext cx="4227512" cy="327025"/>
          </a:xfrm>
          <a:prstGeom prst="rect">
            <a:avLst/>
          </a:prstGeom>
          <a:solidFill>
            <a:srgbClr val="0D0C0D"/>
          </a:solidFill>
          <a:ln w="9525">
            <a:noFill/>
          </a:ln>
          <a:effectLst>
            <a:outerShdw dist="35921" dir="2699999" algn="ctr" rotWithShape="0">
              <a:schemeClr val="bg2"/>
            </a:outerShdw>
          </a:effectLst>
        </p:spPr>
        <p:txBody>
          <a:bodyPr/>
          <a:p>
            <a:endParaRPr lang="zh-CN" altLang="en-US"/>
          </a:p>
        </p:txBody>
      </p:sp>
      <p:sp>
        <p:nvSpPr>
          <p:cNvPr id="34821" name="矩形 34820"/>
          <p:cNvSpPr/>
          <p:nvPr/>
        </p:nvSpPr>
        <p:spPr>
          <a:xfrm>
            <a:off x="5021263" y="3511550"/>
            <a:ext cx="4227512" cy="327025"/>
          </a:xfrm>
          <a:prstGeom prst="rect">
            <a:avLst/>
          </a:prstGeom>
          <a:solidFill>
            <a:srgbClr val="0D0C0D"/>
          </a:solidFill>
          <a:ln w="9525">
            <a:noFill/>
          </a:ln>
          <a:effectLst>
            <a:outerShdw dist="35921" dir="2699999" algn="ctr" rotWithShape="0">
              <a:schemeClr val="bg2"/>
            </a:outerShdw>
          </a:effectLst>
        </p:spPr>
        <p:txBody>
          <a:bodyPr/>
          <a:p>
            <a:endParaRPr lang="zh-CN" altLang="en-US"/>
          </a:p>
        </p:txBody>
      </p:sp>
      <p:sp>
        <p:nvSpPr>
          <p:cNvPr id="34822" name="矩形 34821"/>
          <p:cNvSpPr/>
          <p:nvPr/>
        </p:nvSpPr>
        <p:spPr>
          <a:xfrm>
            <a:off x="501650" y="1706563"/>
            <a:ext cx="3727450" cy="327025"/>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34823" name="矩形 34822"/>
          <p:cNvSpPr/>
          <p:nvPr/>
        </p:nvSpPr>
        <p:spPr>
          <a:xfrm>
            <a:off x="501650" y="2306638"/>
            <a:ext cx="3727450" cy="327025"/>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34824" name="矩形 34823"/>
          <p:cNvSpPr/>
          <p:nvPr/>
        </p:nvSpPr>
        <p:spPr>
          <a:xfrm>
            <a:off x="501650" y="2906713"/>
            <a:ext cx="3727450" cy="327025"/>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34825" name="矩形 34824"/>
          <p:cNvSpPr/>
          <p:nvPr/>
        </p:nvSpPr>
        <p:spPr>
          <a:xfrm>
            <a:off x="501650" y="3506788"/>
            <a:ext cx="3727450" cy="327025"/>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34826" name="文本框 34825"/>
          <p:cNvSpPr txBox="1"/>
          <p:nvPr/>
        </p:nvSpPr>
        <p:spPr>
          <a:xfrm>
            <a:off x="665163" y="1281113"/>
            <a:ext cx="3563937" cy="279400"/>
          </a:xfrm>
          <a:prstGeom prst="rect">
            <a:avLst/>
          </a:prstGeom>
          <a:noFill/>
          <a:ln w="9525">
            <a:noFill/>
          </a:ln>
        </p:spPr>
        <p:txBody>
          <a:bodyPr lIns="0" tIns="0" rIns="0" bIns="0">
            <a:spAutoFit/>
          </a:bodyPr>
          <a:p>
            <a:pPr defTabSz="974725">
              <a:lnSpc>
                <a:spcPts val="2200"/>
              </a:lnSpc>
              <a:spcBef>
                <a:spcPct val="0"/>
              </a:spcBef>
              <a:spcAft>
                <a:spcPts val="1115"/>
              </a:spcAft>
              <a:buNone/>
            </a:pPr>
            <a:r>
              <a:rPr lang="en-US" altLang="zh-CN" err="1">
                <a:latin typeface="AdiHaus" pitchFamily="2" charset="0"/>
              </a:rPr>
              <a:t>Lorem ipsum dolor sit amet</a:t>
            </a:r>
            <a:r>
              <a:rPr lang="en-US" altLang="zh-CN">
                <a:latin typeface="AdiHaus" pitchFamily="2" charset="0"/>
              </a:rPr>
              <a:t>.</a:t>
            </a:r>
            <a:endParaRPr lang="en-US" altLang="zh-CN">
              <a:latin typeface="AdiHaus" pitchFamily="2" charset="0"/>
            </a:endParaRPr>
          </a:p>
        </p:txBody>
      </p:sp>
      <p:sp>
        <p:nvSpPr>
          <p:cNvPr id="34827" name="文本框 34826"/>
          <p:cNvSpPr txBox="1"/>
          <p:nvPr/>
        </p:nvSpPr>
        <p:spPr>
          <a:xfrm>
            <a:off x="5184775" y="1281113"/>
            <a:ext cx="4064000" cy="279400"/>
          </a:xfrm>
          <a:prstGeom prst="rect">
            <a:avLst/>
          </a:prstGeom>
          <a:noFill/>
          <a:ln w="9525">
            <a:noFill/>
          </a:ln>
        </p:spPr>
        <p:txBody>
          <a:bodyPr lIns="0" tIns="0" rIns="0" bIns="0">
            <a:spAutoFit/>
          </a:bodyPr>
          <a:p>
            <a:pPr defTabSz="974725">
              <a:lnSpc>
                <a:spcPts val="2200"/>
              </a:lnSpc>
              <a:spcBef>
                <a:spcPct val="0"/>
              </a:spcBef>
              <a:spcAft>
                <a:spcPts val="1115"/>
              </a:spcAft>
              <a:buNone/>
            </a:pPr>
            <a:r>
              <a:rPr lang="en-US" altLang="zh-CN" err="1">
                <a:latin typeface="AdiHaus" pitchFamily="2" charset="0"/>
              </a:rPr>
              <a:t>Lorem ipsum dolor sit amet</a:t>
            </a:r>
            <a:r>
              <a:rPr lang="en-US" altLang="zh-CN">
                <a:latin typeface="AdiHaus" pitchFamily="2" charset="0"/>
              </a:rPr>
              <a:t>.</a:t>
            </a:r>
            <a:endParaRPr lang="en-US" altLang="zh-CN">
              <a:latin typeface="AdiHaus" pitchFamily="2" charset="0"/>
            </a:endParaRPr>
          </a:p>
        </p:txBody>
      </p:sp>
      <p:sp>
        <p:nvSpPr>
          <p:cNvPr id="34828" name="矩形 34827"/>
          <p:cNvSpPr/>
          <p:nvPr/>
        </p:nvSpPr>
        <p:spPr>
          <a:xfrm>
            <a:off x="501650" y="4254500"/>
            <a:ext cx="8747125" cy="698500"/>
          </a:xfrm>
          <a:prstGeom prst="rect">
            <a:avLst/>
          </a:prstGeom>
          <a:solidFill>
            <a:srgbClr val="969696"/>
          </a:solidFill>
          <a:ln w="9525">
            <a:noFill/>
          </a:ln>
          <a:effectLst>
            <a:outerShdw dist="35921" dir="2699999" algn="ctr" rotWithShape="0">
              <a:srgbClr val="808080"/>
            </a:outerShdw>
          </a:effectLst>
        </p:spPr>
        <p:txBody>
          <a:bodyPr/>
          <a:p>
            <a:endParaRPr lang="zh-CN" altLang="en-US"/>
          </a:p>
        </p:txBody>
      </p:sp>
      <p:sp>
        <p:nvSpPr>
          <p:cNvPr id="34829" name="文本框 34828"/>
          <p:cNvSpPr txBox="1"/>
          <p:nvPr/>
        </p:nvSpPr>
        <p:spPr>
          <a:xfrm>
            <a:off x="665163" y="1743075"/>
            <a:ext cx="2979737" cy="254000"/>
          </a:xfrm>
          <a:prstGeom prst="rect">
            <a:avLst/>
          </a:prstGeom>
          <a:noFill/>
          <a:ln w="9525">
            <a:noFill/>
          </a:ln>
        </p:spPr>
        <p:txBody>
          <a:bodyPr lIns="0" tIns="0" rIns="0" bIns="0">
            <a:spAutoFit/>
          </a:bodyPr>
          <a:p>
            <a:pPr defTabSz="974725">
              <a:lnSpc>
                <a:spcPts val="2000"/>
              </a:lnSpc>
              <a:spcBef>
                <a:spcPct val="0"/>
              </a:spcBef>
              <a:spcAft>
                <a:spcPts val="1000"/>
              </a:spcAft>
              <a:buNone/>
            </a:pPr>
            <a:r>
              <a:rPr lang="en-US" altLang="zh-CN" sz="1600" err="1">
                <a:latin typeface="AdiHaus" pitchFamily="2" charset="0"/>
              </a:rPr>
              <a:t>Lorem ipsum dolor sit amet</a:t>
            </a:r>
            <a:r>
              <a:rPr lang="en-US" altLang="zh-CN" sz="1600">
                <a:latin typeface="AdiHaus" pitchFamily="2" charset="0"/>
              </a:rPr>
              <a:t>.</a:t>
            </a:r>
            <a:endParaRPr lang="en-US" altLang="zh-CN" sz="1600">
              <a:latin typeface="AdiHaus" pitchFamily="2" charset="0"/>
            </a:endParaRPr>
          </a:p>
        </p:txBody>
      </p:sp>
      <p:sp>
        <p:nvSpPr>
          <p:cNvPr id="34830" name="文本框 34829"/>
          <p:cNvSpPr txBox="1"/>
          <p:nvPr/>
        </p:nvSpPr>
        <p:spPr>
          <a:xfrm>
            <a:off x="665163" y="2343150"/>
            <a:ext cx="2976562" cy="254000"/>
          </a:xfrm>
          <a:prstGeom prst="rect">
            <a:avLst/>
          </a:prstGeom>
          <a:noFill/>
          <a:ln w="9525">
            <a:noFill/>
          </a:ln>
        </p:spPr>
        <p:txBody>
          <a:bodyPr lIns="0" tIns="0" rIns="0" bIns="0">
            <a:spAutoFit/>
          </a:bodyPr>
          <a:p>
            <a:pPr defTabSz="974725">
              <a:lnSpc>
                <a:spcPts val="2000"/>
              </a:lnSpc>
              <a:spcBef>
                <a:spcPct val="0"/>
              </a:spcBef>
              <a:spcAft>
                <a:spcPts val="1000"/>
              </a:spcAft>
              <a:buNone/>
            </a:pPr>
            <a:r>
              <a:rPr lang="en-US" altLang="zh-CN" sz="1600" err="1">
                <a:latin typeface="AdiHaus" pitchFamily="2" charset="0"/>
              </a:rPr>
              <a:t>Lorem ipsum dolor sit amet</a:t>
            </a:r>
            <a:r>
              <a:rPr lang="en-US" altLang="zh-CN" sz="1600">
                <a:latin typeface="AdiHaus" pitchFamily="2" charset="0"/>
              </a:rPr>
              <a:t>.</a:t>
            </a:r>
            <a:endParaRPr lang="en-US" altLang="zh-CN" sz="1600">
              <a:latin typeface="AdiHaus" pitchFamily="2" charset="0"/>
            </a:endParaRPr>
          </a:p>
        </p:txBody>
      </p:sp>
      <p:sp>
        <p:nvSpPr>
          <p:cNvPr id="34831" name="文本框 34830"/>
          <p:cNvSpPr txBox="1"/>
          <p:nvPr/>
        </p:nvSpPr>
        <p:spPr>
          <a:xfrm>
            <a:off x="665163" y="2943225"/>
            <a:ext cx="2976562" cy="254000"/>
          </a:xfrm>
          <a:prstGeom prst="rect">
            <a:avLst/>
          </a:prstGeom>
          <a:noFill/>
          <a:ln w="9525">
            <a:noFill/>
          </a:ln>
        </p:spPr>
        <p:txBody>
          <a:bodyPr lIns="0" tIns="0" rIns="0" bIns="0">
            <a:spAutoFit/>
          </a:bodyPr>
          <a:p>
            <a:pPr defTabSz="974725">
              <a:lnSpc>
                <a:spcPts val="2000"/>
              </a:lnSpc>
              <a:spcBef>
                <a:spcPct val="0"/>
              </a:spcBef>
              <a:spcAft>
                <a:spcPts val="1000"/>
              </a:spcAft>
              <a:buNone/>
            </a:pPr>
            <a:r>
              <a:rPr lang="en-US" altLang="zh-CN" sz="1600" err="1">
                <a:latin typeface="AdiHaus" pitchFamily="2" charset="0"/>
              </a:rPr>
              <a:t>Lorem ipsum dolor sit amet</a:t>
            </a:r>
            <a:r>
              <a:rPr lang="en-US" altLang="zh-CN" sz="1600">
                <a:latin typeface="AdiHaus" pitchFamily="2" charset="0"/>
              </a:rPr>
              <a:t>.</a:t>
            </a:r>
            <a:endParaRPr lang="en-US" altLang="zh-CN" sz="1600">
              <a:latin typeface="AdiHaus" pitchFamily="2" charset="0"/>
            </a:endParaRPr>
          </a:p>
        </p:txBody>
      </p:sp>
      <p:sp>
        <p:nvSpPr>
          <p:cNvPr id="34832" name="文本框 34831"/>
          <p:cNvSpPr txBox="1"/>
          <p:nvPr/>
        </p:nvSpPr>
        <p:spPr>
          <a:xfrm>
            <a:off x="665163" y="3543300"/>
            <a:ext cx="2976562" cy="254000"/>
          </a:xfrm>
          <a:prstGeom prst="rect">
            <a:avLst/>
          </a:prstGeom>
          <a:noFill/>
          <a:ln w="9525">
            <a:noFill/>
          </a:ln>
        </p:spPr>
        <p:txBody>
          <a:bodyPr lIns="0" tIns="0" rIns="0" bIns="0">
            <a:spAutoFit/>
          </a:bodyPr>
          <a:p>
            <a:pPr defTabSz="974725">
              <a:lnSpc>
                <a:spcPts val="2000"/>
              </a:lnSpc>
              <a:spcBef>
                <a:spcPct val="0"/>
              </a:spcBef>
              <a:spcAft>
                <a:spcPts val="1000"/>
              </a:spcAft>
              <a:buNone/>
            </a:pPr>
            <a:r>
              <a:rPr lang="en-US" altLang="zh-CN" sz="1600" err="1">
                <a:latin typeface="AdiHaus" pitchFamily="2" charset="0"/>
              </a:rPr>
              <a:t>Lorem ipsum dolor sit amet</a:t>
            </a:r>
            <a:r>
              <a:rPr lang="en-US" altLang="zh-CN" sz="1600">
                <a:latin typeface="AdiHaus" pitchFamily="2" charset="0"/>
              </a:rPr>
              <a:t>.</a:t>
            </a:r>
            <a:endParaRPr lang="en-US" altLang="zh-CN" sz="1600">
              <a:latin typeface="AdiHaus" pitchFamily="2" charset="0"/>
            </a:endParaRPr>
          </a:p>
        </p:txBody>
      </p:sp>
      <p:sp>
        <p:nvSpPr>
          <p:cNvPr id="34833" name="文本框 34832"/>
          <p:cNvSpPr txBox="1"/>
          <p:nvPr/>
        </p:nvSpPr>
        <p:spPr>
          <a:xfrm>
            <a:off x="5189538" y="1747838"/>
            <a:ext cx="3479800" cy="254000"/>
          </a:xfrm>
          <a:prstGeom prst="rect">
            <a:avLst/>
          </a:prstGeom>
          <a:noFill/>
          <a:ln w="9525">
            <a:noFill/>
          </a:ln>
        </p:spPr>
        <p:txBody>
          <a:bodyPr lIns="0" tIns="0" rIns="0" bIns="0">
            <a:spAutoFit/>
          </a:bodyPr>
          <a:p>
            <a:pPr defTabSz="974725">
              <a:lnSpc>
                <a:spcPts val="2000"/>
              </a:lnSpc>
              <a:spcBef>
                <a:spcPct val="0"/>
              </a:spcBef>
              <a:spcAft>
                <a:spcPts val="1000"/>
              </a:spcAft>
              <a:buNone/>
            </a:pPr>
            <a:r>
              <a:rPr lang="en-US" altLang="zh-CN" sz="1600" err="1">
                <a:solidFill>
                  <a:schemeClr val="bg1"/>
                </a:solidFill>
                <a:latin typeface="AdiHaus" pitchFamily="2" charset="0"/>
              </a:rPr>
              <a:t>Lorem ipsum dolor sit amet</a:t>
            </a:r>
            <a:r>
              <a:rPr lang="en-US" altLang="zh-CN" sz="1600">
                <a:solidFill>
                  <a:schemeClr val="bg1"/>
                </a:solidFill>
                <a:latin typeface="AdiHaus" pitchFamily="2" charset="0"/>
              </a:rPr>
              <a:t>.</a:t>
            </a:r>
            <a:endParaRPr lang="en-US" altLang="zh-CN" sz="1600">
              <a:solidFill>
                <a:schemeClr val="bg1"/>
              </a:solidFill>
              <a:latin typeface="AdiHaus" pitchFamily="2" charset="0"/>
            </a:endParaRPr>
          </a:p>
        </p:txBody>
      </p:sp>
      <p:sp>
        <p:nvSpPr>
          <p:cNvPr id="34834" name="文本框 34833"/>
          <p:cNvSpPr txBox="1"/>
          <p:nvPr/>
        </p:nvSpPr>
        <p:spPr>
          <a:xfrm>
            <a:off x="5189538" y="2347913"/>
            <a:ext cx="3479800" cy="254000"/>
          </a:xfrm>
          <a:prstGeom prst="rect">
            <a:avLst/>
          </a:prstGeom>
          <a:noFill/>
          <a:ln w="9525">
            <a:noFill/>
          </a:ln>
        </p:spPr>
        <p:txBody>
          <a:bodyPr lIns="0" tIns="0" rIns="0" bIns="0">
            <a:spAutoFit/>
          </a:bodyPr>
          <a:p>
            <a:pPr defTabSz="974725">
              <a:lnSpc>
                <a:spcPts val="2000"/>
              </a:lnSpc>
              <a:spcBef>
                <a:spcPct val="0"/>
              </a:spcBef>
              <a:spcAft>
                <a:spcPts val="1000"/>
              </a:spcAft>
              <a:buNone/>
            </a:pPr>
            <a:r>
              <a:rPr lang="en-US" altLang="zh-CN" sz="1600" err="1">
                <a:solidFill>
                  <a:schemeClr val="bg1"/>
                </a:solidFill>
                <a:latin typeface="AdiHaus" pitchFamily="2" charset="0"/>
              </a:rPr>
              <a:t>Lorem ipsum dolor sit amet</a:t>
            </a:r>
            <a:r>
              <a:rPr lang="en-US" altLang="zh-CN" sz="1600">
                <a:solidFill>
                  <a:schemeClr val="bg1"/>
                </a:solidFill>
                <a:latin typeface="AdiHaus" pitchFamily="2" charset="0"/>
              </a:rPr>
              <a:t>.</a:t>
            </a:r>
            <a:endParaRPr lang="en-US" altLang="zh-CN" sz="1600">
              <a:solidFill>
                <a:schemeClr val="bg1"/>
              </a:solidFill>
              <a:latin typeface="AdiHaus" pitchFamily="2" charset="0"/>
            </a:endParaRPr>
          </a:p>
        </p:txBody>
      </p:sp>
      <p:sp>
        <p:nvSpPr>
          <p:cNvPr id="34835" name="文本框 34834"/>
          <p:cNvSpPr txBox="1"/>
          <p:nvPr/>
        </p:nvSpPr>
        <p:spPr>
          <a:xfrm>
            <a:off x="5189538" y="2947988"/>
            <a:ext cx="3479800" cy="254000"/>
          </a:xfrm>
          <a:prstGeom prst="rect">
            <a:avLst/>
          </a:prstGeom>
          <a:noFill/>
          <a:ln w="9525">
            <a:noFill/>
          </a:ln>
        </p:spPr>
        <p:txBody>
          <a:bodyPr lIns="0" tIns="0" rIns="0" bIns="0">
            <a:spAutoFit/>
          </a:bodyPr>
          <a:p>
            <a:pPr defTabSz="974725">
              <a:lnSpc>
                <a:spcPts val="2000"/>
              </a:lnSpc>
              <a:spcBef>
                <a:spcPct val="0"/>
              </a:spcBef>
              <a:spcAft>
                <a:spcPts val="1000"/>
              </a:spcAft>
              <a:buNone/>
            </a:pPr>
            <a:r>
              <a:rPr lang="en-US" altLang="zh-CN" sz="1600" err="1">
                <a:solidFill>
                  <a:schemeClr val="bg1"/>
                </a:solidFill>
                <a:latin typeface="AdiHaus" pitchFamily="2" charset="0"/>
              </a:rPr>
              <a:t>Lorem ipsum dolor sit amet</a:t>
            </a:r>
            <a:r>
              <a:rPr lang="en-US" altLang="zh-CN" sz="1600">
                <a:solidFill>
                  <a:schemeClr val="bg1"/>
                </a:solidFill>
                <a:latin typeface="AdiHaus" pitchFamily="2" charset="0"/>
              </a:rPr>
              <a:t>.</a:t>
            </a:r>
            <a:endParaRPr lang="en-US" altLang="zh-CN" sz="1600">
              <a:solidFill>
                <a:schemeClr val="bg1"/>
              </a:solidFill>
              <a:latin typeface="AdiHaus" pitchFamily="2" charset="0"/>
            </a:endParaRPr>
          </a:p>
        </p:txBody>
      </p:sp>
      <p:sp>
        <p:nvSpPr>
          <p:cNvPr id="34836" name="文本框 34835"/>
          <p:cNvSpPr txBox="1"/>
          <p:nvPr/>
        </p:nvSpPr>
        <p:spPr>
          <a:xfrm>
            <a:off x="5189538" y="3548063"/>
            <a:ext cx="3479800" cy="254000"/>
          </a:xfrm>
          <a:prstGeom prst="rect">
            <a:avLst/>
          </a:prstGeom>
          <a:noFill/>
          <a:ln w="9525">
            <a:noFill/>
          </a:ln>
        </p:spPr>
        <p:txBody>
          <a:bodyPr lIns="0" tIns="0" rIns="0" bIns="0">
            <a:spAutoFit/>
          </a:bodyPr>
          <a:p>
            <a:pPr defTabSz="974725">
              <a:lnSpc>
                <a:spcPts val="2000"/>
              </a:lnSpc>
              <a:spcBef>
                <a:spcPct val="0"/>
              </a:spcBef>
              <a:spcAft>
                <a:spcPts val="1000"/>
              </a:spcAft>
              <a:buNone/>
            </a:pPr>
            <a:r>
              <a:rPr lang="en-US" altLang="zh-CN" sz="1600" err="1">
                <a:solidFill>
                  <a:schemeClr val="bg1"/>
                </a:solidFill>
                <a:latin typeface="AdiHaus" pitchFamily="2" charset="0"/>
              </a:rPr>
              <a:t>Lorem ipsum dolor sit amet</a:t>
            </a:r>
            <a:r>
              <a:rPr lang="en-US" altLang="zh-CN" sz="1600">
                <a:solidFill>
                  <a:schemeClr val="bg1"/>
                </a:solidFill>
                <a:latin typeface="AdiHaus" pitchFamily="2" charset="0"/>
              </a:rPr>
              <a:t>.</a:t>
            </a:r>
            <a:endParaRPr lang="en-US" altLang="zh-CN" sz="1600">
              <a:solidFill>
                <a:schemeClr val="bg1"/>
              </a:solidFill>
              <a:latin typeface="AdiHaus" pitchFamily="2" charset="0"/>
            </a:endParaRPr>
          </a:p>
        </p:txBody>
      </p:sp>
      <p:sp>
        <p:nvSpPr>
          <p:cNvPr id="34837" name="文本框 34836"/>
          <p:cNvSpPr txBox="1"/>
          <p:nvPr/>
        </p:nvSpPr>
        <p:spPr>
          <a:xfrm>
            <a:off x="989013" y="4322763"/>
            <a:ext cx="7704137" cy="279400"/>
          </a:xfrm>
          <a:prstGeom prst="rect">
            <a:avLst/>
          </a:prstGeom>
          <a:noFill/>
          <a:ln w="9525">
            <a:noFill/>
          </a:ln>
        </p:spPr>
        <p:txBody>
          <a:bodyPr lIns="0" tIns="0" rIns="0" bIns="0">
            <a:spAutoFit/>
          </a:bodyPr>
          <a:p>
            <a:pPr algn="ctr" defTabSz="974725">
              <a:lnSpc>
                <a:spcPts val="2200"/>
              </a:lnSpc>
              <a:spcBef>
                <a:spcPct val="0"/>
              </a:spcBef>
              <a:spcAft>
                <a:spcPts val="1115"/>
              </a:spcAft>
              <a:buNone/>
            </a:pPr>
            <a:r>
              <a:rPr lang="en-US" altLang="zh-CN" b="1" err="1">
                <a:solidFill>
                  <a:schemeClr val="bg1"/>
                </a:solidFill>
                <a:latin typeface="AdiHaus" pitchFamily="2" charset="0"/>
              </a:rPr>
              <a:t>Lorem ipsum dolor sit amet, consectetuer adipiscing</a:t>
            </a:r>
            <a:r>
              <a:rPr lang="en-US" altLang="zh-CN" b="1">
                <a:solidFill>
                  <a:schemeClr val="bg1"/>
                </a:solidFill>
                <a:latin typeface="AdiHaus" pitchFamily="2" charset="0"/>
              </a:rPr>
              <a:t>…</a:t>
            </a:r>
            <a:endParaRPr lang="en-US" altLang="zh-CN" b="1">
              <a:solidFill>
                <a:schemeClr val="bg1"/>
              </a:solidFill>
              <a:latin typeface="AdiHaus" pitchFamily="2" charset="0"/>
            </a:endParaRPr>
          </a:p>
        </p:txBody>
      </p:sp>
      <p:sp>
        <p:nvSpPr>
          <p:cNvPr id="34838" name="文本框 34837"/>
          <p:cNvSpPr txBox="1"/>
          <p:nvPr/>
        </p:nvSpPr>
        <p:spPr>
          <a:xfrm>
            <a:off x="989013" y="4602163"/>
            <a:ext cx="7704137" cy="254000"/>
          </a:xfrm>
          <a:prstGeom prst="rect">
            <a:avLst/>
          </a:prstGeom>
          <a:noFill/>
          <a:ln w="9525">
            <a:noFill/>
          </a:ln>
        </p:spPr>
        <p:txBody>
          <a:bodyPr lIns="0" tIns="0" rIns="0" bIns="0">
            <a:spAutoFit/>
          </a:bodyPr>
          <a:p>
            <a:pPr algn="ctr" defTabSz="974725">
              <a:lnSpc>
                <a:spcPts val="2000"/>
              </a:lnSpc>
              <a:spcBef>
                <a:spcPct val="0"/>
              </a:spcBef>
              <a:spcAft>
                <a:spcPts val="1000"/>
              </a:spcAft>
              <a:buNone/>
            </a:pPr>
            <a:r>
              <a:rPr lang="en-US" altLang="zh-CN" sz="1600" err="1">
                <a:solidFill>
                  <a:schemeClr val="bg1"/>
                </a:solidFill>
                <a:latin typeface="AdiHaus" pitchFamily="2" charset="0"/>
              </a:rPr>
              <a:t>…Lorem ipsum dolor sit amet, consectetuer adipiscing elit</a:t>
            </a:r>
            <a:r>
              <a:rPr lang="en-US" altLang="zh-CN" sz="1600">
                <a:solidFill>
                  <a:schemeClr val="bg1"/>
                </a:solidFill>
                <a:latin typeface="AdiHaus" pitchFamily="2" charset="0"/>
              </a:rPr>
              <a:t>.</a:t>
            </a:r>
            <a:endParaRPr lang="en-US" altLang="zh-CN" sz="1600">
              <a:solidFill>
                <a:schemeClr val="bg1"/>
              </a:solidFill>
              <a:latin typeface="AdiHaus" pitchFamily="2" charset="0"/>
            </a:endParaRPr>
          </a:p>
        </p:txBody>
      </p:sp>
      <p:sp>
        <p:nvSpPr>
          <p:cNvPr id="34839" name="右箭头 34838"/>
          <p:cNvSpPr/>
          <p:nvPr/>
        </p:nvSpPr>
        <p:spPr>
          <a:xfrm>
            <a:off x="4368800" y="1700213"/>
            <a:ext cx="576263" cy="360362"/>
          </a:xfrm>
          <a:prstGeom prst="rightArrow">
            <a:avLst>
              <a:gd name="adj1" fmla="val 58592"/>
              <a:gd name="adj2" fmla="val 60352"/>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34840" name="右箭头 34839"/>
          <p:cNvSpPr/>
          <p:nvPr/>
        </p:nvSpPr>
        <p:spPr>
          <a:xfrm>
            <a:off x="4367213" y="2303463"/>
            <a:ext cx="576262" cy="360362"/>
          </a:xfrm>
          <a:prstGeom prst="rightArrow">
            <a:avLst>
              <a:gd name="adj1" fmla="val 58592"/>
              <a:gd name="adj2" fmla="val 60351"/>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34841" name="右箭头 34840"/>
          <p:cNvSpPr/>
          <p:nvPr/>
        </p:nvSpPr>
        <p:spPr>
          <a:xfrm>
            <a:off x="4367213" y="2908300"/>
            <a:ext cx="576262" cy="360363"/>
          </a:xfrm>
          <a:prstGeom prst="rightArrow">
            <a:avLst>
              <a:gd name="adj1" fmla="val 58592"/>
              <a:gd name="adj2" fmla="val 60351"/>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34842" name="右箭头 34841"/>
          <p:cNvSpPr/>
          <p:nvPr/>
        </p:nvSpPr>
        <p:spPr>
          <a:xfrm>
            <a:off x="4365625" y="3513138"/>
            <a:ext cx="576263" cy="360362"/>
          </a:xfrm>
          <a:prstGeom prst="rightArrow">
            <a:avLst>
              <a:gd name="adj1" fmla="val 58592"/>
              <a:gd name="adj2" fmla="val 60352"/>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34843" name="标题 34842"/>
          <p:cNvSpPr>
            <a:spLocks noGrp="1"/>
          </p:cNvSpPr>
          <p:nvPr>
            <p:ph type="title"/>
          </p:nvPr>
        </p:nvSpPr>
        <p:spPr>
          <a:ln/>
        </p:spPr>
        <p:txBody>
          <a:bodyPr lIns="0" tIns="0" rIns="0" bIns="0">
            <a:spAutoFit/>
          </a:bodyPr>
          <a:p/>
        </p:txBody>
      </p:sp>
      <p:sp>
        <p:nvSpPr>
          <p:cNvPr id="34844" name="文本框 34843"/>
          <p:cNvSpPr txBox="1"/>
          <p:nvPr/>
        </p:nvSpPr>
        <p:spPr>
          <a:xfrm>
            <a:off x="501650" y="733425"/>
            <a:ext cx="8785225" cy="279400"/>
          </a:xfrm>
          <a:prstGeom prst="rect">
            <a:avLst/>
          </a:prstGeom>
          <a:noFill/>
          <a:ln w="9525">
            <a:noFill/>
          </a:ln>
        </p:spPr>
        <p:txBody>
          <a:bodyPr lIns="0" tIns="0" rIns="0" bIns="0">
            <a:spAutoFit/>
          </a:bodyPr>
          <a:p>
            <a:pPr defTabSz="992505">
              <a:lnSpc>
                <a:spcPts val="2200"/>
              </a:lnSpc>
              <a:spcBef>
                <a:spcPct val="0"/>
              </a:spcBef>
              <a:spcAft>
                <a:spcPts val="1100"/>
              </a:spcAft>
              <a:buNone/>
            </a:pPr>
            <a:r>
              <a:rPr lang="en-US" altLang="zh-CN" err="1">
                <a:latin typeface="AdiHaus" pitchFamily="2" charset="0"/>
              </a:rPr>
              <a:t>Subheadline</a:t>
            </a:r>
            <a:endParaRPr lang="en-US" altLang="zh-CN">
              <a:latin typeface="AdiHaus" pitchFamily="2"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矩形 49153"/>
          <p:cNvSpPr/>
          <p:nvPr/>
        </p:nvSpPr>
        <p:spPr>
          <a:xfrm>
            <a:off x="501650" y="4040188"/>
            <a:ext cx="512763" cy="2114550"/>
          </a:xfrm>
          <a:prstGeom prst="rect">
            <a:avLst/>
          </a:prstGeom>
          <a:solidFill>
            <a:srgbClr val="969696"/>
          </a:solidFill>
          <a:ln w="9525">
            <a:noFill/>
          </a:ln>
          <a:effectLst>
            <a:outerShdw dist="35921" dir="2699999" algn="ctr" rotWithShape="0">
              <a:srgbClr val="808080"/>
            </a:outerShdw>
          </a:effectLst>
        </p:spPr>
        <p:txBody>
          <a:bodyPr/>
          <a:p>
            <a:endParaRPr lang="zh-CN" altLang="en-US"/>
          </a:p>
        </p:txBody>
      </p:sp>
      <p:sp>
        <p:nvSpPr>
          <p:cNvPr id="49155" name="矩形 49154"/>
          <p:cNvSpPr/>
          <p:nvPr/>
        </p:nvSpPr>
        <p:spPr>
          <a:xfrm>
            <a:off x="501650" y="1862138"/>
            <a:ext cx="512763" cy="2111375"/>
          </a:xfrm>
          <a:prstGeom prst="rect">
            <a:avLst/>
          </a:prstGeom>
          <a:solidFill>
            <a:srgbClr val="969696"/>
          </a:solidFill>
          <a:ln w="9525">
            <a:noFill/>
          </a:ln>
          <a:effectLst>
            <a:outerShdw dist="35921" dir="2699999" algn="ctr" rotWithShape="0">
              <a:srgbClr val="808080"/>
            </a:outerShdw>
          </a:effectLst>
        </p:spPr>
        <p:txBody>
          <a:bodyPr/>
          <a:p>
            <a:endParaRPr lang="zh-CN" altLang="en-US"/>
          </a:p>
        </p:txBody>
      </p:sp>
      <p:sp>
        <p:nvSpPr>
          <p:cNvPr id="49156" name="矩形 49155"/>
          <p:cNvSpPr/>
          <p:nvPr/>
        </p:nvSpPr>
        <p:spPr>
          <a:xfrm>
            <a:off x="8289925" y="1354138"/>
            <a:ext cx="958850" cy="504825"/>
          </a:xfrm>
          <a:prstGeom prst="rect">
            <a:avLst/>
          </a:prstGeom>
          <a:solidFill>
            <a:schemeClr val="tx1"/>
          </a:solidFill>
          <a:ln w="9525">
            <a:noFill/>
          </a:ln>
          <a:effectLst>
            <a:outerShdw dist="35921" dir="2699999" algn="ctr" rotWithShape="0">
              <a:srgbClr val="808080"/>
            </a:outerShdw>
          </a:effectLst>
        </p:spPr>
        <p:txBody>
          <a:bodyPr/>
          <a:p>
            <a:endParaRPr lang="zh-CN" altLang="en-US"/>
          </a:p>
        </p:txBody>
      </p:sp>
      <p:sp>
        <p:nvSpPr>
          <p:cNvPr id="49157" name="文本框 49156"/>
          <p:cNvSpPr txBox="1"/>
          <p:nvPr/>
        </p:nvSpPr>
        <p:spPr>
          <a:xfrm>
            <a:off x="8524875" y="1414463"/>
            <a:ext cx="508000" cy="3556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 ipsum</a:t>
            </a:r>
            <a:endParaRPr lang="en-US" altLang="zh-CN" sz="1200">
              <a:solidFill>
                <a:schemeClr val="bg1"/>
              </a:solidFill>
              <a:latin typeface="AdiHaus" pitchFamily="2" charset="0"/>
            </a:endParaRPr>
          </a:p>
        </p:txBody>
      </p:sp>
      <p:sp>
        <p:nvSpPr>
          <p:cNvPr id="49158" name="矩形 49157"/>
          <p:cNvSpPr/>
          <p:nvPr/>
        </p:nvSpPr>
        <p:spPr>
          <a:xfrm>
            <a:off x="7248525" y="1354138"/>
            <a:ext cx="987425" cy="504825"/>
          </a:xfrm>
          <a:prstGeom prst="rect">
            <a:avLst/>
          </a:prstGeom>
          <a:solidFill>
            <a:schemeClr val="tx1"/>
          </a:solidFill>
          <a:ln w="9525">
            <a:noFill/>
          </a:ln>
          <a:effectLst>
            <a:outerShdw dist="35921" dir="2699999" algn="ctr" rotWithShape="0">
              <a:srgbClr val="808080"/>
            </a:outerShdw>
          </a:effectLst>
        </p:spPr>
        <p:txBody>
          <a:bodyPr/>
          <a:p>
            <a:endParaRPr lang="zh-CN" altLang="en-US"/>
          </a:p>
        </p:txBody>
      </p:sp>
      <p:sp>
        <p:nvSpPr>
          <p:cNvPr id="49159" name="矩形 49158"/>
          <p:cNvSpPr/>
          <p:nvPr/>
        </p:nvSpPr>
        <p:spPr>
          <a:xfrm>
            <a:off x="7250113" y="1858963"/>
            <a:ext cx="987425" cy="2112962"/>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9160" name="文本框 49159"/>
          <p:cNvSpPr txBox="1"/>
          <p:nvPr/>
        </p:nvSpPr>
        <p:spPr>
          <a:xfrm>
            <a:off x="7308850" y="2081213"/>
            <a:ext cx="869950" cy="5334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 ipsum</a:t>
            </a:r>
            <a:r>
              <a:rPr lang="en-US" altLang="zh-CN" sz="1200">
                <a:latin typeface="AdiHaus" pitchFamily="2" charset="0"/>
              </a:rPr>
              <a:t> </a:t>
            </a:r>
            <a:br>
              <a:rPr lang="en-US" altLang="zh-CN" sz="1200">
                <a:latin typeface="AdiHaus" pitchFamily="2" charset="0"/>
              </a:rPr>
            </a:br>
            <a:r>
              <a:rPr lang="en-US" altLang="zh-CN" sz="1200">
                <a:latin typeface="AdiHaus" pitchFamily="2" charset="0"/>
              </a:rPr>
              <a:t>dolor</a:t>
            </a:r>
            <a:endParaRPr lang="en-US" altLang="zh-CN" sz="1200">
              <a:latin typeface="AdiHaus" pitchFamily="2" charset="0"/>
            </a:endParaRPr>
          </a:p>
        </p:txBody>
      </p:sp>
      <p:sp>
        <p:nvSpPr>
          <p:cNvPr id="49161" name="矩形 49160"/>
          <p:cNvSpPr/>
          <p:nvPr/>
        </p:nvSpPr>
        <p:spPr>
          <a:xfrm>
            <a:off x="7250113" y="4040188"/>
            <a:ext cx="987425" cy="2114550"/>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9162" name="文本框 49161"/>
          <p:cNvSpPr txBox="1"/>
          <p:nvPr/>
        </p:nvSpPr>
        <p:spPr>
          <a:xfrm>
            <a:off x="7394575" y="4262438"/>
            <a:ext cx="719138" cy="5334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 ipsum</a:t>
            </a:r>
            <a:r>
              <a:rPr lang="en-US" altLang="zh-CN" sz="1200">
                <a:latin typeface="AdiHaus" pitchFamily="2" charset="0"/>
              </a:rPr>
              <a:t> dolor</a:t>
            </a:r>
            <a:endParaRPr lang="en-US" altLang="zh-CN" sz="1200">
              <a:latin typeface="AdiHaus" pitchFamily="2" charset="0"/>
            </a:endParaRPr>
          </a:p>
        </p:txBody>
      </p:sp>
      <p:sp>
        <p:nvSpPr>
          <p:cNvPr id="49163" name="矩形 49162"/>
          <p:cNvSpPr/>
          <p:nvPr/>
        </p:nvSpPr>
        <p:spPr>
          <a:xfrm>
            <a:off x="4132263" y="1354138"/>
            <a:ext cx="3065462" cy="504825"/>
          </a:xfrm>
          <a:prstGeom prst="rect">
            <a:avLst/>
          </a:prstGeom>
          <a:solidFill>
            <a:schemeClr val="tx1"/>
          </a:solidFill>
          <a:ln w="9525">
            <a:noFill/>
          </a:ln>
          <a:effectLst>
            <a:outerShdw dist="35921" dir="2699999" algn="ctr" rotWithShape="0">
              <a:srgbClr val="808080"/>
            </a:outerShdw>
          </a:effectLst>
        </p:spPr>
        <p:txBody>
          <a:bodyPr/>
          <a:p>
            <a:endParaRPr lang="zh-CN" altLang="en-US"/>
          </a:p>
        </p:txBody>
      </p:sp>
      <p:sp>
        <p:nvSpPr>
          <p:cNvPr id="49164" name="文本框 49163"/>
          <p:cNvSpPr txBox="1"/>
          <p:nvPr/>
        </p:nvSpPr>
        <p:spPr>
          <a:xfrm>
            <a:off x="4441825" y="1420813"/>
            <a:ext cx="2447925" cy="3556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 ipsum</a:t>
            </a:r>
            <a:br>
              <a:rPr lang="en-US" altLang="zh-CN" sz="1200" err="1">
                <a:solidFill>
                  <a:schemeClr val="bg1"/>
                </a:solidFill>
                <a:latin typeface="AdiHaus" pitchFamily="2" charset="0"/>
              </a:rPr>
            </a:br>
            <a:r>
              <a:rPr lang="en-US" altLang="zh-CN" sz="1200" err="1">
                <a:solidFill>
                  <a:schemeClr val="bg1"/>
                </a:solidFill>
                <a:latin typeface="AdiHaus" pitchFamily="2" charset="0"/>
              </a:rPr>
              <a:t> Lorem ipsum</a:t>
            </a:r>
            <a:r>
              <a:rPr lang="en-US" altLang="zh-CN" sz="1200">
                <a:solidFill>
                  <a:schemeClr val="bg1"/>
                </a:solidFill>
                <a:latin typeface="AdiHaus" pitchFamily="2" charset="0"/>
              </a:rPr>
              <a:t> dolor</a:t>
            </a:r>
            <a:endParaRPr lang="en-US" altLang="zh-CN" sz="1200">
              <a:solidFill>
                <a:schemeClr val="bg1"/>
              </a:solidFill>
              <a:latin typeface="AdiHaus" pitchFamily="2" charset="0"/>
            </a:endParaRPr>
          </a:p>
        </p:txBody>
      </p:sp>
      <p:sp>
        <p:nvSpPr>
          <p:cNvPr id="49165" name="矩形 49164"/>
          <p:cNvSpPr/>
          <p:nvPr/>
        </p:nvSpPr>
        <p:spPr>
          <a:xfrm>
            <a:off x="6211888" y="1858963"/>
            <a:ext cx="987425" cy="2112962"/>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9166" name="文本框 49165"/>
          <p:cNvSpPr txBox="1"/>
          <p:nvPr/>
        </p:nvSpPr>
        <p:spPr>
          <a:xfrm>
            <a:off x="6265863" y="2081213"/>
            <a:ext cx="881062" cy="5334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 </a:t>
            </a:r>
            <a:br>
              <a:rPr lang="en-US" altLang="zh-CN" sz="1200" err="1">
                <a:latin typeface="AdiHaus" pitchFamily="2" charset="0"/>
              </a:rPr>
            </a:br>
            <a:r>
              <a:rPr lang="en-US" altLang="zh-CN" sz="1200" err="1">
                <a:latin typeface="AdiHaus" pitchFamily="2" charset="0"/>
              </a:rPr>
              <a:t>ipsum</a:t>
            </a:r>
            <a:r>
              <a:rPr lang="en-US" altLang="zh-CN" sz="1200">
                <a:latin typeface="AdiHaus" pitchFamily="2" charset="0"/>
              </a:rPr>
              <a:t> </a:t>
            </a:r>
            <a:br>
              <a:rPr lang="en-US" altLang="zh-CN" sz="1200">
                <a:latin typeface="AdiHaus" pitchFamily="2" charset="0"/>
              </a:rPr>
            </a:br>
            <a:r>
              <a:rPr lang="en-US" altLang="zh-CN" sz="1200">
                <a:latin typeface="AdiHaus" pitchFamily="2" charset="0"/>
              </a:rPr>
              <a:t>dolor</a:t>
            </a:r>
            <a:endParaRPr lang="en-US" altLang="zh-CN" sz="1200">
              <a:latin typeface="AdiHaus" pitchFamily="2" charset="0"/>
            </a:endParaRPr>
          </a:p>
        </p:txBody>
      </p:sp>
      <p:sp>
        <p:nvSpPr>
          <p:cNvPr id="49167" name="矩形 49166"/>
          <p:cNvSpPr/>
          <p:nvPr/>
        </p:nvSpPr>
        <p:spPr>
          <a:xfrm>
            <a:off x="5173663" y="1858963"/>
            <a:ext cx="987425" cy="2112962"/>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9168" name="文本框 49167"/>
          <p:cNvSpPr txBox="1"/>
          <p:nvPr/>
        </p:nvSpPr>
        <p:spPr>
          <a:xfrm>
            <a:off x="5230813" y="2081213"/>
            <a:ext cx="871537" cy="5334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 </a:t>
            </a:r>
            <a:br>
              <a:rPr lang="en-US" altLang="zh-CN" sz="1200" err="1">
                <a:latin typeface="AdiHaus" pitchFamily="2" charset="0"/>
              </a:rPr>
            </a:br>
            <a:r>
              <a:rPr lang="en-US" altLang="zh-CN" sz="1200" err="1">
                <a:latin typeface="AdiHaus" pitchFamily="2" charset="0"/>
              </a:rPr>
              <a:t>ipsum</a:t>
            </a:r>
            <a:r>
              <a:rPr lang="en-US" altLang="zh-CN" sz="1200">
                <a:latin typeface="AdiHaus" pitchFamily="2" charset="0"/>
              </a:rPr>
              <a:t> </a:t>
            </a:r>
            <a:br>
              <a:rPr lang="en-US" altLang="zh-CN" sz="1200">
                <a:latin typeface="AdiHaus" pitchFamily="2" charset="0"/>
              </a:rPr>
            </a:br>
            <a:r>
              <a:rPr lang="en-US" altLang="zh-CN" sz="1200">
                <a:latin typeface="AdiHaus" pitchFamily="2" charset="0"/>
              </a:rPr>
              <a:t>dolor</a:t>
            </a:r>
            <a:endParaRPr lang="en-US" altLang="zh-CN" sz="1200">
              <a:latin typeface="AdiHaus" pitchFamily="2" charset="0"/>
            </a:endParaRPr>
          </a:p>
        </p:txBody>
      </p:sp>
      <p:sp>
        <p:nvSpPr>
          <p:cNvPr id="49169" name="矩形 49168"/>
          <p:cNvSpPr/>
          <p:nvPr/>
        </p:nvSpPr>
        <p:spPr>
          <a:xfrm>
            <a:off x="5170488" y="4040188"/>
            <a:ext cx="987425" cy="2114550"/>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9170" name="文本框 49169"/>
          <p:cNvSpPr txBox="1"/>
          <p:nvPr/>
        </p:nvSpPr>
        <p:spPr>
          <a:xfrm>
            <a:off x="5211763" y="4262438"/>
            <a:ext cx="900112" cy="5334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 </a:t>
            </a:r>
            <a:br>
              <a:rPr lang="en-US" altLang="zh-CN" sz="1200" err="1">
                <a:latin typeface="AdiHaus" pitchFamily="2" charset="0"/>
              </a:rPr>
            </a:br>
            <a:r>
              <a:rPr lang="en-US" altLang="zh-CN" sz="1200" err="1">
                <a:latin typeface="AdiHaus" pitchFamily="2" charset="0"/>
              </a:rPr>
              <a:t>ipsum</a:t>
            </a:r>
            <a:r>
              <a:rPr lang="en-US" altLang="zh-CN" sz="1200">
                <a:latin typeface="AdiHaus" pitchFamily="2" charset="0"/>
              </a:rPr>
              <a:t> </a:t>
            </a:r>
            <a:br>
              <a:rPr lang="en-US" altLang="zh-CN" sz="1200">
                <a:latin typeface="AdiHaus" pitchFamily="2" charset="0"/>
              </a:rPr>
            </a:br>
            <a:r>
              <a:rPr lang="en-US" altLang="zh-CN" sz="1200">
                <a:latin typeface="AdiHaus" pitchFamily="2" charset="0"/>
              </a:rPr>
              <a:t>dolor</a:t>
            </a:r>
            <a:endParaRPr lang="en-US" altLang="zh-CN" sz="1200">
              <a:latin typeface="AdiHaus" pitchFamily="2" charset="0"/>
            </a:endParaRPr>
          </a:p>
        </p:txBody>
      </p:sp>
      <p:sp>
        <p:nvSpPr>
          <p:cNvPr id="49171" name="矩形 49170"/>
          <p:cNvSpPr/>
          <p:nvPr/>
        </p:nvSpPr>
        <p:spPr>
          <a:xfrm>
            <a:off x="4132263" y="1858963"/>
            <a:ext cx="987425" cy="2112962"/>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9172" name="文本框 49171"/>
          <p:cNvSpPr txBox="1"/>
          <p:nvPr/>
        </p:nvSpPr>
        <p:spPr>
          <a:xfrm>
            <a:off x="4187825" y="2081213"/>
            <a:ext cx="858838" cy="5334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 </a:t>
            </a:r>
            <a:br>
              <a:rPr lang="en-US" altLang="zh-CN" sz="1200" err="1">
                <a:latin typeface="AdiHaus" pitchFamily="2" charset="0"/>
              </a:rPr>
            </a:br>
            <a:r>
              <a:rPr lang="en-US" altLang="zh-CN" sz="1200" err="1">
                <a:latin typeface="AdiHaus" pitchFamily="2" charset="0"/>
              </a:rPr>
              <a:t>ipsum</a:t>
            </a:r>
            <a:r>
              <a:rPr lang="en-US" altLang="zh-CN" sz="1200">
                <a:latin typeface="AdiHaus" pitchFamily="2" charset="0"/>
              </a:rPr>
              <a:t> </a:t>
            </a:r>
            <a:br>
              <a:rPr lang="en-US" altLang="zh-CN" sz="1200">
                <a:latin typeface="AdiHaus" pitchFamily="2" charset="0"/>
              </a:rPr>
            </a:br>
            <a:r>
              <a:rPr lang="en-US" altLang="zh-CN" sz="1200">
                <a:latin typeface="AdiHaus" pitchFamily="2" charset="0"/>
              </a:rPr>
              <a:t>dolor</a:t>
            </a:r>
            <a:endParaRPr lang="en-US" altLang="zh-CN" sz="1200">
              <a:latin typeface="AdiHaus" pitchFamily="2" charset="0"/>
            </a:endParaRPr>
          </a:p>
        </p:txBody>
      </p:sp>
      <p:sp>
        <p:nvSpPr>
          <p:cNvPr id="49173" name="矩形 49172"/>
          <p:cNvSpPr/>
          <p:nvPr/>
        </p:nvSpPr>
        <p:spPr>
          <a:xfrm>
            <a:off x="1012825" y="1354138"/>
            <a:ext cx="3065463" cy="504825"/>
          </a:xfrm>
          <a:prstGeom prst="rect">
            <a:avLst/>
          </a:prstGeom>
          <a:solidFill>
            <a:schemeClr val="tx1"/>
          </a:solidFill>
          <a:ln w="9525">
            <a:noFill/>
          </a:ln>
          <a:effectLst>
            <a:outerShdw dist="35921" dir="2699999" algn="ctr" rotWithShape="0">
              <a:srgbClr val="808080"/>
            </a:outerShdw>
          </a:effectLst>
        </p:spPr>
        <p:txBody>
          <a:bodyPr/>
          <a:p>
            <a:endParaRPr lang="zh-CN" altLang="en-US"/>
          </a:p>
        </p:txBody>
      </p:sp>
      <p:sp>
        <p:nvSpPr>
          <p:cNvPr id="49174" name="文本框 49173"/>
          <p:cNvSpPr txBox="1"/>
          <p:nvPr/>
        </p:nvSpPr>
        <p:spPr>
          <a:xfrm>
            <a:off x="1322388" y="1420813"/>
            <a:ext cx="2447925" cy="3556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 ipsum</a:t>
            </a:r>
            <a:br>
              <a:rPr lang="en-US" altLang="zh-CN" sz="1200" err="1">
                <a:solidFill>
                  <a:schemeClr val="bg1"/>
                </a:solidFill>
                <a:latin typeface="AdiHaus" pitchFamily="2" charset="0"/>
              </a:rPr>
            </a:br>
            <a:r>
              <a:rPr lang="en-US" altLang="zh-CN" sz="1200" err="1">
                <a:solidFill>
                  <a:schemeClr val="bg1"/>
                </a:solidFill>
                <a:latin typeface="AdiHaus" pitchFamily="2" charset="0"/>
              </a:rPr>
              <a:t> Lorem ipsum</a:t>
            </a:r>
            <a:r>
              <a:rPr lang="en-US" altLang="zh-CN" sz="1200">
                <a:solidFill>
                  <a:schemeClr val="bg1"/>
                </a:solidFill>
                <a:latin typeface="AdiHaus" pitchFamily="2" charset="0"/>
              </a:rPr>
              <a:t> dolor</a:t>
            </a:r>
            <a:endParaRPr lang="en-US" altLang="zh-CN" sz="1200">
              <a:solidFill>
                <a:schemeClr val="bg1"/>
              </a:solidFill>
              <a:latin typeface="AdiHaus" pitchFamily="2" charset="0"/>
            </a:endParaRPr>
          </a:p>
        </p:txBody>
      </p:sp>
      <p:sp>
        <p:nvSpPr>
          <p:cNvPr id="49175" name="矩形 49174"/>
          <p:cNvSpPr/>
          <p:nvPr/>
        </p:nvSpPr>
        <p:spPr>
          <a:xfrm>
            <a:off x="3089275" y="1858963"/>
            <a:ext cx="989013" cy="2112962"/>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9176" name="文本框 49175"/>
          <p:cNvSpPr txBox="1"/>
          <p:nvPr/>
        </p:nvSpPr>
        <p:spPr>
          <a:xfrm>
            <a:off x="3157538" y="2081213"/>
            <a:ext cx="858837" cy="5334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 </a:t>
            </a:r>
            <a:br>
              <a:rPr lang="en-US" altLang="zh-CN" sz="1200" err="1">
                <a:latin typeface="AdiHaus" pitchFamily="2" charset="0"/>
              </a:rPr>
            </a:br>
            <a:r>
              <a:rPr lang="en-US" altLang="zh-CN" sz="1200" err="1">
                <a:latin typeface="AdiHaus" pitchFamily="2" charset="0"/>
              </a:rPr>
              <a:t>ipsum</a:t>
            </a:r>
            <a:r>
              <a:rPr lang="en-US" altLang="zh-CN" sz="1200">
                <a:latin typeface="AdiHaus" pitchFamily="2" charset="0"/>
              </a:rPr>
              <a:t> </a:t>
            </a:r>
            <a:br>
              <a:rPr lang="en-US" altLang="zh-CN" sz="1200">
                <a:latin typeface="AdiHaus" pitchFamily="2" charset="0"/>
              </a:rPr>
            </a:br>
            <a:r>
              <a:rPr lang="en-US" altLang="zh-CN" sz="1200">
                <a:latin typeface="AdiHaus" pitchFamily="2" charset="0"/>
              </a:rPr>
              <a:t>dolor</a:t>
            </a:r>
            <a:endParaRPr lang="en-US" altLang="zh-CN" sz="1200">
              <a:latin typeface="AdiHaus" pitchFamily="2" charset="0"/>
            </a:endParaRPr>
          </a:p>
        </p:txBody>
      </p:sp>
      <p:sp>
        <p:nvSpPr>
          <p:cNvPr id="49177" name="矩形 49176"/>
          <p:cNvSpPr/>
          <p:nvPr/>
        </p:nvSpPr>
        <p:spPr>
          <a:xfrm>
            <a:off x="3092450" y="4040188"/>
            <a:ext cx="989013" cy="2114550"/>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9178" name="文本框 49177"/>
          <p:cNvSpPr txBox="1"/>
          <p:nvPr/>
        </p:nvSpPr>
        <p:spPr>
          <a:xfrm>
            <a:off x="3148013" y="4262438"/>
            <a:ext cx="876300" cy="5334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 </a:t>
            </a:r>
            <a:br>
              <a:rPr lang="en-US" altLang="zh-CN" sz="1200" err="1">
                <a:latin typeface="AdiHaus" pitchFamily="2" charset="0"/>
              </a:rPr>
            </a:br>
            <a:r>
              <a:rPr lang="en-US" altLang="zh-CN" sz="1200" err="1">
                <a:latin typeface="AdiHaus" pitchFamily="2" charset="0"/>
              </a:rPr>
              <a:t>ipsum</a:t>
            </a:r>
            <a:r>
              <a:rPr lang="en-US" altLang="zh-CN" sz="1200">
                <a:latin typeface="AdiHaus" pitchFamily="2" charset="0"/>
              </a:rPr>
              <a:t> </a:t>
            </a:r>
            <a:br>
              <a:rPr lang="en-US" altLang="zh-CN" sz="1200">
                <a:latin typeface="AdiHaus" pitchFamily="2" charset="0"/>
              </a:rPr>
            </a:br>
            <a:r>
              <a:rPr lang="en-US" altLang="zh-CN" sz="1200">
                <a:latin typeface="AdiHaus" pitchFamily="2" charset="0"/>
              </a:rPr>
              <a:t>dolor</a:t>
            </a:r>
            <a:endParaRPr lang="en-US" altLang="zh-CN" sz="1200">
              <a:latin typeface="AdiHaus" pitchFamily="2" charset="0"/>
            </a:endParaRPr>
          </a:p>
        </p:txBody>
      </p:sp>
      <p:sp>
        <p:nvSpPr>
          <p:cNvPr id="49179" name="矩形 49178"/>
          <p:cNvSpPr/>
          <p:nvPr/>
        </p:nvSpPr>
        <p:spPr>
          <a:xfrm>
            <a:off x="2051050" y="1858963"/>
            <a:ext cx="987425" cy="2112962"/>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9180" name="文本框 49179"/>
          <p:cNvSpPr txBox="1"/>
          <p:nvPr/>
        </p:nvSpPr>
        <p:spPr>
          <a:xfrm>
            <a:off x="2112963" y="2081213"/>
            <a:ext cx="863600" cy="5334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 ipsum</a:t>
            </a:r>
            <a:r>
              <a:rPr lang="en-US" altLang="zh-CN" sz="1200">
                <a:latin typeface="AdiHaus" pitchFamily="2" charset="0"/>
              </a:rPr>
              <a:t> </a:t>
            </a:r>
            <a:br>
              <a:rPr lang="en-US" altLang="zh-CN" sz="1200">
                <a:latin typeface="AdiHaus" pitchFamily="2" charset="0"/>
              </a:rPr>
            </a:br>
            <a:r>
              <a:rPr lang="en-US" altLang="zh-CN" sz="1200">
                <a:latin typeface="AdiHaus" pitchFamily="2" charset="0"/>
              </a:rPr>
              <a:t>dolor</a:t>
            </a:r>
            <a:endParaRPr lang="en-US" altLang="zh-CN" sz="1200">
              <a:latin typeface="AdiHaus" pitchFamily="2" charset="0"/>
            </a:endParaRPr>
          </a:p>
        </p:txBody>
      </p:sp>
      <p:sp>
        <p:nvSpPr>
          <p:cNvPr id="49181" name="矩形 49180"/>
          <p:cNvSpPr/>
          <p:nvPr/>
        </p:nvSpPr>
        <p:spPr>
          <a:xfrm>
            <a:off x="2054225" y="4040188"/>
            <a:ext cx="987425" cy="2114550"/>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9182" name="文本框 49181"/>
          <p:cNvSpPr txBox="1"/>
          <p:nvPr/>
        </p:nvSpPr>
        <p:spPr>
          <a:xfrm>
            <a:off x="2125663" y="4262438"/>
            <a:ext cx="842962" cy="5334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 </a:t>
            </a:r>
            <a:br>
              <a:rPr lang="en-US" altLang="zh-CN" sz="1200" err="1">
                <a:latin typeface="AdiHaus" pitchFamily="2" charset="0"/>
              </a:rPr>
            </a:br>
            <a:r>
              <a:rPr lang="en-US" altLang="zh-CN" sz="1200" err="1">
                <a:latin typeface="AdiHaus" pitchFamily="2" charset="0"/>
              </a:rPr>
              <a:t>ipsum</a:t>
            </a:r>
            <a:r>
              <a:rPr lang="en-US" altLang="zh-CN" sz="1200">
                <a:latin typeface="AdiHaus" pitchFamily="2" charset="0"/>
              </a:rPr>
              <a:t> </a:t>
            </a:r>
            <a:br>
              <a:rPr lang="en-US" altLang="zh-CN" sz="1200">
                <a:latin typeface="AdiHaus" pitchFamily="2" charset="0"/>
              </a:rPr>
            </a:br>
            <a:r>
              <a:rPr lang="en-US" altLang="zh-CN" sz="1200">
                <a:latin typeface="AdiHaus" pitchFamily="2" charset="0"/>
              </a:rPr>
              <a:t>dolor</a:t>
            </a:r>
            <a:endParaRPr lang="en-US" altLang="zh-CN" sz="1200">
              <a:latin typeface="AdiHaus" pitchFamily="2" charset="0"/>
            </a:endParaRPr>
          </a:p>
        </p:txBody>
      </p:sp>
      <p:sp>
        <p:nvSpPr>
          <p:cNvPr id="49183" name="矩形 49182"/>
          <p:cNvSpPr/>
          <p:nvPr/>
        </p:nvSpPr>
        <p:spPr>
          <a:xfrm>
            <a:off x="1012825" y="1858963"/>
            <a:ext cx="987425" cy="2112962"/>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9184" name="文本框 49183"/>
          <p:cNvSpPr txBox="1"/>
          <p:nvPr/>
        </p:nvSpPr>
        <p:spPr>
          <a:xfrm>
            <a:off x="1081088" y="2081213"/>
            <a:ext cx="850900" cy="5334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 ipsum</a:t>
            </a:r>
            <a:r>
              <a:rPr lang="en-US" altLang="zh-CN" sz="1200">
                <a:latin typeface="AdiHaus" pitchFamily="2" charset="0"/>
              </a:rPr>
              <a:t> </a:t>
            </a:r>
            <a:br>
              <a:rPr lang="en-US" altLang="zh-CN" sz="1200">
                <a:latin typeface="AdiHaus" pitchFamily="2" charset="0"/>
              </a:rPr>
            </a:br>
            <a:r>
              <a:rPr lang="en-US" altLang="zh-CN" sz="1200">
                <a:latin typeface="AdiHaus" pitchFamily="2" charset="0"/>
              </a:rPr>
              <a:t>dolor</a:t>
            </a:r>
            <a:endParaRPr lang="en-US" altLang="zh-CN" sz="1200">
              <a:latin typeface="AdiHaus" pitchFamily="2" charset="0"/>
            </a:endParaRPr>
          </a:p>
        </p:txBody>
      </p:sp>
      <p:sp>
        <p:nvSpPr>
          <p:cNvPr id="49185" name="文本框 49184"/>
          <p:cNvSpPr txBox="1"/>
          <p:nvPr/>
        </p:nvSpPr>
        <p:spPr>
          <a:xfrm rot="16200000">
            <a:off x="138113" y="2828925"/>
            <a:ext cx="1223962"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 ipsum</a:t>
            </a:r>
            <a:endParaRPr lang="en-US" altLang="zh-CN" sz="1200">
              <a:solidFill>
                <a:schemeClr val="bg1"/>
              </a:solidFill>
              <a:latin typeface="AdiHaus" pitchFamily="2" charset="0"/>
            </a:endParaRPr>
          </a:p>
        </p:txBody>
      </p:sp>
      <p:sp>
        <p:nvSpPr>
          <p:cNvPr id="49186" name="文本框 49185"/>
          <p:cNvSpPr txBox="1"/>
          <p:nvPr/>
        </p:nvSpPr>
        <p:spPr>
          <a:xfrm rot="16200000">
            <a:off x="-41275" y="5008563"/>
            <a:ext cx="1584325"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 ipsum</a:t>
            </a:r>
            <a:endParaRPr lang="en-US" altLang="zh-CN" sz="1200">
              <a:solidFill>
                <a:schemeClr val="bg1"/>
              </a:solidFill>
              <a:latin typeface="AdiHaus" pitchFamily="2" charset="0"/>
            </a:endParaRPr>
          </a:p>
        </p:txBody>
      </p:sp>
      <p:sp>
        <p:nvSpPr>
          <p:cNvPr id="49187" name="矩形 49186"/>
          <p:cNvSpPr/>
          <p:nvPr/>
        </p:nvSpPr>
        <p:spPr>
          <a:xfrm>
            <a:off x="2098675" y="5789613"/>
            <a:ext cx="1939925" cy="319087"/>
          </a:xfrm>
          <a:prstGeom prst="rect">
            <a:avLst/>
          </a:prstGeom>
          <a:solidFill>
            <a:srgbClr val="A7D9FF"/>
          </a:solidFill>
          <a:ln w="9525">
            <a:noFill/>
          </a:ln>
        </p:spPr>
        <p:txBody>
          <a:bodyPr/>
          <a:p>
            <a:endParaRPr lang="zh-CN" altLang="en-US"/>
          </a:p>
        </p:txBody>
      </p:sp>
      <p:sp>
        <p:nvSpPr>
          <p:cNvPr id="49188" name="文本框 49187"/>
          <p:cNvSpPr txBox="1"/>
          <p:nvPr/>
        </p:nvSpPr>
        <p:spPr>
          <a:xfrm>
            <a:off x="2651125" y="5859463"/>
            <a:ext cx="835025"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a:t>
            </a:r>
            <a:endParaRPr lang="en-US" altLang="zh-CN" sz="1200">
              <a:latin typeface="AdiHaus" pitchFamily="2" charset="0"/>
            </a:endParaRPr>
          </a:p>
        </p:txBody>
      </p:sp>
      <p:sp>
        <p:nvSpPr>
          <p:cNvPr id="49189" name="矩形 49188"/>
          <p:cNvSpPr/>
          <p:nvPr/>
        </p:nvSpPr>
        <p:spPr>
          <a:xfrm>
            <a:off x="2098675" y="5419725"/>
            <a:ext cx="1939925" cy="320675"/>
          </a:xfrm>
          <a:prstGeom prst="rect">
            <a:avLst/>
          </a:prstGeom>
          <a:solidFill>
            <a:srgbClr val="2FA6FF"/>
          </a:solidFill>
          <a:ln w="9525">
            <a:noFill/>
          </a:ln>
        </p:spPr>
        <p:txBody>
          <a:bodyPr/>
          <a:p>
            <a:endParaRPr lang="zh-CN" altLang="en-US"/>
          </a:p>
        </p:txBody>
      </p:sp>
      <p:sp>
        <p:nvSpPr>
          <p:cNvPr id="49190" name="文本框 49189"/>
          <p:cNvSpPr txBox="1"/>
          <p:nvPr/>
        </p:nvSpPr>
        <p:spPr>
          <a:xfrm>
            <a:off x="2505075" y="5491163"/>
            <a:ext cx="1127125"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a:t>
            </a:r>
            <a:endParaRPr lang="en-US" altLang="zh-CN" sz="1200">
              <a:solidFill>
                <a:schemeClr val="bg1"/>
              </a:solidFill>
              <a:latin typeface="AdiHaus" pitchFamily="2" charset="0"/>
            </a:endParaRPr>
          </a:p>
        </p:txBody>
      </p:sp>
      <p:sp>
        <p:nvSpPr>
          <p:cNvPr id="49191" name="矩形 49190"/>
          <p:cNvSpPr/>
          <p:nvPr/>
        </p:nvSpPr>
        <p:spPr>
          <a:xfrm>
            <a:off x="1044575" y="3608388"/>
            <a:ext cx="5067300" cy="319087"/>
          </a:xfrm>
          <a:prstGeom prst="rect">
            <a:avLst/>
          </a:prstGeom>
          <a:solidFill>
            <a:srgbClr val="A7D9FF"/>
          </a:solidFill>
          <a:ln w="9525">
            <a:noFill/>
          </a:ln>
        </p:spPr>
        <p:txBody>
          <a:bodyPr/>
          <a:p>
            <a:endParaRPr lang="zh-CN" altLang="en-US"/>
          </a:p>
        </p:txBody>
      </p:sp>
      <p:sp>
        <p:nvSpPr>
          <p:cNvPr id="49192" name="文本框 49191"/>
          <p:cNvSpPr txBox="1"/>
          <p:nvPr/>
        </p:nvSpPr>
        <p:spPr>
          <a:xfrm>
            <a:off x="2562225" y="3678238"/>
            <a:ext cx="835025"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a:t>
            </a:r>
            <a:endParaRPr lang="en-US" altLang="zh-CN" sz="1200">
              <a:latin typeface="AdiHaus" pitchFamily="2" charset="0"/>
            </a:endParaRPr>
          </a:p>
        </p:txBody>
      </p:sp>
      <p:sp>
        <p:nvSpPr>
          <p:cNvPr id="49193" name="矩形 49192"/>
          <p:cNvSpPr/>
          <p:nvPr/>
        </p:nvSpPr>
        <p:spPr>
          <a:xfrm>
            <a:off x="1047750" y="3238500"/>
            <a:ext cx="4032250" cy="320675"/>
          </a:xfrm>
          <a:prstGeom prst="rect">
            <a:avLst/>
          </a:prstGeom>
          <a:solidFill>
            <a:srgbClr val="2FA6FF"/>
          </a:solidFill>
          <a:ln w="9525">
            <a:noFill/>
          </a:ln>
        </p:spPr>
        <p:txBody>
          <a:bodyPr/>
          <a:p>
            <a:endParaRPr lang="zh-CN" altLang="en-US"/>
          </a:p>
        </p:txBody>
      </p:sp>
      <p:sp>
        <p:nvSpPr>
          <p:cNvPr id="49194" name="文本框 49193"/>
          <p:cNvSpPr txBox="1"/>
          <p:nvPr/>
        </p:nvSpPr>
        <p:spPr>
          <a:xfrm>
            <a:off x="2416175" y="3309938"/>
            <a:ext cx="1127125"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a:t>
            </a:r>
            <a:endParaRPr lang="en-US" altLang="zh-CN" sz="1200">
              <a:solidFill>
                <a:schemeClr val="bg1"/>
              </a:solidFill>
              <a:latin typeface="AdiHaus" pitchFamily="2" charset="0"/>
            </a:endParaRPr>
          </a:p>
        </p:txBody>
      </p:sp>
      <p:sp>
        <p:nvSpPr>
          <p:cNvPr id="49195" name="矩形 49194"/>
          <p:cNvSpPr/>
          <p:nvPr/>
        </p:nvSpPr>
        <p:spPr>
          <a:xfrm>
            <a:off x="5224463" y="3238500"/>
            <a:ext cx="890587" cy="320675"/>
          </a:xfrm>
          <a:prstGeom prst="rect">
            <a:avLst/>
          </a:prstGeom>
          <a:solidFill>
            <a:srgbClr val="2FA6FF"/>
          </a:solidFill>
          <a:ln w="9525">
            <a:noFill/>
          </a:ln>
        </p:spPr>
        <p:txBody>
          <a:bodyPr/>
          <a:p>
            <a:endParaRPr lang="zh-CN" altLang="en-US"/>
          </a:p>
        </p:txBody>
      </p:sp>
      <p:sp>
        <p:nvSpPr>
          <p:cNvPr id="49196" name="文本框 49195"/>
          <p:cNvSpPr txBox="1"/>
          <p:nvPr/>
        </p:nvSpPr>
        <p:spPr>
          <a:xfrm>
            <a:off x="5321300" y="3309938"/>
            <a:ext cx="698500"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a:t>
            </a:r>
            <a:endParaRPr lang="en-US" altLang="zh-CN" sz="1200">
              <a:solidFill>
                <a:schemeClr val="bg1"/>
              </a:solidFill>
              <a:latin typeface="AdiHaus" pitchFamily="2" charset="0"/>
            </a:endParaRPr>
          </a:p>
        </p:txBody>
      </p:sp>
      <p:sp>
        <p:nvSpPr>
          <p:cNvPr id="49197" name="矩形 49196"/>
          <p:cNvSpPr/>
          <p:nvPr/>
        </p:nvSpPr>
        <p:spPr>
          <a:xfrm>
            <a:off x="1047750" y="2876550"/>
            <a:ext cx="4029075" cy="320675"/>
          </a:xfrm>
          <a:prstGeom prst="rect">
            <a:avLst/>
          </a:prstGeom>
          <a:solidFill>
            <a:srgbClr val="0067B1"/>
          </a:solidFill>
          <a:ln w="9525">
            <a:noFill/>
          </a:ln>
        </p:spPr>
        <p:txBody>
          <a:bodyPr/>
          <a:p>
            <a:endParaRPr lang="zh-CN" altLang="en-US"/>
          </a:p>
        </p:txBody>
      </p:sp>
      <p:sp>
        <p:nvSpPr>
          <p:cNvPr id="49198" name="文本框 49197"/>
          <p:cNvSpPr txBox="1"/>
          <p:nvPr/>
        </p:nvSpPr>
        <p:spPr>
          <a:xfrm>
            <a:off x="2416175" y="2947988"/>
            <a:ext cx="1127125"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a:t>
            </a:r>
            <a:endParaRPr lang="en-US" altLang="zh-CN" sz="1200">
              <a:solidFill>
                <a:schemeClr val="bg1"/>
              </a:solidFill>
              <a:latin typeface="AdiHaus" pitchFamily="2" charset="0"/>
            </a:endParaRPr>
          </a:p>
        </p:txBody>
      </p:sp>
      <p:sp>
        <p:nvSpPr>
          <p:cNvPr id="49199" name="矩形 49198"/>
          <p:cNvSpPr/>
          <p:nvPr/>
        </p:nvSpPr>
        <p:spPr>
          <a:xfrm>
            <a:off x="6254750" y="3608388"/>
            <a:ext cx="895350" cy="319087"/>
          </a:xfrm>
          <a:prstGeom prst="rect">
            <a:avLst/>
          </a:prstGeom>
          <a:solidFill>
            <a:srgbClr val="A7D9FF"/>
          </a:solidFill>
          <a:ln w="9525">
            <a:noFill/>
          </a:ln>
        </p:spPr>
        <p:txBody>
          <a:bodyPr/>
          <a:p>
            <a:endParaRPr lang="zh-CN" altLang="en-US"/>
          </a:p>
        </p:txBody>
      </p:sp>
      <p:sp>
        <p:nvSpPr>
          <p:cNvPr id="49200" name="文本框 49199"/>
          <p:cNvSpPr txBox="1"/>
          <p:nvPr/>
        </p:nvSpPr>
        <p:spPr>
          <a:xfrm>
            <a:off x="6373813" y="3678238"/>
            <a:ext cx="658812"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latin typeface="AdiHaus" pitchFamily="2" charset="0"/>
              </a:rPr>
              <a:t>Lorem</a:t>
            </a:r>
            <a:endParaRPr lang="en-US" altLang="zh-CN" sz="1200">
              <a:latin typeface="AdiHaus" pitchFamily="2" charset="0"/>
            </a:endParaRPr>
          </a:p>
        </p:txBody>
      </p:sp>
      <p:sp>
        <p:nvSpPr>
          <p:cNvPr id="49201" name="矩形 49200"/>
          <p:cNvSpPr/>
          <p:nvPr/>
        </p:nvSpPr>
        <p:spPr>
          <a:xfrm>
            <a:off x="6254750" y="3238500"/>
            <a:ext cx="898525" cy="320675"/>
          </a:xfrm>
          <a:prstGeom prst="rect">
            <a:avLst/>
          </a:prstGeom>
          <a:solidFill>
            <a:srgbClr val="2FA6FF"/>
          </a:solidFill>
          <a:ln w="9525">
            <a:noFill/>
          </a:ln>
        </p:spPr>
        <p:txBody>
          <a:bodyPr/>
          <a:p>
            <a:endParaRPr lang="zh-CN" altLang="en-US"/>
          </a:p>
        </p:txBody>
      </p:sp>
      <p:sp>
        <p:nvSpPr>
          <p:cNvPr id="49202" name="文本框 49201"/>
          <p:cNvSpPr txBox="1"/>
          <p:nvPr/>
        </p:nvSpPr>
        <p:spPr>
          <a:xfrm>
            <a:off x="6335713" y="3309938"/>
            <a:ext cx="736600"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a:t>
            </a:r>
            <a:endParaRPr lang="en-US" altLang="zh-CN" sz="1200">
              <a:solidFill>
                <a:schemeClr val="bg1"/>
              </a:solidFill>
              <a:latin typeface="AdiHaus" pitchFamily="2" charset="0"/>
            </a:endParaRPr>
          </a:p>
        </p:txBody>
      </p:sp>
      <p:sp>
        <p:nvSpPr>
          <p:cNvPr id="49203" name="矩形 49202"/>
          <p:cNvSpPr/>
          <p:nvPr/>
        </p:nvSpPr>
        <p:spPr>
          <a:xfrm>
            <a:off x="6254750" y="2876550"/>
            <a:ext cx="900113" cy="320675"/>
          </a:xfrm>
          <a:prstGeom prst="rect">
            <a:avLst/>
          </a:prstGeom>
          <a:solidFill>
            <a:srgbClr val="0067B1"/>
          </a:solidFill>
          <a:ln w="9525">
            <a:noFill/>
          </a:ln>
        </p:spPr>
        <p:txBody>
          <a:bodyPr/>
          <a:p>
            <a:endParaRPr lang="zh-CN" altLang="en-US"/>
          </a:p>
        </p:txBody>
      </p:sp>
      <p:sp>
        <p:nvSpPr>
          <p:cNvPr id="49204" name="文本框 49203"/>
          <p:cNvSpPr txBox="1"/>
          <p:nvPr/>
        </p:nvSpPr>
        <p:spPr>
          <a:xfrm>
            <a:off x="6345238" y="2947988"/>
            <a:ext cx="720725"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a:t>
            </a:r>
            <a:endParaRPr lang="en-US" altLang="zh-CN" sz="1200">
              <a:solidFill>
                <a:schemeClr val="bg1"/>
              </a:solidFill>
              <a:latin typeface="AdiHaus" pitchFamily="2" charset="0"/>
            </a:endParaRPr>
          </a:p>
        </p:txBody>
      </p:sp>
      <p:sp>
        <p:nvSpPr>
          <p:cNvPr id="49205" name="文本框 49204"/>
          <p:cNvSpPr txBox="1"/>
          <p:nvPr/>
        </p:nvSpPr>
        <p:spPr>
          <a:xfrm>
            <a:off x="7446963" y="1420813"/>
            <a:ext cx="600075" cy="3556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 </a:t>
            </a:r>
            <a:br>
              <a:rPr lang="en-US" altLang="zh-CN" sz="1200" err="1">
                <a:solidFill>
                  <a:schemeClr val="bg1"/>
                </a:solidFill>
                <a:latin typeface="AdiHaus" pitchFamily="2" charset="0"/>
              </a:rPr>
            </a:br>
            <a:r>
              <a:rPr lang="en-US" altLang="zh-CN" sz="1200" err="1">
                <a:solidFill>
                  <a:schemeClr val="bg1"/>
                </a:solidFill>
                <a:latin typeface="AdiHaus" pitchFamily="2" charset="0"/>
              </a:rPr>
              <a:t>ipsum</a:t>
            </a:r>
            <a:endParaRPr lang="en-US" altLang="zh-CN" sz="1200">
              <a:solidFill>
                <a:schemeClr val="bg1"/>
              </a:solidFill>
              <a:latin typeface="AdiHaus" pitchFamily="2" charset="0"/>
            </a:endParaRPr>
          </a:p>
        </p:txBody>
      </p:sp>
      <p:sp>
        <p:nvSpPr>
          <p:cNvPr id="49206" name="矩形 49205"/>
          <p:cNvSpPr/>
          <p:nvPr/>
        </p:nvSpPr>
        <p:spPr>
          <a:xfrm>
            <a:off x="5224463" y="5384800"/>
            <a:ext cx="890587" cy="320675"/>
          </a:xfrm>
          <a:prstGeom prst="rect">
            <a:avLst/>
          </a:prstGeom>
          <a:solidFill>
            <a:srgbClr val="2FA6FF"/>
          </a:solidFill>
          <a:ln w="9525">
            <a:noFill/>
          </a:ln>
        </p:spPr>
        <p:txBody>
          <a:bodyPr/>
          <a:p>
            <a:endParaRPr lang="zh-CN" altLang="en-US"/>
          </a:p>
        </p:txBody>
      </p:sp>
      <p:sp>
        <p:nvSpPr>
          <p:cNvPr id="49207" name="文本框 49206"/>
          <p:cNvSpPr txBox="1"/>
          <p:nvPr/>
        </p:nvSpPr>
        <p:spPr>
          <a:xfrm>
            <a:off x="5321300" y="5443538"/>
            <a:ext cx="698500" cy="177800"/>
          </a:xfrm>
          <a:prstGeom prst="rect">
            <a:avLst/>
          </a:prstGeom>
          <a:noFill/>
          <a:ln w="9525">
            <a:noFill/>
          </a:ln>
        </p:spPr>
        <p:txBody>
          <a:bodyPr lIns="0" tIns="0" rIns="0" bIns="0">
            <a:spAutoFit/>
          </a:bodyPr>
          <a:p>
            <a:pPr algn="ctr" defTabSz="974725">
              <a:lnSpc>
                <a:spcPts val="1400"/>
              </a:lnSpc>
              <a:spcBef>
                <a:spcPct val="0"/>
              </a:spcBef>
              <a:spcAft>
                <a:spcPts val="715"/>
              </a:spcAft>
              <a:buNone/>
            </a:pPr>
            <a:r>
              <a:rPr lang="en-US" altLang="zh-CN" sz="1200" err="1">
                <a:solidFill>
                  <a:schemeClr val="bg1"/>
                </a:solidFill>
                <a:latin typeface="AdiHaus" pitchFamily="2" charset="0"/>
              </a:rPr>
              <a:t>Lorem</a:t>
            </a:r>
            <a:endParaRPr lang="en-US" altLang="zh-CN" sz="1200">
              <a:solidFill>
                <a:schemeClr val="bg1"/>
              </a:solidFill>
              <a:latin typeface="AdiHaus" pitchFamily="2" charset="0"/>
            </a:endParaRPr>
          </a:p>
        </p:txBody>
      </p:sp>
      <p:sp>
        <p:nvSpPr>
          <p:cNvPr id="49208" name="标题 49207"/>
          <p:cNvSpPr>
            <a:spLocks noGrp="1"/>
          </p:cNvSpPr>
          <p:nvPr>
            <p:ph type="title"/>
          </p:nvPr>
        </p:nvSpPr>
        <p:spPr>
          <a:ln/>
        </p:spPr>
        <p:txBody>
          <a:bodyPr lIns="0" tIns="0" rIns="0" bIns="0">
            <a:spAutoFit/>
          </a:bodyPr>
          <a:p/>
        </p:txBody>
      </p:sp>
      <p:sp>
        <p:nvSpPr>
          <p:cNvPr id="49209" name="文本框 49208"/>
          <p:cNvSpPr txBox="1"/>
          <p:nvPr/>
        </p:nvSpPr>
        <p:spPr>
          <a:xfrm>
            <a:off x="501650" y="733425"/>
            <a:ext cx="8785225" cy="279400"/>
          </a:xfrm>
          <a:prstGeom prst="rect">
            <a:avLst/>
          </a:prstGeom>
          <a:noFill/>
          <a:ln w="9525">
            <a:noFill/>
          </a:ln>
        </p:spPr>
        <p:txBody>
          <a:bodyPr lIns="0" tIns="0" rIns="0" bIns="0">
            <a:spAutoFit/>
          </a:bodyPr>
          <a:p>
            <a:pPr defTabSz="992505">
              <a:lnSpc>
                <a:spcPts val="2200"/>
              </a:lnSpc>
              <a:spcBef>
                <a:spcPct val="0"/>
              </a:spcBef>
              <a:spcAft>
                <a:spcPts val="1100"/>
              </a:spcAft>
              <a:buNone/>
            </a:pPr>
            <a:r>
              <a:rPr lang="en-US" altLang="zh-CN" err="1">
                <a:latin typeface="AdiHaus" pitchFamily="2" charset="0"/>
              </a:rPr>
              <a:t>Subheadline</a:t>
            </a:r>
            <a:endParaRPr lang="en-US" altLang="zh-CN">
              <a:latin typeface="AdiHaus" pitchFamily="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矩形 47105"/>
          <p:cNvSpPr/>
          <p:nvPr/>
        </p:nvSpPr>
        <p:spPr>
          <a:xfrm>
            <a:off x="500063" y="5032375"/>
            <a:ext cx="6434137" cy="1382713"/>
          </a:xfrm>
          <a:prstGeom prst="rect">
            <a:avLst/>
          </a:prstGeom>
          <a:solidFill>
            <a:srgbClr val="EAEAEA"/>
          </a:solidFill>
          <a:ln w="9525">
            <a:noFill/>
          </a:ln>
          <a:effectLst>
            <a:outerShdw dist="35921" dir="2699999" algn="ctr" rotWithShape="0">
              <a:srgbClr val="808080"/>
            </a:outerShdw>
          </a:effectLst>
        </p:spPr>
        <p:txBody>
          <a:bodyPr/>
          <a:p>
            <a:endParaRPr lang="zh-CN" altLang="en-US"/>
          </a:p>
        </p:txBody>
      </p:sp>
      <p:sp>
        <p:nvSpPr>
          <p:cNvPr id="47107" name="矩形 47106"/>
          <p:cNvSpPr/>
          <p:nvPr/>
        </p:nvSpPr>
        <p:spPr>
          <a:xfrm>
            <a:off x="500063" y="5032375"/>
            <a:ext cx="6434137" cy="327025"/>
          </a:xfrm>
          <a:prstGeom prst="rect">
            <a:avLst/>
          </a:prstGeom>
          <a:solidFill>
            <a:srgbClr val="969696"/>
          </a:solidFill>
          <a:ln w="9525">
            <a:noFill/>
          </a:ln>
        </p:spPr>
        <p:txBody>
          <a:bodyPr/>
          <a:p>
            <a:endParaRPr lang="zh-CN" altLang="en-US"/>
          </a:p>
        </p:txBody>
      </p:sp>
      <p:sp>
        <p:nvSpPr>
          <p:cNvPr id="47108" name="矩形 47107"/>
          <p:cNvSpPr/>
          <p:nvPr/>
        </p:nvSpPr>
        <p:spPr>
          <a:xfrm>
            <a:off x="500063" y="1354138"/>
            <a:ext cx="6434137" cy="3587750"/>
          </a:xfrm>
          <a:prstGeom prst="rect">
            <a:avLst/>
          </a:prstGeom>
          <a:solidFill>
            <a:srgbClr val="EAEAEA"/>
          </a:solidFill>
          <a:ln w="9525">
            <a:noFill/>
          </a:ln>
          <a:effectLst>
            <a:outerShdw dist="35921" dir="2699999" algn="ctr" rotWithShape="0">
              <a:srgbClr val="808080"/>
            </a:outerShdw>
          </a:effectLst>
        </p:spPr>
        <p:txBody>
          <a:bodyPr/>
          <a:p>
            <a:endParaRPr lang="zh-CN" altLang="en-US"/>
          </a:p>
        </p:txBody>
      </p:sp>
      <p:sp>
        <p:nvSpPr>
          <p:cNvPr id="47109" name="矩形 47108"/>
          <p:cNvSpPr/>
          <p:nvPr/>
        </p:nvSpPr>
        <p:spPr>
          <a:xfrm>
            <a:off x="500063" y="1681163"/>
            <a:ext cx="6434137" cy="327025"/>
          </a:xfrm>
          <a:prstGeom prst="rect">
            <a:avLst/>
          </a:prstGeom>
          <a:solidFill>
            <a:srgbClr val="969696"/>
          </a:solidFill>
          <a:ln w="9525">
            <a:noFill/>
          </a:ln>
        </p:spPr>
        <p:txBody>
          <a:bodyPr/>
          <a:p>
            <a:endParaRPr lang="zh-CN" altLang="en-US"/>
          </a:p>
        </p:txBody>
      </p:sp>
      <p:sp>
        <p:nvSpPr>
          <p:cNvPr id="47110" name="矩形 47109"/>
          <p:cNvSpPr/>
          <p:nvPr/>
        </p:nvSpPr>
        <p:spPr>
          <a:xfrm>
            <a:off x="7159625" y="1354138"/>
            <a:ext cx="2066925" cy="3587750"/>
          </a:xfrm>
          <a:prstGeom prst="rect">
            <a:avLst/>
          </a:prstGeom>
          <a:solidFill>
            <a:srgbClr val="EAEAEA"/>
          </a:solidFill>
          <a:ln w="9525">
            <a:noFill/>
          </a:ln>
          <a:effectLst>
            <a:outerShdw dist="35921" dir="2699999" algn="ctr" rotWithShape="0">
              <a:srgbClr val="808080"/>
            </a:outerShdw>
          </a:effectLst>
        </p:spPr>
        <p:txBody>
          <a:bodyPr/>
          <a:p>
            <a:endParaRPr lang="zh-CN" altLang="en-US"/>
          </a:p>
        </p:txBody>
      </p:sp>
      <p:sp>
        <p:nvSpPr>
          <p:cNvPr id="47111" name="矩形 47110"/>
          <p:cNvSpPr/>
          <p:nvPr/>
        </p:nvSpPr>
        <p:spPr>
          <a:xfrm>
            <a:off x="7254875" y="3657600"/>
            <a:ext cx="1893888" cy="1066800"/>
          </a:xfrm>
          <a:prstGeom prst="rect">
            <a:avLst/>
          </a:prstGeom>
          <a:noFill/>
          <a:ln w="9525">
            <a:noFill/>
          </a:ln>
        </p:spPr>
        <p:txBody>
          <a:bodyPr lIns="0" tIns="0" rIns="0" bIns="0">
            <a:spAutoFit/>
          </a:bodyPr>
          <a:p>
            <a:pPr marL="271780" indent="-271780" defTabSz="974725">
              <a:lnSpc>
                <a:spcPts val="1400"/>
              </a:lnSpc>
              <a:spcBef>
                <a:spcPct val="0"/>
              </a:spcBef>
              <a:spcAft>
                <a:spcPts val="700"/>
              </a:spcAft>
              <a:buNone/>
            </a:pPr>
            <a:r>
              <a:rPr lang="en-US" altLang="zh-CN" sz="1200" err="1">
                <a:latin typeface="AdiHaus" pitchFamily="2" charset="0"/>
              </a:rPr>
              <a:t>Lorem ipsum dolor sit amet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 dolor sit amet, consectetuer adipiscing elit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a:t>
            </a:r>
            <a:r>
              <a:rPr lang="en-US" altLang="zh-CN" sz="1200">
                <a:latin typeface="AdiHaus" pitchFamily="2" charset="0"/>
              </a:rPr>
              <a:t> dolor</a:t>
            </a:r>
            <a:endParaRPr lang="en-US" altLang="zh-CN" sz="1200">
              <a:latin typeface="AdiHaus" pitchFamily="2" charset="0"/>
            </a:endParaRPr>
          </a:p>
        </p:txBody>
      </p:sp>
      <p:sp>
        <p:nvSpPr>
          <p:cNvPr id="47112" name="矩形 47111"/>
          <p:cNvSpPr/>
          <p:nvPr/>
        </p:nvSpPr>
        <p:spPr>
          <a:xfrm>
            <a:off x="7159625" y="1681163"/>
            <a:ext cx="2066925" cy="327025"/>
          </a:xfrm>
          <a:prstGeom prst="rect">
            <a:avLst/>
          </a:prstGeom>
          <a:solidFill>
            <a:srgbClr val="969696"/>
          </a:solidFill>
          <a:ln w="9525">
            <a:noFill/>
          </a:ln>
        </p:spPr>
        <p:txBody>
          <a:bodyPr/>
          <a:p>
            <a:endParaRPr lang="zh-CN" altLang="en-US"/>
          </a:p>
        </p:txBody>
      </p:sp>
      <p:sp>
        <p:nvSpPr>
          <p:cNvPr id="47113" name="Text Box 27"/>
          <p:cNvSpPr txBox="1"/>
          <p:nvPr/>
        </p:nvSpPr>
        <p:spPr>
          <a:xfrm>
            <a:off x="7302500" y="1755775"/>
            <a:ext cx="1795463" cy="177800"/>
          </a:xfrm>
          <a:prstGeom prst="rect">
            <a:avLst/>
          </a:prstGeom>
          <a:noFill/>
          <a:ln w="9525">
            <a:noFill/>
          </a:ln>
        </p:spPr>
        <p:txBody>
          <a:bodyPr lIns="0" tIns="0" rIns="0" bIns="0">
            <a:spAutoFit/>
          </a:bodyPr>
          <a:p>
            <a:pPr algn="ctr">
              <a:lnSpc>
                <a:spcPts val="1400"/>
              </a:lnSpc>
              <a:spcBef>
                <a:spcPct val="0"/>
              </a:spcBef>
              <a:spcAft>
                <a:spcPts val="715"/>
              </a:spcAft>
              <a:buNone/>
            </a:pPr>
            <a:r>
              <a:rPr lang="en-US" altLang="zh-CN" sz="1400" err="1">
                <a:solidFill>
                  <a:schemeClr val="bg1"/>
                </a:solidFill>
                <a:latin typeface="AdiHaus" pitchFamily="2" charset="0"/>
                <a:ea typeface="ヒラギノ角ゴ Pro W3" pitchFamily="1" charset="-128"/>
              </a:rPr>
              <a:t>Lorem Ipsum</a:t>
            </a:r>
            <a:endParaRPr lang="en-US" altLang="zh-CN" sz="1400">
              <a:solidFill>
                <a:schemeClr val="bg1"/>
              </a:solidFill>
              <a:latin typeface="AdiHaus" pitchFamily="2" charset="0"/>
              <a:ea typeface="ヒラギノ角ゴ Pro W3" pitchFamily="1" charset="-128"/>
            </a:endParaRPr>
          </a:p>
        </p:txBody>
      </p:sp>
      <p:pic>
        <p:nvPicPr>
          <p:cNvPr id="47114" name="图片 47113" descr="Bild_Dummy"/>
          <p:cNvPicPr preferRelativeResize="0">
            <a:picLocks noChangeAspect="1"/>
          </p:cNvPicPr>
          <p:nvPr/>
        </p:nvPicPr>
        <p:blipFill>
          <a:blip r:embed="rId1">
            <a:lum contrast="6000"/>
          </a:blip>
          <a:srcRect l="1765" t="1785" r="2812" b="2777"/>
          <a:stretch>
            <a:fillRect/>
          </a:stretch>
        </p:blipFill>
        <p:spPr>
          <a:xfrm>
            <a:off x="7158038" y="2005013"/>
            <a:ext cx="2068512" cy="1598612"/>
          </a:xfrm>
          <a:prstGeom prst="rect">
            <a:avLst/>
          </a:prstGeom>
          <a:noFill/>
          <a:ln w="9525">
            <a:noFill/>
          </a:ln>
        </p:spPr>
      </p:pic>
      <p:sp>
        <p:nvSpPr>
          <p:cNvPr id="47115" name="矩形 47114"/>
          <p:cNvSpPr/>
          <p:nvPr/>
        </p:nvSpPr>
        <p:spPr>
          <a:xfrm>
            <a:off x="7159625" y="5032375"/>
            <a:ext cx="2066925" cy="1382713"/>
          </a:xfrm>
          <a:prstGeom prst="rect">
            <a:avLst/>
          </a:prstGeom>
          <a:solidFill>
            <a:srgbClr val="EAEAEA"/>
          </a:solidFill>
          <a:ln w="9525">
            <a:noFill/>
          </a:ln>
          <a:effectLst>
            <a:outerShdw dist="35921" dir="2699999" algn="ctr" rotWithShape="0">
              <a:srgbClr val="808080"/>
            </a:outerShdw>
          </a:effectLst>
        </p:spPr>
        <p:txBody>
          <a:bodyPr/>
          <a:p>
            <a:endParaRPr lang="zh-CN" altLang="en-US"/>
          </a:p>
        </p:txBody>
      </p:sp>
      <p:sp>
        <p:nvSpPr>
          <p:cNvPr id="47116" name="矩形 47115"/>
          <p:cNvSpPr/>
          <p:nvPr/>
        </p:nvSpPr>
        <p:spPr>
          <a:xfrm>
            <a:off x="7254875" y="5399088"/>
            <a:ext cx="1893888" cy="889000"/>
          </a:xfrm>
          <a:prstGeom prst="rect">
            <a:avLst/>
          </a:prstGeom>
          <a:noFill/>
          <a:ln w="9525">
            <a:noFill/>
          </a:ln>
        </p:spPr>
        <p:txBody>
          <a:bodyPr lIns="0" tIns="0" rIns="0" bIns="0">
            <a:spAutoFit/>
          </a:bodyPr>
          <a:p>
            <a:pPr marL="271780" indent="-271780" defTabSz="974725">
              <a:lnSpc>
                <a:spcPts val="1400"/>
              </a:lnSpc>
              <a:spcBef>
                <a:spcPct val="0"/>
              </a:spcBef>
              <a:spcAft>
                <a:spcPts val="700"/>
              </a:spcAft>
              <a:buNone/>
            </a:pPr>
            <a:r>
              <a:rPr lang="en-US" altLang="zh-CN" sz="1200" err="1">
                <a:latin typeface="AdiHaus" pitchFamily="2" charset="0"/>
              </a:rPr>
              <a:t>Lorem ipsum dolor sit amet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 dolor sit amet, consectetuer</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a:t>
            </a:r>
            <a:r>
              <a:rPr lang="en-US" altLang="zh-CN" sz="1200">
                <a:latin typeface="AdiHaus" pitchFamily="2" charset="0"/>
              </a:rPr>
              <a:t> dolor</a:t>
            </a:r>
            <a:endParaRPr lang="en-US" altLang="zh-CN" sz="1200">
              <a:latin typeface="AdiHaus" pitchFamily="2" charset="0"/>
            </a:endParaRPr>
          </a:p>
        </p:txBody>
      </p:sp>
      <p:sp>
        <p:nvSpPr>
          <p:cNvPr id="47117" name="矩形 47116"/>
          <p:cNvSpPr/>
          <p:nvPr/>
        </p:nvSpPr>
        <p:spPr>
          <a:xfrm>
            <a:off x="7159625" y="5032375"/>
            <a:ext cx="2066925" cy="327025"/>
          </a:xfrm>
          <a:prstGeom prst="rect">
            <a:avLst/>
          </a:prstGeom>
          <a:solidFill>
            <a:srgbClr val="969696"/>
          </a:solidFill>
          <a:ln w="9525">
            <a:noFill/>
          </a:ln>
        </p:spPr>
        <p:txBody>
          <a:bodyPr/>
          <a:p>
            <a:endParaRPr lang="zh-CN" altLang="en-US"/>
          </a:p>
        </p:txBody>
      </p:sp>
      <p:sp>
        <p:nvSpPr>
          <p:cNvPr id="47118" name="矩形 47117"/>
          <p:cNvSpPr/>
          <p:nvPr/>
        </p:nvSpPr>
        <p:spPr>
          <a:xfrm>
            <a:off x="4906963" y="5399088"/>
            <a:ext cx="1893887" cy="889000"/>
          </a:xfrm>
          <a:prstGeom prst="rect">
            <a:avLst/>
          </a:prstGeom>
          <a:noFill/>
          <a:ln w="9525">
            <a:noFill/>
          </a:ln>
        </p:spPr>
        <p:txBody>
          <a:bodyPr lIns="0" tIns="0" rIns="0" bIns="0">
            <a:spAutoFit/>
          </a:bodyPr>
          <a:p>
            <a:pPr marL="271780" indent="-271780" defTabSz="974725">
              <a:lnSpc>
                <a:spcPts val="1400"/>
              </a:lnSpc>
              <a:spcBef>
                <a:spcPct val="0"/>
              </a:spcBef>
              <a:spcAft>
                <a:spcPts val="700"/>
              </a:spcAft>
              <a:buNone/>
            </a:pPr>
            <a:r>
              <a:rPr lang="en-US" altLang="zh-CN" sz="1200" err="1">
                <a:latin typeface="AdiHaus" pitchFamily="2" charset="0"/>
              </a:rPr>
              <a:t>Lorem ipsum dolor sit amet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 dolor sit amet, consectetuer</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a:t>
            </a:r>
            <a:r>
              <a:rPr lang="en-US" altLang="zh-CN" sz="1200">
                <a:latin typeface="AdiHaus" pitchFamily="2" charset="0"/>
              </a:rPr>
              <a:t> dolor</a:t>
            </a:r>
            <a:endParaRPr lang="en-US" altLang="zh-CN" sz="1200">
              <a:latin typeface="AdiHaus" pitchFamily="2" charset="0"/>
            </a:endParaRPr>
          </a:p>
        </p:txBody>
      </p:sp>
      <p:sp>
        <p:nvSpPr>
          <p:cNvPr id="47119" name="矩形 47118"/>
          <p:cNvSpPr/>
          <p:nvPr/>
        </p:nvSpPr>
        <p:spPr>
          <a:xfrm>
            <a:off x="2755900" y="5399088"/>
            <a:ext cx="1893888" cy="889000"/>
          </a:xfrm>
          <a:prstGeom prst="rect">
            <a:avLst/>
          </a:prstGeom>
          <a:noFill/>
          <a:ln w="9525">
            <a:noFill/>
          </a:ln>
        </p:spPr>
        <p:txBody>
          <a:bodyPr lIns="0" tIns="0" rIns="0" bIns="0">
            <a:spAutoFit/>
          </a:bodyPr>
          <a:p>
            <a:pPr marL="271780" indent="-271780" defTabSz="974725">
              <a:lnSpc>
                <a:spcPts val="1400"/>
              </a:lnSpc>
              <a:spcBef>
                <a:spcPct val="0"/>
              </a:spcBef>
              <a:spcAft>
                <a:spcPts val="700"/>
              </a:spcAft>
              <a:buNone/>
            </a:pPr>
            <a:r>
              <a:rPr lang="en-US" altLang="zh-CN" sz="1200" err="1">
                <a:latin typeface="AdiHaus" pitchFamily="2" charset="0"/>
              </a:rPr>
              <a:t>Lorem ipsum dolor sit amet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 dolor sit amet, consectetuer</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a:t>
            </a:r>
            <a:r>
              <a:rPr lang="en-US" altLang="zh-CN" sz="1200">
                <a:latin typeface="AdiHaus" pitchFamily="2" charset="0"/>
              </a:rPr>
              <a:t> dolor</a:t>
            </a:r>
            <a:endParaRPr lang="en-US" altLang="zh-CN" sz="1200">
              <a:latin typeface="AdiHaus" pitchFamily="2" charset="0"/>
            </a:endParaRPr>
          </a:p>
        </p:txBody>
      </p:sp>
      <p:sp>
        <p:nvSpPr>
          <p:cNvPr id="47120" name="矩形 47119"/>
          <p:cNvSpPr/>
          <p:nvPr/>
        </p:nvSpPr>
        <p:spPr>
          <a:xfrm>
            <a:off x="7158038" y="1354138"/>
            <a:ext cx="2068512" cy="327025"/>
          </a:xfrm>
          <a:prstGeom prst="rect">
            <a:avLst/>
          </a:prstGeom>
          <a:solidFill>
            <a:srgbClr val="000000"/>
          </a:solidFill>
          <a:ln w="9525">
            <a:noFill/>
          </a:ln>
        </p:spPr>
        <p:txBody>
          <a:bodyPr/>
          <a:p>
            <a:endParaRPr lang="zh-CN" altLang="en-US"/>
          </a:p>
        </p:txBody>
      </p:sp>
      <p:sp>
        <p:nvSpPr>
          <p:cNvPr id="47121" name="矩形 47120"/>
          <p:cNvSpPr/>
          <p:nvPr/>
        </p:nvSpPr>
        <p:spPr>
          <a:xfrm>
            <a:off x="501650" y="1355725"/>
            <a:ext cx="6432550" cy="327025"/>
          </a:xfrm>
          <a:prstGeom prst="rect">
            <a:avLst/>
          </a:prstGeom>
          <a:solidFill>
            <a:srgbClr val="000000"/>
          </a:solidFill>
          <a:ln w="9525">
            <a:noFill/>
          </a:ln>
        </p:spPr>
        <p:txBody>
          <a:bodyPr/>
          <a:p>
            <a:endParaRPr lang="zh-CN" altLang="en-US"/>
          </a:p>
        </p:txBody>
      </p:sp>
      <p:sp>
        <p:nvSpPr>
          <p:cNvPr id="47122" name="Text Box 27"/>
          <p:cNvSpPr txBox="1"/>
          <p:nvPr/>
        </p:nvSpPr>
        <p:spPr>
          <a:xfrm>
            <a:off x="2179638" y="1428750"/>
            <a:ext cx="3076575" cy="177800"/>
          </a:xfrm>
          <a:prstGeom prst="rect">
            <a:avLst/>
          </a:prstGeom>
          <a:noFill/>
          <a:ln w="9525">
            <a:noFill/>
          </a:ln>
        </p:spPr>
        <p:txBody>
          <a:bodyPr lIns="0" tIns="0" rIns="0" bIns="0">
            <a:spAutoFit/>
          </a:bodyPr>
          <a:p>
            <a:pPr algn="ctr">
              <a:lnSpc>
                <a:spcPts val="1400"/>
              </a:lnSpc>
              <a:spcBef>
                <a:spcPct val="0"/>
              </a:spcBef>
              <a:spcAft>
                <a:spcPts val="715"/>
              </a:spcAft>
              <a:buNone/>
            </a:pPr>
            <a:r>
              <a:rPr lang="en-US" altLang="zh-CN" sz="1400" err="1">
                <a:solidFill>
                  <a:schemeClr val="bg1"/>
                </a:solidFill>
                <a:latin typeface="AdiHaus" pitchFamily="2" charset="0"/>
                <a:ea typeface="ヒラギノ角ゴ Pro W3" pitchFamily="1" charset="-128"/>
              </a:rPr>
              <a:t>Lorem Ipsum</a:t>
            </a:r>
            <a:r>
              <a:rPr lang="en-US" altLang="zh-CN" sz="1400">
                <a:solidFill>
                  <a:schemeClr val="bg1"/>
                </a:solidFill>
                <a:latin typeface="AdiHaus" pitchFamily="2" charset="0"/>
                <a:ea typeface="ヒラギノ角ゴ Pro W3" pitchFamily="1" charset="-128"/>
              </a:rPr>
              <a:t> Dolor</a:t>
            </a:r>
            <a:endParaRPr lang="en-US" altLang="zh-CN" sz="1400">
              <a:solidFill>
                <a:schemeClr val="bg1"/>
              </a:solidFill>
              <a:latin typeface="AdiHaus" pitchFamily="2" charset="0"/>
              <a:ea typeface="ヒラギノ角ゴ Pro W3" pitchFamily="1" charset="-128"/>
            </a:endParaRPr>
          </a:p>
        </p:txBody>
      </p:sp>
      <p:sp>
        <p:nvSpPr>
          <p:cNvPr id="47123" name="矩形 47122"/>
          <p:cNvSpPr/>
          <p:nvPr/>
        </p:nvSpPr>
        <p:spPr>
          <a:xfrm>
            <a:off x="596900" y="3657600"/>
            <a:ext cx="1893888" cy="1066800"/>
          </a:xfrm>
          <a:prstGeom prst="rect">
            <a:avLst/>
          </a:prstGeom>
          <a:noFill/>
          <a:ln w="9525">
            <a:noFill/>
          </a:ln>
        </p:spPr>
        <p:txBody>
          <a:bodyPr lIns="0" tIns="0" rIns="0" bIns="0">
            <a:spAutoFit/>
          </a:bodyPr>
          <a:p>
            <a:pPr marL="271780" indent="-271780" defTabSz="974725">
              <a:lnSpc>
                <a:spcPts val="1400"/>
              </a:lnSpc>
              <a:spcBef>
                <a:spcPct val="0"/>
              </a:spcBef>
              <a:spcAft>
                <a:spcPts val="700"/>
              </a:spcAft>
              <a:buNone/>
            </a:pPr>
            <a:r>
              <a:rPr lang="en-US" altLang="zh-CN" sz="1200" err="1">
                <a:latin typeface="AdiHaus" pitchFamily="2" charset="0"/>
              </a:rPr>
              <a:t>Lorem ipsum dolor sit amet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 dolor sit amet, consectetuer adipiscing elit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a:t>
            </a:r>
            <a:r>
              <a:rPr lang="en-US" altLang="zh-CN" sz="1200">
                <a:latin typeface="AdiHaus" pitchFamily="2" charset="0"/>
              </a:rPr>
              <a:t> dolor</a:t>
            </a:r>
            <a:endParaRPr lang="en-US" altLang="zh-CN" sz="1200">
              <a:latin typeface="AdiHaus" pitchFamily="2" charset="0"/>
            </a:endParaRPr>
          </a:p>
        </p:txBody>
      </p:sp>
      <p:sp>
        <p:nvSpPr>
          <p:cNvPr id="47124" name="Text Box 27"/>
          <p:cNvSpPr txBox="1"/>
          <p:nvPr/>
        </p:nvSpPr>
        <p:spPr>
          <a:xfrm>
            <a:off x="644525" y="1755775"/>
            <a:ext cx="1795463" cy="177800"/>
          </a:xfrm>
          <a:prstGeom prst="rect">
            <a:avLst/>
          </a:prstGeom>
          <a:noFill/>
          <a:ln w="9525">
            <a:noFill/>
          </a:ln>
        </p:spPr>
        <p:txBody>
          <a:bodyPr lIns="0" tIns="0" rIns="0" bIns="0">
            <a:spAutoFit/>
          </a:bodyPr>
          <a:p>
            <a:pPr algn="ctr">
              <a:lnSpc>
                <a:spcPts val="1400"/>
              </a:lnSpc>
              <a:spcBef>
                <a:spcPct val="0"/>
              </a:spcBef>
              <a:spcAft>
                <a:spcPts val="715"/>
              </a:spcAft>
              <a:buNone/>
            </a:pPr>
            <a:r>
              <a:rPr lang="en-US" altLang="zh-CN" sz="1400" err="1">
                <a:solidFill>
                  <a:schemeClr val="bg1"/>
                </a:solidFill>
                <a:latin typeface="AdiHaus" pitchFamily="2" charset="0"/>
                <a:ea typeface="ヒラギノ角ゴ Pro W3" pitchFamily="1" charset="-128"/>
              </a:rPr>
              <a:t>Lorem Ipsum</a:t>
            </a:r>
            <a:endParaRPr lang="en-US" altLang="zh-CN" sz="1400">
              <a:solidFill>
                <a:schemeClr val="bg1"/>
              </a:solidFill>
              <a:latin typeface="AdiHaus" pitchFamily="2" charset="0"/>
              <a:ea typeface="ヒラギノ角ゴ Pro W3" pitchFamily="1" charset="-128"/>
            </a:endParaRPr>
          </a:p>
        </p:txBody>
      </p:sp>
      <p:pic>
        <p:nvPicPr>
          <p:cNvPr id="47125" name="图片 47124" descr="Bild_Dummy"/>
          <p:cNvPicPr preferRelativeResize="0">
            <a:picLocks noChangeAspect="1"/>
          </p:cNvPicPr>
          <p:nvPr/>
        </p:nvPicPr>
        <p:blipFill>
          <a:blip r:embed="rId1">
            <a:lum contrast="6000"/>
          </a:blip>
          <a:srcRect l="1765" t="1785" r="2812" b="2777"/>
          <a:stretch>
            <a:fillRect/>
          </a:stretch>
        </p:blipFill>
        <p:spPr>
          <a:xfrm>
            <a:off x="501650" y="2005013"/>
            <a:ext cx="2122488" cy="1598612"/>
          </a:xfrm>
          <a:prstGeom prst="rect">
            <a:avLst/>
          </a:prstGeom>
          <a:noFill/>
          <a:ln w="9525">
            <a:noFill/>
          </a:ln>
        </p:spPr>
      </p:pic>
      <p:sp>
        <p:nvSpPr>
          <p:cNvPr id="47126" name="矩形 47125"/>
          <p:cNvSpPr/>
          <p:nvPr/>
        </p:nvSpPr>
        <p:spPr>
          <a:xfrm>
            <a:off x="596900" y="5399088"/>
            <a:ext cx="1893888" cy="889000"/>
          </a:xfrm>
          <a:prstGeom prst="rect">
            <a:avLst/>
          </a:prstGeom>
          <a:noFill/>
          <a:ln w="9525">
            <a:noFill/>
          </a:ln>
        </p:spPr>
        <p:txBody>
          <a:bodyPr lIns="0" tIns="0" rIns="0" bIns="0">
            <a:spAutoFit/>
          </a:bodyPr>
          <a:p>
            <a:pPr marL="271780" indent="-271780" defTabSz="974725">
              <a:lnSpc>
                <a:spcPts val="1400"/>
              </a:lnSpc>
              <a:spcBef>
                <a:spcPct val="0"/>
              </a:spcBef>
              <a:spcAft>
                <a:spcPts val="700"/>
              </a:spcAft>
              <a:buNone/>
            </a:pPr>
            <a:r>
              <a:rPr lang="en-US" altLang="zh-CN" sz="1200" err="1">
                <a:latin typeface="AdiHaus" pitchFamily="2" charset="0"/>
              </a:rPr>
              <a:t>Lorem ipsum dolor sit amet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 dolor sit amet, consectetuer</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a:t>
            </a:r>
            <a:r>
              <a:rPr lang="en-US" altLang="zh-CN" sz="1200">
                <a:latin typeface="AdiHaus" pitchFamily="2" charset="0"/>
              </a:rPr>
              <a:t> dolor</a:t>
            </a:r>
            <a:endParaRPr lang="en-US" altLang="zh-CN" sz="1200">
              <a:latin typeface="AdiHaus" pitchFamily="2" charset="0"/>
            </a:endParaRPr>
          </a:p>
        </p:txBody>
      </p:sp>
      <p:sp>
        <p:nvSpPr>
          <p:cNvPr id="47127" name="Text Box 27"/>
          <p:cNvSpPr txBox="1"/>
          <p:nvPr/>
        </p:nvSpPr>
        <p:spPr>
          <a:xfrm>
            <a:off x="7397750" y="1428750"/>
            <a:ext cx="1589088" cy="177800"/>
          </a:xfrm>
          <a:prstGeom prst="rect">
            <a:avLst/>
          </a:prstGeom>
          <a:noFill/>
          <a:ln w="9525">
            <a:noFill/>
          </a:ln>
        </p:spPr>
        <p:txBody>
          <a:bodyPr lIns="0" tIns="0" rIns="0" bIns="0">
            <a:spAutoFit/>
          </a:bodyPr>
          <a:p>
            <a:pPr algn="ctr">
              <a:lnSpc>
                <a:spcPts val="1400"/>
              </a:lnSpc>
              <a:spcBef>
                <a:spcPct val="0"/>
              </a:spcBef>
              <a:spcAft>
                <a:spcPts val="715"/>
              </a:spcAft>
              <a:buNone/>
            </a:pPr>
            <a:r>
              <a:rPr lang="en-US" altLang="zh-CN" sz="1400" err="1">
                <a:solidFill>
                  <a:schemeClr val="bg1"/>
                </a:solidFill>
                <a:latin typeface="AdiHaus" pitchFamily="2" charset="0"/>
                <a:ea typeface="ヒラギノ角ゴ Pro W3" pitchFamily="1" charset="-128"/>
              </a:rPr>
              <a:t>Lorem Ipsum</a:t>
            </a:r>
            <a:endParaRPr lang="en-US" altLang="zh-CN" sz="1400">
              <a:solidFill>
                <a:schemeClr val="bg1"/>
              </a:solidFill>
              <a:latin typeface="AdiHaus" pitchFamily="2" charset="0"/>
              <a:ea typeface="ヒラギノ角ゴ Pro W3" pitchFamily="1" charset="-128"/>
            </a:endParaRPr>
          </a:p>
        </p:txBody>
      </p:sp>
      <p:pic>
        <p:nvPicPr>
          <p:cNvPr id="47128" name="图片 47127" descr="Bild_Dummy"/>
          <p:cNvPicPr preferRelativeResize="0">
            <a:picLocks noChangeAspect="1"/>
          </p:cNvPicPr>
          <p:nvPr/>
        </p:nvPicPr>
        <p:blipFill>
          <a:blip r:embed="rId1">
            <a:lum contrast="6000"/>
          </a:blip>
          <a:srcRect l="1765" t="1785" r="2812" b="2777"/>
          <a:stretch>
            <a:fillRect/>
          </a:stretch>
        </p:blipFill>
        <p:spPr>
          <a:xfrm>
            <a:off x="2655888" y="2005013"/>
            <a:ext cx="2122487" cy="1598612"/>
          </a:xfrm>
          <a:prstGeom prst="rect">
            <a:avLst/>
          </a:prstGeom>
          <a:noFill/>
          <a:ln w="9525">
            <a:noFill/>
          </a:ln>
        </p:spPr>
      </p:pic>
      <p:pic>
        <p:nvPicPr>
          <p:cNvPr id="47129" name="图片 47128" descr="Bild_Dummy"/>
          <p:cNvPicPr preferRelativeResize="0">
            <a:picLocks noChangeAspect="1"/>
          </p:cNvPicPr>
          <p:nvPr/>
        </p:nvPicPr>
        <p:blipFill>
          <a:blip r:embed="rId1">
            <a:lum contrast="6000"/>
          </a:blip>
          <a:srcRect l="1765" t="1785" r="2812" b="2777"/>
          <a:stretch>
            <a:fillRect/>
          </a:stretch>
        </p:blipFill>
        <p:spPr>
          <a:xfrm>
            <a:off x="4805363" y="2005013"/>
            <a:ext cx="2132012" cy="1598612"/>
          </a:xfrm>
          <a:prstGeom prst="rect">
            <a:avLst/>
          </a:prstGeom>
          <a:noFill/>
          <a:ln w="9525">
            <a:noFill/>
          </a:ln>
        </p:spPr>
      </p:pic>
      <p:sp>
        <p:nvSpPr>
          <p:cNvPr id="47130" name="直接连接符 47129"/>
          <p:cNvSpPr/>
          <p:nvPr/>
        </p:nvSpPr>
        <p:spPr>
          <a:xfrm>
            <a:off x="2635250" y="5030788"/>
            <a:ext cx="0" cy="1382712"/>
          </a:xfrm>
          <a:prstGeom prst="line">
            <a:avLst/>
          </a:prstGeom>
          <a:ln w="38100" cap="flat" cmpd="sng">
            <a:solidFill>
              <a:schemeClr val="bg1"/>
            </a:solidFill>
            <a:prstDash val="solid"/>
            <a:headEnd type="none" w="med" len="med"/>
            <a:tailEnd type="none" w="med" len="med"/>
          </a:ln>
        </p:spPr>
      </p:sp>
      <p:sp>
        <p:nvSpPr>
          <p:cNvPr id="47131" name="直接连接符 47130"/>
          <p:cNvSpPr/>
          <p:nvPr/>
        </p:nvSpPr>
        <p:spPr>
          <a:xfrm>
            <a:off x="4791075" y="5029200"/>
            <a:ext cx="0" cy="1382713"/>
          </a:xfrm>
          <a:prstGeom prst="line">
            <a:avLst/>
          </a:prstGeom>
          <a:ln w="38100" cap="flat" cmpd="sng">
            <a:solidFill>
              <a:schemeClr val="bg1"/>
            </a:solidFill>
            <a:prstDash val="solid"/>
            <a:headEnd type="none" w="med" len="med"/>
            <a:tailEnd type="none" w="med" len="med"/>
          </a:ln>
        </p:spPr>
      </p:sp>
      <p:sp>
        <p:nvSpPr>
          <p:cNvPr id="47132" name="矩形 47131"/>
          <p:cNvSpPr/>
          <p:nvPr/>
        </p:nvSpPr>
        <p:spPr>
          <a:xfrm>
            <a:off x="2751138" y="3657600"/>
            <a:ext cx="1893887" cy="1066800"/>
          </a:xfrm>
          <a:prstGeom prst="rect">
            <a:avLst/>
          </a:prstGeom>
          <a:noFill/>
          <a:ln w="9525">
            <a:noFill/>
          </a:ln>
        </p:spPr>
        <p:txBody>
          <a:bodyPr lIns="0" tIns="0" rIns="0" bIns="0">
            <a:spAutoFit/>
          </a:bodyPr>
          <a:p>
            <a:pPr marL="271780" indent="-271780" defTabSz="974725">
              <a:lnSpc>
                <a:spcPts val="1400"/>
              </a:lnSpc>
              <a:spcBef>
                <a:spcPct val="0"/>
              </a:spcBef>
              <a:spcAft>
                <a:spcPts val="700"/>
              </a:spcAft>
              <a:buNone/>
            </a:pPr>
            <a:r>
              <a:rPr lang="en-US" altLang="zh-CN" sz="1200" err="1">
                <a:latin typeface="AdiHaus" pitchFamily="2" charset="0"/>
              </a:rPr>
              <a:t>Lorem ipsum dolor sit amet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 dolor sit amet, consectetuer adipiscing elit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a:t>
            </a:r>
            <a:r>
              <a:rPr lang="en-US" altLang="zh-CN" sz="1200">
                <a:latin typeface="AdiHaus" pitchFamily="2" charset="0"/>
              </a:rPr>
              <a:t> dolor</a:t>
            </a:r>
            <a:endParaRPr lang="en-US" altLang="zh-CN" sz="1200">
              <a:latin typeface="AdiHaus" pitchFamily="2" charset="0"/>
            </a:endParaRPr>
          </a:p>
        </p:txBody>
      </p:sp>
      <p:sp>
        <p:nvSpPr>
          <p:cNvPr id="47133" name="Text Box 27"/>
          <p:cNvSpPr txBox="1"/>
          <p:nvPr/>
        </p:nvSpPr>
        <p:spPr>
          <a:xfrm>
            <a:off x="2798763" y="1755775"/>
            <a:ext cx="1795462" cy="177800"/>
          </a:xfrm>
          <a:prstGeom prst="rect">
            <a:avLst/>
          </a:prstGeom>
          <a:noFill/>
          <a:ln w="9525">
            <a:noFill/>
          </a:ln>
        </p:spPr>
        <p:txBody>
          <a:bodyPr lIns="0" tIns="0" rIns="0" bIns="0">
            <a:spAutoFit/>
          </a:bodyPr>
          <a:p>
            <a:pPr algn="ctr">
              <a:lnSpc>
                <a:spcPts val="1400"/>
              </a:lnSpc>
              <a:spcBef>
                <a:spcPct val="0"/>
              </a:spcBef>
              <a:spcAft>
                <a:spcPts val="715"/>
              </a:spcAft>
              <a:buNone/>
            </a:pPr>
            <a:r>
              <a:rPr lang="en-US" altLang="zh-CN" sz="1400" err="1">
                <a:solidFill>
                  <a:schemeClr val="bg1"/>
                </a:solidFill>
                <a:latin typeface="AdiHaus" pitchFamily="2" charset="0"/>
                <a:ea typeface="ヒラギノ角ゴ Pro W3" pitchFamily="1" charset="-128"/>
              </a:rPr>
              <a:t>Lorem Ipsum</a:t>
            </a:r>
            <a:endParaRPr lang="en-US" altLang="zh-CN" sz="1400">
              <a:solidFill>
                <a:schemeClr val="bg1"/>
              </a:solidFill>
              <a:latin typeface="AdiHaus" pitchFamily="2" charset="0"/>
              <a:ea typeface="ヒラギノ角ゴ Pro W3" pitchFamily="1" charset="-128"/>
            </a:endParaRPr>
          </a:p>
        </p:txBody>
      </p:sp>
      <p:sp>
        <p:nvSpPr>
          <p:cNvPr id="47134" name="矩形 47133"/>
          <p:cNvSpPr/>
          <p:nvPr/>
        </p:nvSpPr>
        <p:spPr>
          <a:xfrm>
            <a:off x="4906963" y="3657600"/>
            <a:ext cx="1893887" cy="1066800"/>
          </a:xfrm>
          <a:prstGeom prst="rect">
            <a:avLst/>
          </a:prstGeom>
          <a:noFill/>
          <a:ln w="9525">
            <a:noFill/>
          </a:ln>
        </p:spPr>
        <p:txBody>
          <a:bodyPr lIns="0" tIns="0" rIns="0" bIns="0">
            <a:spAutoFit/>
          </a:bodyPr>
          <a:p>
            <a:pPr marL="271780" indent="-271780" defTabSz="974725">
              <a:lnSpc>
                <a:spcPts val="1400"/>
              </a:lnSpc>
              <a:spcBef>
                <a:spcPct val="0"/>
              </a:spcBef>
              <a:spcAft>
                <a:spcPts val="700"/>
              </a:spcAft>
              <a:buNone/>
            </a:pPr>
            <a:r>
              <a:rPr lang="en-US" altLang="zh-CN" sz="1200" err="1">
                <a:latin typeface="AdiHaus" pitchFamily="2" charset="0"/>
              </a:rPr>
              <a:t>Lorem ipsum dolor sit amet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 dolor sit amet, consectetuer adipiscing elit</a:t>
            </a:r>
            <a:endParaRPr lang="en-US" altLang="zh-CN" sz="1200">
              <a:latin typeface="AdiHaus" pitchFamily="2" charset="0"/>
            </a:endParaRPr>
          </a:p>
          <a:p>
            <a:pPr marL="271780" indent="-271780" defTabSz="974725">
              <a:lnSpc>
                <a:spcPts val="1400"/>
              </a:lnSpc>
              <a:spcBef>
                <a:spcPct val="0"/>
              </a:spcBef>
              <a:spcAft>
                <a:spcPts val="700"/>
              </a:spcAft>
            </a:pPr>
            <a:r>
              <a:rPr lang="en-US" altLang="zh-CN" sz="1200" err="1">
                <a:latin typeface="AdiHaus" pitchFamily="2" charset="0"/>
              </a:rPr>
              <a:t>Lorem ipsum</a:t>
            </a:r>
            <a:r>
              <a:rPr lang="en-US" altLang="zh-CN" sz="1200">
                <a:latin typeface="AdiHaus" pitchFamily="2" charset="0"/>
              </a:rPr>
              <a:t> dolor</a:t>
            </a:r>
            <a:endParaRPr lang="en-US" altLang="zh-CN" sz="1200">
              <a:latin typeface="AdiHaus" pitchFamily="2" charset="0"/>
            </a:endParaRPr>
          </a:p>
        </p:txBody>
      </p:sp>
      <p:sp>
        <p:nvSpPr>
          <p:cNvPr id="47135" name="Text Box 27"/>
          <p:cNvSpPr txBox="1"/>
          <p:nvPr/>
        </p:nvSpPr>
        <p:spPr>
          <a:xfrm>
            <a:off x="4954588" y="1755775"/>
            <a:ext cx="1795462" cy="177800"/>
          </a:xfrm>
          <a:prstGeom prst="rect">
            <a:avLst/>
          </a:prstGeom>
          <a:noFill/>
          <a:ln w="9525">
            <a:noFill/>
          </a:ln>
        </p:spPr>
        <p:txBody>
          <a:bodyPr lIns="0" tIns="0" rIns="0" bIns="0">
            <a:spAutoFit/>
          </a:bodyPr>
          <a:p>
            <a:pPr algn="ctr">
              <a:lnSpc>
                <a:spcPts val="1400"/>
              </a:lnSpc>
              <a:spcBef>
                <a:spcPct val="0"/>
              </a:spcBef>
              <a:spcAft>
                <a:spcPts val="715"/>
              </a:spcAft>
              <a:buNone/>
            </a:pPr>
            <a:r>
              <a:rPr lang="en-US" altLang="zh-CN" sz="1400" err="1">
                <a:solidFill>
                  <a:schemeClr val="bg1"/>
                </a:solidFill>
                <a:latin typeface="AdiHaus" pitchFamily="2" charset="0"/>
                <a:ea typeface="ヒラギノ角ゴ Pro W3" pitchFamily="1" charset="-128"/>
              </a:rPr>
              <a:t>Lorem Ipsum</a:t>
            </a:r>
            <a:endParaRPr lang="en-US" altLang="zh-CN" sz="1400">
              <a:solidFill>
                <a:schemeClr val="bg1"/>
              </a:solidFill>
              <a:latin typeface="AdiHaus" pitchFamily="2" charset="0"/>
              <a:ea typeface="ヒラギノ角ゴ Pro W3" pitchFamily="1" charset="-128"/>
            </a:endParaRPr>
          </a:p>
        </p:txBody>
      </p:sp>
      <p:sp>
        <p:nvSpPr>
          <p:cNvPr id="47136" name="Text Box 27"/>
          <p:cNvSpPr txBox="1"/>
          <p:nvPr/>
        </p:nvSpPr>
        <p:spPr>
          <a:xfrm>
            <a:off x="7302500" y="5106988"/>
            <a:ext cx="1795463" cy="177800"/>
          </a:xfrm>
          <a:prstGeom prst="rect">
            <a:avLst/>
          </a:prstGeom>
          <a:noFill/>
          <a:ln w="9525">
            <a:noFill/>
          </a:ln>
        </p:spPr>
        <p:txBody>
          <a:bodyPr lIns="0" tIns="0" rIns="0" bIns="0">
            <a:spAutoFit/>
          </a:bodyPr>
          <a:p>
            <a:pPr algn="ctr">
              <a:lnSpc>
                <a:spcPts val="1400"/>
              </a:lnSpc>
              <a:spcBef>
                <a:spcPct val="0"/>
              </a:spcBef>
              <a:spcAft>
                <a:spcPts val="715"/>
              </a:spcAft>
              <a:buNone/>
            </a:pPr>
            <a:r>
              <a:rPr lang="en-US" altLang="zh-CN" sz="1400" err="1">
                <a:solidFill>
                  <a:schemeClr val="bg1"/>
                </a:solidFill>
                <a:latin typeface="AdiHaus" pitchFamily="2" charset="0"/>
                <a:ea typeface="ヒラギノ角ゴ Pro W3" pitchFamily="1" charset="-128"/>
              </a:rPr>
              <a:t>Lorem Ipsum</a:t>
            </a:r>
            <a:endParaRPr lang="en-US" altLang="zh-CN" sz="1400">
              <a:solidFill>
                <a:schemeClr val="bg1"/>
              </a:solidFill>
              <a:latin typeface="AdiHaus" pitchFamily="2" charset="0"/>
              <a:ea typeface="ヒラギノ角ゴ Pro W3" pitchFamily="1" charset="-128"/>
            </a:endParaRPr>
          </a:p>
        </p:txBody>
      </p:sp>
      <p:sp>
        <p:nvSpPr>
          <p:cNvPr id="47137" name="Text Box 27"/>
          <p:cNvSpPr txBox="1"/>
          <p:nvPr/>
        </p:nvSpPr>
        <p:spPr>
          <a:xfrm>
            <a:off x="644525" y="5106988"/>
            <a:ext cx="1795463" cy="177800"/>
          </a:xfrm>
          <a:prstGeom prst="rect">
            <a:avLst/>
          </a:prstGeom>
          <a:noFill/>
          <a:ln w="9525">
            <a:noFill/>
          </a:ln>
        </p:spPr>
        <p:txBody>
          <a:bodyPr lIns="0" tIns="0" rIns="0" bIns="0">
            <a:spAutoFit/>
          </a:bodyPr>
          <a:p>
            <a:pPr algn="ctr">
              <a:lnSpc>
                <a:spcPts val="1400"/>
              </a:lnSpc>
              <a:spcBef>
                <a:spcPct val="0"/>
              </a:spcBef>
              <a:spcAft>
                <a:spcPts val="715"/>
              </a:spcAft>
              <a:buNone/>
            </a:pPr>
            <a:r>
              <a:rPr lang="en-US" altLang="zh-CN" sz="1400" err="1">
                <a:solidFill>
                  <a:schemeClr val="bg1"/>
                </a:solidFill>
                <a:latin typeface="AdiHaus" pitchFamily="2" charset="0"/>
                <a:ea typeface="ヒラギノ角ゴ Pro W3" pitchFamily="1" charset="-128"/>
              </a:rPr>
              <a:t>Lorem Ipsum</a:t>
            </a:r>
            <a:endParaRPr lang="en-US" altLang="zh-CN" sz="1400">
              <a:solidFill>
                <a:schemeClr val="bg1"/>
              </a:solidFill>
              <a:latin typeface="AdiHaus" pitchFamily="2" charset="0"/>
              <a:ea typeface="ヒラギノ角ゴ Pro W3" pitchFamily="1" charset="-128"/>
            </a:endParaRPr>
          </a:p>
        </p:txBody>
      </p:sp>
      <p:sp>
        <p:nvSpPr>
          <p:cNvPr id="47138" name="Text Box 27"/>
          <p:cNvSpPr txBox="1"/>
          <p:nvPr/>
        </p:nvSpPr>
        <p:spPr>
          <a:xfrm>
            <a:off x="2798763" y="5106988"/>
            <a:ext cx="1795462" cy="177800"/>
          </a:xfrm>
          <a:prstGeom prst="rect">
            <a:avLst/>
          </a:prstGeom>
          <a:noFill/>
          <a:ln w="9525">
            <a:noFill/>
          </a:ln>
        </p:spPr>
        <p:txBody>
          <a:bodyPr lIns="0" tIns="0" rIns="0" bIns="0">
            <a:spAutoFit/>
          </a:bodyPr>
          <a:p>
            <a:pPr algn="ctr">
              <a:lnSpc>
                <a:spcPts val="1400"/>
              </a:lnSpc>
              <a:spcBef>
                <a:spcPct val="0"/>
              </a:spcBef>
              <a:spcAft>
                <a:spcPts val="715"/>
              </a:spcAft>
              <a:buNone/>
            </a:pPr>
            <a:r>
              <a:rPr lang="en-US" altLang="zh-CN" sz="1400" err="1">
                <a:solidFill>
                  <a:schemeClr val="bg1"/>
                </a:solidFill>
                <a:latin typeface="AdiHaus" pitchFamily="2" charset="0"/>
                <a:ea typeface="ヒラギノ角ゴ Pro W3" pitchFamily="1" charset="-128"/>
              </a:rPr>
              <a:t>Lorem Ipsum</a:t>
            </a:r>
            <a:endParaRPr lang="en-US" altLang="zh-CN" sz="1400">
              <a:solidFill>
                <a:schemeClr val="bg1"/>
              </a:solidFill>
              <a:latin typeface="AdiHaus" pitchFamily="2" charset="0"/>
              <a:ea typeface="ヒラギノ角ゴ Pro W3" pitchFamily="1" charset="-128"/>
            </a:endParaRPr>
          </a:p>
        </p:txBody>
      </p:sp>
      <p:sp>
        <p:nvSpPr>
          <p:cNvPr id="47139" name="Text Box 27"/>
          <p:cNvSpPr txBox="1"/>
          <p:nvPr/>
        </p:nvSpPr>
        <p:spPr>
          <a:xfrm>
            <a:off x="4954588" y="5106988"/>
            <a:ext cx="1795462" cy="177800"/>
          </a:xfrm>
          <a:prstGeom prst="rect">
            <a:avLst/>
          </a:prstGeom>
          <a:noFill/>
          <a:ln w="9525">
            <a:noFill/>
          </a:ln>
        </p:spPr>
        <p:txBody>
          <a:bodyPr lIns="0" tIns="0" rIns="0" bIns="0">
            <a:spAutoFit/>
          </a:bodyPr>
          <a:p>
            <a:pPr algn="ctr">
              <a:lnSpc>
                <a:spcPts val="1400"/>
              </a:lnSpc>
              <a:spcBef>
                <a:spcPct val="0"/>
              </a:spcBef>
              <a:spcAft>
                <a:spcPts val="715"/>
              </a:spcAft>
              <a:buNone/>
            </a:pPr>
            <a:r>
              <a:rPr lang="en-US" altLang="zh-CN" sz="1400" err="1">
                <a:solidFill>
                  <a:schemeClr val="bg1"/>
                </a:solidFill>
                <a:latin typeface="AdiHaus" pitchFamily="2" charset="0"/>
                <a:ea typeface="ヒラギノ角ゴ Pro W3" pitchFamily="1" charset="-128"/>
              </a:rPr>
              <a:t>Lorem Ipsum</a:t>
            </a:r>
            <a:endParaRPr lang="en-US" altLang="zh-CN" sz="1400">
              <a:solidFill>
                <a:schemeClr val="bg1"/>
              </a:solidFill>
              <a:latin typeface="AdiHaus" pitchFamily="2" charset="0"/>
              <a:ea typeface="ヒラギノ角ゴ Pro W3" pitchFamily="1" charset="-128"/>
            </a:endParaRPr>
          </a:p>
        </p:txBody>
      </p:sp>
      <p:sp>
        <p:nvSpPr>
          <p:cNvPr id="47140" name="直接连接符 47139"/>
          <p:cNvSpPr/>
          <p:nvPr/>
        </p:nvSpPr>
        <p:spPr>
          <a:xfrm>
            <a:off x="2638425" y="1682750"/>
            <a:ext cx="0" cy="3259138"/>
          </a:xfrm>
          <a:prstGeom prst="line">
            <a:avLst/>
          </a:prstGeom>
          <a:ln w="38100" cap="flat" cmpd="sng">
            <a:solidFill>
              <a:schemeClr val="bg1"/>
            </a:solidFill>
            <a:prstDash val="solid"/>
            <a:headEnd type="none" w="med" len="med"/>
            <a:tailEnd type="none" w="med" len="med"/>
          </a:ln>
        </p:spPr>
      </p:sp>
      <p:sp>
        <p:nvSpPr>
          <p:cNvPr id="47141" name="直接连接符 47140"/>
          <p:cNvSpPr/>
          <p:nvPr/>
        </p:nvSpPr>
        <p:spPr>
          <a:xfrm>
            <a:off x="4794250" y="1681163"/>
            <a:ext cx="0" cy="3260725"/>
          </a:xfrm>
          <a:prstGeom prst="line">
            <a:avLst/>
          </a:prstGeom>
          <a:ln w="38100" cap="flat" cmpd="sng">
            <a:solidFill>
              <a:schemeClr val="bg1"/>
            </a:solidFill>
            <a:prstDash val="solid"/>
            <a:headEnd type="none" w="med" len="med"/>
            <a:tailEnd type="none" w="med" len="med"/>
          </a:ln>
        </p:spPr>
      </p:sp>
      <p:sp>
        <p:nvSpPr>
          <p:cNvPr id="47142" name="标题 47141"/>
          <p:cNvSpPr>
            <a:spLocks noGrp="1"/>
          </p:cNvSpPr>
          <p:nvPr>
            <p:ph type="title"/>
          </p:nvPr>
        </p:nvSpPr>
        <p:spPr>
          <a:ln/>
        </p:spPr>
        <p:txBody>
          <a:bodyPr lIns="0" tIns="0" rIns="0" bIns="0">
            <a:spAutoFit/>
          </a:bodyPr>
          <a:p/>
        </p:txBody>
      </p:sp>
      <p:sp>
        <p:nvSpPr>
          <p:cNvPr id="47143" name="文本框 47142"/>
          <p:cNvSpPr txBox="1"/>
          <p:nvPr/>
        </p:nvSpPr>
        <p:spPr>
          <a:xfrm>
            <a:off x="501650" y="733425"/>
            <a:ext cx="8785225" cy="279400"/>
          </a:xfrm>
          <a:prstGeom prst="rect">
            <a:avLst/>
          </a:prstGeom>
          <a:noFill/>
          <a:ln w="9525">
            <a:noFill/>
          </a:ln>
        </p:spPr>
        <p:txBody>
          <a:bodyPr lIns="0" tIns="0" rIns="0" bIns="0">
            <a:spAutoFit/>
          </a:bodyPr>
          <a:p>
            <a:pPr defTabSz="992505">
              <a:lnSpc>
                <a:spcPts val="2200"/>
              </a:lnSpc>
              <a:spcBef>
                <a:spcPct val="0"/>
              </a:spcBef>
              <a:spcAft>
                <a:spcPts val="1100"/>
              </a:spcAft>
              <a:buNone/>
            </a:pPr>
            <a:r>
              <a:rPr lang="en-US" altLang="zh-CN" err="1">
                <a:latin typeface="AdiHaus" pitchFamily="2" charset="0"/>
              </a:rPr>
              <a:t>Subheadline</a:t>
            </a:r>
            <a:endParaRPr lang="en-US" altLang="zh-CN">
              <a:latin typeface="AdiHaus" pitchFamily="2"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36865"/>
          <p:cNvSpPr/>
          <p:nvPr/>
        </p:nvSpPr>
        <p:spPr>
          <a:xfrm>
            <a:off x="1912938" y="1354138"/>
            <a:ext cx="5953125" cy="357187"/>
          </a:xfrm>
          <a:prstGeom prst="rect">
            <a:avLst/>
          </a:prstGeom>
          <a:solidFill>
            <a:schemeClr val="tx1"/>
          </a:solidFill>
          <a:ln w="9525">
            <a:noFill/>
          </a:ln>
          <a:effectLst>
            <a:outerShdw dist="35921" dir="2699999" algn="ctr" rotWithShape="0">
              <a:srgbClr val="808080"/>
            </a:outerShdw>
          </a:effectLst>
        </p:spPr>
        <p:txBody>
          <a:bodyPr/>
          <a:p>
            <a:endParaRPr lang="zh-CN" altLang="en-US"/>
          </a:p>
        </p:txBody>
      </p:sp>
      <p:sp>
        <p:nvSpPr>
          <p:cNvPr id="36867" name="矩形 36866"/>
          <p:cNvSpPr/>
          <p:nvPr/>
        </p:nvSpPr>
        <p:spPr>
          <a:xfrm>
            <a:off x="1912938" y="5187950"/>
            <a:ext cx="5953125" cy="357188"/>
          </a:xfrm>
          <a:prstGeom prst="rect">
            <a:avLst/>
          </a:prstGeom>
          <a:solidFill>
            <a:schemeClr val="tx1"/>
          </a:solidFill>
          <a:ln w="9525">
            <a:noFill/>
          </a:ln>
          <a:effectLst>
            <a:outerShdw dist="35921" dir="2699999" algn="ctr" rotWithShape="0">
              <a:srgbClr val="808080"/>
            </a:outerShdw>
          </a:effectLst>
        </p:spPr>
        <p:txBody>
          <a:bodyPr/>
          <a:p>
            <a:endParaRPr lang="zh-CN" altLang="en-US"/>
          </a:p>
        </p:txBody>
      </p:sp>
      <p:sp>
        <p:nvSpPr>
          <p:cNvPr id="36868" name="矩形 36867"/>
          <p:cNvSpPr/>
          <p:nvPr/>
        </p:nvSpPr>
        <p:spPr>
          <a:xfrm>
            <a:off x="6389688" y="2822575"/>
            <a:ext cx="2859087" cy="357188"/>
          </a:xfrm>
          <a:prstGeom prst="rect">
            <a:avLst/>
          </a:prstGeom>
          <a:solidFill>
            <a:schemeClr val="tx1"/>
          </a:solidFill>
          <a:ln w="9525">
            <a:noFill/>
          </a:ln>
          <a:effectLst>
            <a:outerShdw dist="35921" dir="2699999" algn="ctr" rotWithShape="0">
              <a:srgbClr val="808080"/>
            </a:outerShdw>
          </a:effectLst>
        </p:spPr>
        <p:txBody>
          <a:bodyPr/>
          <a:p>
            <a:endParaRPr lang="zh-CN" altLang="en-US"/>
          </a:p>
        </p:txBody>
      </p:sp>
      <p:sp>
        <p:nvSpPr>
          <p:cNvPr id="36869" name="矩形 36868"/>
          <p:cNvSpPr/>
          <p:nvPr/>
        </p:nvSpPr>
        <p:spPr>
          <a:xfrm>
            <a:off x="6389688" y="3176588"/>
            <a:ext cx="2859087" cy="1776412"/>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36870" name="文本框 36869"/>
          <p:cNvSpPr txBox="1"/>
          <p:nvPr/>
        </p:nvSpPr>
        <p:spPr>
          <a:xfrm>
            <a:off x="6553200" y="3252788"/>
            <a:ext cx="2411413" cy="1016000"/>
          </a:xfrm>
          <a:prstGeom prst="rect">
            <a:avLst/>
          </a:prstGeom>
          <a:noFill/>
          <a:ln w="9525">
            <a:noFill/>
          </a:ln>
        </p:spPr>
        <p:txBody>
          <a:bodyPr lIns="0" tIns="0" rIns="0" bIns="0">
            <a:spAutoFit/>
          </a:bodyPr>
          <a:p>
            <a:pPr marL="269875" indent="-269875" defTabSz="974725">
              <a:lnSpc>
                <a:spcPts val="2000"/>
              </a:lnSpc>
              <a:spcBef>
                <a:spcPct val="0"/>
              </a:spcBef>
              <a:spcAft>
                <a:spcPts val="1000"/>
              </a:spcAft>
            </a:pPr>
            <a:r>
              <a:rPr lang="en-US" altLang="zh-CN" sz="1600" err="1">
                <a:latin typeface="AdiHaus" pitchFamily="2" charset="0"/>
              </a:rPr>
              <a:t>Ut wisi </a:t>
            </a:r>
            <a:br>
              <a:rPr lang="en-US" altLang="zh-CN" sz="1600" err="1">
                <a:latin typeface="AdiHaus" pitchFamily="2" charset="0"/>
              </a:rPr>
            </a:br>
            <a:r>
              <a:rPr lang="en-US" altLang="zh-CN" sz="1600" err="1">
                <a:latin typeface="AdiHaus" pitchFamily="2" charset="0"/>
              </a:rPr>
              <a:t>enim ad </a:t>
            </a:r>
            <a:br>
              <a:rPr lang="en-US" altLang="zh-CN" sz="1600" err="1">
                <a:latin typeface="AdiHaus" pitchFamily="2" charset="0"/>
              </a:rPr>
            </a:br>
            <a:r>
              <a:rPr lang="en-US" altLang="zh-CN" sz="1600" err="1">
                <a:latin typeface="AdiHaus" pitchFamily="2" charset="0"/>
              </a:rPr>
              <a:t>minim </a:t>
            </a:r>
            <a:br>
              <a:rPr lang="en-US" altLang="zh-CN" sz="1600" err="1">
                <a:latin typeface="AdiHaus" pitchFamily="2" charset="0"/>
              </a:rPr>
            </a:br>
            <a:r>
              <a:rPr lang="en-US" altLang="zh-CN" sz="1600" err="1">
                <a:latin typeface="AdiHaus" pitchFamily="2" charset="0"/>
              </a:rPr>
              <a:t>veniam</a:t>
            </a:r>
            <a:r>
              <a:rPr lang="en-US" altLang="zh-CN" sz="1600">
                <a:latin typeface="AdiHaus" pitchFamily="2" charset="0"/>
              </a:rPr>
              <a:t>.</a:t>
            </a:r>
            <a:endParaRPr lang="en-US" altLang="zh-CN" sz="1600">
              <a:latin typeface="AdiHaus" pitchFamily="2" charset="0"/>
            </a:endParaRPr>
          </a:p>
        </p:txBody>
      </p:sp>
      <p:sp>
        <p:nvSpPr>
          <p:cNvPr id="36871" name="文本框 36870"/>
          <p:cNvSpPr txBox="1"/>
          <p:nvPr/>
        </p:nvSpPr>
        <p:spPr>
          <a:xfrm>
            <a:off x="6545263" y="2859088"/>
            <a:ext cx="2411412" cy="279400"/>
          </a:xfrm>
          <a:prstGeom prst="rect">
            <a:avLst/>
          </a:prstGeom>
          <a:noFill/>
          <a:ln w="9525">
            <a:noFill/>
          </a:ln>
        </p:spPr>
        <p:txBody>
          <a:bodyPr lIns="0" tIns="0" rIns="0" bIns="0">
            <a:spAutoFit/>
          </a:bodyPr>
          <a:p>
            <a:pPr marL="269875" indent="-269875" defTabSz="974725">
              <a:lnSpc>
                <a:spcPts val="2200"/>
              </a:lnSpc>
              <a:spcBef>
                <a:spcPct val="0"/>
              </a:spcBef>
              <a:spcAft>
                <a:spcPts val="1115"/>
              </a:spcAft>
              <a:buNone/>
            </a:pPr>
            <a:r>
              <a:rPr lang="en-US" altLang="zh-CN" err="1">
                <a:solidFill>
                  <a:schemeClr val="bg1"/>
                </a:solidFill>
                <a:latin typeface="AdiHaus" pitchFamily="2" charset="0"/>
              </a:rPr>
              <a:t>Lorem</a:t>
            </a:r>
            <a:r>
              <a:rPr lang="en-US" altLang="zh-CN">
                <a:solidFill>
                  <a:schemeClr val="bg1"/>
                </a:solidFill>
                <a:latin typeface="AdiHaus" pitchFamily="2" charset="0"/>
              </a:rPr>
              <a:t>.</a:t>
            </a:r>
            <a:endParaRPr lang="en-US" altLang="zh-CN">
              <a:solidFill>
                <a:schemeClr val="bg1"/>
              </a:solidFill>
              <a:latin typeface="AdiHaus" pitchFamily="2" charset="0"/>
            </a:endParaRPr>
          </a:p>
        </p:txBody>
      </p:sp>
      <p:sp>
        <p:nvSpPr>
          <p:cNvPr id="36872" name="矩形 36871"/>
          <p:cNvSpPr/>
          <p:nvPr/>
        </p:nvSpPr>
        <p:spPr>
          <a:xfrm>
            <a:off x="501650" y="2820988"/>
            <a:ext cx="2862263" cy="357187"/>
          </a:xfrm>
          <a:prstGeom prst="rect">
            <a:avLst/>
          </a:prstGeom>
          <a:solidFill>
            <a:schemeClr val="tx1"/>
          </a:solidFill>
          <a:ln w="9525">
            <a:noFill/>
          </a:ln>
          <a:effectLst>
            <a:outerShdw dist="35921" dir="2699999" algn="ctr" rotWithShape="0">
              <a:srgbClr val="808080"/>
            </a:outerShdw>
          </a:effectLst>
        </p:spPr>
        <p:txBody>
          <a:bodyPr/>
          <a:p>
            <a:endParaRPr lang="zh-CN" altLang="en-US"/>
          </a:p>
        </p:txBody>
      </p:sp>
      <p:sp>
        <p:nvSpPr>
          <p:cNvPr id="36873" name="矩形 36872"/>
          <p:cNvSpPr/>
          <p:nvPr/>
        </p:nvSpPr>
        <p:spPr>
          <a:xfrm>
            <a:off x="1912938" y="1709738"/>
            <a:ext cx="5953125" cy="869950"/>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36874" name="右箭头 36873"/>
          <p:cNvSpPr/>
          <p:nvPr/>
        </p:nvSpPr>
        <p:spPr>
          <a:xfrm rot="5400000">
            <a:off x="4591050" y="2776538"/>
            <a:ext cx="576263" cy="360362"/>
          </a:xfrm>
          <a:prstGeom prst="rightArrow">
            <a:avLst>
              <a:gd name="adj1" fmla="val 58592"/>
              <a:gd name="adj2" fmla="val 60352"/>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36875" name="矩形 36874"/>
          <p:cNvSpPr/>
          <p:nvPr/>
        </p:nvSpPr>
        <p:spPr>
          <a:xfrm>
            <a:off x="1912938" y="5543550"/>
            <a:ext cx="5953125" cy="869950"/>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36876" name="矩形 36875"/>
          <p:cNvSpPr/>
          <p:nvPr/>
        </p:nvSpPr>
        <p:spPr>
          <a:xfrm>
            <a:off x="501650" y="3175000"/>
            <a:ext cx="2862263" cy="1776413"/>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36877" name="右箭头 36876"/>
          <p:cNvSpPr/>
          <p:nvPr/>
        </p:nvSpPr>
        <p:spPr>
          <a:xfrm rot="16200000">
            <a:off x="4589463" y="4654550"/>
            <a:ext cx="576262" cy="360363"/>
          </a:xfrm>
          <a:prstGeom prst="rightArrow">
            <a:avLst>
              <a:gd name="adj1" fmla="val 58592"/>
              <a:gd name="adj2" fmla="val 60351"/>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36878" name="右箭头 36877"/>
          <p:cNvSpPr/>
          <p:nvPr/>
        </p:nvSpPr>
        <p:spPr>
          <a:xfrm rot="10800000">
            <a:off x="5745163" y="3679825"/>
            <a:ext cx="576262" cy="360363"/>
          </a:xfrm>
          <a:prstGeom prst="rightArrow">
            <a:avLst>
              <a:gd name="adj1" fmla="val 58592"/>
              <a:gd name="adj2" fmla="val 60351"/>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36879" name="右箭头 36878"/>
          <p:cNvSpPr/>
          <p:nvPr/>
        </p:nvSpPr>
        <p:spPr>
          <a:xfrm rot="21600000">
            <a:off x="3441700" y="3679825"/>
            <a:ext cx="576263" cy="360363"/>
          </a:xfrm>
          <a:prstGeom prst="rightArrow">
            <a:avLst>
              <a:gd name="adj1" fmla="val 58592"/>
              <a:gd name="adj2" fmla="val 60351"/>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36880" name="文本框 36879"/>
          <p:cNvSpPr txBox="1"/>
          <p:nvPr/>
        </p:nvSpPr>
        <p:spPr>
          <a:xfrm>
            <a:off x="4194175" y="3446463"/>
            <a:ext cx="1368425" cy="838200"/>
          </a:xfrm>
          <a:prstGeom prst="rect">
            <a:avLst/>
          </a:prstGeom>
          <a:noFill/>
          <a:ln w="9525">
            <a:noFill/>
          </a:ln>
        </p:spPr>
        <p:txBody>
          <a:bodyPr lIns="0" tIns="0" rIns="0" bIns="0">
            <a:spAutoFit/>
          </a:bodyPr>
          <a:p>
            <a:pPr algn="ctr" defTabSz="974725">
              <a:lnSpc>
                <a:spcPts val="2200"/>
              </a:lnSpc>
              <a:spcBef>
                <a:spcPct val="0"/>
              </a:spcBef>
              <a:spcAft>
                <a:spcPts val="1115"/>
              </a:spcAft>
              <a:buNone/>
            </a:pPr>
            <a:r>
              <a:rPr lang="en-US" altLang="zh-CN" err="1">
                <a:latin typeface="AdiHaus" pitchFamily="2" charset="0"/>
              </a:rPr>
              <a:t>Lorem ipsum dolor sit amet</a:t>
            </a:r>
            <a:r>
              <a:rPr lang="en-US" altLang="zh-CN">
                <a:latin typeface="AdiHaus" pitchFamily="2" charset="0"/>
              </a:rPr>
              <a:t>.</a:t>
            </a:r>
            <a:endParaRPr lang="en-US" altLang="zh-CN">
              <a:latin typeface="AdiHaus" pitchFamily="2" charset="0"/>
            </a:endParaRPr>
          </a:p>
        </p:txBody>
      </p:sp>
      <p:sp>
        <p:nvSpPr>
          <p:cNvPr id="36881" name="文本框 36880"/>
          <p:cNvSpPr txBox="1"/>
          <p:nvPr/>
        </p:nvSpPr>
        <p:spPr>
          <a:xfrm>
            <a:off x="2138363" y="1781175"/>
            <a:ext cx="5487987" cy="508000"/>
          </a:xfrm>
          <a:prstGeom prst="rect">
            <a:avLst/>
          </a:prstGeom>
          <a:noFill/>
          <a:ln w="9525">
            <a:noFill/>
          </a:ln>
        </p:spPr>
        <p:txBody>
          <a:bodyPr lIns="0" tIns="0" rIns="0" bIns="0">
            <a:spAutoFit/>
          </a:bodyPr>
          <a:p>
            <a:pPr marL="269875" indent="-269875" defTabSz="974725">
              <a:lnSpc>
                <a:spcPts val="2000"/>
              </a:lnSpc>
              <a:spcBef>
                <a:spcPct val="0"/>
              </a:spcBef>
              <a:spcAft>
                <a:spcPts val="1000"/>
              </a:spcAft>
            </a:pPr>
            <a:r>
              <a:rPr lang="en-US" altLang="zh-CN" sz="1600" err="1">
                <a:latin typeface="AdiHaus" pitchFamily="2" charset="0"/>
              </a:rPr>
              <a:t>Ut wisi enim ad minim veniam, </a:t>
            </a:r>
            <a:br>
              <a:rPr lang="en-US" altLang="zh-CN" sz="1600" err="1">
                <a:latin typeface="AdiHaus" pitchFamily="2" charset="0"/>
              </a:rPr>
            </a:br>
            <a:r>
              <a:rPr lang="en-US" altLang="zh-CN" sz="1600" err="1">
                <a:latin typeface="AdiHaus" pitchFamily="2" charset="0"/>
              </a:rPr>
              <a:t>quis nostrud exerci tation</a:t>
            </a:r>
            <a:r>
              <a:rPr lang="en-US" altLang="zh-CN" sz="1600">
                <a:latin typeface="AdiHaus" pitchFamily="2" charset="0"/>
              </a:rPr>
              <a:t>.</a:t>
            </a:r>
            <a:endParaRPr lang="en-US" altLang="zh-CN" sz="1600">
              <a:latin typeface="AdiHaus" pitchFamily="2" charset="0"/>
            </a:endParaRPr>
          </a:p>
        </p:txBody>
      </p:sp>
      <p:sp>
        <p:nvSpPr>
          <p:cNvPr id="36882" name="文本框 36881"/>
          <p:cNvSpPr txBox="1"/>
          <p:nvPr/>
        </p:nvSpPr>
        <p:spPr>
          <a:xfrm>
            <a:off x="665163" y="3251200"/>
            <a:ext cx="2411412" cy="1270000"/>
          </a:xfrm>
          <a:prstGeom prst="rect">
            <a:avLst/>
          </a:prstGeom>
          <a:noFill/>
          <a:ln w="9525">
            <a:noFill/>
          </a:ln>
        </p:spPr>
        <p:txBody>
          <a:bodyPr lIns="0" tIns="0" rIns="0" bIns="0">
            <a:spAutoFit/>
          </a:bodyPr>
          <a:p>
            <a:pPr marL="269875" indent="-269875" defTabSz="974725">
              <a:lnSpc>
                <a:spcPts val="2000"/>
              </a:lnSpc>
              <a:spcBef>
                <a:spcPct val="0"/>
              </a:spcBef>
              <a:spcAft>
                <a:spcPts val="1000"/>
              </a:spcAft>
            </a:pPr>
            <a:r>
              <a:rPr lang="en-US" altLang="zh-CN" sz="1600" err="1">
                <a:latin typeface="AdiHaus" pitchFamily="2" charset="0"/>
              </a:rPr>
              <a:t>Ut wisi enim ad minim veniam, quis nostrud exerci tation ullamcorper suscipit lobortis nisl ut aliquip</a:t>
            </a:r>
            <a:r>
              <a:rPr lang="en-US" altLang="zh-CN" sz="1600">
                <a:latin typeface="AdiHaus" pitchFamily="2" charset="0"/>
              </a:rPr>
              <a:t>.</a:t>
            </a:r>
            <a:endParaRPr lang="en-US" altLang="zh-CN" sz="1600">
              <a:latin typeface="AdiHaus" pitchFamily="2" charset="0"/>
            </a:endParaRPr>
          </a:p>
        </p:txBody>
      </p:sp>
      <p:sp>
        <p:nvSpPr>
          <p:cNvPr id="36883" name="文本框 36882"/>
          <p:cNvSpPr txBox="1"/>
          <p:nvPr/>
        </p:nvSpPr>
        <p:spPr>
          <a:xfrm>
            <a:off x="2144713" y="5610225"/>
            <a:ext cx="5487987" cy="508000"/>
          </a:xfrm>
          <a:prstGeom prst="rect">
            <a:avLst/>
          </a:prstGeom>
          <a:noFill/>
          <a:ln w="9525">
            <a:noFill/>
          </a:ln>
        </p:spPr>
        <p:txBody>
          <a:bodyPr lIns="0" tIns="0" rIns="0" bIns="0">
            <a:spAutoFit/>
          </a:bodyPr>
          <a:p>
            <a:pPr marL="269875" indent="-269875" defTabSz="974725">
              <a:lnSpc>
                <a:spcPts val="2000"/>
              </a:lnSpc>
              <a:spcBef>
                <a:spcPct val="0"/>
              </a:spcBef>
              <a:spcAft>
                <a:spcPts val="1000"/>
              </a:spcAft>
            </a:pPr>
            <a:r>
              <a:rPr lang="en-US" altLang="zh-CN" sz="1600" err="1">
                <a:latin typeface="AdiHaus" pitchFamily="2" charset="0"/>
              </a:rPr>
              <a:t>Ut wisi enim ad minim veniam, quis nostrud exerci tation ullamcorper suscipit lobortis nisl ut aliquip</a:t>
            </a:r>
            <a:r>
              <a:rPr lang="en-US" altLang="zh-CN" sz="1600">
                <a:latin typeface="AdiHaus" pitchFamily="2" charset="0"/>
              </a:rPr>
              <a:t> ex ea.</a:t>
            </a:r>
            <a:endParaRPr lang="en-US" altLang="zh-CN" sz="1600">
              <a:latin typeface="AdiHaus" pitchFamily="2" charset="0"/>
            </a:endParaRPr>
          </a:p>
        </p:txBody>
      </p:sp>
      <p:pic>
        <p:nvPicPr>
          <p:cNvPr id="36884" name="图片 36883" descr="Bild_Dummy"/>
          <p:cNvPicPr>
            <a:picLocks noChangeAspect="1"/>
          </p:cNvPicPr>
          <p:nvPr/>
        </p:nvPicPr>
        <p:blipFill>
          <a:blip r:embed="rId1">
            <a:lum contrast="6000"/>
          </a:blip>
          <a:srcRect l="1765" t="16505" r="2812" b="39172"/>
          <a:stretch>
            <a:fillRect/>
          </a:stretch>
        </p:blipFill>
        <p:spPr>
          <a:xfrm>
            <a:off x="5378450" y="1709738"/>
            <a:ext cx="2484438" cy="869950"/>
          </a:xfrm>
          <a:prstGeom prst="rect">
            <a:avLst/>
          </a:prstGeom>
          <a:noFill/>
          <a:ln w="9525">
            <a:noFill/>
          </a:ln>
        </p:spPr>
      </p:pic>
      <p:pic>
        <p:nvPicPr>
          <p:cNvPr id="36885" name="图片 36884" descr="Bild_Dummy"/>
          <p:cNvPicPr>
            <a:picLocks noChangeAspect="1"/>
          </p:cNvPicPr>
          <p:nvPr/>
        </p:nvPicPr>
        <p:blipFill>
          <a:blip r:embed="rId1">
            <a:lum contrast="6000"/>
          </a:blip>
          <a:srcRect l="1765" t="18698" r="51503" b="2777"/>
          <a:stretch>
            <a:fillRect/>
          </a:stretch>
        </p:blipFill>
        <p:spPr>
          <a:xfrm>
            <a:off x="7847013" y="3176588"/>
            <a:ext cx="1401762" cy="1779587"/>
          </a:xfrm>
          <a:prstGeom prst="rect">
            <a:avLst/>
          </a:prstGeom>
          <a:noFill/>
          <a:ln w="9525">
            <a:noFill/>
          </a:ln>
        </p:spPr>
      </p:pic>
      <p:sp>
        <p:nvSpPr>
          <p:cNvPr id="36886" name="文本框 36885"/>
          <p:cNvSpPr txBox="1"/>
          <p:nvPr/>
        </p:nvSpPr>
        <p:spPr>
          <a:xfrm>
            <a:off x="657225" y="2857500"/>
            <a:ext cx="2411413" cy="279400"/>
          </a:xfrm>
          <a:prstGeom prst="rect">
            <a:avLst/>
          </a:prstGeom>
          <a:noFill/>
          <a:ln w="9525">
            <a:noFill/>
          </a:ln>
        </p:spPr>
        <p:txBody>
          <a:bodyPr lIns="0" tIns="0" rIns="0" bIns="0">
            <a:spAutoFit/>
          </a:bodyPr>
          <a:p>
            <a:pPr marL="269875" indent="-269875" defTabSz="974725">
              <a:lnSpc>
                <a:spcPts val="2200"/>
              </a:lnSpc>
              <a:spcBef>
                <a:spcPct val="0"/>
              </a:spcBef>
              <a:spcAft>
                <a:spcPts val="1115"/>
              </a:spcAft>
              <a:buNone/>
            </a:pPr>
            <a:r>
              <a:rPr lang="en-US" altLang="zh-CN" err="1">
                <a:solidFill>
                  <a:schemeClr val="bg1"/>
                </a:solidFill>
                <a:latin typeface="AdiHaus" pitchFamily="2" charset="0"/>
              </a:rPr>
              <a:t>Lorem ipsum</a:t>
            </a:r>
            <a:r>
              <a:rPr lang="en-US" altLang="zh-CN">
                <a:solidFill>
                  <a:schemeClr val="bg1"/>
                </a:solidFill>
                <a:latin typeface="AdiHaus" pitchFamily="2" charset="0"/>
              </a:rPr>
              <a:t> dolor.</a:t>
            </a:r>
            <a:endParaRPr lang="en-US" altLang="zh-CN">
              <a:solidFill>
                <a:schemeClr val="bg1"/>
              </a:solidFill>
              <a:latin typeface="AdiHaus" pitchFamily="2" charset="0"/>
            </a:endParaRPr>
          </a:p>
        </p:txBody>
      </p:sp>
      <p:sp>
        <p:nvSpPr>
          <p:cNvPr id="36887" name="文本框 36886"/>
          <p:cNvSpPr txBox="1"/>
          <p:nvPr/>
        </p:nvSpPr>
        <p:spPr>
          <a:xfrm>
            <a:off x="2139950" y="5222875"/>
            <a:ext cx="5487988" cy="279400"/>
          </a:xfrm>
          <a:prstGeom prst="rect">
            <a:avLst/>
          </a:prstGeom>
          <a:noFill/>
          <a:ln w="9525">
            <a:noFill/>
          </a:ln>
        </p:spPr>
        <p:txBody>
          <a:bodyPr lIns="0" tIns="0" rIns="0" bIns="0">
            <a:spAutoFit/>
          </a:bodyPr>
          <a:p>
            <a:pPr marL="269875" indent="-269875" defTabSz="974725">
              <a:lnSpc>
                <a:spcPts val="2200"/>
              </a:lnSpc>
              <a:spcBef>
                <a:spcPct val="0"/>
              </a:spcBef>
              <a:spcAft>
                <a:spcPts val="1115"/>
              </a:spcAft>
              <a:buNone/>
            </a:pPr>
            <a:r>
              <a:rPr lang="en-US" altLang="zh-CN" err="1">
                <a:solidFill>
                  <a:schemeClr val="bg1"/>
                </a:solidFill>
                <a:latin typeface="AdiHaus" pitchFamily="2" charset="0"/>
              </a:rPr>
              <a:t>Lorem ipsum dolor sit amet</a:t>
            </a:r>
            <a:r>
              <a:rPr lang="en-US" altLang="zh-CN">
                <a:solidFill>
                  <a:schemeClr val="bg1"/>
                </a:solidFill>
                <a:latin typeface="AdiHaus" pitchFamily="2" charset="0"/>
              </a:rPr>
              <a:t>.</a:t>
            </a:r>
            <a:endParaRPr lang="en-US" altLang="zh-CN">
              <a:solidFill>
                <a:schemeClr val="bg1"/>
              </a:solidFill>
              <a:latin typeface="AdiHaus" pitchFamily="2" charset="0"/>
            </a:endParaRPr>
          </a:p>
        </p:txBody>
      </p:sp>
      <p:sp>
        <p:nvSpPr>
          <p:cNvPr id="36888" name="文本框 36887"/>
          <p:cNvSpPr txBox="1"/>
          <p:nvPr/>
        </p:nvSpPr>
        <p:spPr>
          <a:xfrm>
            <a:off x="2149475" y="1377950"/>
            <a:ext cx="5487988" cy="279400"/>
          </a:xfrm>
          <a:prstGeom prst="rect">
            <a:avLst/>
          </a:prstGeom>
          <a:noFill/>
          <a:ln w="9525">
            <a:noFill/>
          </a:ln>
        </p:spPr>
        <p:txBody>
          <a:bodyPr lIns="0" tIns="0" rIns="0" bIns="0">
            <a:spAutoFit/>
          </a:bodyPr>
          <a:p>
            <a:pPr marL="269875" indent="-269875" defTabSz="974725">
              <a:lnSpc>
                <a:spcPts val="2200"/>
              </a:lnSpc>
              <a:spcBef>
                <a:spcPct val="0"/>
              </a:spcBef>
              <a:spcAft>
                <a:spcPts val="1115"/>
              </a:spcAft>
              <a:buNone/>
            </a:pPr>
            <a:r>
              <a:rPr lang="en-US" altLang="zh-CN" err="1">
                <a:solidFill>
                  <a:schemeClr val="bg1"/>
                </a:solidFill>
                <a:latin typeface="AdiHaus" pitchFamily="2" charset="0"/>
              </a:rPr>
              <a:t>Lorem ipsum dolor sit amet</a:t>
            </a:r>
            <a:r>
              <a:rPr lang="en-US" altLang="zh-CN">
                <a:solidFill>
                  <a:schemeClr val="bg1"/>
                </a:solidFill>
                <a:latin typeface="AdiHaus" pitchFamily="2" charset="0"/>
              </a:rPr>
              <a:t>.</a:t>
            </a:r>
            <a:endParaRPr lang="en-US" altLang="zh-CN">
              <a:solidFill>
                <a:schemeClr val="bg1"/>
              </a:solidFill>
              <a:latin typeface="AdiHaus" pitchFamily="2" charset="0"/>
            </a:endParaRPr>
          </a:p>
        </p:txBody>
      </p:sp>
      <p:sp>
        <p:nvSpPr>
          <p:cNvPr id="36889" name="标题 36888"/>
          <p:cNvSpPr>
            <a:spLocks noGrp="1"/>
          </p:cNvSpPr>
          <p:nvPr>
            <p:ph type="title"/>
          </p:nvPr>
        </p:nvSpPr>
        <p:spPr>
          <a:ln/>
        </p:spPr>
        <p:txBody>
          <a:bodyPr lIns="0" tIns="0" rIns="0" bIns="0">
            <a:spAutoFit/>
          </a:bodyPr>
          <a:p/>
        </p:txBody>
      </p:sp>
      <p:sp>
        <p:nvSpPr>
          <p:cNvPr id="36890" name="文本框 36889"/>
          <p:cNvSpPr txBox="1"/>
          <p:nvPr/>
        </p:nvSpPr>
        <p:spPr>
          <a:xfrm>
            <a:off x="501650" y="733425"/>
            <a:ext cx="8785225" cy="279400"/>
          </a:xfrm>
          <a:prstGeom prst="rect">
            <a:avLst/>
          </a:prstGeom>
          <a:noFill/>
          <a:ln w="9525">
            <a:noFill/>
          </a:ln>
        </p:spPr>
        <p:txBody>
          <a:bodyPr lIns="0" tIns="0" rIns="0" bIns="0">
            <a:spAutoFit/>
          </a:bodyPr>
          <a:p>
            <a:pPr defTabSz="992505">
              <a:lnSpc>
                <a:spcPts val="2200"/>
              </a:lnSpc>
              <a:spcBef>
                <a:spcPct val="0"/>
              </a:spcBef>
              <a:spcAft>
                <a:spcPts val="1100"/>
              </a:spcAft>
              <a:buNone/>
            </a:pPr>
            <a:r>
              <a:rPr lang="en-US" altLang="zh-CN" err="1">
                <a:latin typeface="AdiHaus" pitchFamily="2" charset="0"/>
              </a:rPr>
              <a:t>Subheadline</a:t>
            </a:r>
            <a:endParaRPr lang="en-US" altLang="zh-CN">
              <a:latin typeface="AdiHaus" pitchFamily="2"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38913"/>
          <p:cNvSpPr/>
          <p:nvPr/>
        </p:nvSpPr>
        <p:spPr>
          <a:xfrm>
            <a:off x="501650" y="6054725"/>
            <a:ext cx="8747125" cy="358775"/>
          </a:xfrm>
          <a:prstGeom prst="rect">
            <a:avLst/>
          </a:prstGeom>
          <a:solidFill>
            <a:srgbClr val="969696"/>
          </a:solidFill>
          <a:ln w="9525">
            <a:noFill/>
          </a:ln>
          <a:effectLst>
            <a:outerShdw dist="35921" dir="2699999" algn="ctr" rotWithShape="0">
              <a:srgbClr val="808080"/>
            </a:outerShdw>
          </a:effectLst>
        </p:spPr>
        <p:txBody>
          <a:bodyPr/>
          <a:p>
            <a:endParaRPr lang="zh-CN" altLang="en-US"/>
          </a:p>
        </p:txBody>
      </p:sp>
      <p:sp>
        <p:nvSpPr>
          <p:cNvPr id="38915" name="矩形 38914"/>
          <p:cNvSpPr/>
          <p:nvPr/>
        </p:nvSpPr>
        <p:spPr>
          <a:xfrm>
            <a:off x="6529388" y="1354138"/>
            <a:ext cx="2719387" cy="287337"/>
          </a:xfrm>
          <a:prstGeom prst="rect">
            <a:avLst/>
          </a:prstGeom>
          <a:solidFill>
            <a:srgbClr val="0D0C0D"/>
          </a:solidFill>
          <a:ln w="9525">
            <a:noFill/>
          </a:ln>
          <a:effectLst>
            <a:outerShdw dist="35921" dir="2699999" algn="ctr" rotWithShape="0">
              <a:schemeClr val="bg2"/>
            </a:outerShdw>
          </a:effectLst>
        </p:spPr>
        <p:txBody>
          <a:bodyPr/>
          <a:p>
            <a:endParaRPr lang="zh-CN" altLang="en-US"/>
          </a:p>
        </p:txBody>
      </p:sp>
      <p:sp>
        <p:nvSpPr>
          <p:cNvPr id="38916" name="矩形 38915"/>
          <p:cNvSpPr/>
          <p:nvPr/>
        </p:nvSpPr>
        <p:spPr>
          <a:xfrm>
            <a:off x="6529388" y="1638300"/>
            <a:ext cx="2719387" cy="3646488"/>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38917" name="文本框 38916"/>
          <p:cNvSpPr txBox="1"/>
          <p:nvPr/>
        </p:nvSpPr>
        <p:spPr>
          <a:xfrm>
            <a:off x="6704013" y="1354138"/>
            <a:ext cx="2349500" cy="279400"/>
          </a:xfrm>
          <a:prstGeom prst="rect">
            <a:avLst/>
          </a:prstGeom>
          <a:noFill/>
          <a:ln w="9525">
            <a:noFill/>
          </a:ln>
        </p:spPr>
        <p:txBody>
          <a:bodyPr lIns="0" tIns="0" rIns="0" bIns="0">
            <a:spAutoFit/>
          </a:bodyPr>
          <a:p>
            <a:pPr algn="ctr" defTabSz="974725">
              <a:lnSpc>
                <a:spcPts val="2200"/>
              </a:lnSpc>
              <a:spcBef>
                <a:spcPct val="0"/>
              </a:spcBef>
              <a:spcAft>
                <a:spcPts val="1100"/>
              </a:spcAft>
              <a:buNone/>
            </a:pPr>
            <a:r>
              <a:rPr lang="en-US" altLang="zh-CN" err="1">
                <a:solidFill>
                  <a:schemeClr val="bg1"/>
                </a:solidFill>
                <a:latin typeface="AdiHaus" pitchFamily="2" charset="0"/>
              </a:rPr>
              <a:t>ipsum</a:t>
            </a:r>
            <a:endParaRPr lang="en-US" altLang="zh-CN">
              <a:solidFill>
                <a:schemeClr val="bg1"/>
              </a:solidFill>
              <a:latin typeface="AdiHaus" pitchFamily="2" charset="0"/>
            </a:endParaRPr>
          </a:p>
        </p:txBody>
      </p:sp>
      <p:pic>
        <p:nvPicPr>
          <p:cNvPr id="38918" name="图片 38917" descr="Bild_Dummy"/>
          <p:cNvPicPr>
            <a:picLocks noChangeAspect="1"/>
          </p:cNvPicPr>
          <p:nvPr/>
        </p:nvPicPr>
        <p:blipFill>
          <a:blip r:embed="rId1">
            <a:lum contrast="6000"/>
          </a:blip>
          <a:srcRect l="1765" t="1785" r="2812" b="2777"/>
          <a:stretch>
            <a:fillRect/>
          </a:stretch>
        </p:blipFill>
        <p:spPr>
          <a:xfrm>
            <a:off x="6529388" y="1638300"/>
            <a:ext cx="2719387" cy="2051050"/>
          </a:xfrm>
          <a:prstGeom prst="rect">
            <a:avLst/>
          </a:prstGeom>
          <a:noFill/>
          <a:ln w="9525">
            <a:noFill/>
          </a:ln>
        </p:spPr>
      </p:pic>
      <p:sp>
        <p:nvSpPr>
          <p:cNvPr id="38919" name="矩形 38918"/>
          <p:cNvSpPr/>
          <p:nvPr/>
        </p:nvSpPr>
        <p:spPr>
          <a:xfrm>
            <a:off x="6656388" y="3802063"/>
            <a:ext cx="2409825" cy="841375"/>
          </a:xfrm>
          <a:prstGeom prst="rect">
            <a:avLst/>
          </a:prstGeom>
          <a:noFill/>
          <a:ln w="9525">
            <a:noFill/>
          </a:ln>
        </p:spPr>
        <p:txBody>
          <a:bodyPr>
            <a:spAutoFit/>
          </a:bodyPr>
          <a:p>
            <a:pPr marL="269875" indent="-269875" defTabSz="974725">
              <a:lnSpc>
                <a:spcPts val="1600"/>
              </a:lnSpc>
              <a:spcBef>
                <a:spcPct val="0"/>
              </a:spcBef>
              <a:spcAft>
                <a:spcPts val="800"/>
              </a:spcAft>
              <a:buNone/>
            </a:pPr>
            <a:r>
              <a:rPr lang="en-US" altLang="zh-CN" sz="1400" err="1">
                <a:latin typeface="AdiHaus" pitchFamily="2" charset="0"/>
              </a:rPr>
              <a:t>Lorem ipsum</a:t>
            </a:r>
            <a:endParaRPr lang="en-US" altLang="zh-CN" sz="1400">
              <a:latin typeface="AdiHaus" pitchFamily="2" charset="0"/>
            </a:endParaRPr>
          </a:p>
          <a:p>
            <a:pPr marL="269875" indent="-269875" defTabSz="974725">
              <a:lnSpc>
                <a:spcPts val="1400"/>
              </a:lnSpc>
              <a:spcBef>
                <a:spcPct val="0"/>
              </a:spcBef>
              <a:spcAft>
                <a:spcPts val="700"/>
              </a:spcAft>
            </a:pPr>
            <a:r>
              <a:rPr lang="en-US" altLang="zh-CN" sz="1200" err="1">
                <a:latin typeface="AdiHaus" pitchFamily="2" charset="0"/>
              </a:rPr>
              <a:t>Lorem ipsum dolor sit amet</a:t>
            </a:r>
            <a:r>
              <a:rPr lang="en-US" altLang="zh-CN" sz="1200">
                <a:latin typeface="AdiHaus" pitchFamily="2" charset="0"/>
              </a:rPr>
              <a:t>.</a:t>
            </a:r>
            <a:endParaRPr lang="en-US" altLang="zh-CN" sz="1200">
              <a:latin typeface="AdiHaus" pitchFamily="2" charset="0"/>
            </a:endParaRPr>
          </a:p>
          <a:p>
            <a:pPr marL="269875" indent="-269875" defTabSz="974725">
              <a:lnSpc>
                <a:spcPts val="1400"/>
              </a:lnSpc>
              <a:spcBef>
                <a:spcPct val="0"/>
              </a:spcBef>
              <a:spcAft>
                <a:spcPts val="700"/>
              </a:spcAft>
            </a:pPr>
            <a:r>
              <a:rPr lang="en-US" altLang="zh-CN" sz="1200" err="1">
                <a:latin typeface="AdiHaus" pitchFamily="2" charset="0"/>
              </a:rPr>
              <a:t>Lorem ipsum dolor sit amet</a:t>
            </a:r>
            <a:r>
              <a:rPr lang="en-US" altLang="zh-CN" sz="1200">
                <a:latin typeface="AdiHaus" pitchFamily="2" charset="0"/>
              </a:rPr>
              <a:t>.</a:t>
            </a:r>
            <a:endParaRPr lang="en-US" altLang="zh-CN" sz="1200">
              <a:latin typeface="AdiHaus" pitchFamily="2" charset="0"/>
            </a:endParaRPr>
          </a:p>
        </p:txBody>
      </p:sp>
      <p:sp>
        <p:nvSpPr>
          <p:cNvPr id="38920" name="矩形 38919"/>
          <p:cNvSpPr/>
          <p:nvPr/>
        </p:nvSpPr>
        <p:spPr>
          <a:xfrm>
            <a:off x="3514725" y="1354138"/>
            <a:ext cx="2719388" cy="287337"/>
          </a:xfrm>
          <a:prstGeom prst="rect">
            <a:avLst/>
          </a:prstGeom>
          <a:solidFill>
            <a:srgbClr val="0D0C0D"/>
          </a:solidFill>
          <a:ln w="9525">
            <a:noFill/>
          </a:ln>
          <a:effectLst>
            <a:outerShdw dist="35921" dir="2699999" algn="ctr" rotWithShape="0">
              <a:schemeClr val="bg2"/>
            </a:outerShdw>
          </a:effectLst>
        </p:spPr>
        <p:txBody>
          <a:bodyPr/>
          <a:p>
            <a:endParaRPr lang="zh-CN" altLang="en-US"/>
          </a:p>
        </p:txBody>
      </p:sp>
      <p:sp>
        <p:nvSpPr>
          <p:cNvPr id="38921" name="矩形 38920"/>
          <p:cNvSpPr/>
          <p:nvPr/>
        </p:nvSpPr>
        <p:spPr>
          <a:xfrm>
            <a:off x="3514725" y="1638300"/>
            <a:ext cx="2719388" cy="3646488"/>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38922" name="文本框 38921"/>
          <p:cNvSpPr txBox="1"/>
          <p:nvPr/>
        </p:nvSpPr>
        <p:spPr>
          <a:xfrm>
            <a:off x="3689350" y="1354138"/>
            <a:ext cx="2349500" cy="279400"/>
          </a:xfrm>
          <a:prstGeom prst="rect">
            <a:avLst/>
          </a:prstGeom>
          <a:noFill/>
          <a:ln w="9525">
            <a:noFill/>
          </a:ln>
        </p:spPr>
        <p:txBody>
          <a:bodyPr lIns="0" tIns="0" rIns="0" bIns="0">
            <a:spAutoFit/>
          </a:bodyPr>
          <a:p>
            <a:pPr algn="ctr" defTabSz="974725">
              <a:lnSpc>
                <a:spcPts val="2200"/>
              </a:lnSpc>
              <a:spcBef>
                <a:spcPct val="0"/>
              </a:spcBef>
              <a:spcAft>
                <a:spcPts val="1100"/>
              </a:spcAft>
              <a:buNone/>
            </a:pPr>
            <a:r>
              <a:rPr lang="en-US" altLang="zh-CN" err="1">
                <a:solidFill>
                  <a:schemeClr val="bg1"/>
                </a:solidFill>
                <a:latin typeface="AdiHaus" pitchFamily="2" charset="0"/>
              </a:rPr>
              <a:t>Lorem</a:t>
            </a:r>
            <a:endParaRPr lang="en-US" altLang="zh-CN">
              <a:solidFill>
                <a:schemeClr val="bg1"/>
              </a:solidFill>
              <a:latin typeface="AdiHaus" pitchFamily="2" charset="0"/>
            </a:endParaRPr>
          </a:p>
        </p:txBody>
      </p:sp>
      <p:pic>
        <p:nvPicPr>
          <p:cNvPr id="38923" name="图片 38922" descr="Bild_Dummy"/>
          <p:cNvPicPr>
            <a:picLocks noChangeAspect="1"/>
          </p:cNvPicPr>
          <p:nvPr/>
        </p:nvPicPr>
        <p:blipFill>
          <a:blip r:embed="rId1">
            <a:lum contrast="6000"/>
          </a:blip>
          <a:srcRect l="1765" t="1785" r="2812" b="2777"/>
          <a:stretch>
            <a:fillRect/>
          </a:stretch>
        </p:blipFill>
        <p:spPr>
          <a:xfrm>
            <a:off x="3514725" y="1638300"/>
            <a:ext cx="2719388" cy="2051050"/>
          </a:xfrm>
          <a:prstGeom prst="rect">
            <a:avLst/>
          </a:prstGeom>
          <a:noFill/>
          <a:ln w="9525">
            <a:noFill/>
          </a:ln>
        </p:spPr>
      </p:pic>
      <p:sp>
        <p:nvSpPr>
          <p:cNvPr id="38924" name="矩形 38923"/>
          <p:cNvSpPr/>
          <p:nvPr/>
        </p:nvSpPr>
        <p:spPr>
          <a:xfrm>
            <a:off x="3641725" y="3802063"/>
            <a:ext cx="2409825" cy="841375"/>
          </a:xfrm>
          <a:prstGeom prst="rect">
            <a:avLst/>
          </a:prstGeom>
          <a:noFill/>
          <a:ln w="9525">
            <a:noFill/>
          </a:ln>
        </p:spPr>
        <p:txBody>
          <a:bodyPr>
            <a:spAutoFit/>
          </a:bodyPr>
          <a:p>
            <a:pPr marL="269875" indent="-269875" defTabSz="974725">
              <a:lnSpc>
                <a:spcPts val="1600"/>
              </a:lnSpc>
              <a:spcBef>
                <a:spcPct val="0"/>
              </a:spcBef>
              <a:spcAft>
                <a:spcPts val="800"/>
              </a:spcAft>
              <a:buNone/>
            </a:pPr>
            <a:r>
              <a:rPr lang="en-US" altLang="zh-CN" sz="1400" err="1">
                <a:latin typeface="AdiHaus" pitchFamily="2" charset="0"/>
              </a:rPr>
              <a:t>Lorem ipsum</a:t>
            </a:r>
            <a:endParaRPr lang="en-US" altLang="zh-CN" sz="1400">
              <a:latin typeface="AdiHaus" pitchFamily="2" charset="0"/>
            </a:endParaRPr>
          </a:p>
          <a:p>
            <a:pPr marL="269875" indent="-269875" defTabSz="974725">
              <a:lnSpc>
                <a:spcPts val="1400"/>
              </a:lnSpc>
              <a:spcBef>
                <a:spcPct val="0"/>
              </a:spcBef>
              <a:spcAft>
                <a:spcPts val="700"/>
              </a:spcAft>
            </a:pPr>
            <a:r>
              <a:rPr lang="en-US" altLang="zh-CN" sz="1200" err="1">
                <a:latin typeface="AdiHaus" pitchFamily="2" charset="0"/>
              </a:rPr>
              <a:t>Lorem ipsum dolor sit amet</a:t>
            </a:r>
            <a:r>
              <a:rPr lang="en-US" altLang="zh-CN" sz="1200">
                <a:latin typeface="AdiHaus" pitchFamily="2" charset="0"/>
              </a:rPr>
              <a:t>.</a:t>
            </a:r>
            <a:endParaRPr lang="en-US" altLang="zh-CN" sz="1200">
              <a:latin typeface="AdiHaus" pitchFamily="2" charset="0"/>
            </a:endParaRPr>
          </a:p>
          <a:p>
            <a:pPr marL="269875" indent="-269875" defTabSz="974725">
              <a:lnSpc>
                <a:spcPts val="1400"/>
              </a:lnSpc>
              <a:spcBef>
                <a:spcPct val="0"/>
              </a:spcBef>
              <a:spcAft>
                <a:spcPts val="700"/>
              </a:spcAft>
            </a:pPr>
            <a:r>
              <a:rPr lang="en-US" altLang="zh-CN" sz="1200" err="1">
                <a:latin typeface="AdiHaus" pitchFamily="2" charset="0"/>
              </a:rPr>
              <a:t>Lorem ipsum dolor sit amet</a:t>
            </a:r>
            <a:r>
              <a:rPr lang="en-US" altLang="zh-CN" sz="1200">
                <a:latin typeface="AdiHaus" pitchFamily="2" charset="0"/>
              </a:rPr>
              <a:t>.</a:t>
            </a:r>
            <a:endParaRPr lang="en-US" altLang="zh-CN" sz="1200">
              <a:latin typeface="AdiHaus" pitchFamily="2" charset="0"/>
            </a:endParaRPr>
          </a:p>
        </p:txBody>
      </p:sp>
      <p:sp>
        <p:nvSpPr>
          <p:cNvPr id="38925" name="右箭头 38924"/>
          <p:cNvSpPr/>
          <p:nvPr/>
        </p:nvSpPr>
        <p:spPr>
          <a:xfrm rot="5400000">
            <a:off x="1582738" y="5494338"/>
            <a:ext cx="576262" cy="360362"/>
          </a:xfrm>
          <a:prstGeom prst="rightArrow">
            <a:avLst>
              <a:gd name="adj1" fmla="val 58592"/>
              <a:gd name="adj2" fmla="val 60351"/>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38926" name="右箭头 38925"/>
          <p:cNvSpPr/>
          <p:nvPr/>
        </p:nvSpPr>
        <p:spPr>
          <a:xfrm rot="5400000">
            <a:off x="4589463" y="5494338"/>
            <a:ext cx="576262" cy="360362"/>
          </a:xfrm>
          <a:prstGeom prst="rightArrow">
            <a:avLst>
              <a:gd name="adj1" fmla="val 58592"/>
              <a:gd name="adj2" fmla="val 60351"/>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38927" name="右箭头 38926"/>
          <p:cNvSpPr/>
          <p:nvPr/>
        </p:nvSpPr>
        <p:spPr>
          <a:xfrm rot="5400000">
            <a:off x="7542213" y="5494338"/>
            <a:ext cx="576262" cy="360362"/>
          </a:xfrm>
          <a:prstGeom prst="rightArrow">
            <a:avLst>
              <a:gd name="adj1" fmla="val 58592"/>
              <a:gd name="adj2" fmla="val 60351"/>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38928" name="文本框 38927"/>
          <p:cNvSpPr txBox="1"/>
          <p:nvPr/>
        </p:nvSpPr>
        <p:spPr>
          <a:xfrm>
            <a:off x="1911350" y="6096000"/>
            <a:ext cx="5954713" cy="279400"/>
          </a:xfrm>
          <a:prstGeom prst="rect">
            <a:avLst/>
          </a:prstGeom>
          <a:noFill/>
          <a:ln w="9525">
            <a:noFill/>
          </a:ln>
        </p:spPr>
        <p:txBody>
          <a:bodyPr lIns="0" tIns="0" rIns="0" bIns="0">
            <a:spAutoFit/>
          </a:bodyPr>
          <a:p>
            <a:pPr algn="ctr" defTabSz="974725">
              <a:lnSpc>
                <a:spcPts val="2200"/>
              </a:lnSpc>
              <a:spcBef>
                <a:spcPct val="0"/>
              </a:spcBef>
              <a:spcAft>
                <a:spcPts val="1100"/>
              </a:spcAft>
              <a:buNone/>
            </a:pPr>
            <a:r>
              <a:rPr lang="en-US" altLang="zh-CN" b="1" err="1">
                <a:solidFill>
                  <a:schemeClr val="bg1"/>
                </a:solidFill>
                <a:latin typeface="AdiHaus" pitchFamily="2" charset="0"/>
              </a:rPr>
              <a:t>Lorem ipsum</a:t>
            </a:r>
            <a:endParaRPr lang="en-US" altLang="zh-CN" b="1">
              <a:solidFill>
                <a:schemeClr val="bg1"/>
              </a:solidFill>
              <a:latin typeface="AdiHaus" pitchFamily="2" charset="0"/>
            </a:endParaRPr>
          </a:p>
        </p:txBody>
      </p:sp>
      <p:sp>
        <p:nvSpPr>
          <p:cNvPr id="38929" name="矩形 38928"/>
          <p:cNvSpPr/>
          <p:nvPr/>
        </p:nvSpPr>
        <p:spPr>
          <a:xfrm>
            <a:off x="503238" y="1354138"/>
            <a:ext cx="2719387" cy="287337"/>
          </a:xfrm>
          <a:prstGeom prst="rect">
            <a:avLst/>
          </a:prstGeom>
          <a:solidFill>
            <a:srgbClr val="0D0C0D"/>
          </a:solidFill>
          <a:ln w="9525">
            <a:noFill/>
          </a:ln>
          <a:effectLst>
            <a:outerShdw dist="35921" dir="2699999" algn="ctr" rotWithShape="0">
              <a:schemeClr val="bg2"/>
            </a:outerShdw>
          </a:effectLst>
        </p:spPr>
        <p:txBody>
          <a:bodyPr/>
          <a:p>
            <a:endParaRPr lang="zh-CN" altLang="en-US"/>
          </a:p>
        </p:txBody>
      </p:sp>
      <p:sp>
        <p:nvSpPr>
          <p:cNvPr id="38930" name="矩形 38929"/>
          <p:cNvSpPr/>
          <p:nvPr/>
        </p:nvSpPr>
        <p:spPr>
          <a:xfrm>
            <a:off x="503238" y="1638300"/>
            <a:ext cx="2719387" cy="3646488"/>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38931" name="文本框 38930"/>
          <p:cNvSpPr txBox="1"/>
          <p:nvPr/>
        </p:nvSpPr>
        <p:spPr>
          <a:xfrm>
            <a:off x="677863" y="1354138"/>
            <a:ext cx="2349500" cy="279400"/>
          </a:xfrm>
          <a:prstGeom prst="rect">
            <a:avLst/>
          </a:prstGeom>
          <a:noFill/>
          <a:ln w="9525">
            <a:noFill/>
          </a:ln>
        </p:spPr>
        <p:txBody>
          <a:bodyPr lIns="0" tIns="0" rIns="0" bIns="0">
            <a:spAutoFit/>
          </a:bodyPr>
          <a:p>
            <a:pPr algn="ctr" defTabSz="974725">
              <a:lnSpc>
                <a:spcPts val="2200"/>
              </a:lnSpc>
              <a:spcBef>
                <a:spcPct val="0"/>
              </a:spcBef>
              <a:spcAft>
                <a:spcPts val="1100"/>
              </a:spcAft>
              <a:buNone/>
            </a:pPr>
            <a:r>
              <a:rPr lang="en-US" altLang="zh-CN" err="1">
                <a:solidFill>
                  <a:schemeClr val="bg1"/>
                </a:solidFill>
                <a:latin typeface="AdiHaus" pitchFamily="2" charset="0"/>
              </a:rPr>
              <a:t>Lorem</a:t>
            </a:r>
            <a:endParaRPr lang="en-US" altLang="zh-CN">
              <a:solidFill>
                <a:schemeClr val="bg1"/>
              </a:solidFill>
              <a:latin typeface="AdiHaus" pitchFamily="2" charset="0"/>
            </a:endParaRPr>
          </a:p>
        </p:txBody>
      </p:sp>
      <p:pic>
        <p:nvPicPr>
          <p:cNvPr id="38932" name="图片 38931" descr="Bild_Dummy"/>
          <p:cNvPicPr>
            <a:picLocks noChangeAspect="1"/>
          </p:cNvPicPr>
          <p:nvPr/>
        </p:nvPicPr>
        <p:blipFill>
          <a:blip r:embed="rId1">
            <a:lum contrast="6000"/>
          </a:blip>
          <a:srcRect l="1765" t="1785" r="2812" b="2777"/>
          <a:stretch>
            <a:fillRect/>
          </a:stretch>
        </p:blipFill>
        <p:spPr>
          <a:xfrm>
            <a:off x="503238" y="1638300"/>
            <a:ext cx="2719387" cy="2051050"/>
          </a:xfrm>
          <a:prstGeom prst="rect">
            <a:avLst/>
          </a:prstGeom>
          <a:noFill/>
          <a:ln w="9525">
            <a:noFill/>
          </a:ln>
        </p:spPr>
      </p:pic>
      <p:sp>
        <p:nvSpPr>
          <p:cNvPr id="38933" name="矩形 38932"/>
          <p:cNvSpPr/>
          <p:nvPr/>
        </p:nvSpPr>
        <p:spPr>
          <a:xfrm>
            <a:off x="630238" y="3802063"/>
            <a:ext cx="2409825" cy="841375"/>
          </a:xfrm>
          <a:prstGeom prst="rect">
            <a:avLst/>
          </a:prstGeom>
          <a:noFill/>
          <a:ln w="9525">
            <a:noFill/>
          </a:ln>
        </p:spPr>
        <p:txBody>
          <a:bodyPr>
            <a:spAutoFit/>
          </a:bodyPr>
          <a:p>
            <a:pPr marL="269875" indent="-269875" defTabSz="974725">
              <a:lnSpc>
                <a:spcPts val="1600"/>
              </a:lnSpc>
              <a:spcBef>
                <a:spcPct val="0"/>
              </a:spcBef>
              <a:spcAft>
                <a:spcPts val="800"/>
              </a:spcAft>
              <a:buNone/>
            </a:pPr>
            <a:r>
              <a:rPr lang="en-US" altLang="zh-CN" sz="1400" err="1">
                <a:latin typeface="AdiHaus" pitchFamily="2" charset="0"/>
              </a:rPr>
              <a:t>Lorem ipsum</a:t>
            </a:r>
            <a:endParaRPr lang="en-US" altLang="zh-CN" sz="1400">
              <a:latin typeface="AdiHaus" pitchFamily="2" charset="0"/>
            </a:endParaRPr>
          </a:p>
          <a:p>
            <a:pPr marL="269875" indent="-269875" defTabSz="974725">
              <a:lnSpc>
                <a:spcPts val="1400"/>
              </a:lnSpc>
              <a:spcBef>
                <a:spcPct val="0"/>
              </a:spcBef>
              <a:spcAft>
                <a:spcPts val="700"/>
              </a:spcAft>
            </a:pPr>
            <a:r>
              <a:rPr lang="en-US" altLang="zh-CN" sz="1200" err="1">
                <a:latin typeface="AdiHaus" pitchFamily="2" charset="0"/>
              </a:rPr>
              <a:t>Lorem ipsum dolor sit amet</a:t>
            </a:r>
            <a:r>
              <a:rPr lang="en-US" altLang="zh-CN" sz="1200">
                <a:latin typeface="AdiHaus" pitchFamily="2" charset="0"/>
              </a:rPr>
              <a:t>.</a:t>
            </a:r>
            <a:endParaRPr lang="en-US" altLang="zh-CN" sz="1200">
              <a:latin typeface="AdiHaus" pitchFamily="2" charset="0"/>
            </a:endParaRPr>
          </a:p>
          <a:p>
            <a:pPr marL="269875" indent="-269875" defTabSz="974725">
              <a:lnSpc>
                <a:spcPts val="1400"/>
              </a:lnSpc>
              <a:spcBef>
                <a:spcPct val="0"/>
              </a:spcBef>
              <a:spcAft>
                <a:spcPts val="700"/>
              </a:spcAft>
            </a:pPr>
            <a:r>
              <a:rPr lang="en-US" altLang="zh-CN" sz="1200" err="1">
                <a:latin typeface="AdiHaus" pitchFamily="2" charset="0"/>
              </a:rPr>
              <a:t>Lorem ipsum dolor sit amet</a:t>
            </a:r>
            <a:r>
              <a:rPr lang="en-US" altLang="zh-CN" sz="1200">
                <a:latin typeface="AdiHaus" pitchFamily="2" charset="0"/>
              </a:rPr>
              <a:t>.</a:t>
            </a:r>
            <a:endParaRPr lang="en-US" altLang="zh-CN" sz="1200">
              <a:latin typeface="AdiHaus" pitchFamily="2" charset="0"/>
            </a:endParaRPr>
          </a:p>
        </p:txBody>
      </p:sp>
      <p:sp>
        <p:nvSpPr>
          <p:cNvPr id="38934" name="标题 38933"/>
          <p:cNvSpPr>
            <a:spLocks noGrp="1"/>
          </p:cNvSpPr>
          <p:nvPr>
            <p:ph type="title"/>
          </p:nvPr>
        </p:nvSpPr>
        <p:spPr>
          <a:ln/>
        </p:spPr>
        <p:txBody>
          <a:bodyPr lIns="0" tIns="0" rIns="0" bIns="0">
            <a:spAutoFit/>
          </a:bodyPr>
          <a:p/>
        </p:txBody>
      </p:sp>
      <p:sp>
        <p:nvSpPr>
          <p:cNvPr id="38935" name="文本框 38934"/>
          <p:cNvSpPr txBox="1"/>
          <p:nvPr/>
        </p:nvSpPr>
        <p:spPr>
          <a:xfrm>
            <a:off x="501650" y="733425"/>
            <a:ext cx="8785225" cy="279400"/>
          </a:xfrm>
          <a:prstGeom prst="rect">
            <a:avLst/>
          </a:prstGeom>
          <a:noFill/>
          <a:ln w="9525">
            <a:noFill/>
          </a:ln>
        </p:spPr>
        <p:txBody>
          <a:bodyPr lIns="0" tIns="0" rIns="0" bIns="0">
            <a:spAutoFit/>
          </a:bodyPr>
          <a:p>
            <a:pPr defTabSz="992505">
              <a:lnSpc>
                <a:spcPts val="2200"/>
              </a:lnSpc>
              <a:spcBef>
                <a:spcPct val="0"/>
              </a:spcBef>
              <a:spcAft>
                <a:spcPts val="1100"/>
              </a:spcAft>
              <a:buNone/>
            </a:pPr>
            <a:r>
              <a:rPr lang="en-US" altLang="zh-CN" err="1">
                <a:latin typeface="AdiHaus" pitchFamily="2" charset="0"/>
              </a:rPr>
              <a:t>Subheadline</a:t>
            </a:r>
            <a:endParaRPr lang="en-US" altLang="zh-CN">
              <a:latin typeface="AdiHaus" pitchFamily="2"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矩形 40961"/>
          <p:cNvSpPr/>
          <p:nvPr/>
        </p:nvSpPr>
        <p:spPr>
          <a:xfrm>
            <a:off x="6805613" y="1354138"/>
            <a:ext cx="2443162" cy="5059362"/>
          </a:xfrm>
          <a:prstGeom prst="rect">
            <a:avLst/>
          </a:prstGeom>
          <a:solidFill>
            <a:srgbClr val="969696"/>
          </a:solidFill>
          <a:ln w="9525">
            <a:noFill/>
          </a:ln>
          <a:effectLst>
            <a:outerShdw dist="35921" dir="2699999" algn="ctr" rotWithShape="0">
              <a:srgbClr val="808080"/>
            </a:outerShdw>
          </a:effectLst>
        </p:spPr>
        <p:txBody>
          <a:bodyPr/>
          <a:p>
            <a:endParaRPr lang="zh-CN" altLang="en-US"/>
          </a:p>
        </p:txBody>
      </p:sp>
      <p:sp>
        <p:nvSpPr>
          <p:cNvPr id="40963" name="文本框 40962"/>
          <p:cNvSpPr txBox="1"/>
          <p:nvPr/>
        </p:nvSpPr>
        <p:spPr>
          <a:xfrm>
            <a:off x="501650" y="1295400"/>
            <a:ext cx="8747125" cy="279400"/>
          </a:xfrm>
          <a:prstGeom prst="rect">
            <a:avLst/>
          </a:prstGeom>
          <a:noFill/>
          <a:ln w="9525">
            <a:noFill/>
          </a:ln>
        </p:spPr>
        <p:txBody>
          <a:bodyPr lIns="0" tIns="0" rIns="0" bIns="0">
            <a:spAutoFit/>
          </a:bodyPr>
          <a:p>
            <a:pPr marL="269875" indent="-269875" defTabSz="974725">
              <a:lnSpc>
                <a:spcPts val="2200"/>
              </a:lnSpc>
              <a:spcBef>
                <a:spcPct val="0"/>
              </a:spcBef>
              <a:spcAft>
                <a:spcPts val="1115"/>
              </a:spcAft>
              <a:buNone/>
            </a:pPr>
            <a:r>
              <a:rPr lang="en-US" altLang="zh-CN" err="1">
                <a:latin typeface="AdiHaus" pitchFamily="2" charset="0"/>
              </a:rPr>
              <a:t>Lorem ipsum</a:t>
            </a:r>
            <a:endParaRPr lang="en-US" altLang="zh-CN">
              <a:latin typeface="AdiHaus" pitchFamily="2" charset="0"/>
            </a:endParaRPr>
          </a:p>
        </p:txBody>
      </p:sp>
      <p:sp>
        <p:nvSpPr>
          <p:cNvPr id="40964" name="矩形 40963"/>
          <p:cNvSpPr/>
          <p:nvPr/>
        </p:nvSpPr>
        <p:spPr>
          <a:xfrm>
            <a:off x="501650" y="1601788"/>
            <a:ext cx="5360988" cy="1042987"/>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0965" name="矩形 40964"/>
          <p:cNvSpPr/>
          <p:nvPr/>
        </p:nvSpPr>
        <p:spPr>
          <a:xfrm>
            <a:off x="501650" y="2754313"/>
            <a:ext cx="5360988" cy="1042987"/>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0966" name="矩形 40965"/>
          <p:cNvSpPr/>
          <p:nvPr/>
        </p:nvSpPr>
        <p:spPr>
          <a:xfrm>
            <a:off x="501650" y="3906838"/>
            <a:ext cx="5360988" cy="1042987"/>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sp>
        <p:nvSpPr>
          <p:cNvPr id="40967" name="右箭头 40966"/>
          <p:cNvSpPr/>
          <p:nvPr/>
        </p:nvSpPr>
        <p:spPr>
          <a:xfrm>
            <a:off x="5948363" y="1849438"/>
            <a:ext cx="595312" cy="547687"/>
          </a:xfrm>
          <a:prstGeom prst="rightArrow">
            <a:avLst>
              <a:gd name="adj1" fmla="val 60583"/>
              <a:gd name="adj2" fmla="val 43770"/>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40968" name="右箭头 40967"/>
          <p:cNvSpPr/>
          <p:nvPr/>
        </p:nvSpPr>
        <p:spPr>
          <a:xfrm>
            <a:off x="5946775" y="3001963"/>
            <a:ext cx="595313" cy="547687"/>
          </a:xfrm>
          <a:prstGeom prst="rightArrow">
            <a:avLst>
              <a:gd name="adj1" fmla="val 60583"/>
              <a:gd name="adj2" fmla="val 43770"/>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40969" name="右箭头 40968"/>
          <p:cNvSpPr/>
          <p:nvPr/>
        </p:nvSpPr>
        <p:spPr>
          <a:xfrm>
            <a:off x="5948363" y="4154488"/>
            <a:ext cx="595312" cy="547687"/>
          </a:xfrm>
          <a:prstGeom prst="rightArrow">
            <a:avLst>
              <a:gd name="adj1" fmla="val 60583"/>
              <a:gd name="adj2" fmla="val 43770"/>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sp>
        <p:nvSpPr>
          <p:cNvPr id="40970" name="右箭头 40969"/>
          <p:cNvSpPr/>
          <p:nvPr/>
        </p:nvSpPr>
        <p:spPr>
          <a:xfrm>
            <a:off x="5946775" y="5308600"/>
            <a:ext cx="595313" cy="547688"/>
          </a:xfrm>
          <a:prstGeom prst="rightArrow">
            <a:avLst>
              <a:gd name="adj1" fmla="val 60583"/>
              <a:gd name="adj2" fmla="val 43770"/>
            </a:avLst>
          </a:prstGeom>
          <a:gradFill rotWithShape="1">
            <a:gsLst>
              <a:gs pos="0">
                <a:srgbClr val="0067B1">
                  <a:gamma/>
                  <a:shade val="51373"/>
                  <a:invGamma/>
                </a:srgbClr>
              </a:gs>
              <a:gs pos="100000">
                <a:srgbClr val="0067B1"/>
              </a:gs>
            </a:gsLst>
            <a:lin ang="0" scaled="1"/>
            <a:tileRect/>
          </a:gradFill>
          <a:ln w="9525">
            <a:noFill/>
          </a:ln>
        </p:spPr>
        <p:txBody>
          <a:bodyPr/>
          <a:p>
            <a:endParaRPr lang="zh-CN" altLang="en-US"/>
          </a:p>
        </p:txBody>
      </p:sp>
      <p:pic>
        <p:nvPicPr>
          <p:cNvPr id="40971" name="图片 40970" descr="Bild_Dummy"/>
          <p:cNvPicPr>
            <a:picLocks noChangeAspect="1"/>
          </p:cNvPicPr>
          <p:nvPr/>
        </p:nvPicPr>
        <p:blipFill>
          <a:blip r:embed="rId1">
            <a:lum contrast="6000"/>
          </a:blip>
          <a:srcRect l="1765" t="13530" r="2812" b="37865"/>
          <a:stretch>
            <a:fillRect/>
          </a:stretch>
        </p:blipFill>
        <p:spPr>
          <a:xfrm>
            <a:off x="3144838" y="1600200"/>
            <a:ext cx="2719387" cy="1044575"/>
          </a:xfrm>
          <a:prstGeom prst="rect">
            <a:avLst/>
          </a:prstGeom>
          <a:noFill/>
          <a:ln w="9525">
            <a:noFill/>
          </a:ln>
        </p:spPr>
      </p:pic>
      <p:pic>
        <p:nvPicPr>
          <p:cNvPr id="40972" name="图片 40971" descr="Bild_Dummy"/>
          <p:cNvPicPr>
            <a:picLocks noChangeAspect="1"/>
          </p:cNvPicPr>
          <p:nvPr/>
        </p:nvPicPr>
        <p:blipFill>
          <a:blip r:embed="rId1">
            <a:lum contrast="6000"/>
          </a:blip>
          <a:srcRect l="1765" t="13530" r="2812" b="37865"/>
          <a:stretch>
            <a:fillRect/>
          </a:stretch>
        </p:blipFill>
        <p:spPr>
          <a:xfrm>
            <a:off x="3144838" y="2752725"/>
            <a:ext cx="2719387" cy="1044575"/>
          </a:xfrm>
          <a:prstGeom prst="rect">
            <a:avLst/>
          </a:prstGeom>
          <a:noFill/>
          <a:ln w="9525">
            <a:noFill/>
          </a:ln>
        </p:spPr>
      </p:pic>
      <p:pic>
        <p:nvPicPr>
          <p:cNvPr id="40973" name="图片 40972" descr="Bild_Dummy"/>
          <p:cNvPicPr>
            <a:picLocks noChangeAspect="1"/>
          </p:cNvPicPr>
          <p:nvPr/>
        </p:nvPicPr>
        <p:blipFill>
          <a:blip r:embed="rId1">
            <a:lum contrast="6000"/>
          </a:blip>
          <a:srcRect l="1765" t="13530" r="2812" b="37865"/>
          <a:stretch>
            <a:fillRect/>
          </a:stretch>
        </p:blipFill>
        <p:spPr>
          <a:xfrm>
            <a:off x="3144838" y="3905250"/>
            <a:ext cx="2719387" cy="1044575"/>
          </a:xfrm>
          <a:prstGeom prst="rect">
            <a:avLst/>
          </a:prstGeom>
          <a:noFill/>
          <a:ln w="9525">
            <a:noFill/>
          </a:ln>
        </p:spPr>
      </p:pic>
      <p:sp>
        <p:nvSpPr>
          <p:cNvPr id="40974" name="文本框 40973"/>
          <p:cNvSpPr txBox="1"/>
          <p:nvPr/>
        </p:nvSpPr>
        <p:spPr>
          <a:xfrm>
            <a:off x="647700" y="1982788"/>
            <a:ext cx="2500313" cy="279400"/>
          </a:xfrm>
          <a:prstGeom prst="rect">
            <a:avLst/>
          </a:prstGeom>
          <a:noFill/>
          <a:ln w="9525">
            <a:noFill/>
          </a:ln>
        </p:spPr>
        <p:txBody>
          <a:bodyPr lIns="0" tIns="0" rIns="0" bIns="0">
            <a:spAutoFit/>
          </a:bodyPr>
          <a:p>
            <a:pPr marL="269875" indent="-269875" defTabSz="974725">
              <a:lnSpc>
                <a:spcPts val="2200"/>
              </a:lnSpc>
              <a:spcBef>
                <a:spcPct val="0"/>
              </a:spcBef>
              <a:spcAft>
                <a:spcPts val="1115"/>
              </a:spcAft>
              <a:buNone/>
            </a:pPr>
            <a:r>
              <a:rPr lang="en-US" altLang="zh-CN" err="1">
                <a:latin typeface="AdiHaus" pitchFamily="2" charset="0"/>
              </a:rPr>
              <a:t>Lorem ipsum</a:t>
            </a:r>
            <a:endParaRPr lang="en-US" altLang="zh-CN">
              <a:latin typeface="AdiHaus" pitchFamily="2" charset="0"/>
            </a:endParaRPr>
          </a:p>
        </p:txBody>
      </p:sp>
      <p:sp>
        <p:nvSpPr>
          <p:cNvPr id="40975" name="文本框 40974"/>
          <p:cNvSpPr txBox="1"/>
          <p:nvPr/>
        </p:nvSpPr>
        <p:spPr>
          <a:xfrm>
            <a:off x="660400" y="3136900"/>
            <a:ext cx="2500313" cy="279400"/>
          </a:xfrm>
          <a:prstGeom prst="rect">
            <a:avLst/>
          </a:prstGeom>
          <a:noFill/>
          <a:ln w="9525">
            <a:noFill/>
          </a:ln>
        </p:spPr>
        <p:txBody>
          <a:bodyPr lIns="0" tIns="0" rIns="0" bIns="0">
            <a:spAutoFit/>
          </a:bodyPr>
          <a:p>
            <a:pPr marL="269875" indent="-269875" defTabSz="974725">
              <a:lnSpc>
                <a:spcPts val="2200"/>
              </a:lnSpc>
              <a:spcBef>
                <a:spcPct val="0"/>
              </a:spcBef>
              <a:spcAft>
                <a:spcPts val="1115"/>
              </a:spcAft>
              <a:buNone/>
            </a:pPr>
            <a:r>
              <a:rPr lang="en-US" altLang="zh-CN" err="1">
                <a:latin typeface="AdiHaus" pitchFamily="2" charset="0"/>
              </a:rPr>
              <a:t>Lorem ipsum</a:t>
            </a:r>
            <a:endParaRPr lang="en-US" altLang="zh-CN">
              <a:latin typeface="AdiHaus" pitchFamily="2" charset="0"/>
            </a:endParaRPr>
          </a:p>
        </p:txBody>
      </p:sp>
      <p:sp>
        <p:nvSpPr>
          <p:cNvPr id="40976" name="文本框 40975"/>
          <p:cNvSpPr txBox="1"/>
          <p:nvPr/>
        </p:nvSpPr>
        <p:spPr>
          <a:xfrm>
            <a:off x="665163" y="4289425"/>
            <a:ext cx="2500312" cy="279400"/>
          </a:xfrm>
          <a:prstGeom prst="rect">
            <a:avLst/>
          </a:prstGeom>
          <a:noFill/>
          <a:ln w="9525">
            <a:noFill/>
          </a:ln>
        </p:spPr>
        <p:txBody>
          <a:bodyPr lIns="0" tIns="0" rIns="0" bIns="0">
            <a:spAutoFit/>
          </a:bodyPr>
          <a:p>
            <a:pPr marL="269875" indent="-269875" defTabSz="974725">
              <a:lnSpc>
                <a:spcPts val="2200"/>
              </a:lnSpc>
              <a:spcBef>
                <a:spcPct val="0"/>
              </a:spcBef>
              <a:spcAft>
                <a:spcPts val="1115"/>
              </a:spcAft>
              <a:buNone/>
            </a:pPr>
            <a:r>
              <a:rPr lang="en-US" altLang="zh-CN" err="1">
                <a:latin typeface="AdiHaus" pitchFamily="2" charset="0"/>
              </a:rPr>
              <a:t>Lorem ipsum</a:t>
            </a:r>
            <a:endParaRPr lang="en-US" altLang="zh-CN">
              <a:latin typeface="AdiHaus" pitchFamily="2" charset="0"/>
            </a:endParaRPr>
          </a:p>
        </p:txBody>
      </p:sp>
      <p:sp>
        <p:nvSpPr>
          <p:cNvPr id="40977" name="文本框 40976"/>
          <p:cNvSpPr txBox="1"/>
          <p:nvPr/>
        </p:nvSpPr>
        <p:spPr>
          <a:xfrm>
            <a:off x="6813550" y="2486025"/>
            <a:ext cx="2427288" cy="2797175"/>
          </a:xfrm>
          <a:prstGeom prst="rect">
            <a:avLst/>
          </a:prstGeom>
          <a:noFill/>
          <a:ln w="9525">
            <a:noFill/>
          </a:ln>
        </p:spPr>
        <p:txBody>
          <a:bodyPr lIns="0" tIns="0" rIns="0" bIns="0">
            <a:spAutoFit/>
          </a:bodyPr>
          <a:p>
            <a:pPr algn="ctr" defTabSz="974725">
              <a:lnSpc>
                <a:spcPts val="2200"/>
              </a:lnSpc>
              <a:spcBef>
                <a:spcPct val="0"/>
              </a:spcBef>
              <a:spcAft>
                <a:spcPts val="1115"/>
              </a:spcAft>
              <a:buNone/>
            </a:pPr>
            <a:r>
              <a:rPr lang="en-US" altLang="zh-CN" err="1">
                <a:solidFill>
                  <a:schemeClr val="bg1"/>
                </a:solidFill>
                <a:latin typeface="AdiHaus" pitchFamily="2" charset="0"/>
              </a:rPr>
              <a:t>Lorem ipsum dolor sit</a:t>
            </a:r>
            <a:br>
              <a:rPr lang="en-US" altLang="zh-CN" err="1">
                <a:solidFill>
                  <a:schemeClr val="bg1"/>
                </a:solidFill>
                <a:latin typeface="AdiHaus" pitchFamily="2" charset="0"/>
              </a:rPr>
            </a:br>
            <a:r>
              <a:rPr lang="en-US" altLang="zh-CN" err="1">
                <a:solidFill>
                  <a:schemeClr val="bg1"/>
                </a:solidFill>
                <a:latin typeface="AdiHaus" pitchFamily="2" charset="0"/>
              </a:rPr>
              <a:t>amet, consectetuer</a:t>
            </a:r>
            <a:br>
              <a:rPr lang="en-US" altLang="zh-CN" err="1">
                <a:solidFill>
                  <a:schemeClr val="bg1"/>
                </a:solidFill>
                <a:latin typeface="AdiHaus" pitchFamily="2" charset="0"/>
              </a:rPr>
            </a:br>
            <a:r>
              <a:rPr lang="en-US" altLang="zh-CN" err="1">
                <a:solidFill>
                  <a:schemeClr val="bg1"/>
                </a:solidFill>
                <a:latin typeface="AdiHaus" pitchFamily="2" charset="0"/>
              </a:rPr>
              <a:t>adipiscing elit</a:t>
            </a:r>
            <a:r>
              <a:rPr lang="en-US" altLang="zh-CN">
                <a:solidFill>
                  <a:schemeClr val="bg1"/>
                </a:solidFill>
                <a:latin typeface="AdiHaus" pitchFamily="2" charset="0"/>
              </a:rPr>
              <a:t>.</a:t>
            </a:r>
            <a:endParaRPr lang="en-US" altLang="zh-CN">
              <a:solidFill>
                <a:schemeClr val="bg1"/>
              </a:solidFill>
              <a:latin typeface="AdiHaus" pitchFamily="2" charset="0"/>
            </a:endParaRPr>
          </a:p>
          <a:p>
            <a:pPr algn="ctr" defTabSz="974725">
              <a:lnSpc>
                <a:spcPts val="2200"/>
              </a:lnSpc>
              <a:spcBef>
                <a:spcPct val="0"/>
              </a:spcBef>
              <a:spcAft>
                <a:spcPts val="1115"/>
              </a:spcAft>
              <a:buNone/>
            </a:pPr>
            <a:r>
              <a:rPr lang="en-US" altLang="zh-CN" b="1">
                <a:solidFill>
                  <a:schemeClr val="bg1"/>
                </a:solidFill>
                <a:latin typeface="AdiHaus" pitchFamily="2" charset="0"/>
              </a:rPr>
              <a:t>23%</a:t>
            </a:r>
            <a:endParaRPr lang="en-US" altLang="zh-CN" b="1">
              <a:solidFill>
                <a:schemeClr val="bg1"/>
              </a:solidFill>
              <a:latin typeface="AdiHaus" pitchFamily="2" charset="0"/>
            </a:endParaRPr>
          </a:p>
          <a:p>
            <a:pPr algn="ctr" defTabSz="974725">
              <a:lnSpc>
                <a:spcPts val="2200"/>
              </a:lnSpc>
              <a:spcBef>
                <a:spcPct val="0"/>
              </a:spcBef>
              <a:spcAft>
                <a:spcPts val="1115"/>
              </a:spcAft>
              <a:buNone/>
            </a:pPr>
            <a:r>
              <a:rPr lang="en-US" altLang="zh-CN" err="1">
                <a:solidFill>
                  <a:schemeClr val="bg1"/>
                </a:solidFill>
                <a:latin typeface="AdiHaus" pitchFamily="2" charset="0"/>
              </a:rPr>
              <a:t>diam nonummy nibh</a:t>
            </a:r>
            <a:br>
              <a:rPr lang="en-US" altLang="zh-CN" err="1">
                <a:solidFill>
                  <a:schemeClr val="bg1"/>
                </a:solidFill>
                <a:latin typeface="AdiHaus" pitchFamily="2" charset="0"/>
              </a:rPr>
            </a:br>
            <a:r>
              <a:rPr lang="en-US" altLang="zh-CN" err="1">
                <a:solidFill>
                  <a:schemeClr val="bg1"/>
                </a:solidFill>
                <a:latin typeface="AdiHaus" pitchFamily="2" charset="0"/>
              </a:rPr>
              <a:t>euismod tincidunt ut</a:t>
            </a:r>
            <a:br>
              <a:rPr lang="en-US" altLang="zh-CN" err="1">
                <a:solidFill>
                  <a:schemeClr val="bg1"/>
                </a:solidFill>
                <a:latin typeface="AdiHaus" pitchFamily="2" charset="0"/>
              </a:rPr>
            </a:br>
            <a:r>
              <a:rPr lang="en-US" altLang="zh-CN" err="1">
                <a:solidFill>
                  <a:schemeClr val="bg1"/>
                </a:solidFill>
                <a:latin typeface="AdiHaus" pitchFamily="2" charset="0"/>
              </a:rPr>
              <a:t>laoreet dolore</a:t>
            </a:r>
            <a:br>
              <a:rPr lang="en-US" altLang="zh-CN" err="1">
                <a:solidFill>
                  <a:schemeClr val="bg1"/>
                </a:solidFill>
                <a:latin typeface="AdiHaus" pitchFamily="2" charset="0"/>
              </a:rPr>
            </a:br>
            <a:r>
              <a:rPr lang="en-US" altLang="zh-CN" err="1">
                <a:solidFill>
                  <a:schemeClr val="bg1"/>
                </a:solidFill>
                <a:latin typeface="AdiHaus" pitchFamily="2" charset="0"/>
              </a:rPr>
              <a:t>magna aliquam erat</a:t>
            </a:r>
            <a:br>
              <a:rPr lang="en-US" altLang="zh-CN" err="1">
                <a:solidFill>
                  <a:schemeClr val="bg1"/>
                </a:solidFill>
                <a:latin typeface="AdiHaus" pitchFamily="2" charset="0"/>
              </a:rPr>
            </a:br>
            <a:r>
              <a:rPr lang="en-US" altLang="zh-CN" err="1">
                <a:solidFill>
                  <a:schemeClr val="bg1"/>
                </a:solidFill>
                <a:latin typeface="AdiHaus" pitchFamily="2" charset="0"/>
              </a:rPr>
              <a:t>volutpat</a:t>
            </a:r>
            <a:r>
              <a:rPr lang="en-US" altLang="zh-CN">
                <a:solidFill>
                  <a:schemeClr val="bg1"/>
                </a:solidFill>
                <a:latin typeface="AdiHaus" pitchFamily="2" charset="0"/>
              </a:rPr>
              <a:t>.</a:t>
            </a:r>
            <a:endParaRPr lang="en-US" altLang="zh-CN">
              <a:solidFill>
                <a:schemeClr val="bg1"/>
              </a:solidFill>
              <a:latin typeface="AdiHaus" pitchFamily="2" charset="0"/>
            </a:endParaRPr>
          </a:p>
        </p:txBody>
      </p:sp>
      <p:sp>
        <p:nvSpPr>
          <p:cNvPr id="40978" name="矩形 40977"/>
          <p:cNvSpPr/>
          <p:nvPr/>
        </p:nvSpPr>
        <p:spPr>
          <a:xfrm>
            <a:off x="501650" y="5060950"/>
            <a:ext cx="5360988" cy="1042988"/>
          </a:xfrm>
          <a:prstGeom prst="rect">
            <a:avLst/>
          </a:prstGeom>
          <a:solidFill>
            <a:srgbClr val="EAEAEA"/>
          </a:solidFill>
          <a:ln w="9525">
            <a:noFill/>
          </a:ln>
          <a:effectLst>
            <a:outerShdw dist="35921" dir="2699999" algn="ctr" rotWithShape="0">
              <a:schemeClr val="bg2"/>
            </a:outerShdw>
          </a:effectLst>
        </p:spPr>
        <p:txBody>
          <a:bodyPr/>
          <a:p>
            <a:endParaRPr lang="zh-CN" altLang="en-US"/>
          </a:p>
        </p:txBody>
      </p:sp>
      <p:pic>
        <p:nvPicPr>
          <p:cNvPr id="40979" name="图片 40978" descr="Bild_Dummy"/>
          <p:cNvPicPr>
            <a:picLocks noChangeAspect="1"/>
          </p:cNvPicPr>
          <p:nvPr/>
        </p:nvPicPr>
        <p:blipFill>
          <a:blip r:embed="rId1">
            <a:lum contrast="6000"/>
          </a:blip>
          <a:srcRect l="1765" t="13530" r="2812" b="37865"/>
          <a:stretch>
            <a:fillRect/>
          </a:stretch>
        </p:blipFill>
        <p:spPr>
          <a:xfrm>
            <a:off x="3144838" y="5057775"/>
            <a:ext cx="2719387" cy="1044575"/>
          </a:xfrm>
          <a:prstGeom prst="rect">
            <a:avLst/>
          </a:prstGeom>
          <a:noFill/>
          <a:ln w="9525">
            <a:noFill/>
          </a:ln>
        </p:spPr>
      </p:pic>
      <p:sp>
        <p:nvSpPr>
          <p:cNvPr id="40980" name="文本框 40979"/>
          <p:cNvSpPr txBox="1"/>
          <p:nvPr/>
        </p:nvSpPr>
        <p:spPr>
          <a:xfrm>
            <a:off x="665163" y="5441950"/>
            <a:ext cx="2500312" cy="279400"/>
          </a:xfrm>
          <a:prstGeom prst="rect">
            <a:avLst/>
          </a:prstGeom>
          <a:noFill/>
          <a:ln w="9525">
            <a:noFill/>
          </a:ln>
        </p:spPr>
        <p:txBody>
          <a:bodyPr lIns="0" tIns="0" rIns="0" bIns="0">
            <a:spAutoFit/>
          </a:bodyPr>
          <a:p>
            <a:pPr marL="269875" indent="-269875" defTabSz="974725">
              <a:lnSpc>
                <a:spcPts val="2200"/>
              </a:lnSpc>
              <a:spcBef>
                <a:spcPct val="0"/>
              </a:spcBef>
              <a:spcAft>
                <a:spcPts val="1115"/>
              </a:spcAft>
              <a:buNone/>
            </a:pPr>
            <a:r>
              <a:rPr lang="en-US" altLang="zh-CN" err="1">
                <a:latin typeface="AdiHaus" pitchFamily="2" charset="0"/>
              </a:rPr>
              <a:t>Lorem ipsum</a:t>
            </a:r>
            <a:endParaRPr lang="en-US" altLang="zh-CN">
              <a:latin typeface="AdiHaus" pitchFamily="2" charset="0"/>
            </a:endParaRPr>
          </a:p>
        </p:txBody>
      </p:sp>
      <p:sp>
        <p:nvSpPr>
          <p:cNvPr id="40981" name="标题 40980"/>
          <p:cNvSpPr>
            <a:spLocks noGrp="1"/>
          </p:cNvSpPr>
          <p:nvPr>
            <p:ph type="title"/>
          </p:nvPr>
        </p:nvSpPr>
        <p:spPr>
          <a:ln/>
        </p:spPr>
        <p:txBody>
          <a:bodyPr lIns="0" tIns="0" rIns="0" bIns="0">
            <a:spAutoFit/>
          </a:bodyPr>
          <a:p/>
        </p:txBody>
      </p:sp>
      <p:sp>
        <p:nvSpPr>
          <p:cNvPr id="40982" name="文本框 40981"/>
          <p:cNvSpPr txBox="1"/>
          <p:nvPr/>
        </p:nvSpPr>
        <p:spPr>
          <a:xfrm>
            <a:off x="501650" y="733425"/>
            <a:ext cx="8785225" cy="279400"/>
          </a:xfrm>
          <a:prstGeom prst="rect">
            <a:avLst/>
          </a:prstGeom>
          <a:noFill/>
          <a:ln w="9525">
            <a:noFill/>
          </a:ln>
        </p:spPr>
        <p:txBody>
          <a:bodyPr lIns="0" tIns="0" rIns="0" bIns="0">
            <a:spAutoFit/>
          </a:bodyPr>
          <a:p>
            <a:pPr defTabSz="992505">
              <a:lnSpc>
                <a:spcPts val="2200"/>
              </a:lnSpc>
              <a:spcBef>
                <a:spcPct val="0"/>
              </a:spcBef>
              <a:spcAft>
                <a:spcPts val="1100"/>
              </a:spcAft>
              <a:buNone/>
            </a:pPr>
            <a:r>
              <a:rPr lang="en-US" altLang="zh-CN" err="1">
                <a:latin typeface="AdiHaus" pitchFamily="2" charset="0"/>
              </a:rPr>
              <a:t>Subheadline</a:t>
            </a:r>
            <a:endParaRPr lang="en-US" altLang="zh-CN">
              <a:latin typeface="AdiHaus" pitchFamily="2"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Slide Number Placeholder 3"/>
          <p:cNvSpPr txBox="1">
            <a:spLocks noGrp="1"/>
          </p:cNvSpPr>
          <p:nvPr>
            <p:ph type="sldNum" sz="quarter" idx="10"/>
          </p:nvPr>
        </p:nvSpPr>
        <p:spPr>
          <a:ln/>
        </p:spPr>
        <p:txBody>
          <a:bodyPr lIns="0" tIns="0" rIns="0" bIns="0">
            <a:spAutoFit/>
          </a:bodyPr>
          <a:lstStyle>
            <a:lvl1pPr marL="0" lvl="0" indent="0" algn="l" defTabSz="914400" rtl="0" eaLnBrk="0" fontAlgn="base" latinLnBrk="0" hangingPunct="0">
              <a:lnSpc>
                <a:spcPct val="100000"/>
              </a:lnSpc>
              <a:spcBef>
                <a:spcPct val="20000"/>
              </a:spcBef>
              <a:spcAft>
                <a:spcPct val="0"/>
              </a:spcAft>
              <a:buChar char="•"/>
              <a:defRPr sz="1800" b="0" i="0" u="none" kern="1200" baseline="0">
                <a:solidFill>
                  <a:schemeClr val="tx1"/>
                </a:solidFill>
                <a:latin typeface="AdiHaus" pitchFamily="2" charset="0"/>
              </a:defRPr>
            </a:lvl1pPr>
            <a:lvl2pPr marL="457200" lvl="1"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2pPr>
            <a:lvl3pPr marL="914400" lvl="2"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3pPr>
            <a:lvl4pPr marL="1371600" lvl="3"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4pPr>
            <a:lvl5pPr marL="1828800" lvl="4"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5pPr>
          </a:lstStyle>
          <a:p>
            <a:pPr lvl="0" algn="r" defTabSz="974725" eaLnBrk="1" hangingPunct="1">
              <a:spcBef>
                <a:spcPct val="0"/>
              </a:spcBef>
              <a:buNone/>
            </a:pPr>
            <a:fld id="{9A0DB2DC-4C9A-4742-B13C-FB6460FD3503}" type="slidenum">
              <a:rPr lang="zh-CN" altLang="en-US" sz="900" dirty="0">
                <a:solidFill>
                  <a:schemeClr val="bg1"/>
                </a:solidFill>
                <a:ea typeface="宋体" panose="02010600030101010101" pitchFamily="2" charset="-122"/>
              </a:rPr>
            </a:fld>
            <a:endParaRPr lang="zh-CN" altLang="en-US" sz="900" dirty="0">
              <a:solidFill>
                <a:schemeClr val="bg1"/>
              </a:solidFill>
              <a:ea typeface="宋体" panose="02010600030101010101" pitchFamily="2" charset="-122"/>
            </a:endParaRPr>
          </a:p>
        </p:txBody>
      </p:sp>
      <p:sp>
        <p:nvSpPr>
          <p:cNvPr id="14339" name="Footer Placeholder 4"/>
          <p:cNvSpPr txBox="1">
            <a:spLocks noGrp="1"/>
          </p:cNvSpPr>
          <p:nvPr>
            <p:ph type="ftr" sz="quarter" idx="11"/>
          </p:nvPr>
        </p:nvSpPr>
        <p:spPr>
          <a:xfrm>
            <a:off x="6538595" y="7004050"/>
            <a:ext cx="2734310" cy="245745"/>
          </a:xfrm>
          <a:ln/>
        </p:spPr>
        <p:txBody>
          <a:bodyPr wrap="square" lIns="0" tIns="0" rIns="0" bIns="0">
            <a:spAutoFit/>
          </a:bodyPr>
          <a:lstStyle>
            <a:lvl1pPr marL="0" lvl="0" indent="0" algn="l" defTabSz="914400" rtl="0" eaLnBrk="0" fontAlgn="base" latinLnBrk="0" hangingPunct="0">
              <a:lnSpc>
                <a:spcPct val="100000"/>
              </a:lnSpc>
              <a:spcBef>
                <a:spcPct val="20000"/>
              </a:spcBef>
              <a:spcAft>
                <a:spcPct val="0"/>
              </a:spcAft>
              <a:buChar char="•"/>
              <a:defRPr sz="1800" b="0" i="0" u="none" kern="1200" baseline="0">
                <a:solidFill>
                  <a:schemeClr val="tx1"/>
                </a:solidFill>
                <a:latin typeface="AdiHaus" pitchFamily="2" charset="0"/>
              </a:defRPr>
            </a:lvl1pPr>
            <a:lvl2pPr marL="457200" lvl="1"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2pPr>
            <a:lvl3pPr marL="914400" lvl="2"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3pPr>
            <a:lvl4pPr marL="1371600" lvl="3"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4pPr>
            <a:lvl5pPr marL="1828800" lvl="4" indent="0" algn="l" defTabSz="914400" rtl="0" eaLnBrk="1" fontAlgn="base" latinLnBrk="0" hangingPunct="1">
              <a:lnSpc>
                <a:spcPct val="100000"/>
              </a:lnSpc>
              <a:spcBef>
                <a:spcPct val="20000"/>
              </a:spcBef>
              <a:spcAft>
                <a:spcPct val="0"/>
              </a:spcAft>
              <a:buChar char="•"/>
              <a:defRPr b="0" i="0" u="none" kern="1200" baseline="0">
                <a:solidFill>
                  <a:schemeClr val="tx1"/>
                </a:solidFill>
                <a:latin typeface="AdiHaus" pitchFamily="2" charset="0"/>
                <a:ea typeface="+mn-ea"/>
                <a:cs typeface="+mn-cs"/>
              </a:defRPr>
            </a:lvl5pPr>
          </a:lstStyle>
          <a:p>
            <a:pPr lvl="0" algn="r" defTabSz="974725" eaLnBrk="1" hangingPunct="1">
              <a:spcBef>
                <a:spcPct val="0"/>
              </a:spcBef>
              <a:buNone/>
            </a:pPr>
            <a:r>
              <a:rPr lang="en-US" altLang="zh-CN" sz="1600" dirty="0">
                <a:solidFill>
                  <a:schemeClr val="bg1"/>
                </a:solidFill>
                <a:ea typeface="宋体" panose="02010600030101010101" pitchFamily="2" charset="-122"/>
              </a:rPr>
              <a:t>www.92ppt.net</a:t>
            </a:r>
            <a:endParaRPr lang="en-US" altLang="zh-CN" sz="1600" dirty="0">
              <a:solidFill>
                <a:schemeClr val="bg1"/>
              </a:solidFill>
              <a:ea typeface="宋体" panose="02010600030101010101" pitchFamily="2" charset="-122"/>
            </a:endParaRPr>
          </a:p>
        </p:txBody>
      </p:sp>
      <p:sp>
        <p:nvSpPr>
          <p:cNvPr id="7" name="Textfeld 6"/>
          <p:cNvSpPr txBox="1"/>
          <p:nvPr/>
        </p:nvSpPr>
        <p:spPr>
          <a:xfrm>
            <a:off x="2365383" y="2830582"/>
            <a:ext cx="5245110" cy="707886"/>
          </a:xfrm>
          <a:prstGeom prst="rect">
            <a:avLst/>
          </a:prstGeom>
          <a:noFill/>
        </p:spPr>
        <p:txBody>
          <a:bodyPr>
            <a:spAutoFit/>
          </a:bodyPr>
          <a:lstStyle/>
          <a:p>
            <a:pPr marR="0" algn="ctr" defTabSz="914400">
              <a:spcBef>
                <a:spcPct val="0"/>
              </a:spcBef>
              <a:buClrTx/>
              <a:buSzTx/>
              <a:buFontTx/>
              <a:buNone/>
              <a:defRPr/>
            </a:pPr>
            <a:r>
              <a:rPr kumimoji="0" lang="en-US" sz="4000" b="1" kern="1200" cap="none" spc="0" normalizeH="0" baseline="0" noProof="0">
                <a:gradFill flip="none" rotWithShape="1">
                  <a:gsLst>
                    <a:gs pos="0">
                      <a:schemeClr val="tx1">
                        <a:lumMod val="85000"/>
                        <a:lumOff val="15000"/>
                      </a:schemeClr>
                    </a:gs>
                    <a:gs pos="50000">
                      <a:srgbClr val="B75D19"/>
                    </a:gs>
                    <a:gs pos="100000">
                      <a:schemeClr val="bg1">
                        <a:lumMod val="75000"/>
                      </a:schemeClr>
                    </a:gs>
                  </a:gsLst>
                  <a:lin ang="16200000" scaled="1"/>
                  <a:tileRect/>
                </a:gradFill>
                <a:effectLst>
                  <a:innerShdw blurRad="114300">
                    <a:prstClr val="black"/>
                  </a:innerShdw>
                  <a:reflection blurRad="6350" stA="55000" endA="300" endPos="45500" dir="5400000" sy="-100000" algn="bl" rotWithShape="0"/>
                </a:effectLst>
                <a:latin typeface="AdiHaus" pitchFamily="2" charset="0"/>
                <a:ea typeface="+mj-ea"/>
                <a:cs typeface="+mj-cs"/>
              </a:rPr>
              <a:t>THANK YOU</a:t>
            </a:r>
            <a:endParaRPr kumimoji="0" lang="en-US" sz="4000" b="1" kern="1200" cap="none" spc="0" normalizeH="0" baseline="0" noProof="0" dirty="0">
              <a:gradFill flip="none" rotWithShape="1">
                <a:gsLst>
                  <a:gs pos="0">
                    <a:schemeClr val="tx1">
                      <a:lumMod val="85000"/>
                      <a:lumOff val="15000"/>
                    </a:schemeClr>
                  </a:gs>
                  <a:gs pos="50000">
                    <a:srgbClr val="B75D19"/>
                  </a:gs>
                  <a:gs pos="100000">
                    <a:schemeClr val="bg1">
                      <a:lumMod val="75000"/>
                    </a:schemeClr>
                  </a:gs>
                </a:gsLst>
                <a:lin ang="16200000" scaled="1"/>
                <a:tileRect/>
              </a:gradFill>
              <a:effectLst>
                <a:innerShdw blurRad="114300">
                  <a:prstClr val="black"/>
                </a:innerShdw>
                <a:reflection blurRad="6350" stA="55000" endA="300" endPos="45500" dir="5400000" sy="-100000" algn="bl" rotWithShape="0"/>
              </a:effectLst>
              <a:latin typeface="AdiHaus" pitchFamily="2"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3">
      <a:dk1>
        <a:srgbClr val="000000"/>
      </a:dk1>
      <a:lt1>
        <a:srgbClr val="FFFFFF"/>
      </a:lt1>
      <a:dk2>
        <a:srgbClr val="000000"/>
      </a:dk2>
      <a:lt2>
        <a:srgbClr val="808080"/>
      </a:lt2>
      <a:accent1>
        <a:srgbClr val="EAEAEA"/>
      </a:accent1>
      <a:accent2>
        <a:srgbClr val="004070"/>
      </a:accent2>
      <a:accent3>
        <a:srgbClr val="FFFFFF"/>
      </a:accent3>
      <a:accent4>
        <a:srgbClr val="000000"/>
      </a:accent4>
      <a:accent5>
        <a:srgbClr val="F3F3F3"/>
      </a:accent5>
      <a:accent6>
        <a:srgbClr val="003965"/>
      </a:accent6>
      <a:hlink>
        <a:srgbClr val="2FA6FF"/>
      </a:hlink>
      <a:folHlink>
        <a:srgbClr val="D1EBFF"/>
      </a:folHlink>
    </a:clrScheme>
    <a:fontScheme name="Default Design">
      <a:majorFont>
        <a:latin typeface="AdiHaus"/>
        <a:ea typeface=""/>
        <a:cs typeface=""/>
      </a:majorFont>
      <a:minorFont>
        <a:latin typeface="AdiHau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spAutoFit/>
      </a:bodyPr>
      <a:lstStyle>
        <a:defPPr marL="184150" marR="0" indent="-184150" algn="l" defTabSz="992505" rtl="0" eaLnBrk="1" fontAlgn="base" latinLnBrk="0" hangingPunct="1">
          <a:lnSpc>
            <a:spcPct val="100000"/>
          </a:lnSpc>
          <a:spcBef>
            <a:spcPct val="20000"/>
          </a:spcBef>
          <a:spcAft>
            <a:spcPct val="0"/>
          </a:spcAft>
          <a:buClrTx/>
          <a:buSzTx/>
          <a:buFontTx/>
          <a:buChar char="•"/>
          <a:defRPr kumimoji="0" lang="en-US" sz="1800" b="0" i="0" u="none" strike="noStrike" cap="none" normalizeH="0" baseline="0" smtClean="0">
            <a:ln>
              <a:noFill/>
            </a:ln>
            <a:solidFill>
              <a:schemeClr val="tx1"/>
            </a:solidFill>
            <a:effectLst/>
            <a:latin typeface="AdiHaus" pitchFamily="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spAutoFit/>
      </a:bodyPr>
      <a:lstStyle>
        <a:defPPr marL="184150" marR="0" indent="-184150" algn="l" defTabSz="992505" rtl="0" eaLnBrk="1" fontAlgn="base" latinLnBrk="0" hangingPunct="1">
          <a:lnSpc>
            <a:spcPct val="100000"/>
          </a:lnSpc>
          <a:spcBef>
            <a:spcPct val="20000"/>
          </a:spcBef>
          <a:spcAft>
            <a:spcPct val="0"/>
          </a:spcAft>
          <a:buClrTx/>
          <a:buSzTx/>
          <a:buFontTx/>
          <a:buChar char="•"/>
          <a:defRPr kumimoji="0" lang="en-US" sz="1800" b="0" i="0" u="none" strike="noStrike" cap="none" normalizeH="0" baseline="0" smtClean="0">
            <a:ln>
              <a:noFill/>
            </a:ln>
            <a:solidFill>
              <a:schemeClr val="tx1"/>
            </a:solidFill>
            <a:effectLst/>
            <a:latin typeface="AdiHaus" pitchFamily="2"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EAEAEA"/>
        </a:accent1>
        <a:accent2>
          <a:srgbClr val="004070"/>
        </a:accent2>
        <a:accent3>
          <a:srgbClr val="FFFFFF"/>
        </a:accent3>
        <a:accent4>
          <a:srgbClr val="000000"/>
        </a:accent4>
        <a:accent5>
          <a:srgbClr val="F3F3F3"/>
        </a:accent5>
        <a:accent6>
          <a:srgbClr val="003965"/>
        </a:accent6>
        <a:hlink>
          <a:srgbClr val="2FA6FF"/>
        </a:hlink>
        <a:folHlink>
          <a:srgbClr val="D1EB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2513</Words>
  <Application>WPS 演示</Application>
  <PresentationFormat>Custom</PresentationFormat>
  <Paragraphs>202</Paragraphs>
  <Slides>8</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Arial</vt:lpstr>
      <vt:lpstr>宋体</vt:lpstr>
      <vt:lpstr>Wingdings</vt:lpstr>
      <vt:lpstr>AdiHaus</vt:lpstr>
      <vt:lpstr>ヒラギノ角ゴ Pro W3</vt:lpstr>
      <vt:lpstr>Yu Gothic</vt:lpstr>
      <vt:lpstr>Segoe Print</vt:lpstr>
      <vt:lpstr>微软雅黑</vt:lpstr>
      <vt:lpstr>Arial Unicode MS</vt:lpstr>
      <vt:lpstr>Default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Meeting Template</dc:title>
  <dc:creator>ADIDAS</dc:creator>
  <cp:lastModifiedBy>Administrator</cp:lastModifiedBy>
  <cp:revision>163</cp:revision>
  <dcterms:created xsi:type="dcterms:W3CDTF">2009-02-06T12:25:10Z</dcterms:created>
  <dcterms:modified xsi:type="dcterms:W3CDTF">2022-08-10T03:00:59Z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