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handoutMasterIdLst>
    <p:handoutMasterId r:id="rId8"/>
  </p:handoutMasterIdLst>
  <p:sldIdLst>
    <p:sldId id="291" r:id="rId3"/>
    <p:sldId id="292" r:id="rId4"/>
    <p:sldId id="294" r:id="rId5"/>
    <p:sldId id="265"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1187D"/>
    <a:srgbClr val="AA967E"/>
    <a:srgbClr val="FFFFFF"/>
    <a:srgbClr val="5C6A7A"/>
    <a:srgbClr val="6E9111"/>
    <a:srgbClr val="014F25"/>
    <a:srgbClr val="006600"/>
    <a:srgbClr val="00AEEF"/>
    <a:srgbClr val="ECE8E5"/>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900" autoAdjust="0"/>
    <p:restoredTop sz="94660"/>
  </p:normalViewPr>
  <p:slideViewPr>
    <p:cSldViewPr>
      <p:cViewPr>
        <p:scale>
          <a:sx n="66" d="100"/>
          <a:sy n="66" d="100"/>
        </p:scale>
        <p:origin x="-960" y="-28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56" d="100"/>
          <a:sy n="56" d="100"/>
        </p:scale>
        <p:origin x="-2532"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presProps" Target="presProps.xml"/><Relationship Id="rId8" Type="http://schemas.openxmlformats.org/officeDocument/2006/relationships/handoutMaster" Target="handoutMasters/handoutMaster1.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1" Type="http://schemas.openxmlformats.org/officeDocument/2006/relationships/tableStyles" Target="tableStyles.xml"/><Relationship Id="rId10" Type="http://schemas.openxmlformats.org/officeDocument/2006/relationships/viewProps" Target="viewProps.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020D3F8-CB2F-4F13-BDB9-917CE9FD91EC}" type="datetimeFigureOut">
              <a:rPr lang="fr-FR" smtClean="0"/>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DCDF870-1E70-42E0-A684-C719AEFB972E}" type="slidenum">
              <a:rPr lang="fr-FR" smtClean="0"/>
            </a:fld>
            <a:endParaRPr lang="fr-F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F5EE5DD-14CE-475A-93C6-84F387FFC5E8}" type="datetimeFigureOut">
              <a:rPr lang="en-US" smtClean="0"/>
            </a:fld>
            <a:endParaRPr lang="en-US"/>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endParaRPr lang="fr-FR" smtClean="0"/>
          </a:p>
          <a:p>
            <a:pPr lvl="1"/>
            <a:r>
              <a:rPr lang="fr-FR" smtClean="0"/>
              <a:t>Deuxième niveau</a:t>
            </a:r>
            <a:endParaRPr lang="fr-FR" smtClean="0"/>
          </a:p>
          <a:p>
            <a:pPr lvl="2"/>
            <a:r>
              <a:rPr lang="fr-FR" smtClean="0"/>
              <a:t>Troisième niveau</a:t>
            </a:r>
            <a:endParaRPr lang="fr-FR" smtClean="0"/>
          </a:p>
          <a:p>
            <a:pPr lvl="3"/>
            <a:r>
              <a:rPr lang="fr-FR" smtClean="0"/>
              <a:t>Quatrième niveau</a:t>
            </a:r>
            <a:endParaRPr lang="fr-FR" smtClean="0"/>
          </a:p>
          <a:p>
            <a:pPr lvl="4"/>
            <a:r>
              <a:rPr lang="fr-FR" smtClean="0"/>
              <a:t>Cinquième niveau</a:t>
            </a:r>
            <a:endParaRPr lang="en-US"/>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en-US" dirty="0" smtClean="0"/>
              <a:t>© Copyright Showeet.com</a:t>
            </a:r>
            <a:endParaRPr lang="en-US" dirty="0"/>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D57A68-B95A-498B-8FA1-D6E958C41C58}"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FEAA749A-8FB3-4A01-867C-2CAF1034BF5D}" type="slidenum">
              <a:rPr lang="en-US">
                <a:solidFill>
                  <a:prstClr val="black"/>
                </a:solidFill>
              </a:rPr>
            </a:fld>
            <a:endParaRPr lang="en-US">
              <a:solidFill>
                <a:prstClr val="black"/>
              </a:solidFill>
            </a:endParaRPr>
          </a:p>
        </p:txBody>
      </p:sp>
      <p:sp>
        <p:nvSpPr>
          <p:cNvPr id="63490" name="Rectangle 2"/>
          <p:cNvSpPr>
            <a:spLocks noGrp="1" noRot="1" noChangeAspect="1" noChangeArrowheads="1" noTextEdit="1"/>
          </p:cNvSpPr>
          <p:nvPr>
            <p:ph type="sldImg"/>
          </p:nvPr>
        </p:nvSpPr>
        <p:spPr/>
      </p:sp>
      <p:sp>
        <p:nvSpPr>
          <p:cNvPr id="63491" name="Rectangle 3"/>
          <p:cNvSpPr>
            <a:spLocks noGrp="1" noChangeArrowheads="1"/>
          </p:cNvSpPr>
          <p:nvPr>
            <p:ph type="body" idx="1"/>
          </p:nvPr>
        </p:nvSpPr>
        <p:spPr/>
        <p:txBody>
          <a:bodyPr/>
          <a:lstStyle/>
          <a:p>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themeOverride" Target="../theme/themeOverride1.xml"/><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howeet.com]">
    <p:spTree>
      <p:nvGrpSpPr>
        <p:cNvPr id="1" name=""/>
        <p:cNvGrpSpPr/>
        <p:nvPr/>
      </p:nvGrpSpPr>
      <p:grpSpPr>
        <a:xfrm>
          <a:off x="0" y="0"/>
          <a:ext cx="0" cy="0"/>
          <a:chOff x="0" y="0"/>
          <a:chExt cx="0" cy="0"/>
        </a:xfrm>
      </p:grpSpPr>
      <p:pic>
        <p:nvPicPr>
          <p:cNvPr id="8" name="Picture 3" descr="C:\Users\Utilisateur\Documents\Perso\sho8\Travel\TEMPLATE_travel_01.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658" y="-9798"/>
            <a:ext cx="9150350" cy="6864350"/>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p:cNvSpPr>
            <a:spLocks noGrp="1"/>
          </p:cNvSpPr>
          <p:nvPr>
            <p:ph type="title"/>
          </p:nvPr>
        </p:nvSpPr>
        <p:spPr>
          <a:xfrm>
            <a:off x="2771800" y="908720"/>
            <a:ext cx="5616624" cy="1143000"/>
          </a:xfrm>
        </p:spPr>
        <p:txBody>
          <a:bodyPr anchor="ctr">
            <a:noAutofit/>
          </a:bodyPr>
          <a:lstStyle>
            <a:lvl1pPr algn="l">
              <a:defRPr sz="3600" b="1" cap="all" baseline="0">
                <a:solidFill>
                  <a:srgbClr val="81187D"/>
                </a:solidFill>
                <a:latin typeface="Alte Haas Grotesk" pitchFamily="2" charset="0"/>
              </a:defRPr>
            </a:lvl1pPr>
          </a:lstStyle>
          <a:p>
            <a:r>
              <a:rPr lang="en-US" noProof="0" dirty="0" smtClean="0"/>
              <a:t>Click to edit Master title style</a:t>
            </a:r>
            <a:endParaRPr lang="fr-F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ge 1 [showeet.com]">
    <p:spTree>
      <p:nvGrpSpPr>
        <p:cNvPr id="1" name=""/>
        <p:cNvGrpSpPr/>
        <p:nvPr/>
      </p:nvGrpSpPr>
      <p:grpSpPr>
        <a:xfrm>
          <a:off x="0" y="0"/>
          <a:ext cx="0" cy="0"/>
          <a:chOff x="0" y="0"/>
          <a:chExt cx="0" cy="0"/>
        </a:xfrm>
      </p:grpSpPr>
      <p:pic>
        <p:nvPicPr>
          <p:cNvPr id="1027" name="Picture 3" descr="C:\Users\Utilisateur\Documents\Perso\sho8\Travel\TEMPLATE_travel_TEXT_02.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175" y="-3175"/>
            <a:ext cx="9150350" cy="6864350"/>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p:cNvSpPr>
            <a:spLocks noGrp="1"/>
          </p:cNvSpPr>
          <p:nvPr>
            <p:ph type="title"/>
          </p:nvPr>
        </p:nvSpPr>
        <p:spPr>
          <a:xfrm>
            <a:off x="467544" y="404664"/>
            <a:ext cx="8219256" cy="626701"/>
          </a:xfrm>
          <a:solidFill>
            <a:srgbClr val="FFFFFF">
              <a:alpha val="40000"/>
            </a:srgbClr>
          </a:solidFill>
          <a:ln w="38100">
            <a:solidFill>
              <a:schemeClr val="bg1"/>
            </a:solidFill>
          </a:ln>
        </p:spPr>
        <p:txBody>
          <a:bodyPr wrap="square" lIns="144000" tIns="36000" rIns="144000" bIns="36000">
            <a:spAutoFit/>
          </a:bodyPr>
          <a:lstStyle>
            <a:lvl1pPr algn="l">
              <a:defRPr sz="3600" b="1">
                <a:solidFill>
                  <a:srgbClr val="81187D"/>
                </a:solidFill>
                <a:latin typeface="Alte Haas Grotesk" pitchFamily="2" charset="0"/>
              </a:defRPr>
            </a:lvl1pPr>
          </a:lstStyle>
          <a:p>
            <a:r>
              <a:rPr lang="en-US" dirty="0" smtClean="0"/>
              <a:t>Click to edit Master title style</a:t>
            </a:r>
            <a:endParaRPr lang="fr-FR" dirty="0"/>
          </a:p>
        </p:txBody>
      </p:sp>
      <p:sp>
        <p:nvSpPr>
          <p:cNvPr id="5" name="Espace réservé du numéro de diapositive 4"/>
          <p:cNvSpPr>
            <a:spLocks noGrp="1"/>
          </p:cNvSpPr>
          <p:nvPr>
            <p:ph type="sldNum" sz="quarter" idx="12"/>
          </p:nvPr>
        </p:nvSpPr>
        <p:spPr>
          <a:xfrm>
            <a:off x="7956376" y="6381328"/>
            <a:ext cx="730424" cy="288032"/>
          </a:xfrm>
          <a:solidFill>
            <a:srgbClr val="FFFFFF">
              <a:alpha val="40000"/>
            </a:srgbClr>
          </a:solidFill>
          <a:ln w="28575">
            <a:solidFill>
              <a:schemeClr val="bg1"/>
            </a:solidFill>
          </a:ln>
        </p:spPr>
        <p:txBody>
          <a:bodyPr vert="horz" lIns="91440" tIns="45720" rIns="91440" bIns="45720" rtlCol="0" anchor="ctr">
            <a:noAutofit/>
          </a:bodyPr>
          <a:lstStyle>
            <a:lvl1pPr algn="ctr">
              <a:defRPr lang="fr-FR" sz="1400" b="1" smtClean="0">
                <a:solidFill>
                  <a:srgbClr val="AA967E"/>
                </a:solidFill>
                <a:latin typeface="Alte Haas Grotesk" pitchFamily="2" charset="0"/>
                <a:ea typeface="+mj-ea"/>
                <a:cs typeface="+mj-cs"/>
              </a:defRPr>
            </a:lvl1pPr>
          </a:lstStyle>
          <a:p>
            <a:pPr>
              <a:spcBef>
                <a:spcPct val="0"/>
              </a:spcBef>
            </a:pPr>
            <a:fld id="{AE199FAC-4B86-4121-B622-50028D35B744}" type="slidenum">
              <a:rPr lang="en-US" smtClean="0"/>
            </a:fld>
            <a:endParaRPr lang="en-US" dirty="0"/>
          </a:p>
        </p:txBody>
      </p:sp>
      <p:sp>
        <p:nvSpPr>
          <p:cNvPr id="7" name="Espace réservé du contenu 6"/>
          <p:cNvSpPr>
            <a:spLocks noGrp="1"/>
          </p:cNvSpPr>
          <p:nvPr>
            <p:ph sz="quarter" idx="13"/>
          </p:nvPr>
        </p:nvSpPr>
        <p:spPr>
          <a:xfrm>
            <a:off x="2267744" y="1412776"/>
            <a:ext cx="6419056" cy="4608512"/>
          </a:xfrm>
        </p:spPr>
        <p:txBody>
          <a:bodyPr/>
          <a:lstStyle>
            <a:lvl1pPr>
              <a:defRPr>
                <a:solidFill>
                  <a:srgbClr val="81187D"/>
                </a:solidFill>
                <a:latin typeface="Aliquam" pitchFamily="2" charset="0"/>
              </a:defRPr>
            </a:lvl1pPr>
            <a:lvl2pPr>
              <a:defRPr>
                <a:solidFill>
                  <a:srgbClr val="81187D"/>
                </a:solidFill>
                <a:latin typeface="Aliquam" pitchFamily="2" charset="0"/>
              </a:defRPr>
            </a:lvl2pPr>
            <a:lvl3pPr>
              <a:defRPr>
                <a:solidFill>
                  <a:srgbClr val="81187D"/>
                </a:solidFill>
                <a:latin typeface="Aliquam" pitchFamily="2" charset="0"/>
              </a:defRPr>
            </a:lvl3pPr>
            <a:lvl4pPr>
              <a:defRPr>
                <a:solidFill>
                  <a:srgbClr val="81187D"/>
                </a:solidFill>
                <a:latin typeface="Aliquam" pitchFamily="2" charset="0"/>
              </a:defRPr>
            </a:lvl4pPr>
            <a:lvl5pPr>
              <a:defRPr>
                <a:solidFill>
                  <a:srgbClr val="81187D"/>
                </a:solidFill>
                <a:latin typeface="Aliquam" pitchFamily="2" charset="0"/>
              </a:defRPr>
            </a:lvl5pPr>
          </a:lstStyle>
          <a:p>
            <a:pPr lvl="0"/>
            <a:r>
              <a:rPr lang="en-US" noProof="0" dirty="0" smtClean="0"/>
              <a:t>Click to edit Master text styles</a:t>
            </a:r>
            <a:endParaRPr lang="en-US" noProof="0" dirty="0" smtClean="0"/>
          </a:p>
          <a:p>
            <a:pPr lvl="1"/>
            <a:r>
              <a:rPr lang="en-US" noProof="0" dirty="0" smtClean="0"/>
              <a:t>Second level</a:t>
            </a:r>
            <a:endParaRPr lang="en-US" noProof="0" dirty="0" smtClean="0"/>
          </a:p>
          <a:p>
            <a:pPr lvl="2"/>
            <a:r>
              <a:rPr lang="en-US" noProof="0" dirty="0" smtClean="0"/>
              <a:t>Third level</a:t>
            </a:r>
            <a:endParaRPr lang="en-US" noProof="0" dirty="0" smtClean="0"/>
          </a:p>
          <a:p>
            <a:pPr lvl="3"/>
            <a:r>
              <a:rPr lang="en-US" noProof="0" dirty="0" smtClean="0"/>
              <a:t>Fourth level</a:t>
            </a:r>
            <a:endParaRPr lang="en-US" noProof="0" dirty="0" smtClean="0"/>
          </a:p>
          <a:p>
            <a:pPr lvl="4"/>
            <a:r>
              <a:rPr lang="en-US" noProof="0" dirty="0" smtClean="0"/>
              <a:t>Fifth level</a:t>
            </a:r>
            <a:endParaRPr lang="en-US" noProof="0" dirty="0" smtClean="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ge 2 [showeet.com]">
    <p:bg>
      <p:bgRef idx="1001">
        <a:schemeClr val="bg1"/>
      </p:bgRef>
    </p:bg>
    <p:spTree>
      <p:nvGrpSpPr>
        <p:cNvPr id="1" name=""/>
        <p:cNvGrpSpPr/>
        <p:nvPr/>
      </p:nvGrpSpPr>
      <p:grpSpPr>
        <a:xfrm>
          <a:off x="0" y="0"/>
          <a:ext cx="0" cy="0"/>
          <a:chOff x="0" y="0"/>
          <a:chExt cx="0" cy="0"/>
        </a:xfrm>
      </p:grpSpPr>
      <p:pic>
        <p:nvPicPr>
          <p:cNvPr id="1027" name="Picture 3" descr="C:\Users\Utilisateur\Documents\Perso\sho8\Travel\TEMPLATE_travel_TEXT_02.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175" y="-3175"/>
            <a:ext cx="9150350" cy="6864350"/>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p:cNvSpPr>
            <a:spLocks noGrp="1"/>
          </p:cNvSpPr>
          <p:nvPr>
            <p:ph type="title"/>
          </p:nvPr>
        </p:nvSpPr>
        <p:spPr>
          <a:xfrm>
            <a:off x="467544" y="404664"/>
            <a:ext cx="8219256" cy="626701"/>
          </a:xfrm>
          <a:solidFill>
            <a:srgbClr val="FFFFFF">
              <a:alpha val="40000"/>
            </a:srgbClr>
          </a:solidFill>
          <a:ln w="38100">
            <a:solidFill>
              <a:schemeClr val="bg1"/>
            </a:solidFill>
          </a:ln>
        </p:spPr>
        <p:txBody>
          <a:bodyPr wrap="square" lIns="144000" tIns="36000" rIns="144000" bIns="36000">
            <a:spAutoFit/>
          </a:bodyPr>
          <a:lstStyle>
            <a:lvl1pPr algn="l">
              <a:defRPr sz="3600" b="1">
                <a:solidFill>
                  <a:srgbClr val="81187D"/>
                </a:solidFill>
                <a:latin typeface="Alte Haas Grotesk" pitchFamily="2" charset="0"/>
              </a:defRPr>
            </a:lvl1pPr>
          </a:lstStyle>
          <a:p>
            <a:r>
              <a:rPr lang="en-US" dirty="0" smtClean="0"/>
              <a:t>Click to edit Master title style</a:t>
            </a:r>
            <a:endParaRPr lang="fr-FR" dirty="0"/>
          </a:p>
        </p:txBody>
      </p:sp>
      <p:sp>
        <p:nvSpPr>
          <p:cNvPr id="7" name="Espace réservé du contenu 6"/>
          <p:cNvSpPr>
            <a:spLocks noGrp="1"/>
          </p:cNvSpPr>
          <p:nvPr>
            <p:ph sz="quarter" idx="13"/>
          </p:nvPr>
        </p:nvSpPr>
        <p:spPr>
          <a:xfrm>
            <a:off x="2267744" y="1412776"/>
            <a:ext cx="6419056" cy="4608512"/>
          </a:xfrm>
        </p:spPr>
        <p:txBody>
          <a:bodyPr/>
          <a:lstStyle>
            <a:lvl1pPr>
              <a:defRPr>
                <a:solidFill>
                  <a:srgbClr val="81187D"/>
                </a:solidFill>
                <a:latin typeface="Aliquam" pitchFamily="2" charset="0"/>
              </a:defRPr>
            </a:lvl1pPr>
            <a:lvl2pPr>
              <a:defRPr>
                <a:solidFill>
                  <a:srgbClr val="81187D"/>
                </a:solidFill>
                <a:latin typeface="Aliquam" pitchFamily="2" charset="0"/>
              </a:defRPr>
            </a:lvl2pPr>
            <a:lvl3pPr>
              <a:defRPr>
                <a:solidFill>
                  <a:srgbClr val="81187D"/>
                </a:solidFill>
                <a:latin typeface="Aliquam" pitchFamily="2" charset="0"/>
              </a:defRPr>
            </a:lvl3pPr>
            <a:lvl4pPr>
              <a:defRPr>
                <a:solidFill>
                  <a:srgbClr val="81187D"/>
                </a:solidFill>
                <a:latin typeface="Aliquam" pitchFamily="2" charset="0"/>
              </a:defRPr>
            </a:lvl4pPr>
            <a:lvl5pPr>
              <a:defRPr>
                <a:solidFill>
                  <a:srgbClr val="81187D"/>
                </a:solidFill>
                <a:latin typeface="Aliquam" pitchFamily="2" charset="0"/>
              </a:defRPr>
            </a:lvl5pPr>
          </a:lstStyle>
          <a:p>
            <a:pPr lvl="0"/>
            <a:r>
              <a:rPr lang="en-US" noProof="0" dirty="0" smtClean="0"/>
              <a:t>Click to edit Master text styles</a:t>
            </a:r>
            <a:endParaRPr lang="en-US" noProof="0" dirty="0" smtClean="0"/>
          </a:p>
          <a:p>
            <a:pPr lvl="1"/>
            <a:r>
              <a:rPr lang="en-US" noProof="0" dirty="0" smtClean="0"/>
              <a:t>Second level</a:t>
            </a:r>
            <a:endParaRPr lang="en-US" noProof="0" dirty="0" smtClean="0"/>
          </a:p>
          <a:p>
            <a:pPr lvl="2"/>
            <a:r>
              <a:rPr lang="en-US" noProof="0" dirty="0" smtClean="0"/>
              <a:t>Third level</a:t>
            </a:r>
            <a:endParaRPr lang="en-US" noProof="0" dirty="0" smtClean="0"/>
          </a:p>
          <a:p>
            <a:pPr lvl="3"/>
            <a:r>
              <a:rPr lang="en-US" noProof="0" dirty="0" smtClean="0"/>
              <a:t>Fourth level</a:t>
            </a:r>
            <a:endParaRPr lang="en-US" noProof="0" dirty="0" smtClean="0"/>
          </a:p>
          <a:p>
            <a:pPr lvl="4"/>
            <a:r>
              <a:rPr lang="en-US" noProof="0" dirty="0" smtClean="0"/>
              <a:t>Fifth level</a:t>
            </a:r>
            <a:endParaRPr lang="en-US" noProof="0" dirty="0" smtClean="0"/>
          </a:p>
        </p:txBody>
      </p:sp>
      <p:sp>
        <p:nvSpPr>
          <p:cNvPr id="8" name="Espace réservé du pied de page 7"/>
          <p:cNvSpPr>
            <a:spLocks noGrp="1"/>
          </p:cNvSpPr>
          <p:nvPr>
            <p:ph type="ftr" sz="quarter" idx="15"/>
          </p:nvPr>
        </p:nvSpPr>
        <p:spPr>
          <a:xfrm>
            <a:off x="2267744" y="6356350"/>
            <a:ext cx="5775920" cy="365125"/>
          </a:xfrm>
          <a:solidFill>
            <a:srgbClr val="FFFFFF">
              <a:alpha val="40000"/>
            </a:srgbClr>
          </a:solidFill>
          <a:ln w="28575">
            <a:solidFill>
              <a:schemeClr val="bg1"/>
            </a:solidFill>
          </a:ln>
        </p:spPr>
        <p:txBody>
          <a:bodyPr vert="horz" lIns="91440" tIns="45720" rIns="91440" bIns="45720" rtlCol="0" anchor="ctr">
            <a:noAutofit/>
          </a:bodyPr>
          <a:lstStyle>
            <a:lvl1pPr>
              <a:defRPr lang="en-US" sz="1400" b="1" smtClean="0">
                <a:solidFill>
                  <a:srgbClr val="AA967E"/>
                </a:solidFill>
                <a:latin typeface="Alte Haas Grotesk" pitchFamily="2" charset="0"/>
                <a:ea typeface="+mj-ea"/>
                <a:cs typeface="+mj-cs"/>
              </a:defRPr>
            </a:lvl1pPr>
          </a:lstStyle>
          <a:p>
            <a:pPr>
              <a:spcBef>
                <a:spcPct val="0"/>
              </a:spcBef>
            </a:pPr>
            <a:r>
              <a:rPr lang="en-US" smtClean="0"/>
              <a:t>Your footer here</a:t>
            </a:r>
            <a:endParaRPr lang="en-US" dirty="0"/>
          </a:p>
        </p:txBody>
      </p:sp>
      <p:sp>
        <p:nvSpPr>
          <p:cNvPr id="9" name="Espace réservé du numéro de diapositive 8"/>
          <p:cNvSpPr>
            <a:spLocks noGrp="1"/>
          </p:cNvSpPr>
          <p:nvPr>
            <p:ph type="sldNum" sz="quarter" idx="16"/>
          </p:nvPr>
        </p:nvSpPr>
        <p:spPr>
          <a:xfrm>
            <a:off x="8028384" y="6356350"/>
            <a:ext cx="658416" cy="365125"/>
          </a:xfrm>
          <a:solidFill>
            <a:srgbClr val="FFFFFF">
              <a:alpha val="40000"/>
            </a:srgbClr>
          </a:solidFill>
          <a:ln w="28575">
            <a:solidFill>
              <a:schemeClr val="bg1"/>
            </a:solidFill>
          </a:ln>
        </p:spPr>
        <p:txBody>
          <a:bodyPr vert="horz" lIns="91440" tIns="45720" rIns="91440" bIns="45720" rtlCol="0" anchor="ctr">
            <a:noAutofit/>
          </a:bodyPr>
          <a:lstStyle>
            <a:lvl1pPr>
              <a:defRPr lang="fr-FR" sz="1400" b="1" smtClean="0">
                <a:solidFill>
                  <a:srgbClr val="AA967E"/>
                </a:solidFill>
                <a:latin typeface="Alte Haas Grotesk" pitchFamily="2" charset="0"/>
                <a:ea typeface="+mj-ea"/>
                <a:cs typeface="+mj-cs"/>
              </a:defRPr>
            </a:lvl1pPr>
          </a:lstStyle>
          <a:p>
            <a:pPr algn="ctr">
              <a:spcBef>
                <a:spcPct val="0"/>
              </a:spcBef>
            </a:pPr>
            <a:fld id="{AE199FAC-4B86-4121-B622-50028D35B744}" type="slidenum">
              <a:rPr lang="en-US" smtClean="0"/>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showeet.com]">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fr-FR" dirty="0"/>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fr-FR" dirty="0"/>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smtClean="0"/>
              <a:t>12/10/2012</a:t>
            </a:r>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Your footer here</a:t>
            </a:r>
            <a:endParaRPr lang="en-US" dirty="0" smtClean="0"/>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199FAC-4B86-4121-B622-50028D35B744}" type="slidenum">
              <a:rPr lang="fr-FR" smtClean="0"/>
            </a:fld>
            <a:endParaRPr lang="fr-FR"/>
          </a:p>
        </p:txBody>
      </p:sp>
      <p:sp>
        <p:nvSpPr>
          <p:cNvPr id="7" name="Rectangle 6"/>
          <p:cNvSpPr/>
          <p:nvPr/>
        </p:nvSpPr>
        <p:spPr>
          <a:xfrm rot="5400000">
            <a:off x="8396804" y="5799922"/>
            <a:ext cx="1839157" cy="276999"/>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200" dirty="0">
                <a:solidFill>
                  <a:prstClr val="black"/>
                </a:solidFill>
              </a:rPr>
              <a:t>© Copyright Showeet.com</a:t>
            </a:r>
            <a:endParaRPr lang="en-US" sz="1200" dirty="0">
              <a:solidFill>
                <a:prstClr val="black"/>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hf sldNum="0"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4.xml"/><Relationship Id="rId7" Type="http://schemas.openxmlformats.org/officeDocument/2006/relationships/image" Target="../media/image6.png"/><Relationship Id="rId6" Type="http://schemas.openxmlformats.org/officeDocument/2006/relationships/hyperlink" Target="http://www.showeet.com/terms-of-use/" TargetMode="External"/><Relationship Id="rId5" Type="http://schemas.openxmlformats.org/officeDocument/2006/relationships/hyperlink" Target="http://www.showeet.com/" TargetMode="External"/><Relationship Id="rId4" Type="http://schemas.openxmlformats.org/officeDocument/2006/relationships/image" Target="../media/image5.png"/><Relationship Id="rId3" Type="http://schemas.openxmlformats.org/officeDocument/2006/relationships/hyperlink" Target="http://creativecommons.org/licenses/by-nd/3.0/" TargetMode="External"/><Relationship Id="rId2" Type="http://schemas.openxmlformats.org/officeDocument/2006/relationships/image" Target="../media/image4.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p:txBody>
          <a:bodyPr>
            <a:normAutofit fontScale="90000"/>
          </a:bodyPr>
          <a:lstStyle/>
          <a:p>
            <a:r>
              <a:rPr lang="en-US" dirty="0" smtClean="0"/>
              <a:t>Insert your title here</a:t>
            </a:r>
            <a:endParaRPr lang="en-US" dirty="0"/>
          </a:p>
        </p:txBody>
      </p:sp>
      <p:sp>
        <p:nvSpPr>
          <p:cNvPr id="8" name="Rectangle 7"/>
          <p:cNvSpPr/>
          <p:nvPr/>
        </p:nvSpPr>
        <p:spPr>
          <a:xfrm>
            <a:off x="1151620" y="940949"/>
            <a:ext cx="1008112" cy="1015663"/>
          </a:xfrm>
          <a:prstGeom prst="rect">
            <a:avLst/>
          </a:prstGeom>
          <a:gradFill flip="none" rotWithShape="1">
            <a:gsLst>
              <a:gs pos="0">
                <a:schemeClr val="accent6">
                  <a:lumMod val="40000"/>
                  <a:lumOff val="60000"/>
                </a:schemeClr>
              </a:gs>
              <a:gs pos="50000">
                <a:schemeClr val="accent6">
                  <a:lumMod val="20000"/>
                  <a:lumOff val="80000"/>
                </a:schemeClr>
              </a:gs>
              <a:gs pos="100000">
                <a:schemeClr val="accent1">
                  <a:tint val="23500"/>
                  <a:satMod val="160000"/>
                </a:schemeClr>
              </a:gs>
            </a:gsLst>
            <a:lin ang="16200000" scaled="1"/>
            <a:tileRect/>
          </a:gradFill>
          <a:ln>
            <a:solidFill>
              <a:schemeClr val="accent6">
                <a:lumMod val="40000"/>
                <a:lumOff val="60000"/>
              </a:schemeClr>
            </a:solidFill>
          </a:ln>
        </p:spPr>
        <p:txBody>
          <a:bodyPr wrap="square">
            <a:spAutoFit/>
          </a:bodyPr>
          <a:lstStyle/>
          <a:p>
            <a:pPr algn="ctr"/>
            <a:r>
              <a:rPr lang="en-US" sz="2000" b="1" cap="all" spc="380" dirty="0">
                <a:solidFill>
                  <a:srgbClr val="5C6A7A"/>
                </a:solidFill>
                <a:ea typeface="+mj-ea"/>
                <a:cs typeface="+mj-cs"/>
              </a:rPr>
              <a:t>Your</a:t>
            </a:r>
            <a:br>
              <a:rPr lang="en-US" sz="2000" b="1" cap="all" dirty="0">
                <a:solidFill>
                  <a:srgbClr val="5C6A7A"/>
                </a:solidFill>
                <a:ea typeface="+mj-ea"/>
                <a:cs typeface="+mj-cs"/>
              </a:rPr>
            </a:br>
            <a:r>
              <a:rPr lang="en-US" sz="2000" b="1" cap="all" spc="360" dirty="0" smtClean="0">
                <a:solidFill>
                  <a:srgbClr val="5C6A7A"/>
                </a:solidFill>
                <a:ea typeface="+mj-ea"/>
                <a:cs typeface="+mj-cs"/>
              </a:rPr>
              <a:t>Logo</a:t>
            </a:r>
            <a:br>
              <a:rPr lang="en-US" sz="2000" b="1" cap="all" dirty="0">
                <a:solidFill>
                  <a:srgbClr val="5C6A7A"/>
                </a:solidFill>
                <a:ea typeface="+mj-ea"/>
                <a:cs typeface="+mj-cs"/>
              </a:rPr>
            </a:br>
            <a:r>
              <a:rPr lang="en-US" sz="2000" b="1" cap="all" spc="500" dirty="0">
                <a:solidFill>
                  <a:srgbClr val="5C6A7A"/>
                </a:solidFill>
                <a:ea typeface="+mj-ea"/>
                <a:cs typeface="+mj-cs"/>
              </a:rPr>
              <a:t>Here</a:t>
            </a:r>
            <a:endParaRPr lang="fr-FR" sz="1000" spc="500" dirty="0">
              <a:solidFill>
                <a:srgbClr val="5C6A7A"/>
              </a:solidFill>
            </a:endParaRPr>
          </a:p>
        </p:txBody>
      </p:sp>
      <p:sp>
        <p:nvSpPr>
          <p:cNvPr id="2" name="文本框 1"/>
          <p:cNvSpPr txBox="1"/>
          <p:nvPr/>
        </p:nvSpPr>
        <p:spPr>
          <a:xfrm>
            <a:off x="1448435" y="5959475"/>
            <a:ext cx="1781175" cy="368300"/>
          </a:xfrm>
          <a:prstGeom prst="rect">
            <a:avLst/>
          </a:prstGeom>
          <a:noFill/>
        </p:spPr>
        <p:txBody>
          <a:bodyPr wrap="square" rtlCol="0" anchor="t">
            <a:spAutoFit/>
          </a:bodyPr>
          <a:p>
            <a:r>
              <a:rPr lang="en-US" altLang="zh-CN"/>
              <a:t>www.92ppt.net</a:t>
            </a:r>
            <a:endParaRPr lang="en-US" altLang="zh-CN"/>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nvPr>
        </p:nvSpPr>
        <p:spPr/>
        <p:txBody>
          <a:bodyPr/>
          <a:lstStyle/>
          <a:p>
            <a:r>
              <a:rPr lang="en-US" dirty="0"/>
              <a:t>Insert </a:t>
            </a:r>
            <a:r>
              <a:rPr lang="en-US" dirty="0" smtClean="0"/>
              <a:t>Your Title Here</a:t>
            </a:r>
            <a:endParaRPr lang="fr-FR" dirty="0"/>
          </a:p>
        </p:txBody>
      </p:sp>
      <p:sp>
        <p:nvSpPr>
          <p:cNvPr id="8" name="Espace réservé du numéro de diapositive 7"/>
          <p:cNvSpPr>
            <a:spLocks noGrp="1"/>
          </p:cNvSpPr>
          <p:nvPr>
            <p:ph type="sldNum" sz="quarter" idx="12"/>
          </p:nvPr>
        </p:nvSpPr>
        <p:spPr/>
        <p:txBody>
          <a:bodyPr/>
          <a:lstStyle/>
          <a:p>
            <a:fld id="{AE199FAC-4B86-4121-B622-50028D35B744}" type="slidenum">
              <a:rPr lang="fr-FR" smtClean="0"/>
            </a:fld>
            <a:endParaRPr lang="fr-FR" dirty="0"/>
          </a:p>
        </p:txBody>
      </p:sp>
      <p:sp>
        <p:nvSpPr>
          <p:cNvPr id="7" name="Espace réservé du contenu 6"/>
          <p:cNvSpPr>
            <a:spLocks noGrp="1"/>
          </p:cNvSpPr>
          <p:nvPr>
            <p:ph sz="quarter" idx="13"/>
          </p:nvPr>
        </p:nvSpPr>
        <p:spPr/>
        <p:txBody>
          <a:bodyPr/>
          <a:lstStyle/>
          <a:p>
            <a:r>
              <a:rPr lang="en-US" dirty="0"/>
              <a:t>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a:p>
            <a:endParaRPr lang="fr-F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nvPr>
        </p:nvSpPr>
        <p:spPr/>
        <p:txBody>
          <a:bodyPr/>
          <a:lstStyle/>
          <a:p>
            <a:r>
              <a:rPr lang="en-US" dirty="0"/>
              <a:t>Insert </a:t>
            </a:r>
            <a:r>
              <a:rPr lang="en-US" dirty="0" smtClean="0"/>
              <a:t>Your Title Here</a:t>
            </a:r>
            <a:endParaRPr lang="fr-FR" dirty="0"/>
          </a:p>
        </p:txBody>
      </p:sp>
      <p:sp>
        <p:nvSpPr>
          <p:cNvPr id="7" name="Espace réservé du contenu 6"/>
          <p:cNvSpPr>
            <a:spLocks noGrp="1"/>
          </p:cNvSpPr>
          <p:nvPr>
            <p:ph sz="quarter" idx="13"/>
          </p:nvPr>
        </p:nvSpPr>
        <p:spPr/>
        <p:txBody>
          <a:bodyPr>
            <a:noAutofit/>
          </a:bodyPr>
          <a:lstStyle/>
          <a:p>
            <a:pPr marL="0" indent="0" algn="just">
              <a:buNone/>
            </a:pPr>
            <a:r>
              <a:rPr lang="da-DK" sz="1800" b="1" dirty="0"/>
              <a:t>Lorem ipsum dolor sit </a:t>
            </a:r>
            <a:r>
              <a:rPr lang="da-DK" sz="1800" b="1" dirty="0" smtClean="0"/>
              <a:t>amet</a:t>
            </a:r>
            <a:endParaRPr lang="da-DK" sz="1800" b="1" dirty="0" smtClean="0"/>
          </a:p>
          <a:p>
            <a:pPr marL="0" indent="0" algn="just">
              <a:buNone/>
            </a:pPr>
            <a:r>
              <a:rPr lang="en-US" sz="1600" dirty="0" err="1"/>
              <a:t>Lorem</a:t>
            </a:r>
            <a:r>
              <a:rPr lang="en-US" sz="1600" dirty="0"/>
              <a:t> </a:t>
            </a:r>
            <a:r>
              <a:rPr lang="en-US" sz="1600" dirty="0" err="1"/>
              <a:t>ipsum</a:t>
            </a:r>
            <a:r>
              <a:rPr lang="en-US" sz="1600" dirty="0"/>
              <a:t> dolor sit </a:t>
            </a:r>
            <a:r>
              <a:rPr lang="en-US" sz="1600" dirty="0" err="1"/>
              <a:t>amet</a:t>
            </a:r>
            <a:r>
              <a:rPr lang="en-US" sz="1600" dirty="0"/>
              <a:t>, </a:t>
            </a:r>
            <a:r>
              <a:rPr lang="en-US" sz="1600" dirty="0" err="1"/>
              <a:t>consectetur</a:t>
            </a:r>
            <a:r>
              <a:rPr lang="en-US" sz="1600" dirty="0"/>
              <a:t> </a:t>
            </a:r>
            <a:r>
              <a:rPr lang="en-US" sz="1600" dirty="0" err="1"/>
              <a:t>adipiscing</a:t>
            </a:r>
            <a:r>
              <a:rPr lang="en-US" sz="1600" dirty="0"/>
              <a:t> </a:t>
            </a:r>
            <a:r>
              <a:rPr lang="en-US" sz="1600" dirty="0" err="1"/>
              <a:t>elit</a:t>
            </a:r>
            <a:r>
              <a:rPr lang="en-US" sz="1600" dirty="0"/>
              <a:t>. </a:t>
            </a:r>
            <a:r>
              <a:rPr lang="en-US" sz="1600" dirty="0" err="1"/>
              <a:t>Ut</a:t>
            </a:r>
            <a:r>
              <a:rPr lang="en-US" sz="1600" dirty="0"/>
              <a:t> </a:t>
            </a:r>
            <a:r>
              <a:rPr lang="en-US" sz="1600" dirty="0" err="1"/>
              <a:t>neque</a:t>
            </a:r>
            <a:r>
              <a:rPr lang="en-US" sz="1600" dirty="0"/>
              <a:t> </a:t>
            </a:r>
            <a:r>
              <a:rPr lang="en-US" sz="1600" dirty="0" err="1"/>
              <a:t>elit</a:t>
            </a:r>
            <a:r>
              <a:rPr lang="en-US" sz="1600" dirty="0"/>
              <a:t>, </a:t>
            </a:r>
            <a:r>
              <a:rPr lang="en-US" sz="1600" dirty="0" err="1"/>
              <a:t>condimentum</a:t>
            </a:r>
            <a:r>
              <a:rPr lang="en-US" sz="1600" dirty="0"/>
              <a:t> </a:t>
            </a:r>
            <a:r>
              <a:rPr lang="en-US" sz="1600" dirty="0" err="1"/>
              <a:t>vel</a:t>
            </a:r>
            <a:r>
              <a:rPr lang="en-US" sz="1600" dirty="0"/>
              <a:t> </a:t>
            </a:r>
            <a:r>
              <a:rPr lang="en-US" sz="1600" dirty="0" err="1"/>
              <a:t>eleifend</a:t>
            </a:r>
            <a:r>
              <a:rPr lang="en-US" sz="1600" dirty="0"/>
              <a:t> et, </a:t>
            </a:r>
            <a:r>
              <a:rPr lang="en-US" sz="1600" dirty="0" err="1"/>
              <a:t>ultrices</a:t>
            </a:r>
            <a:r>
              <a:rPr lang="en-US" sz="1600" dirty="0"/>
              <a:t> </a:t>
            </a:r>
            <a:r>
              <a:rPr lang="en-US" sz="1600" dirty="0" err="1"/>
              <a:t>eu</a:t>
            </a:r>
            <a:r>
              <a:rPr lang="en-US" sz="1600" dirty="0"/>
              <a:t> </a:t>
            </a:r>
            <a:r>
              <a:rPr lang="en-US" sz="1600" dirty="0" err="1"/>
              <a:t>lectus</a:t>
            </a:r>
            <a:r>
              <a:rPr lang="en-US" sz="1600" dirty="0"/>
              <a:t>. </a:t>
            </a:r>
            <a:r>
              <a:rPr lang="en-US" sz="1600" dirty="0" err="1"/>
              <a:t>Suspendisse</a:t>
            </a:r>
            <a:r>
              <a:rPr lang="en-US" sz="1600" dirty="0"/>
              <a:t> </a:t>
            </a:r>
            <a:r>
              <a:rPr lang="en-US" sz="1600" dirty="0" err="1"/>
              <a:t>feugiat</a:t>
            </a:r>
            <a:r>
              <a:rPr lang="en-US" sz="1600" dirty="0"/>
              <a:t> ligula </a:t>
            </a:r>
            <a:r>
              <a:rPr lang="en-US" sz="1600" dirty="0" err="1"/>
              <a:t>ut</a:t>
            </a:r>
            <a:r>
              <a:rPr lang="en-US" sz="1600" dirty="0"/>
              <a:t> </a:t>
            </a:r>
            <a:r>
              <a:rPr lang="en-US" sz="1600" dirty="0" err="1"/>
              <a:t>tellus</a:t>
            </a:r>
            <a:r>
              <a:rPr lang="en-US" sz="1600" dirty="0"/>
              <a:t> </a:t>
            </a:r>
            <a:r>
              <a:rPr lang="en-US" sz="1600" dirty="0" err="1"/>
              <a:t>venenatis</a:t>
            </a:r>
            <a:r>
              <a:rPr lang="en-US" sz="1600" dirty="0"/>
              <a:t> </a:t>
            </a:r>
            <a:r>
              <a:rPr lang="en-US" sz="1600" dirty="0" err="1"/>
              <a:t>vulputate</a:t>
            </a:r>
            <a:r>
              <a:rPr lang="en-US" sz="1600" dirty="0"/>
              <a:t>. </a:t>
            </a:r>
            <a:r>
              <a:rPr lang="en-US" sz="1600" dirty="0" err="1"/>
              <a:t>Vestibulum</a:t>
            </a:r>
            <a:r>
              <a:rPr lang="en-US" sz="1600" dirty="0"/>
              <a:t> </a:t>
            </a:r>
            <a:r>
              <a:rPr lang="en-US" sz="1600" dirty="0" err="1"/>
              <a:t>massa</a:t>
            </a:r>
            <a:r>
              <a:rPr lang="en-US" sz="1600" dirty="0"/>
              <a:t> </a:t>
            </a:r>
            <a:r>
              <a:rPr lang="en-US" sz="1600" dirty="0" err="1"/>
              <a:t>massa</a:t>
            </a:r>
            <a:r>
              <a:rPr lang="en-US" sz="1600" dirty="0"/>
              <a:t>, </a:t>
            </a:r>
            <a:r>
              <a:rPr lang="en-US" sz="1600" dirty="0" err="1"/>
              <a:t>rhoncus</a:t>
            </a:r>
            <a:r>
              <a:rPr lang="en-US" sz="1600" dirty="0"/>
              <a:t> </a:t>
            </a:r>
            <a:r>
              <a:rPr lang="en-US" sz="1600" dirty="0" err="1"/>
              <a:t>ut</a:t>
            </a:r>
            <a:r>
              <a:rPr lang="en-US" sz="1600" dirty="0"/>
              <a:t> semper </a:t>
            </a:r>
            <a:r>
              <a:rPr lang="en-US" sz="1600" dirty="0" err="1"/>
              <a:t>sed</a:t>
            </a:r>
            <a:r>
              <a:rPr lang="en-US" sz="1600" dirty="0"/>
              <a:t>, </a:t>
            </a:r>
            <a:r>
              <a:rPr lang="en-US" sz="1600" dirty="0" err="1"/>
              <a:t>tincidunt</a:t>
            </a:r>
            <a:r>
              <a:rPr lang="en-US" sz="1600" dirty="0"/>
              <a:t> </a:t>
            </a:r>
            <a:r>
              <a:rPr lang="en-US" sz="1600" dirty="0" err="1"/>
              <a:t>sed</a:t>
            </a:r>
            <a:r>
              <a:rPr lang="en-US" sz="1600" dirty="0"/>
              <a:t> </a:t>
            </a:r>
            <a:r>
              <a:rPr lang="en-US" sz="1600" dirty="0" err="1"/>
              <a:t>purus</a:t>
            </a:r>
            <a:r>
              <a:rPr lang="en-US" sz="1600" dirty="0"/>
              <a:t>. </a:t>
            </a:r>
            <a:r>
              <a:rPr lang="en-US" sz="1600" dirty="0" err="1"/>
              <a:t>Pellentesque</a:t>
            </a:r>
            <a:r>
              <a:rPr lang="en-US" sz="1600" dirty="0"/>
              <a:t> </a:t>
            </a:r>
            <a:r>
              <a:rPr lang="en-US" sz="1600" dirty="0" err="1"/>
              <a:t>scelerisque</a:t>
            </a:r>
            <a:r>
              <a:rPr lang="en-US" sz="1600" dirty="0"/>
              <a:t> </a:t>
            </a:r>
            <a:r>
              <a:rPr lang="en-US" sz="1600" dirty="0" err="1"/>
              <a:t>molestie</a:t>
            </a:r>
            <a:r>
              <a:rPr lang="en-US" sz="1600" dirty="0"/>
              <a:t> </a:t>
            </a:r>
            <a:r>
              <a:rPr lang="en-US" sz="1600" dirty="0" err="1"/>
              <a:t>diam</a:t>
            </a:r>
            <a:r>
              <a:rPr lang="en-US" sz="1600" dirty="0"/>
              <a:t> </a:t>
            </a:r>
            <a:r>
              <a:rPr lang="en-US" sz="1600" dirty="0" err="1"/>
              <a:t>dapibus</a:t>
            </a:r>
            <a:r>
              <a:rPr lang="en-US" sz="1600" dirty="0"/>
              <a:t> </a:t>
            </a:r>
            <a:r>
              <a:rPr lang="en-US" sz="1600" dirty="0" err="1"/>
              <a:t>egestas</a:t>
            </a:r>
            <a:r>
              <a:rPr lang="en-US" sz="1600" dirty="0"/>
              <a:t>. </a:t>
            </a:r>
            <a:r>
              <a:rPr lang="en-US" sz="1600" dirty="0" err="1"/>
              <a:t>Vivamus</a:t>
            </a:r>
            <a:r>
              <a:rPr lang="en-US" sz="1600" dirty="0"/>
              <a:t> </a:t>
            </a:r>
            <a:r>
              <a:rPr lang="en-US" sz="1600" dirty="0" err="1"/>
              <a:t>consequat</a:t>
            </a:r>
            <a:r>
              <a:rPr lang="en-US" sz="1600" dirty="0"/>
              <a:t> </a:t>
            </a:r>
            <a:r>
              <a:rPr lang="en-US" sz="1600" dirty="0" err="1"/>
              <a:t>lorem</a:t>
            </a:r>
            <a:r>
              <a:rPr lang="en-US" sz="1600" dirty="0"/>
              <a:t> id </a:t>
            </a:r>
            <a:r>
              <a:rPr lang="en-US" sz="1600" dirty="0" err="1"/>
              <a:t>nisl</a:t>
            </a:r>
            <a:r>
              <a:rPr lang="en-US" sz="1600" dirty="0"/>
              <a:t> </a:t>
            </a:r>
            <a:r>
              <a:rPr lang="en-US" sz="1600" dirty="0" err="1"/>
              <a:t>auctor</a:t>
            </a:r>
            <a:r>
              <a:rPr lang="en-US" sz="1600" dirty="0"/>
              <a:t> </a:t>
            </a:r>
            <a:r>
              <a:rPr lang="en-US" sz="1600" dirty="0" err="1"/>
              <a:t>mattis</a:t>
            </a:r>
            <a:r>
              <a:rPr lang="en-US" sz="1600" dirty="0"/>
              <a:t>. </a:t>
            </a:r>
            <a:r>
              <a:rPr lang="en-US" sz="1600" dirty="0" err="1"/>
              <a:t>Proin</a:t>
            </a:r>
            <a:r>
              <a:rPr lang="en-US" sz="1600" dirty="0"/>
              <a:t> </a:t>
            </a:r>
            <a:r>
              <a:rPr lang="en-US" sz="1600" dirty="0" err="1"/>
              <a:t>pharetra</a:t>
            </a:r>
            <a:r>
              <a:rPr lang="en-US" sz="1600" dirty="0"/>
              <a:t> </a:t>
            </a:r>
            <a:r>
              <a:rPr lang="en-US" sz="1600" dirty="0" err="1"/>
              <a:t>placerat</a:t>
            </a:r>
            <a:r>
              <a:rPr lang="en-US" sz="1600" dirty="0"/>
              <a:t> </a:t>
            </a:r>
            <a:r>
              <a:rPr lang="en-US" sz="1600" dirty="0" err="1"/>
              <a:t>libero</a:t>
            </a:r>
            <a:r>
              <a:rPr lang="en-US" sz="1600" dirty="0"/>
              <a:t> non </a:t>
            </a:r>
            <a:r>
              <a:rPr lang="en-US" sz="1600" dirty="0" err="1"/>
              <a:t>viverra</a:t>
            </a:r>
            <a:r>
              <a:rPr lang="en-US" sz="1600" dirty="0"/>
              <a:t>. </a:t>
            </a:r>
            <a:r>
              <a:rPr lang="en-US" sz="1600" dirty="0" err="1"/>
              <a:t>Cras</a:t>
            </a:r>
            <a:r>
              <a:rPr lang="en-US" sz="1600" dirty="0"/>
              <a:t> quam </a:t>
            </a:r>
            <a:r>
              <a:rPr lang="en-US" sz="1600" dirty="0" err="1"/>
              <a:t>leo</a:t>
            </a:r>
            <a:r>
              <a:rPr lang="en-US" sz="1600" dirty="0"/>
              <a:t>, </a:t>
            </a:r>
            <a:r>
              <a:rPr lang="en-US" sz="1600" dirty="0" err="1"/>
              <a:t>malesuada</a:t>
            </a:r>
            <a:r>
              <a:rPr lang="en-US" sz="1600" dirty="0"/>
              <a:t> sit </a:t>
            </a:r>
            <a:r>
              <a:rPr lang="en-US" sz="1600" dirty="0" err="1"/>
              <a:t>amet</a:t>
            </a:r>
            <a:r>
              <a:rPr lang="en-US" sz="1600" dirty="0"/>
              <a:t> </a:t>
            </a:r>
            <a:r>
              <a:rPr lang="en-US" sz="1600" dirty="0" err="1"/>
              <a:t>fringilla</a:t>
            </a:r>
            <a:r>
              <a:rPr lang="en-US" sz="1600" dirty="0"/>
              <a:t> sit </a:t>
            </a:r>
            <a:r>
              <a:rPr lang="en-US" sz="1600" dirty="0" err="1"/>
              <a:t>amet</a:t>
            </a:r>
            <a:r>
              <a:rPr lang="en-US" sz="1600" dirty="0"/>
              <a:t>, </a:t>
            </a:r>
            <a:r>
              <a:rPr lang="en-US" sz="1600" dirty="0" err="1"/>
              <a:t>ultricies</a:t>
            </a:r>
            <a:r>
              <a:rPr lang="en-US" sz="1600" dirty="0"/>
              <a:t> </a:t>
            </a:r>
            <a:r>
              <a:rPr lang="en-US" sz="1600" dirty="0" err="1"/>
              <a:t>ultrices</a:t>
            </a:r>
            <a:r>
              <a:rPr lang="en-US" sz="1600" dirty="0"/>
              <a:t> </a:t>
            </a:r>
            <a:r>
              <a:rPr lang="en-US" sz="1600" dirty="0" err="1"/>
              <a:t>libero</a:t>
            </a:r>
            <a:r>
              <a:rPr lang="en-US" sz="1600" dirty="0"/>
              <a:t>. </a:t>
            </a:r>
            <a:r>
              <a:rPr lang="en-US" sz="1600" dirty="0" err="1"/>
              <a:t>Nunc</a:t>
            </a:r>
            <a:r>
              <a:rPr lang="en-US" sz="1600" dirty="0"/>
              <a:t> </a:t>
            </a:r>
            <a:r>
              <a:rPr lang="en-US" sz="1600" dirty="0" err="1"/>
              <a:t>lacinia</a:t>
            </a:r>
            <a:r>
              <a:rPr lang="en-US" sz="1600" dirty="0"/>
              <a:t> dictum </a:t>
            </a:r>
            <a:r>
              <a:rPr lang="en-US" sz="1600" dirty="0" err="1"/>
              <a:t>interdum</a:t>
            </a:r>
            <a:r>
              <a:rPr lang="en-US" sz="1600" dirty="0"/>
              <a:t>. </a:t>
            </a:r>
            <a:r>
              <a:rPr lang="en-US" sz="1600" dirty="0" err="1"/>
              <a:t>Vestibulum</a:t>
            </a:r>
            <a:r>
              <a:rPr lang="en-US" sz="1600" dirty="0"/>
              <a:t> magna </a:t>
            </a:r>
            <a:r>
              <a:rPr lang="en-US" sz="1600" dirty="0" err="1"/>
              <a:t>nunc</a:t>
            </a:r>
            <a:r>
              <a:rPr lang="en-US" sz="1600" dirty="0"/>
              <a:t>, </a:t>
            </a:r>
            <a:r>
              <a:rPr lang="en-US" sz="1600" dirty="0" err="1"/>
              <a:t>convallis</a:t>
            </a:r>
            <a:r>
              <a:rPr lang="en-US" sz="1600" dirty="0"/>
              <a:t> </a:t>
            </a:r>
            <a:r>
              <a:rPr lang="en-US" sz="1600" dirty="0" err="1"/>
              <a:t>eget</a:t>
            </a:r>
            <a:r>
              <a:rPr lang="en-US" sz="1600" dirty="0"/>
              <a:t> </a:t>
            </a:r>
            <a:r>
              <a:rPr lang="en-US" sz="1600" dirty="0" err="1"/>
              <a:t>luctus</a:t>
            </a:r>
            <a:r>
              <a:rPr lang="en-US" sz="1600" dirty="0"/>
              <a:t> </a:t>
            </a:r>
            <a:r>
              <a:rPr lang="en-US" sz="1600" dirty="0" err="1"/>
              <a:t>sed</a:t>
            </a:r>
            <a:r>
              <a:rPr lang="en-US" sz="1600" dirty="0"/>
              <a:t>, </a:t>
            </a:r>
            <a:r>
              <a:rPr lang="en-US" sz="1600" dirty="0" err="1"/>
              <a:t>lobortis</a:t>
            </a:r>
            <a:r>
              <a:rPr lang="en-US" sz="1600" dirty="0"/>
              <a:t> at </a:t>
            </a:r>
            <a:r>
              <a:rPr lang="en-US" sz="1600" dirty="0" err="1"/>
              <a:t>neque</a:t>
            </a:r>
            <a:r>
              <a:rPr lang="en-US" sz="1600" dirty="0"/>
              <a:t>.</a:t>
            </a:r>
            <a:endParaRPr lang="en-US" sz="1600" dirty="0"/>
          </a:p>
          <a:p>
            <a:pPr marL="0" indent="0" algn="just">
              <a:buNone/>
            </a:pPr>
            <a:endParaRPr lang="en-US" sz="1600" dirty="0" smtClean="0"/>
          </a:p>
          <a:p>
            <a:pPr marL="0" indent="0" algn="just">
              <a:buNone/>
            </a:pPr>
            <a:r>
              <a:rPr lang="en-US" sz="1800" b="1" dirty="0" err="1"/>
              <a:t>Praesent</a:t>
            </a:r>
            <a:r>
              <a:rPr lang="en-US" sz="1800" b="1" dirty="0"/>
              <a:t> vitae ligula </a:t>
            </a:r>
            <a:endParaRPr lang="en-US" sz="1800" b="1" dirty="0" smtClean="0"/>
          </a:p>
          <a:p>
            <a:pPr marL="0" indent="0" algn="just">
              <a:buNone/>
            </a:pPr>
            <a:r>
              <a:rPr lang="en-US" sz="1600" dirty="0" err="1" smtClean="0"/>
              <a:t>Praesent</a:t>
            </a:r>
            <a:r>
              <a:rPr lang="en-US" sz="1600" dirty="0" smtClean="0"/>
              <a:t> </a:t>
            </a:r>
            <a:r>
              <a:rPr lang="en-US" sz="1600" dirty="0"/>
              <a:t>vitae ligula </a:t>
            </a:r>
            <a:r>
              <a:rPr lang="en-US" sz="1600" dirty="0" err="1"/>
              <a:t>tortor</a:t>
            </a:r>
            <a:r>
              <a:rPr lang="en-US" sz="1600" dirty="0"/>
              <a:t>, </a:t>
            </a:r>
            <a:r>
              <a:rPr lang="en-US" sz="1600" dirty="0" err="1"/>
              <a:t>nec</a:t>
            </a:r>
            <a:r>
              <a:rPr lang="en-US" sz="1600" dirty="0"/>
              <a:t> </a:t>
            </a:r>
            <a:r>
              <a:rPr lang="en-US" sz="1600" dirty="0" err="1"/>
              <a:t>malesuada</a:t>
            </a:r>
            <a:r>
              <a:rPr lang="en-US" sz="1600" dirty="0"/>
              <a:t> </a:t>
            </a:r>
            <a:r>
              <a:rPr lang="en-US" sz="1600" dirty="0" err="1"/>
              <a:t>turpis</a:t>
            </a:r>
            <a:r>
              <a:rPr lang="en-US" sz="1600" dirty="0"/>
              <a:t>. Maecenas </a:t>
            </a:r>
            <a:r>
              <a:rPr lang="en-US" sz="1600" dirty="0" err="1"/>
              <a:t>sodales</a:t>
            </a:r>
            <a:r>
              <a:rPr lang="en-US" sz="1600" dirty="0"/>
              <a:t> </a:t>
            </a:r>
            <a:r>
              <a:rPr lang="en-US" sz="1600" dirty="0" err="1"/>
              <a:t>mauris</a:t>
            </a:r>
            <a:r>
              <a:rPr lang="en-US" sz="1600" dirty="0"/>
              <a:t> </a:t>
            </a:r>
            <a:r>
              <a:rPr lang="en-US" sz="1600" dirty="0" err="1"/>
              <a:t>eu</a:t>
            </a:r>
            <a:r>
              <a:rPr lang="en-US" sz="1600" dirty="0"/>
              <a:t> magna </a:t>
            </a:r>
            <a:r>
              <a:rPr lang="en-US" sz="1600" dirty="0" err="1"/>
              <a:t>adipiscing</a:t>
            </a:r>
            <a:r>
              <a:rPr lang="en-US" sz="1600" dirty="0"/>
              <a:t> </a:t>
            </a:r>
            <a:r>
              <a:rPr lang="en-US" sz="1600" dirty="0" err="1"/>
              <a:t>ultrices</a:t>
            </a:r>
            <a:r>
              <a:rPr lang="en-US" sz="1600" dirty="0"/>
              <a:t>. </a:t>
            </a:r>
            <a:r>
              <a:rPr lang="en-US" sz="1600" dirty="0" err="1"/>
              <a:t>Morbi</a:t>
            </a:r>
            <a:r>
              <a:rPr lang="en-US" sz="1600" dirty="0"/>
              <a:t> </a:t>
            </a:r>
            <a:r>
              <a:rPr lang="en-US" sz="1600" dirty="0" err="1"/>
              <a:t>ultricies</a:t>
            </a:r>
            <a:r>
              <a:rPr lang="en-US" sz="1600" dirty="0"/>
              <a:t> </a:t>
            </a:r>
            <a:r>
              <a:rPr lang="en-US" sz="1600" dirty="0" err="1"/>
              <a:t>nunc</a:t>
            </a:r>
            <a:r>
              <a:rPr lang="en-US" sz="1600" dirty="0"/>
              <a:t> a </a:t>
            </a:r>
            <a:r>
              <a:rPr lang="en-US" sz="1600" dirty="0" err="1"/>
              <a:t>purus</a:t>
            </a:r>
            <a:r>
              <a:rPr lang="en-US" sz="1600" dirty="0"/>
              <a:t> </a:t>
            </a:r>
            <a:r>
              <a:rPr lang="en-US" sz="1600" dirty="0" err="1"/>
              <a:t>egestas</a:t>
            </a:r>
            <a:r>
              <a:rPr lang="en-US" sz="1600" dirty="0"/>
              <a:t> </a:t>
            </a:r>
            <a:r>
              <a:rPr lang="en-US" sz="1600" dirty="0" err="1"/>
              <a:t>condimentum</a:t>
            </a:r>
            <a:r>
              <a:rPr lang="en-US" sz="1600" dirty="0"/>
              <a:t>. Class </a:t>
            </a:r>
            <a:r>
              <a:rPr lang="en-US" sz="1600" dirty="0" err="1"/>
              <a:t>aptent</a:t>
            </a:r>
            <a:r>
              <a:rPr lang="en-US" sz="1600" dirty="0"/>
              <a:t> </a:t>
            </a:r>
            <a:r>
              <a:rPr lang="en-US" sz="1600" dirty="0" err="1"/>
              <a:t>taciti</a:t>
            </a:r>
            <a:r>
              <a:rPr lang="en-US" sz="1600" dirty="0"/>
              <a:t> </a:t>
            </a:r>
            <a:r>
              <a:rPr lang="en-US" sz="1600" dirty="0" err="1"/>
              <a:t>sociosqu</a:t>
            </a:r>
            <a:r>
              <a:rPr lang="en-US" sz="1600" dirty="0"/>
              <a:t> ad </a:t>
            </a:r>
            <a:r>
              <a:rPr lang="en-US" sz="1600" dirty="0" err="1"/>
              <a:t>litora</a:t>
            </a:r>
            <a:r>
              <a:rPr lang="en-US" sz="1600" dirty="0"/>
              <a:t> </a:t>
            </a:r>
            <a:r>
              <a:rPr lang="en-US" sz="1600" dirty="0" err="1"/>
              <a:t>torquent</a:t>
            </a:r>
            <a:r>
              <a:rPr lang="en-US" sz="1600" dirty="0"/>
              <a:t> per </a:t>
            </a:r>
            <a:r>
              <a:rPr lang="en-US" sz="1600" dirty="0" err="1"/>
              <a:t>conubia</a:t>
            </a:r>
            <a:r>
              <a:rPr lang="en-US" sz="1600" dirty="0"/>
              <a:t> nostra, per </a:t>
            </a:r>
            <a:r>
              <a:rPr lang="en-US" sz="1600" dirty="0" err="1"/>
              <a:t>inceptos</a:t>
            </a:r>
            <a:r>
              <a:rPr lang="en-US" sz="1600" dirty="0"/>
              <a:t> </a:t>
            </a:r>
            <a:r>
              <a:rPr lang="en-US" sz="1600" dirty="0" err="1"/>
              <a:t>himenaeos</a:t>
            </a:r>
            <a:r>
              <a:rPr lang="en-US" sz="1600" dirty="0"/>
              <a:t>. </a:t>
            </a:r>
            <a:r>
              <a:rPr lang="en-US" sz="1600" dirty="0" err="1"/>
              <a:t>Suspendisse</a:t>
            </a:r>
            <a:r>
              <a:rPr lang="en-US" sz="1600" dirty="0"/>
              <a:t> </a:t>
            </a:r>
            <a:r>
              <a:rPr lang="en-US" sz="1600" dirty="0" err="1"/>
              <a:t>blandit</a:t>
            </a:r>
            <a:r>
              <a:rPr lang="en-US" sz="1600" dirty="0"/>
              <a:t> </a:t>
            </a:r>
            <a:r>
              <a:rPr lang="en-US" sz="1600" dirty="0" err="1"/>
              <a:t>diam</a:t>
            </a:r>
            <a:r>
              <a:rPr lang="en-US" sz="1600" dirty="0"/>
              <a:t> </a:t>
            </a:r>
            <a:r>
              <a:rPr lang="en-US" sz="1600" dirty="0" err="1"/>
              <a:t>congue</a:t>
            </a:r>
            <a:r>
              <a:rPr lang="en-US" sz="1600" dirty="0"/>
              <a:t> </a:t>
            </a:r>
            <a:r>
              <a:rPr lang="en-US" sz="1600" dirty="0" err="1"/>
              <a:t>lorem</a:t>
            </a:r>
            <a:r>
              <a:rPr lang="en-US" sz="1600" dirty="0"/>
              <a:t> </a:t>
            </a:r>
            <a:r>
              <a:rPr lang="en-US" sz="1600" dirty="0" err="1"/>
              <a:t>ornare</a:t>
            </a:r>
            <a:r>
              <a:rPr lang="en-US" sz="1600" dirty="0"/>
              <a:t> </a:t>
            </a:r>
            <a:r>
              <a:rPr lang="en-US" sz="1600" dirty="0" err="1"/>
              <a:t>sed</a:t>
            </a:r>
            <a:r>
              <a:rPr lang="en-US" sz="1600" dirty="0"/>
              <a:t> </a:t>
            </a:r>
            <a:r>
              <a:rPr lang="en-US" sz="1600" dirty="0" err="1"/>
              <a:t>ullamcorper</a:t>
            </a:r>
            <a:r>
              <a:rPr lang="en-US" sz="1600" dirty="0"/>
              <a:t> </a:t>
            </a:r>
            <a:r>
              <a:rPr lang="en-US" sz="1600" dirty="0" err="1"/>
              <a:t>mauris</a:t>
            </a:r>
            <a:r>
              <a:rPr lang="en-US" sz="1600" dirty="0"/>
              <a:t> dictum. Nam in </a:t>
            </a:r>
            <a:r>
              <a:rPr lang="en-US" sz="1600" dirty="0" err="1"/>
              <a:t>lectus</a:t>
            </a:r>
            <a:r>
              <a:rPr lang="en-US" sz="1600" dirty="0"/>
              <a:t> </a:t>
            </a:r>
            <a:r>
              <a:rPr lang="en-US" sz="1600" dirty="0" err="1"/>
              <a:t>eget</a:t>
            </a:r>
            <a:r>
              <a:rPr lang="en-US" sz="1600" dirty="0"/>
              <a:t> </a:t>
            </a:r>
            <a:r>
              <a:rPr lang="en-US" sz="1600" dirty="0" err="1"/>
              <a:t>tortor</a:t>
            </a:r>
            <a:r>
              <a:rPr lang="en-US" sz="1600" dirty="0"/>
              <a:t> </a:t>
            </a:r>
            <a:r>
              <a:rPr lang="en-US" sz="1600" dirty="0" err="1"/>
              <a:t>aliquam</a:t>
            </a:r>
            <a:r>
              <a:rPr lang="en-US" sz="1600" dirty="0"/>
              <a:t> </a:t>
            </a:r>
            <a:r>
              <a:rPr lang="en-US" sz="1600" dirty="0" err="1"/>
              <a:t>varius</a:t>
            </a:r>
            <a:r>
              <a:rPr lang="en-US" sz="1600" dirty="0"/>
              <a:t> </a:t>
            </a:r>
            <a:r>
              <a:rPr lang="en-US" sz="1600" dirty="0" err="1"/>
              <a:t>eget</a:t>
            </a:r>
            <a:r>
              <a:rPr lang="en-US" sz="1600" dirty="0"/>
              <a:t> </a:t>
            </a:r>
            <a:r>
              <a:rPr lang="en-US" sz="1600" dirty="0" err="1"/>
              <a:t>sed</a:t>
            </a:r>
            <a:r>
              <a:rPr lang="en-US" sz="1600" dirty="0"/>
              <a:t> </a:t>
            </a:r>
            <a:r>
              <a:rPr lang="en-US" sz="1600" dirty="0" err="1"/>
              <a:t>velit</a:t>
            </a:r>
            <a:r>
              <a:rPr lang="en-US" sz="1600" dirty="0"/>
              <a:t>. </a:t>
            </a:r>
            <a:r>
              <a:rPr lang="en-US" sz="1600" dirty="0" err="1"/>
              <a:t>Suspendisse</a:t>
            </a:r>
            <a:r>
              <a:rPr lang="en-US" sz="1600" dirty="0"/>
              <a:t> </a:t>
            </a:r>
            <a:r>
              <a:rPr lang="en-US" sz="1600" dirty="0" err="1"/>
              <a:t>gravida</a:t>
            </a:r>
            <a:r>
              <a:rPr lang="en-US" sz="1600" dirty="0"/>
              <a:t>, </a:t>
            </a:r>
            <a:r>
              <a:rPr lang="en-US" sz="1600" dirty="0" err="1"/>
              <a:t>diam</a:t>
            </a:r>
            <a:r>
              <a:rPr lang="en-US" sz="1600" dirty="0"/>
              <a:t> </a:t>
            </a:r>
            <a:r>
              <a:rPr lang="en-US" sz="1600" dirty="0" err="1"/>
              <a:t>quis</a:t>
            </a:r>
            <a:r>
              <a:rPr lang="en-US" sz="1600" dirty="0"/>
              <a:t> </a:t>
            </a:r>
            <a:r>
              <a:rPr lang="en-US" sz="1600" dirty="0" err="1"/>
              <a:t>laoreet</a:t>
            </a:r>
            <a:r>
              <a:rPr lang="en-US" sz="1600" dirty="0"/>
              <a:t> </a:t>
            </a:r>
            <a:r>
              <a:rPr lang="en-US" sz="1600" dirty="0" err="1"/>
              <a:t>feugiat</a:t>
            </a:r>
            <a:r>
              <a:rPr lang="en-US" sz="1600" dirty="0"/>
              <a:t>, </a:t>
            </a:r>
            <a:r>
              <a:rPr lang="en-US" sz="1600" dirty="0" err="1"/>
              <a:t>ipsum</a:t>
            </a:r>
            <a:r>
              <a:rPr lang="en-US" sz="1600" dirty="0"/>
              <a:t> </a:t>
            </a:r>
            <a:r>
              <a:rPr lang="en-US" sz="1600" dirty="0" err="1"/>
              <a:t>felis</a:t>
            </a:r>
            <a:r>
              <a:rPr lang="en-US" sz="1600" dirty="0"/>
              <a:t> </a:t>
            </a:r>
            <a:r>
              <a:rPr lang="en-US" sz="1600" dirty="0" err="1"/>
              <a:t>consectetur</a:t>
            </a:r>
            <a:r>
              <a:rPr lang="en-US" sz="1600" dirty="0"/>
              <a:t> </a:t>
            </a:r>
            <a:r>
              <a:rPr lang="en-US" sz="1600" dirty="0" err="1"/>
              <a:t>ipsum</a:t>
            </a:r>
            <a:r>
              <a:rPr lang="en-US" sz="1600" dirty="0"/>
              <a:t>, </a:t>
            </a:r>
            <a:r>
              <a:rPr lang="en-US" sz="1600" dirty="0" err="1"/>
              <a:t>ut</a:t>
            </a:r>
            <a:r>
              <a:rPr lang="en-US" sz="1600" dirty="0"/>
              <a:t> </a:t>
            </a:r>
            <a:r>
              <a:rPr lang="en-US" sz="1600" dirty="0" err="1"/>
              <a:t>volutpat</a:t>
            </a:r>
            <a:r>
              <a:rPr lang="en-US" sz="1600" dirty="0"/>
              <a:t> </a:t>
            </a:r>
            <a:r>
              <a:rPr lang="en-US" sz="1600" dirty="0" err="1"/>
              <a:t>mauris</a:t>
            </a:r>
            <a:r>
              <a:rPr lang="en-US" sz="1600" dirty="0"/>
              <a:t> </a:t>
            </a:r>
            <a:r>
              <a:rPr lang="en-US" sz="1600" dirty="0" err="1"/>
              <a:t>eros</a:t>
            </a:r>
            <a:r>
              <a:rPr lang="en-US" sz="1600" dirty="0"/>
              <a:t> </a:t>
            </a:r>
            <a:r>
              <a:rPr lang="en-US" sz="1600" dirty="0" err="1"/>
              <a:t>eu</a:t>
            </a:r>
            <a:r>
              <a:rPr lang="en-US" sz="1600" dirty="0"/>
              <a:t> </a:t>
            </a:r>
            <a:r>
              <a:rPr lang="en-US" sz="1600" dirty="0" err="1"/>
              <a:t>leo</a:t>
            </a:r>
            <a:r>
              <a:rPr lang="en-US" sz="1600" dirty="0"/>
              <a:t>. </a:t>
            </a:r>
            <a:endParaRPr lang="en-US" sz="1600" dirty="0"/>
          </a:p>
        </p:txBody>
      </p:sp>
      <p:sp>
        <p:nvSpPr>
          <p:cNvPr id="8" name="Espace réservé du numéro de diapositive 7"/>
          <p:cNvSpPr>
            <a:spLocks noGrp="1"/>
          </p:cNvSpPr>
          <p:nvPr>
            <p:ph type="sldNum" sz="quarter" idx="16"/>
          </p:nvPr>
        </p:nvSpPr>
        <p:spPr/>
        <p:txBody>
          <a:bodyPr/>
          <a:lstStyle/>
          <a:p>
            <a:fld id="{AE199FAC-4B86-4121-B622-50028D35B744}" type="slidenum">
              <a:rPr lang="fr-FR" smtClean="0"/>
            </a:fld>
            <a:endParaRPr lang="fr-FR" dirty="0"/>
          </a:p>
        </p:txBody>
      </p:sp>
      <p:sp>
        <p:nvSpPr>
          <p:cNvPr id="2" name="Espace réservé du pied de page 1"/>
          <p:cNvSpPr>
            <a:spLocks noGrp="1"/>
          </p:cNvSpPr>
          <p:nvPr>
            <p:ph type="ftr" sz="quarter" idx="15"/>
          </p:nvPr>
        </p:nvSpPr>
        <p:spPr/>
        <p:txBody>
          <a:bodyPr/>
          <a:lstStyle/>
          <a:p>
            <a:pPr>
              <a:spcBef>
                <a:spcPct val="0"/>
              </a:spcBef>
            </a:pPr>
            <a:r>
              <a:rPr lang="en-US" smtClean="0"/>
              <a:t>Your footer here</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Date Placeholder 2"/>
          <p:cNvSpPr>
            <a:spLocks noGrp="1"/>
          </p:cNvSpPr>
          <p:nvPr>
            <p:ph type="dt" sz="half" idx="4294967295"/>
          </p:nvPr>
        </p:nvSpPr>
        <p:spPr>
          <a:xfrm>
            <a:off x="0" y="6356350"/>
            <a:ext cx="2133600" cy="365125"/>
          </a:xfrm>
        </p:spPr>
        <p:txBody>
          <a:bodyPr/>
          <a:lstStyle/>
          <a:p>
            <a:r>
              <a:rPr lang="en-US" smtClean="0">
                <a:solidFill>
                  <a:prstClr val="black">
                    <a:lumMod val="95000"/>
                    <a:lumOff val="5000"/>
                  </a:prstClr>
                </a:solidFill>
              </a:rPr>
              <a:t>12/10/2012</a:t>
            </a:r>
            <a:endParaRPr lang="en-US" dirty="0">
              <a:solidFill>
                <a:prstClr val="black">
                  <a:lumMod val="95000"/>
                  <a:lumOff val="5000"/>
                </a:prstClr>
              </a:solidFill>
            </a:endParaRPr>
          </a:p>
        </p:txBody>
      </p:sp>
      <p:sp>
        <p:nvSpPr>
          <p:cNvPr id="14" name="Footer Placeholder 3"/>
          <p:cNvSpPr>
            <a:spLocks noGrp="1"/>
          </p:cNvSpPr>
          <p:nvPr>
            <p:ph type="ftr" sz="quarter" idx="4294967295"/>
          </p:nvPr>
        </p:nvSpPr>
        <p:spPr>
          <a:xfrm>
            <a:off x="0" y="6356350"/>
            <a:ext cx="2895600" cy="365125"/>
          </a:xfrm>
        </p:spPr>
        <p:txBody>
          <a:bodyPr/>
          <a:lstStyle/>
          <a:p>
            <a:r>
              <a:rPr lang="en-US" smtClean="0">
                <a:solidFill>
                  <a:prstClr val="black">
                    <a:lumMod val="95000"/>
                    <a:lumOff val="5000"/>
                  </a:prstClr>
                </a:solidFill>
              </a:rPr>
              <a:t>Your footer here</a:t>
            </a:r>
            <a:endParaRPr lang="en-US">
              <a:solidFill>
                <a:prstClr val="black">
                  <a:lumMod val="95000"/>
                  <a:lumOff val="5000"/>
                </a:prstClr>
              </a:solidFill>
            </a:endParaRPr>
          </a:p>
        </p:txBody>
      </p:sp>
      <p:sp>
        <p:nvSpPr>
          <p:cNvPr id="62475" name="Rectangle 11"/>
          <p:cNvSpPr>
            <a:spLocks noGrp="1" noChangeArrowheads="1"/>
          </p:cNvSpPr>
          <p:nvPr>
            <p:ph type="title" idx="4294967295"/>
          </p:nvPr>
        </p:nvSpPr>
        <p:spPr>
          <a:xfrm>
            <a:off x="0" y="71438"/>
            <a:ext cx="8229600" cy="796925"/>
          </a:xfrm>
        </p:spPr>
        <p:txBody>
          <a:bodyPr/>
          <a:lstStyle/>
          <a:p>
            <a:r>
              <a:rPr lang="en-GB" dirty="0"/>
              <a:t>Conditions of use</a:t>
            </a:r>
            <a:endParaRPr lang="en-GB" dirty="0"/>
          </a:p>
        </p:txBody>
      </p:sp>
      <p:sp>
        <p:nvSpPr>
          <p:cNvPr id="62466" name="Rectangle 2"/>
          <p:cNvSpPr>
            <a:spLocks noChangeArrowheads="1"/>
          </p:cNvSpPr>
          <p:nvPr/>
        </p:nvSpPr>
        <p:spPr bwMode="auto">
          <a:xfrm>
            <a:off x="0" y="0"/>
            <a:ext cx="9144000" cy="6858000"/>
          </a:xfrm>
          <a:prstGeom prst="rect">
            <a:avLst/>
          </a:prstGeom>
          <a:gradFill>
            <a:gsLst>
              <a:gs pos="0">
                <a:schemeClr val="lt1">
                  <a:tint val="40000"/>
                  <a:satMod val="350000"/>
                </a:schemeClr>
              </a:gs>
              <a:gs pos="40000">
                <a:schemeClr val="lt1">
                  <a:tint val="45000"/>
                  <a:shade val="99000"/>
                  <a:satMod val="350000"/>
                </a:schemeClr>
              </a:gs>
              <a:gs pos="100000">
                <a:schemeClr val="bg1">
                  <a:lumMod val="85000"/>
                </a:schemeClr>
              </a:gs>
            </a:gsLst>
          </a:gradFill>
          <a:ln w="9525">
            <a:solidFill>
              <a:schemeClr val="bg1"/>
            </a:solidFill>
            <a:miter lim="800000"/>
          </a:ln>
          <a:effectLst/>
        </p:spPr>
        <p:style>
          <a:lnRef idx="0">
            <a:scrgbClr r="0" g="0" b="0"/>
          </a:lnRef>
          <a:fillRef idx="1002">
            <a:schemeClr val="lt1"/>
          </a:fillRef>
          <a:effectRef idx="0">
            <a:scrgbClr r="0" g="0" b="0"/>
          </a:effectRef>
          <a:fontRef idx="major"/>
        </p:style>
        <p:txBody>
          <a:bodyPr wrap="none" anchor="ctr"/>
          <a:lstStyle/>
          <a:p>
            <a:endParaRPr lang="fr-FR">
              <a:solidFill>
                <a:prstClr val="black"/>
              </a:solidFill>
            </a:endParaRPr>
          </a:p>
        </p:txBody>
      </p:sp>
      <p:pic>
        <p:nvPicPr>
          <p:cNvPr id="62468" name="Picture 4"/>
          <p:cNvPicPr>
            <a:picLocks noChangeAspect="1" noChangeArrowheads="1"/>
          </p:cNvPicPr>
          <p:nvPr/>
        </p:nvPicPr>
        <p:blipFill>
          <a:blip r:embed="rId1">
            <a:clrChange>
              <a:clrFrom>
                <a:srgbClr val="FFFFFF"/>
              </a:clrFrom>
              <a:clrTo>
                <a:srgbClr val="FFFFFF">
                  <a:alpha val="0"/>
                </a:srgbClr>
              </a:clrTo>
            </a:clrChange>
          </a:blip>
          <a:srcRect/>
          <a:stretch>
            <a:fillRect/>
          </a:stretch>
        </p:blipFill>
        <p:spPr bwMode="auto">
          <a:xfrm>
            <a:off x="3635375" y="3857628"/>
            <a:ext cx="304800" cy="304800"/>
          </a:xfrm>
          <a:prstGeom prst="rect">
            <a:avLst/>
          </a:prstGeom>
          <a:noFill/>
          <a:ln w="9525">
            <a:noFill/>
            <a:miter lim="800000"/>
            <a:headEnd/>
            <a:tailEnd/>
          </a:ln>
          <a:effectLst/>
        </p:spPr>
      </p:pic>
      <p:pic>
        <p:nvPicPr>
          <p:cNvPr id="62469" name="Picture 5"/>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3635375" y="4521203"/>
            <a:ext cx="304800" cy="304800"/>
          </a:xfrm>
          <a:prstGeom prst="rect">
            <a:avLst/>
          </a:prstGeom>
          <a:noFill/>
          <a:ln w="9525">
            <a:noFill/>
            <a:miter lim="800000"/>
            <a:headEnd/>
            <a:tailEnd/>
          </a:ln>
          <a:effectLst/>
        </p:spPr>
      </p:pic>
      <p:sp>
        <p:nvSpPr>
          <p:cNvPr id="62470" name="Rectangle 6"/>
          <p:cNvSpPr>
            <a:spLocks noChangeArrowheads="1"/>
          </p:cNvSpPr>
          <p:nvPr/>
        </p:nvSpPr>
        <p:spPr bwMode="auto">
          <a:xfrm>
            <a:off x="3995738" y="6568901"/>
            <a:ext cx="5003800" cy="244475"/>
          </a:xfrm>
          <a:prstGeom prst="rect">
            <a:avLst/>
          </a:prstGeom>
          <a:noFill/>
          <a:ln w="9525">
            <a:noFill/>
            <a:miter lim="800000"/>
          </a:ln>
          <a:effectLst/>
        </p:spPr>
        <p:txBody>
          <a:bodyPr anchor="ctr">
            <a:spAutoFit/>
          </a:bodyPr>
          <a:lstStyle/>
          <a:p>
            <a:r>
              <a:rPr lang="fr-FR" sz="1000">
                <a:solidFill>
                  <a:prstClr val="black"/>
                </a:solidFill>
                <a:hlinkClick r:id="rId3"/>
              </a:rPr>
              <a:t>http://creativecommons.org/licenses/by-nd/3.0/</a:t>
            </a:r>
            <a:r>
              <a:rPr lang="fr-FR" sz="1000">
                <a:solidFill>
                  <a:prstClr val="black"/>
                </a:solidFill>
              </a:rPr>
              <a:t> </a:t>
            </a:r>
            <a:endParaRPr lang="fr-FR" sz="1000">
              <a:solidFill>
                <a:prstClr val="black"/>
              </a:solidFill>
            </a:endParaRPr>
          </a:p>
        </p:txBody>
      </p:sp>
      <p:pic>
        <p:nvPicPr>
          <p:cNvPr id="62471" name="Picture 7" descr="cc"/>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4067175" y="1052513"/>
            <a:ext cx="1800225" cy="438150"/>
          </a:xfrm>
          <a:prstGeom prst="rect">
            <a:avLst/>
          </a:prstGeom>
          <a:noFill/>
        </p:spPr>
      </p:pic>
      <p:sp>
        <p:nvSpPr>
          <p:cNvPr id="62472" name="Line 8"/>
          <p:cNvSpPr>
            <a:spLocks noChangeShapeType="1"/>
          </p:cNvSpPr>
          <p:nvPr/>
        </p:nvSpPr>
        <p:spPr bwMode="auto">
          <a:xfrm>
            <a:off x="3348038" y="1412875"/>
            <a:ext cx="0" cy="4464050"/>
          </a:xfrm>
          <a:prstGeom prst="line">
            <a:avLst/>
          </a:prstGeom>
          <a:noFill/>
          <a:ln w="9525">
            <a:solidFill>
              <a:srgbClr val="C0C0C0"/>
            </a:solidFill>
            <a:round/>
          </a:ln>
          <a:effectLst/>
        </p:spPr>
        <p:txBody>
          <a:bodyPr/>
          <a:lstStyle/>
          <a:p>
            <a:endParaRPr lang="fr-FR">
              <a:solidFill>
                <a:prstClr val="black"/>
              </a:solidFill>
            </a:endParaRPr>
          </a:p>
        </p:txBody>
      </p:sp>
      <p:sp>
        <p:nvSpPr>
          <p:cNvPr id="62474" name="Rectangle 10"/>
          <p:cNvSpPr>
            <a:spLocks noChangeArrowheads="1"/>
          </p:cNvSpPr>
          <p:nvPr/>
        </p:nvSpPr>
        <p:spPr bwMode="auto">
          <a:xfrm>
            <a:off x="611188" y="6153964"/>
            <a:ext cx="1789272" cy="553998"/>
          </a:xfrm>
          <a:prstGeom prst="rect">
            <a:avLst/>
          </a:prstGeom>
          <a:noFill/>
          <a:ln w="9525">
            <a:noFill/>
            <a:miter lim="800000"/>
          </a:ln>
          <a:effectLst/>
        </p:spPr>
        <p:txBody>
          <a:bodyPr wrap="none" anchor="ctr">
            <a:spAutoFit/>
          </a:bodyPr>
          <a:lstStyle/>
          <a:p>
            <a:r>
              <a:rPr lang="fr-FR" sz="1000" dirty="0">
                <a:solidFill>
                  <a:prstClr val="black"/>
                </a:solidFill>
                <a:hlinkClick r:id="rId5"/>
              </a:rPr>
              <a:t>http://</a:t>
            </a:r>
            <a:r>
              <a:rPr lang="fr-FR" sz="1000" dirty="0" smtClean="0">
                <a:solidFill>
                  <a:prstClr val="black"/>
                </a:solidFill>
                <a:hlinkClick r:id="rId5"/>
              </a:rPr>
              <a:t>www.showeet.com</a:t>
            </a:r>
            <a:endParaRPr lang="fr-FR" sz="1000" dirty="0" smtClean="0">
              <a:solidFill>
                <a:prstClr val="black"/>
              </a:solidFill>
            </a:endParaRPr>
          </a:p>
          <a:p>
            <a:endParaRPr lang="fr-FR" sz="1000" dirty="0">
              <a:solidFill>
                <a:prstClr val="black"/>
              </a:solidFill>
            </a:endParaRPr>
          </a:p>
          <a:p>
            <a:r>
              <a:rPr lang="fr-FR" sz="1000" dirty="0" smtClean="0">
                <a:solidFill>
                  <a:prstClr val="black"/>
                </a:solidFill>
              </a:rPr>
              <a:t>Contact: Showeet@ymail.com </a:t>
            </a:r>
            <a:endParaRPr lang="fr-FR" sz="1000" dirty="0">
              <a:solidFill>
                <a:prstClr val="black"/>
              </a:solidFill>
            </a:endParaRPr>
          </a:p>
        </p:txBody>
      </p:sp>
      <p:sp>
        <p:nvSpPr>
          <p:cNvPr id="62479" name="Rectangle 15"/>
          <p:cNvSpPr>
            <a:spLocks noChangeArrowheads="1"/>
          </p:cNvSpPr>
          <p:nvPr/>
        </p:nvSpPr>
        <p:spPr bwMode="auto">
          <a:xfrm>
            <a:off x="3995738" y="1700213"/>
            <a:ext cx="4716462" cy="4832092"/>
          </a:xfrm>
          <a:prstGeom prst="rect">
            <a:avLst/>
          </a:prstGeom>
          <a:noFill/>
          <a:ln w="9525">
            <a:noFill/>
            <a:miter lim="800000"/>
          </a:ln>
          <a:effectLst/>
        </p:spPr>
        <p:txBody>
          <a:bodyPr>
            <a:spAutoFit/>
          </a:bodyPr>
          <a:lstStyle/>
          <a:p>
            <a:r>
              <a:rPr lang="en-US" sz="1600" b="1" dirty="0">
                <a:solidFill>
                  <a:prstClr val="black"/>
                </a:solidFill>
              </a:rPr>
              <a:t>With the use of this free </a:t>
            </a:r>
            <a:r>
              <a:rPr lang="en-US" sz="1600" b="1" dirty="0">
                <a:solidFill>
                  <a:srgbClr val="6E9111"/>
                </a:solidFill>
              </a:rPr>
              <a:t>template</a:t>
            </a:r>
            <a:r>
              <a:rPr lang="en-US" sz="1600" b="1" dirty="0">
                <a:solidFill>
                  <a:srgbClr val="00AEEF"/>
                </a:solidFill>
              </a:rPr>
              <a:t> </a:t>
            </a:r>
            <a:r>
              <a:rPr lang="en-US" sz="1600" b="1" dirty="0" smtClean="0">
                <a:solidFill>
                  <a:prstClr val="black"/>
                </a:solidFill>
              </a:rPr>
              <a:t>you </a:t>
            </a:r>
            <a:r>
              <a:rPr lang="en-US" sz="1600" b="1" dirty="0">
                <a:solidFill>
                  <a:prstClr val="black"/>
                </a:solidFill>
              </a:rPr>
              <a:t>accept the following use and license conditions.</a:t>
            </a:r>
            <a:endParaRPr lang="en-US" sz="1000" dirty="0">
              <a:solidFill>
                <a:prstClr val="black"/>
              </a:solidFill>
            </a:endParaRPr>
          </a:p>
          <a:p>
            <a:pPr>
              <a:spcBef>
                <a:spcPct val="50000"/>
              </a:spcBef>
            </a:pPr>
            <a:endParaRPr lang="en-US" sz="1000" dirty="0">
              <a:solidFill>
                <a:prstClr val="black"/>
              </a:solidFill>
            </a:endParaRPr>
          </a:p>
          <a:p>
            <a:pPr>
              <a:spcBef>
                <a:spcPct val="50000"/>
              </a:spcBef>
            </a:pPr>
            <a:r>
              <a:rPr lang="en-US" sz="1200" dirty="0">
                <a:solidFill>
                  <a:prstClr val="black"/>
                </a:solidFill>
              </a:rPr>
              <a:t>You are free:</a:t>
            </a:r>
            <a:endParaRPr lang="en-US" sz="1200" dirty="0">
              <a:solidFill>
                <a:prstClr val="black"/>
              </a:solidFill>
            </a:endParaRPr>
          </a:p>
          <a:p>
            <a:pPr>
              <a:spcBef>
                <a:spcPct val="50000"/>
              </a:spcBef>
            </a:pPr>
            <a:endParaRPr lang="en-US" sz="800" dirty="0">
              <a:solidFill>
                <a:prstClr val="black"/>
              </a:solidFill>
            </a:endParaRPr>
          </a:p>
          <a:p>
            <a:pPr>
              <a:spcBef>
                <a:spcPct val="50000"/>
              </a:spcBef>
            </a:pPr>
            <a:r>
              <a:rPr lang="en-US" sz="1400" b="1" dirty="0">
                <a:solidFill>
                  <a:prstClr val="black"/>
                </a:solidFill>
              </a:rPr>
              <a:t>To Share</a:t>
            </a:r>
            <a:r>
              <a:rPr lang="en-US" sz="1200" dirty="0">
                <a:solidFill>
                  <a:prstClr val="black"/>
                </a:solidFill>
              </a:rPr>
              <a:t> — to copy, distribute and transmit the work</a:t>
            </a:r>
            <a:endParaRPr lang="en-US" sz="1200" dirty="0">
              <a:solidFill>
                <a:prstClr val="black"/>
              </a:solidFill>
            </a:endParaRPr>
          </a:p>
          <a:p>
            <a:pPr>
              <a:spcBef>
                <a:spcPct val="50000"/>
              </a:spcBef>
            </a:pPr>
            <a:r>
              <a:rPr lang="en-US" sz="1200" dirty="0">
                <a:solidFill>
                  <a:prstClr val="black"/>
                </a:solidFill>
              </a:rPr>
              <a:t>Under the following conditions:</a:t>
            </a:r>
            <a:endParaRPr lang="en-US" sz="1200" dirty="0">
              <a:solidFill>
                <a:prstClr val="black"/>
              </a:solidFill>
            </a:endParaRPr>
          </a:p>
          <a:p>
            <a:pPr>
              <a:spcBef>
                <a:spcPct val="50000"/>
              </a:spcBef>
            </a:pPr>
            <a:endParaRPr lang="en-US" sz="800" dirty="0">
              <a:solidFill>
                <a:prstClr val="black"/>
              </a:solidFill>
            </a:endParaRPr>
          </a:p>
          <a:p>
            <a:pPr>
              <a:spcBef>
                <a:spcPct val="50000"/>
              </a:spcBef>
            </a:pPr>
            <a:r>
              <a:rPr lang="en-US" sz="1400" b="1" dirty="0">
                <a:solidFill>
                  <a:prstClr val="black"/>
                </a:solidFill>
              </a:rPr>
              <a:t>Attribution</a:t>
            </a:r>
            <a:r>
              <a:rPr lang="en-US" sz="1200" dirty="0">
                <a:solidFill>
                  <a:prstClr val="black"/>
                </a:solidFill>
              </a:rPr>
              <a:t> — You must attribute the work in the manner specified by the author or licensor (but not in any way that suggests that they endorse you or your use of the work).</a:t>
            </a:r>
            <a:endParaRPr lang="en-US" sz="1200" dirty="0">
              <a:solidFill>
                <a:prstClr val="black"/>
              </a:solidFill>
            </a:endParaRPr>
          </a:p>
          <a:p>
            <a:pPr>
              <a:spcBef>
                <a:spcPct val="50000"/>
              </a:spcBef>
            </a:pPr>
            <a:r>
              <a:rPr lang="en-US" sz="1400" b="1" dirty="0">
                <a:solidFill>
                  <a:prstClr val="black"/>
                </a:solidFill>
              </a:rPr>
              <a:t>No Derivative Works</a:t>
            </a:r>
            <a:r>
              <a:rPr lang="en-US" sz="1200" dirty="0">
                <a:solidFill>
                  <a:prstClr val="black"/>
                </a:solidFill>
              </a:rPr>
              <a:t> — You may not alter, transform, or build upon this work.</a:t>
            </a:r>
            <a:endParaRPr lang="en-US" sz="1200" dirty="0">
              <a:solidFill>
                <a:prstClr val="black"/>
              </a:solidFill>
            </a:endParaRPr>
          </a:p>
          <a:p>
            <a:pPr>
              <a:spcBef>
                <a:spcPct val="50000"/>
              </a:spcBef>
            </a:pPr>
            <a:endParaRPr lang="en-US" sz="500" dirty="0">
              <a:solidFill>
                <a:prstClr val="black"/>
              </a:solidFill>
            </a:endParaRPr>
          </a:p>
          <a:p>
            <a:pPr>
              <a:spcBef>
                <a:spcPct val="50000"/>
              </a:spcBef>
            </a:pPr>
            <a:r>
              <a:rPr lang="en-US" sz="1050" dirty="0"/>
              <a:t>For any </a:t>
            </a:r>
            <a:r>
              <a:rPr lang="en-US" sz="1050" dirty="0" smtClean="0"/>
              <a:t> </a:t>
            </a:r>
            <a:r>
              <a:rPr lang="en-US" sz="1050" dirty="0"/>
              <a:t>distribution, you must make clear to others the license terms of this work. The best way to do this is with a link to this web page: </a:t>
            </a:r>
            <a:r>
              <a:rPr lang="en-US" sz="1050" dirty="0">
                <a:hlinkClick r:id="rId6"/>
              </a:rPr>
              <a:t>http://www.showeet.com/terms-of-use/</a:t>
            </a:r>
            <a:r>
              <a:rPr lang="en-US" sz="1050" dirty="0"/>
              <a:t> </a:t>
            </a:r>
            <a:br>
              <a:rPr lang="en-US" sz="1050" dirty="0"/>
            </a:br>
            <a:br>
              <a:rPr lang="en-US" sz="1050" dirty="0"/>
            </a:br>
            <a:r>
              <a:rPr lang="en-US" sz="1050" dirty="0"/>
              <a:t>Any of the conditions can be waived if you get permission from </a:t>
            </a:r>
            <a:r>
              <a:rPr lang="en-US" sz="1050" dirty="0" smtClean="0"/>
              <a:t>showeet.com</a:t>
            </a:r>
            <a:endParaRPr lang="en-US" sz="1050" dirty="0" smtClean="0"/>
          </a:p>
          <a:p>
            <a:pPr>
              <a:spcBef>
                <a:spcPct val="50000"/>
              </a:spcBef>
            </a:pPr>
            <a:r>
              <a:rPr lang="en-US" sz="1050" dirty="0" smtClean="0">
                <a:solidFill>
                  <a:prstClr val="black"/>
                </a:solidFill>
              </a:rPr>
              <a:t>In </a:t>
            </a:r>
            <a:r>
              <a:rPr lang="en-US" sz="1050" dirty="0">
                <a:solidFill>
                  <a:prstClr val="black"/>
                </a:solidFill>
              </a:rPr>
              <a:t>no event shall </a:t>
            </a:r>
            <a:r>
              <a:rPr lang="en-US" sz="1050" u="sng" dirty="0">
                <a:solidFill>
                  <a:prstClr val="black"/>
                </a:solidFill>
              </a:rPr>
              <a:t>Showeet.com</a:t>
            </a:r>
            <a:r>
              <a:rPr lang="en-US" sz="1050" dirty="0">
                <a:solidFill>
                  <a:prstClr val="black"/>
                </a:solidFill>
              </a:rPr>
              <a:t> be liable for any indirect, special or consequential damages arising out of or in connection with the use of the template, diagram or map.</a:t>
            </a:r>
            <a:endParaRPr lang="fr-FR" sz="1050" dirty="0">
              <a:solidFill>
                <a:prstClr val="black"/>
              </a:solidFill>
            </a:endParaRPr>
          </a:p>
        </p:txBody>
      </p:sp>
      <p:sp>
        <p:nvSpPr>
          <p:cNvPr id="16" name="Rectangle 11"/>
          <p:cNvSpPr txBox="1">
            <a:spLocks noChangeArrowheads="1"/>
          </p:cNvSpPr>
          <p:nvPr/>
        </p:nvSpPr>
        <p:spPr>
          <a:xfrm>
            <a:off x="609600" y="116632"/>
            <a:ext cx="8229600" cy="79690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smtClean="0"/>
              <a:t>Conditions of use</a:t>
            </a:r>
            <a:endParaRPr lang="en-GB" dirty="0"/>
          </a:p>
        </p:txBody>
      </p:sp>
      <p:sp>
        <p:nvSpPr>
          <p:cNvPr id="3" name="Rectangle 2"/>
          <p:cNvSpPr/>
          <p:nvPr/>
        </p:nvSpPr>
        <p:spPr>
          <a:xfrm>
            <a:off x="250825" y="4293096"/>
            <a:ext cx="2736999" cy="423327"/>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62480" name="Rectangle 16"/>
          <p:cNvSpPr>
            <a:spLocks noChangeArrowheads="1"/>
          </p:cNvSpPr>
          <p:nvPr/>
        </p:nvSpPr>
        <p:spPr bwMode="auto">
          <a:xfrm>
            <a:off x="300038" y="1700213"/>
            <a:ext cx="2832100" cy="3016210"/>
          </a:xfrm>
          <a:prstGeom prst="rect">
            <a:avLst/>
          </a:prstGeom>
          <a:noFill/>
          <a:ln w="9525">
            <a:noFill/>
            <a:miter lim="800000"/>
          </a:ln>
          <a:effectLst/>
        </p:spPr>
        <p:txBody>
          <a:bodyPr>
            <a:spAutoFit/>
          </a:bodyPr>
          <a:lstStyle/>
          <a:p>
            <a:r>
              <a:rPr lang="en-GB" b="1" dirty="0">
                <a:solidFill>
                  <a:prstClr val="black"/>
                </a:solidFill>
              </a:rPr>
              <a:t>You can use this </a:t>
            </a:r>
            <a:r>
              <a:rPr lang="en-GB" b="1" dirty="0" smtClean="0">
                <a:solidFill>
                  <a:srgbClr val="81187D"/>
                </a:solidFill>
              </a:rPr>
              <a:t>template</a:t>
            </a:r>
            <a:r>
              <a:rPr lang="en-GB" b="1" dirty="0" smtClean="0">
                <a:solidFill>
                  <a:srgbClr val="AA967E"/>
                </a:solidFill>
              </a:rPr>
              <a:t> </a:t>
            </a:r>
            <a:r>
              <a:rPr lang="en-GB" b="1" dirty="0" smtClean="0">
                <a:solidFill>
                  <a:prstClr val="black"/>
                </a:solidFill>
              </a:rPr>
              <a:t>for </a:t>
            </a:r>
            <a:r>
              <a:rPr lang="en-GB" b="1" dirty="0">
                <a:solidFill>
                  <a:prstClr val="black"/>
                </a:solidFill>
              </a:rPr>
              <a:t>your personal, educational and business presentations</a:t>
            </a:r>
            <a:r>
              <a:rPr lang="en-GB" b="1" dirty="0" smtClean="0">
                <a:solidFill>
                  <a:prstClr val="black"/>
                </a:solidFill>
              </a:rPr>
              <a:t>.</a:t>
            </a:r>
            <a:endParaRPr lang="en-GB" b="1" dirty="0" smtClean="0">
              <a:solidFill>
                <a:prstClr val="black"/>
              </a:solidFill>
            </a:endParaRPr>
          </a:p>
          <a:p>
            <a:endParaRPr lang="en-GB" b="1" dirty="0">
              <a:solidFill>
                <a:prstClr val="black"/>
              </a:solidFill>
            </a:endParaRPr>
          </a:p>
          <a:p>
            <a:endParaRPr lang="en-GB" b="1" dirty="0" smtClean="0">
              <a:solidFill>
                <a:prstClr val="black"/>
              </a:solidFill>
            </a:endParaRPr>
          </a:p>
          <a:p>
            <a:r>
              <a:rPr lang="en-US" sz="1600" dirty="0"/>
              <a:t>The copyright statement we require you to include when you use our material is</a:t>
            </a:r>
            <a:r>
              <a:rPr lang="en-US" sz="1600" dirty="0" smtClean="0"/>
              <a:t>:</a:t>
            </a:r>
            <a:endParaRPr lang="en-US" sz="1600" dirty="0" smtClean="0"/>
          </a:p>
          <a:p>
            <a:br>
              <a:rPr lang="en-US" sz="1600" dirty="0">
                <a:solidFill>
                  <a:srgbClr val="C00000"/>
                </a:solidFill>
              </a:rPr>
            </a:br>
            <a:r>
              <a:rPr lang="en-US" dirty="0">
                <a:solidFill>
                  <a:srgbClr val="C00000"/>
                </a:solidFill>
              </a:rPr>
              <a:t>© </a:t>
            </a:r>
            <a:r>
              <a:rPr lang="en-US" dirty="0" smtClean="0">
                <a:solidFill>
                  <a:srgbClr val="C00000"/>
                </a:solidFill>
              </a:rPr>
              <a:t>Copyright Showeet.com</a:t>
            </a:r>
            <a:endParaRPr lang="en-GB" b="1" dirty="0">
              <a:solidFill>
                <a:srgbClr val="C00000"/>
              </a:solidFill>
            </a:endParaRPr>
          </a:p>
        </p:txBody>
      </p:sp>
      <p:pic>
        <p:nvPicPr>
          <p:cNvPr id="2" name="Imag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08794" y="5395912"/>
            <a:ext cx="2324100" cy="962025"/>
          </a:xfrm>
          <a:prstGeom prst="rect">
            <a:avLst/>
          </a:prstGeom>
        </p:spPr>
      </p:pic>
      <p:sp>
        <p:nvSpPr>
          <p:cNvPr id="4" name="文本框 3"/>
          <p:cNvSpPr txBox="1"/>
          <p:nvPr/>
        </p:nvSpPr>
        <p:spPr>
          <a:xfrm>
            <a:off x="6807835" y="6445250"/>
            <a:ext cx="1781175" cy="368300"/>
          </a:xfrm>
          <a:prstGeom prst="rect">
            <a:avLst/>
          </a:prstGeom>
          <a:noFill/>
        </p:spPr>
        <p:txBody>
          <a:bodyPr wrap="square" rtlCol="0" anchor="t">
            <a:spAutoFit/>
          </a:bodyPr>
          <a:p>
            <a:r>
              <a:rPr lang="en-US" altLang="zh-CN"/>
              <a:t>www.92ppt.net</a:t>
            </a:r>
            <a:endParaRPr lang="en-US" altLang="zh-CN"/>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ravel [Showeet.com]">
  <a:themeElements>
    <a:clrScheme name="Personnalisé 11">
      <a:dk1>
        <a:sysClr val="windowText" lastClr="000000"/>
      </a:dk1>
      <a:lt1>
        <a:sysClr val="window" lastClr="FFFFFF"/>
      </a:lt1>
      <a:dk2>
        <a:srgbClr val="1D2631"/>
      </a:dk2>
      <a:lt2>
        <a:srgbClr val="EEECE1"/>
      </a:lt2>
      <a:accent1>
        <a:srgbClr val="3F4855"/>
      </a:accent1>
      <a:accent2>
        <a:srgbClr val="F1A138"/>
      </a:accent2>
      <a:accent3>
        <a:srgbClr val="7F7F7F"/>
      </a:accent3>
      <a:accent4>
        <a:srgbClr val="590B4E"/>
      </a:accent4>
      <a:accent5>
        <a:srgbClr val="D07C0E"/>
      </a:accent5>
      <a:accent6>
        <a:srgbClr val="2F363F"/>
      </a:accent6>
      <a:hlink>
        <a:srgbClr val="B8CCE4"/>
      </a:hlink>
      <a:folHlink>
        <a:srgbClr val="B8CCE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Personnalisé 11">
    <a:dk1>
      <a:sysClr val="windowText" lastClr="000000"/>
    </a:dk1>
    <a:lt1>
      <a:sysClr val="window" lastClr="FFFFFF"/>
    </a:lt1>
    <a:dk2>
      <a:srgbClr val="1D2631"/>
    </a:dk2>
    <a:lt2>
      <a:srgbClr val="EEECE1"/>
    </a:lt2>
    <a:accent1>
      <a:srgbClr val="3F4855"/>
    </a:accent1>
    <a:accent2>
      <a:srgbClr val="F1A138"/>
    </a:accent2>
    <a:accent3>
      <a:srgbClr val="7F7F7F"/>
    </a:accent3>
    <a:accent4>
      <a:srgbClr val="590B4E"/>
    </a:accent4>
    <a:accent5>
      <a:srgbClr val="D07C0E"/>
    </a:accent5>
    <a:accent6>
      <a:srgbClr val="2F363F"/>
    </a:accent6>
    <a:hlink>
      <a:srgbClr val="B8CCE4"/>
    </a:hlink>
    <a:folHlink>
      <a:srgbClr val="B8CCE4"/>
    </a:folHlink>
  </a:clrScheme>
</a:themeOverride>
</file>

<file path=docProps/app.xml><?xml version="1.0" encoding="utf-8"?>
<Properties xmlns="http://schemas.openxmlformats.org/officeDocument/2006/extended-properties" xmlns:vt="http://schemas.openxmlformats.org/officeDocument/2006/docPropsVTypes">
  <TotalTime>0</TotalTime>
  <Words>2499</Words>
  <Application>WPS 演示</Application>
  <PresentationFormat>Affichage à l'écran (4:3)</PresentationFormat>
  <Paragraphs>64</Paragraphs>
  <Slides>4</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vt:i4>
      </vt:variant>
    </vt:vector>
  </HeadingPairs>
  <TitlesOfParts>
    <vt:vector size="14" baseType="lpstr">
      <vt:lpstr>Arial</vt:lpstr>
      <vt:lpstr>宋体</vt:lpstr>
      <vt:lpstr>Wingdings</vt:lpstr>
      <vt:lpstr>Alte Haas Grotesk</vt:lpstr>
      <vt:lpstr>Aliquam</vt:lpstr>
      <vt:lpstr>Calibri</vt:lpstr>
      <vt:lpstr>Segoe Print</vt:lpstr>
      <vt:lpstr>微软雅黑</vt:lpstr>
      <vt:lpstr>Arial Unicode MS</vt:lpstr>
      <vt:lpstr>Travel [Showeet.com]</vt:lpstr>
      <vt:lpstr>Insert your title here</vt:lpstr>
      <vt:lpstr>Insert Your Title Here</vt:lpstr>
      <vt:lpstr>Insert Your Title Here</vt:lpstr>
      <vt:lpstr>Conditions of use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Insert your title here</dc:title>
  <dc:creator>showeet.com</dc:creator>
  <dc:description>© Copyright Showeet.com</dc:description>
  <cp:category>Templates</cp:category>
  <cp:lastModifiedBy>Administrator</cp:lastModifiedBy>
  <cp:revision>1</cp:revision>
  <dcterms:created xsi:type="dcterms:W3CDTF">2022-08-10T15:14:03Z</dcterms:created>
  <dcterms:modified xsi:type="dcterms:W3CDTF">2022-08-10T15:14:03Z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