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76" r:id="rId5"/>
    <p:sldId id="287" r:id="rId6"/>
    <p:sldId id="257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9" r:id="rId17"/>
    <p:sldId id="310" r:id="rId18"/>
    <p:sldId id="311" r:id="rId19"/>
    <p:sldId id="312" r:id="rId20"/>
    <p:sldId id="313" r:id="rId21"/>
    <p:sldId id="314" r:id="rId22"/>
    <p:sldId id="320" r:id="rId23"/>
    <p:sldId id="315" r:id="rId24"/>
    <p:sldId id="316" r:id="rId25"/>
    <p:sldId id="317" r:id="rId26"/>
    <p:sldId id="318" r:id="rId27"/>
    <p:sldId id="32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B6E3"/>
    <a:srgbClr val="DCEBF7"/>
    <a:srgbClr val="F4B183"/>
    <a:srgbClr val="F8CBAD"/>
    <a:srgbClr val="FBE5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2274" y="-10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53597312"/>
        <c:axId val="53598848"/>
      </c:lineChart>
      <c:catAx>
        <c:axId val="53597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3598848"/>
        <c:crosses val="autoZero"/>
        <c:auto val="1"/>
        <c:lblAlgn val="ctr"/>
        <c:lblOffset val="100"/>
        <c:noMultiLvlLbl val="0"/>
      </c:catAx>
      <c:valAx>
        <c:axId val="53598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3597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4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0755200"/>
        <c:axId val="660472960"/>
      </c:barChart>
      <c:catAx>
        <c:axId val="11075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60472960"/>
        <c:crosses val="autoZero"/>
        <c:auto val="1"/>
        <c:lblAlgn val="ctr"/>
        <c:lblOffset val="100"/>
        <c:noMultiLvlLbl val="0"/>
      </c:catAx>
      <c:valAx>
        <c:axId val="660472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10755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EB6E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0489344"/>
        <c:axId val="660490880"/>
      </c:barChart>
      <c:catAx>
        <c:axId val="66048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60490880"/>
        <c:crosses val="autoZero"/>
        <c:auto val="1"/>
        <c:lblAlgn val="ctr"/>
        <c:lblOffset val="100"/>
        <c:noMultiLvlLbl val="0"/>
      </c:catAx>
      <c:valAx>
        <c:axId val="660490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60489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4062592"/>
        <c:axId val="664064384"/>
      </c:barChart>
      <c:catAx>
        <c:axId val="664062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64064384"/>
        <c:crosses val="autoZero"/>
        <c:auto val="1"/>
        <c:lblAlgn val="ctr"/>
        <c:lblOffset val="100"/>
        <c:noMultiLvlLbl val="0"/>
      </c:catAx>
      <c:valAx>
        <c:axId val="664064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64062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0F044-C417-44D0-8433-CF85E92A9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ADC4-AEE3-4B26-8AFB-C1058CF16A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0F044-C417-44D0-8433-CF85E92A9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ADC4-AEE3-4B26-8AFB-C1058CF16A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0F044-C417-44D0-8433-CF85E92A9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ADC4-AEE3-4B26-8AFB-C1058CF16A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0F044-C417-44D0-8433-CF85E92A9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ADC4-AEE3-4B26-8AFB-C1058CF16A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0F044-C417-44D0-8433-CF85E92A9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ADC4-AEE3-4B26-8AFB-C1058CF16A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0F044-C417-44D0-8433-CF85E92A9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ADC4-AEE3-4B26-8AFB-C1058CF16A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0F044-C417-44D0-8433-CF85E92A9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ADC4-AEE3-4B26-8AFB-C1058CF16A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0F044-C417-44D0-8433-CF85E92A9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ADC4-AEE3-4B26-8AFB-C1058CF16A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0F044-C417-44D0-8433-CF85E92A9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ADC4-AEE3-4B26-8AFB-C1058CF16A1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877190" y="6725449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0F044-C417-44D0-8433-CF85E92A9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ADC4-AEE3-4B26-8AFB-C1058CF16A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0F044-C417-44D0-8433-CF85E92A9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ADC4-AEE3-4B26-8AFB-C1058CF16A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0F044-C417-44D0-8433-CF85E92A9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ADC4-AEE3-4B26-8AFB-C1058CF16A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0F044-C417-44D0-8433-CF85E92A92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9ADC4-AEE3-4B26-8AFB-C1058CF16A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7.jpe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5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360276"/>
            <a:ext cx="12192000" cy="1497724"/>
          </a:xfrm>
          <a:prstGeom prst="rect">
            <a:avLst/>
          </a:prstGeom>
          <a:solidFill>
            <a:srgbClr val="DC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流程图: 延期 4"/>
          <p:cNvSpPr/>
          <p:nvPr/>
        </p:nvSpPr>
        <p:spPr>
          <a:xfrm rot="16200000">
            <a:off x="652290" y="1424151"/>
            <a:ext cx="4875487" cy="4761186"/>
          </a:xfrm>
          <a:prstGeom prst="flowChartDelay">
            <a:avLst/>
          </a:prstGeom>
          <a:noFill/>
          <a:ln w="12700"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流程图: 延期 5"/>
          <p:cNvSpPr/>
          <p:nvPr/>
        </p:nvSpPr>
        <p:spPr>
          <a:xfrm rot="16200000">
            <a:off x="489380" y="1608082"/>
            <a:ext cx="4875487" cy="4761186"/>
          </a:xfrm>
          <a:prstGeom prst="flowChartDelay">
            <a:avLst/>
          </a:prstGeom>
          <a:solidFill>
            <a:srgbClr val="5EB6E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11403" y="5288617"/>
            <a:ext cx="143317" cy="143317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824095" y="5288617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884736" y="2339085"/>
            <a:ext cx="0" cy="3021190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11824095" y="2267426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89455" y="1856590"/>
            <a:ext cx="62618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5EB6E3"/>
                </a:solidFill>
                <a:cs typeface="+mn-ea"/>
                <a:sym typeface="+mn-lt"/>
              </a:rPr>
              <a:t>蓝色医疗</a:t>
            </a:r>
            <a:r>
              <a:rPr lang="en-US" altLang="zh-CN" sz="6000" dirty="0" smtClean="0">
                <a:solidFill>
                  <a:srgbClr val="5EB6E3"/>
                </a:solidFill>
                <a:cs typeface="+mn-ea"/>
                <a:sym typeface="+mn-lt"/>
              </a:rPr>
              <a:t>PPT</a:t>
            </a:r>
            <a:r>
              <a:rPr lang="zh-CN" altLang="en-US" sz="6000" dirty="0" smtClean="0">
                <a:solidFill>
                  <a:srgbClr val="5EB6E3"/>
                </a:solidFill>
                <a:cs typeface="+mn-ea"/>
                <a:sym typeface="+mn-lt"/>
              </a:rPr>
              <a:t>模</a:t>
            </a:r>
            <a:r>
              <a:rPr lang="zh-CN" altLang="en-US" sz="6000" dirty="0">
                <a:solidFill>
                  <a:srgbClr val="5EB6E3"/>
                </a:solidFill>
                <a:cs typeface="+mn-ea"/>
                <a:sym typeface="+mn-lt"/>
              </a:rPr>
              <a:t>板</a:t>
            </a:r>
            <a:endParaRPr lang="zh-CN" altLang="en-US" sz="60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-54858" y="60059"/>
            <a:ext cx="10725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0" i="0" dirty="0">
                <a:solidFill>
                  <a:srgbClr val="5EB6E3">
                    <a:alpha val="5000"/>
                  </a:srgbClr>
                </a:solidFill>
                <a:effectLst/>
                <a:cs typeface="+mn-ea"/>
                <a:sym typeface="+mn-lt"/>
              </a:rPr>
              <a:t>Health medical care</a:t>
            </a:r>
            <a:endParaRPr lang="zh-CN" altLang="en-US" sz="8000" dirty="0">
              <a:solidFill>
                <a:srgbClr val="5EB6E3">
                  <a:alpha val="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78464" y="3433333"/>
            <a:ext cx="2387502" cy="521827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98077" y="3433333"/>
            <a:ext cx="2387502" cy="521827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88344" y="2801221"/>
            <a:ext cx="539221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cs typeface="+mn-ea"/>
                <a:sym typeface="+mn-lt"/>
              </a:rPr>
              <a:t>Introduction of enterprise product publicity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886165" y="3461907"/>
            <a:ext cx="2379801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www.92ppt.net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87637" y="3461907"/>
            <a:ext cx="238750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演讲时间：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2029.05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932351" y="2243141"/>
            <a:ext cx="191887" cy="191887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368521" y="3598304"/>
            <a:ext cx="191887" cy="191887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662833" y="1679208"/>
            <a:ext cx="4545738" cy="4654869"/>
          </a:xfrm>
          <a:custGeom>
            <a:avLst/>
            <a:gdLst>
              <a:gd name="connsiteX0" fmla="*/ 2380592 w 4761185"/>
              <a:gd name="connsiteY0" fmla="*/ 0 h 4875488"/>
              <a:gd name="connsiteX1" fmla="*/ 0 w 4761185"/>
              <a:gd name="connsiteY1" fmla="*/ 2437744 h 4875488"/>
              <a:gd name="connsiteX2" fmla="*/ 0 w 4761185"/>
              <a:gd name="connsiteY2" fmla="*/ 4875488 h 4875488"/>
              <a:gd name="connsiteX3" fmla="*/ 4761185 w 4761185"/>
              <a:gd name="connsiteY3" fmla="*/ 4875488 h 4875488"/>
              <a:gd name="connsiteX4" fmla="*/ 4761185 w 4761185"/>
              <a:gd name="connsiteY4" fmla="*/ 2437744 h 4875488"/>
              <a:gd name="connsiteX5" fmla="*/ 2380592 w 4761185"/>
              <a:gd name="connsiteY5" fmla="*/ 0 h 487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1185" h="4875488">
                <a:moveTo>
                  <a:pt x="2380592" y="0"/>
                </a:moveTo>
                <a:cubicBezTo>
                  <a:pt x="1065828" y="0"/>
                  <a:pt x="0" y="1091415"/>
                  <a:pt x="0" y="2437744"/>
                </a:cubicBezTo>
                <a:lnTo>
                  <a:pt x="0" y="4875488"/>
                </a:lnTo>
                <a:lnTo>
                  <a:pt x="4761185" y="4875488"/>
                </a:lnTo>
                <a:lnTo>
                  <a:pt x="4761185" y="2437744"/>
                </a:lnTo>
                <a:cubicBezTo>
                  <a:pt x="4761185" y="1091415"/>
                  <a:pt x="3695357" y="0"/>
                  <a:pt x="238059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0927344" y="92155"/>
            <a:ext cx="1112278" cy="1138981"/>
          </a:xfrm>
          <a:custGeom>
            <a:avLst/>
            <a:gdLst>
              <a:gd name="connsiteX0" fmla="*/ 2380593 w 4761186"/>
              <a:gd name="connsiteY0" fmla="*/ 0 h 4875488"/>
              <a:gd name="connsiteX1" fmla="*/ 4761186 w 4761186"/>
              <a:gd name="connsiteY1" fmla="*/ 2437744 h 4875488"/>
              <a:gd name="connsiteX2" fmla="*/ 4761186 w 4761186"/>
              <a:gd name="connsiteY2" fmla="*/ 4875488 h 4875488"/>
              <a:gd name="connsiteX3" fmla="*/ 0 w 4761186"/>
              <a:gd name="connsiteY3" fmla="*/ 4875488 h 4875488"/>
              <a:gd name="connsiteX4" fmla="*/ 0 w 4761186"/>
              <a:gd name="connsiteY4" fmla="*/ 2437744 h 4875488"/>
              <a:gd name="connsiteX5" fmla="*/ 2380593 w 4761186"/>
              <a:gd name="connsiteY5" fmla="*/ 0 h 487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1186" h="4875488">
                <a:moveTo>
                  <a:pt x="2380593" y="0"/>
                </a:moveTo>
                <a:cubicBezTo>
                  <a:pt x="3695358" y="0"/>
                  <a:pt x="4761186" y="1091415"/>
                  <a:pt x="4761186" y="2437744"/>
                </a:cubicBezTo>
                <a:lnTo>
                  <a:pt x="4761186" y="4875488"/>
                </a:lnTo>
                <a:lnTo>
                  <a:pt x="0" y="4875488"/>
                </a:lnTo>
                <a:lnTo>
                  <a:pt x="0" y="2437744"/>
                </a:lnTo>
                <a:cubicBezTo>
                  <a:pt x="0" y="1091415"/>
                  <a:pt x="1065828" y="0"/>
                  <a:pt x="2380593" y="0"/>
                </a:cubicBezTo>
                <a:close/>
              </a:path>
            </a:pathLst>
          </a:custGeom>
        </p:spPr>
      </p:pic>
      <p:sp>
        <p:nvSpPr>
          <p:cNvPr id="39" name="文本框 38"/>
          <p:cNvSpPr txBox="1"/>
          <p:nvPr/>
        </p:nvSpPr>
        <p:spPr>
          <a:xfrm>
            <a:off x="5828430" y="5483247"/>
            <a:ext cx="62355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0" i="0" dirty="0">
                <a:solidFill>
                  <a:schemeClr val="bg1">
                    <a:alpha val="73000"/>
                  </a:schemeClr>
                </a:solidFill>
                <a:effectLst/>
                <a:cs typeface="+mn-ea"/>
                <a:sym typeface="+mn-lt"/>
              </a:rPr>
              <a:t>Health care</a:t>
            </a:r>
            <a:endParaRPr lang="zh-CN" altLang="en-US" sz="8000" dirty="0">
              <a:solidFill>
                <a:schemeClr val="bg1">
                  <a:alpha val="73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96407" y="4180669"/>
            <a:ext cx="5789172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77001" y="1673832"/>
            <a:ext cx="6807827" cy="45385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/>
          <p:cNvSpPr/>
          <p:nvPr/>
        </p:nvSpPr>
        <p:spPr>
          <a:xfrm rot="10800000">
            <a:off x="5656764" y="2161480"/>
            <a:ext cx="6346592" cy="3855680"/>
          </a:xfrm>
          <a:custGeom>
            <a:avLst/>
            <a:gdLst>
              <a:gd name="connsiteX0" fmla="*/ 1927840 w 6346592"/>
              <a:gd name="connsiteY0" fmla="*/ 0 h 3855680"/>
              <a:gd name="connsiteX1" fmla="*/ 6310300 w 6346592"/>
              <a:gd name="connsiteY1" fmla="*/ 0 h 3855680"/>
              <a:gd name="connsiteX2" fmla="*/ 6346592 w 6346592"/>
              <a:gd name="connsiteY2" fmla="*/ 1833 h 3855680"/>
              <a:gd name="connsiteX3" fmla="*/ 6346592 w 6346592"/>
              <a:gd name="connsiteY3" fmla="*/ 3853848 h 3855680"/>
              <a:gd name="connsiteX4" fmla="*/ 6310300 w 6346592"/>
              <a:gd name="connsiteY4" fmla="*/ 3855680 h 3855680"/>
              <a:gd name="connsiteX5" fmla="*/ 1927840 w 6346592"/>
              <a:gd name="connsiteY5" fmla="*/ 3855680 h 3855680"/>
              <a:gd name="connsiteX6" fmla="*/ 0 w 6346592"/>
              <a:gd name="connsiteY6" fmla="*/ 1927840 h 3855680"/>
              <a:gd name="connsiteX7" fmla="*/ 1927840 w 6346592"/>
              <a:gd name="connsiteY7" fmla="*/ 0 h 385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46592" h="3855680">
                <a:moveTo>
                  <a:pt x="1927840" y="0"/>
                </a:moveTo>
                <a:lnTo>
                  <a:pt x="6310300" y="0"/>
                </a:lnTo>
                <a:lnTo>
                  <a:pt x="6346592" y="1833"/>
                </a:lnTo>
                <a:lnTo>
                  <a:pt x="6346592" y="3853848"/>
                </a:lnTo>
                <a:lnTo>
                  <a:pt x="6310300" y="3855680"/>
                </a:lnTo>
                <a:lnTo>
                  <a:pt x="1927840" y="3855680"/>
                </a:lnTo>
                <a:cubicBezTo>
                  <a:pt x="863123" y="3855680"/>
                  <a:pt x="0" y="2992557"/>
                  <a:pt x="0" y="1927840"/>
                </a:cubicBezTo>
                <a:cubicBezTo>
                  <a:pt x="0" y="863123"/>
                  <a:pt x="863123" y="0"/>
                  <a:pt x="192784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76642" y="2161479"/>
            <a:ext cx="207323" cy="3855679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30029" y="3139906"/>
            <a:ext cx="4842276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30029" y="2466211"/>
            <a:ext cx="3045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35" name="图表 34"/>
          <p:cNvGraphicFramePr/>
          <p:nvPr/>
        </p:nvGraphicFramePr>
        <p:xfrm>
          <a:off x="4008759" y="2443140"/>
          <a:ext cx="4268304" cy="2594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520318" y="2331840"/>
            <a:ext cx="324219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57856" y="1803817"/>
            <a:ext cx="2804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77001" y="4671479"/>
            <a:ext cx="332629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98634" y="4165638"/>
            <a:ext cx="2804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429487" y="2253927"/>
            <a:ext cx="324219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429487" y="1757224"/>
            <a:ext cx="2804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29487" y="4593566"/>
            <a:ext cx="332629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429486" y="4103900"/>
            <a:ext cx="2804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: 形状 53"/>
          <p:cNvSpPr/>
          <p:nvPr/>
        </p:nvSpPr>
        <p:spPr>
          <a:xfrm>
            <a:off x="-15929" y="1618068"/>
            <a:ext cx="3623499" cy="2353694"/>
          </a:xfrm>
          <a:custGeom>
            <a:avLst/>
            <a:gdLst>
              <a:gd name="connsiteX0" fmla="*/ 0 w 3623499"/>
              <a:gd name="connsiteY0" fmla="*/ 0 h 2353694"/>
              <a:gd name="connsiteX1" fmla="*/ 3623499 w 3623499"/>
              <a:gd name="connsiteY1" fmla="*/ 0 h 2353694"/>
              <a:gd name="connsiteX2" fmla="*/ 3623499 w 3623499"/>
              <a:gd name="connsiteY2" fmla="*/ 2353694 h 2353694"/>
              <a:gd name="connsiteX3" fmla="*/ 0 w 3623499"/>
              <a:gd name="connsiteY3" fmla="*/ 2353693 h 2353694"/>
              <a:gd name="connsiteX4" fmla="*/ 0 w 3623499"/>
              <a:gd name="connsiteY4" fmla="*/ 0 h 235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3499" h="2353694">
                <a:moveTo>
                  <a:pt x="0" y="0"/>
                </a:moveTo>
                <a:lnTo>
                  <a:pt x="3623499" y="0"/>
                </a:lnTo>
                <a:lnTo>
                  <a:pt x="3623499" y="2353694"/>
                </a:lnTo>
                <a:lnTo>
                  <a:pt x="0" y="2353693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任意多边形: 形状 52"/>
          <p:cNvSpPr/>
          <p:nvPr/>
        </p:nvSpPr>
        <p:spPr>
          <a:xfrm>
            <a:off x="3927187" y="1618068"/>
            <a:ext cx="3623499" cy="2353694"/>
          </a:xfrm>
          <a:custGeom>
            <a:avLst/>
            <a:gdLst>
              <a:gd name="connsiteX0" fmla="*/ 0 w 3623499"/>
              <a:gd name="connsiteY0" fmla="*/ 0 h 2353694"/>
              <a:gd name="connsiteX1" fmla="*/ 3623499 w 3623499"/>
              <a:gd name="connsiteY1" fmla="*/ 0 h 2353694"/>
              <a:gd name="connsiteX2" fmla="*/ 3623499 w 3623499"/>
              <a:gd name="connsiteY2" fmla="*/ 2353694 h 2353694"/>
              <a:gd name="connsiteX3" fmla="*/ 0 w 3623499"/>
              <a:gd name="connsiteY3" fmla="*/ 2353694 h 2353694"/>
              <a:gd name="connsiteX4" fmla="*/ 0 w 3623499"/>
              <a:gd name="connsiteY4" fmla="*/ 0 h 235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3499" h="2353694">
                <a:moveTo>
                  <a:pt x="0" y="0"/>
                </a:moveTo>
                <a:lnTo>
                  <a:pt x="3623499" y="0"/>
                </a:lnTo>
                <a:lnTo>
                  <a:pt x="3623499" y="2353694"/>
                </a:lnTo>
                <a:lnTo>
                  <a:pt x="0" y="23536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7811906" y="1618068"/>
            <a:ext cx="3434520" cy="2353694"/>
          </a:xfrm>
          <a:custGeom>
            <a:avLst/>
            <a:gdLst>
              <a:gd name="connsiteX0" fmla="*/ 0 w 3434520"/>
              <a:gd name="connsiteY0" fmla="*/ 0 h 2353694"/>
              <a:gd name="connsiteX1" fmla="*/ 2257673 w 3434520"/>
              <a:gd name="connsiteY1" fmla="*/ 0 h 2353694"/>
              <a:gd name="connsiteX2" fmla="*/ 3434520 w 3434520"/>
              <a:gd name="connsiteY2" fmla="*/ 1176847 h 2353694"/>
              <a:gd name="connsiteX3" fmla="*/ 3434519 w 3434520"/>
              <a:gd name="connsiteY3" fmla="*/ 1176847 h 2353694"/>
              <a:gd name="connsiteX4" fmla="*/ 2257672 w 3434520"/>
              <a:gd name="connsiteY4" fmla="*/ 2353694 h 2353694"/>
              <a:gd name="connsiteX5" fmla="*/ 0 w 3434520"/>
              <a:gd name="connsiteY5" fmla="*/ 2353694 h 2353694"/>
              <a:gd name="connsiteX6" fmla="*/ 0 w 3434520"/>
              <a:gd name="connsiteY6" fmla="*/ 0 h 235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4520" h="2353694">
                <a:moveTo>
                  <a:pt x="0" y="0"/>
                </a:moveTo>
                <a:lnTo>
                  <a:pt x="2257673" y="0"/>
                </a:lnTo>
                <a:cubicBezTo>
                  <a:pt x="2907628" y="0"/>
                  <a:pt x="3434520" y="526892"/>
                  <a:pt x="3434520" y="1176847"/>
                </a:cubicBezTo>
                <a:lnTo>
                  <a:pt x="3434519" y="1176847"/>
                </a:lnTo>
                <a:cubicBezTo>
                  <a:pt x="3434519" y="1826802"/>
                  <a:pt x="2907627" y="2353694"/>
                  <a:pt x="2257672" y="2353694"/>
                </a:cubicBezTo>
                <a:lnTo>
                  <a:pt x="0" y="235369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0301" y="4952992"/>
            <a:ext cx="2711038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96445" y="4383152"/>
            <a:ext cx="2798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484987" y="3656007"/>
            <a:ext cx="621667" cy="621667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1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83417" y="4952992"/>
            <a:ext cx="2711038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339561" y="4383152"/>
            <a:ext cx="2798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428103" y="3656007"/>
            <a:ext cx="621667" cy="621667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2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73647" y="4952992"/>
            <a:ext cx="2711038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129791" y="4358333"/>
            <a:ext cx="2798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9218333" y="3656007"/>
            <a:ext cx="621667" cy="621667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3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4503" y="2375746"/>
            <a:ext cx="371586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38346" y="1855418"/>
            <a:ext cx="276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91739" y="4756323"/>
            <a:ext cx="4808521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11821" y="4229726"/>
            <a:ext cx="2956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30731" y="2422633"/>
            <a:ext cx="3862813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42294" y="1847885"/>
            <a:ext cx="2880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8" name="箭头: 上 17"/>
          <p:cNvSpPr/>
          <p:nvPr/>
        </p:nvSpPr>
        <p:spPr>
          <a:xfrm rot="5400000">
            <a:off x="5808939" y="1247647"/>
            <a:ext cx="500743" cy="1785252"/>
          </a:xfrm>
          <a:prstGeom prst="upArrow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箭头: 上 18"/>
          <p:cNvSpPr/>
          <p:nvPr/>
        </p:nvSpPr>
        <p:spPr>
          <a:xfrm rot="13013690">
            <a:off x="6506699" y="2199949"/>
            <a:ext cx="500743" cy="1785252"/>
          </a:xfrm>
          <a:prstGeom prst="upArrow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箭头: 上 19"/>
          <p:cNvSpPr/>
          <p:nvPr/>
        </p:nvSpPr>
        <p:spPr>
          <a:xfrm rot="19502090">
            <a:off x="5023138" y="2130958"/>
            <a:ext cx="500743" cy="1785252"/>
          </a:xfrm>
          <a:prstGeom prst="upArrow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85219"/>
            <a:ext cx="1422400" cy="4842933"/>
          </a:xfrm>
          <a:prstGeom prst="rect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7202" y="1385218"/>
            <a:ext cx="1107996" cy="4842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cs typeface="+mn-ea"/>
                <a:sym typeface="+mn-lt"/>
              </a:rPr>
              <a:t>PART    03</a:t>
            </a:r>
            <a:endParaRPr lang="zh-CN" alt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363149" y="752638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723153" y="824296"/>
            <a:ext cx="9649149" cy="0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639541" y="752638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02937" y="4043566"/>
            <a:ext cx="44641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0838141" y="129721"/>
            <a:ext cx="1112278" cy="1138981"/>
          </a:xfrm>
          <a:custGeom>
            <a:avLst/>
            <a:gdLst>
              <a:gd name="connsiteX0" fmla="*/ 2380593 w 4761186"/>
              <a:gd name="connsiteY0" fmla="*/ 0 h 4875488"/>
              <a:gd name="connsiteX1" fmla="*/ 4761186 w 4761186"/>
              <a:gd name="connsiteY1" fmla="*/ 2437744 h 4875488"/>
              <a:gd name="connsiteX2" fmla="*/ 4761186 w 4761186"/>
              <a:gd name="connsiteY2" fmla="*/ 4875488 h 4875488"/>
              <a:gd name="connsiteX3" fmla="*/ 0 w 4761186"/>
              <a:gd name="connsiteY3" fmla="*/ 4875488 h 4875488"/>
              <a:gd name="connsiteX4" fmla="*/ 0 w 4761186"/>
              <a:gd name="connsiteY4" fmla="*/ 2437744 h 4875488"/>
              <a:gd name="connsiteX5" fmla="*/ 2380593 w 4761186"/>
              <a:gd name="connsiteY5" fmla="*/ 0 h 487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1186" h="4875488">
                <a:moveTo>
                  <a:pt x="2380593" y="0"/>
                </a:moveTo>
                <a:cubicBezTo>
                  <a:pt x="3695358" y="0"/>
                  <a:pt x="4761186" y="1091415"/>
                  <a:pt x="4761186" y="2437744"/>
                </a:cubicBezTo>
                <a:lnTo>
                  <a:pt x="4761186" y="4875488"/>
                </a:lnTo>
                <a:lnTo>
                  <a:pt x="0" y="4875488"/>
                </a:lnTo>
                <a:lnTo>
                  <a:pt x="0" y="2437744"/>
                </a:lnTo>
                <a:cubicBezTo>
                  <a:pt x="0" y="1091415"/>
                  <a:pt x="1065828" y="0"/>
                  <a:pt x="2380593" y="0"/>
                </a:cubicBezTo>
                <a:close/>
              </a:path>
            </a:pathLst>
          </a:custGeom>
        </p:spPr>
      </p:pic>
      <p:sp>
        <p:nvSpPr>
          <p:cNvPr id="14" name="流程图: 延期 13"/>
          <p:cNvSpPr/>
          <p:nvPr/>
        </p:nvSpPr>
        <p:spPr>
          <a:xfrm rot="16200000">
            <a:off x="10893495" y="60554"/>
            <a:ext cx="1138980" cy="1112277"/>
          </a:xfrm>
          <a:prstGeom prst="flowChartDelay">
            <a:avLst/>
          </a:prstGeom>
          <a:noFill/>
          <a:ln w="12700"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02846" y="2884296"/>
            <a:ext cx="4664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54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41065" y="3637407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sz="1600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627990" y="1385218"/>
            <a:ext cx="5169266" cy="4842932"/>
          </a:xfrm>
          <a:custGeom>
            <a:avLst/>
            <a:gdLst>
              <a:gd name="connsiteX0" fmla="*/ 0 w 5169266"/>
              <a:gd name="connsiteY0" fmla="*/ 0 h 4842932"/>
              <a:gd name="connsiteX1" fmla="*/ 2584633 w 5169266"/>
              <a:gd name="connsiteY1" fmla="*/ 0 h 4842932"/>
              <a:gd name="connsiteX2" fmla="*/ 5169266 w 5169266"/>
              <a:gd name="connsiteY2" fmla="*/ 2421466 h 4842932"/>
              <a:gd name="connsiteX3" fmla="*/ 2584633 w 5169266"/>
              <a:gd name="connsiteY3" fmla="*/ 4842932 h 4842932"/>
              <a:gd name="connsiteX4" fmla="*/ 0 w 5169266"/>
              <a:gd name="connsiteY4" fmla="*/ 4842932 h 484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9266" h="4842932">
                <a:moveTo>
                  <a:pt x="0" y="0"/>
                </a:moveTo>
                <a:lnTo>
                  <a:pt x="2584633" y="0"/>
                </a:lnTo>
                <a:cubicBezTo>
                  <a:pt x="4012086" y="0"/>
                  <a:pt x="5169266" y="1084127"/>
                  <a:pt x="5169266" y="2421466"/>
                </a:cubicBezTo>
                <a:cubicBezTo>
                  <a:pt x="5169266" y="3758805"/>
                  <a:pt x="4012086" y="4842932"/>
                  <a:pt x="2584633" y="4842932"/>
                </a:cubicBezTo>
                <a:lnTo>
                  <a:pt x="0" y="4842932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76261" y="1948070"/>
            <a:ext cx="8315739" cy="4220591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87009" y="2288189"/>
            <a:ext cx="3103223" cy="361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81221" y="2288189"/>
            <a:ext cx="3103223" cy="361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65626" y="3123245"/>
            <a:ext cx="2620720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32874" y="2538470"/>
            <a:ext cx="2868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19809" y="3123245"/>
            <a:ext cx="2620720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87057" y="2538470"/>
            <a:ext cx="2868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1776923" y="2288189"/>
            <a:ext cx="6826843" cy="3610066"/>
          </a:xfrm>
          <a:custGeom>
            <a:avLst/>
            <a:gdLst>
              <a:gd name="connsiteX0" fmla="*/ 1805033 w 6826843"/>
              <a:gd name="connsiteY0" fmla="*/ 0 h 3610066"/>
              <a:gd name="connsiteX1" fmla="*/ 5021810 w 6826843"/>
              <a:gd name="connsiteY1" fmla="*/ 0 h 3610066"/>
              <a:gd name="connsiteX2" fmla="*/ 6826843 w 6826843"/>
              <a:gd name="connsiteY2" fmla="*/ 1805033 h 3610066"/>
              <a:gd name="connsiteX3" fmla="*/ 5021810 w 6826843"/>
              <a:gd name="connsiteY3" fmla="*/ 3610066 h 3610066"/>
              <a:gd name="connsiteX4" fmla="*/ 1805033 w 6826843"/>
              <a:gd name="connsiteY4" fmla="*/ 3610066 h 3610066"/>
              <a:gd name="connsiteX5" fmla="*/ 0 w 6826843"/>
              <a:gd name="connsiteY5" fmla="*/ 1805033 h 3610066"/>
              <a:gd name="connsiteX6" fmla="*/ 1805033 w 6826843"/>
              <a:gd name="connsiteY6" fmla="*/ 0 h 36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26843" h="3610066">
                <a:moveTo>
                  <a:pt x="1805033" y="0"/>
                </a:moveTo>
                <a:lnTo>
                  <a:pt x="5021810" y="0"/>
                </a:lnTo>
                <a:cubicBezTo>
                  <a:pt x="6018702" y="0"/>
                  <a:pt x="6826843" y="808141"/>
                  <a:pt x="6826843" y="1805033"/>
                </a:cubicBezTo>
                <a:cubicBezTo>
                  <a:pt x="6826843" y="2801925"/>
                  <a:pt x="6018702" y="3610066"/>
                  <a:pt x="5021810" y="3610066"/>
                </a:cubicBezTo>
                <a:lnTo>
                  <a:pt x="1805033" y="3610066"/>
                </a:lnTo>
                <a:cubicBezTo>
                  <a:pt x="808141" y="3610066"/>
                  <a:pt x="0" y="2801925"/>
                  <a:pt x="0" y="1805033"/>
                </a:cubicBezTo>
                <a:cubicBezTo>
                  <a:pt x="0" y="808141"/>
                  <a:pt x="808141" y="0"/>
                  <a:pt x="1805033" y="0"/>
                </a:cubicBezTo>
                <a:close/>
              </a:path>
            </a:pathLst>
          </a:custGeom>
        </p:spPr>
      </p:pic>
      <p:sp>
        <p:nvSpPr>
          <p:cNvPr id="20" name="椭圆 19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箭头: 右 1"/>
          <p:cNvSpPr/>
          <p:nvPr/>
        </p:nvSpPr>
        <p:spPr>
          <a:xfrm>
            <a:off x="485967" y="3106477"/>
            <a:ext cx="2914684" cy="1232659"/>
          </a:xfrm>
          <a:prstGeom prst="rightArrow">
            <a:avLst>
              <a:gd name="adj1" fmla="val 50000"/>
              <a:gd name="adj2" fmla="val 46291"/>
            </a:avLst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5613" y="4065867"/>
            <a:ext cx="209438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80066" y="2423013"/>
            <a:ext cx="209438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37797" y="2940588"/>
            <a:ext cx="209438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22979" y="3515920"/>
            <a:ext cx="209438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箭头: 右 15"/>
          <p:cNvSpPr/>
          <p:nvPr/>
        </p:nvSpPr>
        <p:spPr>
          <a:xfrm>
            <a:off x="3328236" y="2576150"/>
            <a:ext cx="2914684" cy="1232659"/>
          </a:xfrm>
          <a:prstGeom prst="rightArrow">
            <a:avLst>
              <a:gd name="adj1" fmla="val 50000"/>
              <a:gd name="adj2" fmla="val 46291"/>
            </a:avLst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箭头: 右 16"/>
          <p:cNvSpPr/>
          <p:nvPr/>
        </p:nvSpPr>
        <p:spPr>
          <a:xfrm>
            <a:off x="6170505" y="2045822"/>
            <a:ext cx="2914684" cy="1232659"/>
          </a:xfrm>
          <a:prstGeom prst="rightArrow">
            <a:avLst>
              <a:gd name="adj1" fmla="val 50000"/>
              <a:gd name="adj2" fmla="val 46291"/>
            </a:avLst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箭头: 右 17"/>
          <p:cNvSpPr/>
          <p:nvPr/>
        </p:nvSpPr>
        <p:spPr>
          <a:xfrm>
            <a:off x="9012774" y="1515494"/>
            <a:ext cx="2914684" cy="1232659"/>
          </a:xfrm>
          <a:prstGeom prst="rightArrow">
            <a:avLst>
              <a:gd name="adj1" fmla="val 50000"/>
              <a:gd name="adj2" fmla="val 46291"/>
            </a:avLst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3196" y="3481092"/>
            <a:ext cx="28603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62755" y="2947246"/>
            <a:ext cx="28603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96000" y="2389695"/>
            <a:ext cx="28603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00590" y="1882735"/>
            <a:ext cx="28603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93752" y="2380168"/>
            <a:ext cx="2711038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93752" y="1820212"/>
            <a:ext cx="290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93752" y="4727137"/>
            <a:ext cx="2711038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93752" y="4167181"/>
            <a:ext cx="290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90127" y="2329018"/>
            <a:ext cx="2711038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90127" y="1769062"/>
            <a:ext cx="290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90127" y="4675987"/>
            <a:ext cx="2711038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90127" y="4116031"/>
            <a:ext cx="290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7001" y="1820212"/>
            <a:ext cx="2610986" cy="1855622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1556" y="4167181"/>
            <a:ext cx="2610986" cy="185562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87931" y="1820212"/>
            <a:ext cx="2610986" cy="185562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02486" y="4167181"/>
            <a:ext cx="2610986" cy="185562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/>
        </p:nvSpPr>
        <p:spPr>
          <a:xfrm>
            <a:off x="-1" y="2047461"/>
            <a:ext cx="5164958" cy="3564158"/>
          </a:xfrm>
          <a:custGeom>
            <a:avLst/>
            <a:gdLst>
              <a:gd name="connsiteX0" fmla="*/ 0 w 5164958"/>
              <a:gd name="connsiteY0" fmla="*/ 0 h 3564158"/>
              <a:gd name="connsiteX1" fmla="*/ 3382879 w 5164958"/>
              <a:gd name="connsiteY1" fmla="*/ 0 h 3564158"/>
              <a:gd name="connsiteX2" fmla="*/ 5164958 w 5164958"/>
              <a:gd name="connsiteY2" fmla="*/ 1782079 h 3564158"/>
              <a:gd name="connsiteX3" fmla="*/ 3382879 w 5164958"/>
              <a:gd name="connsiteY3" fmla="*/ 3564158 h 3564158"/>
              <a:gd name="connsiteX4" fmla="*/ 0 w 5164958"/>
              <a:gd name="connsiteY4" fmla="*/ 3564158 h 3564158"/>
              <a:gd name="connsiteX5" fmla="*/ 0 w 5164958"/>
              <a:gd name="connsiteY5" fmla="*/ 0 h 356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64958" h="3564158">
                <a:moveTo>
                  <a:pt x="0" y="0"/>
                </a:moveTo>
                <a:lnTo>
                  <a:pt x="3382879" y="0"/>
                </a:lnTo>
                <a:cubicBezTo>
                  <a:pt x="4367094" y="0"/>
                  <a:pt x="5164958" y="797864"/>
                  <a:pt x="5164958" y="1782079"/>
                </a:cubicBezTo>
                <a:cubicBezTo>
                  <a:pt x="5164958" y="2766294"/>
                  <a:pt x="4367094" y="3564158"/>
                  <a:pt x="3382879" y="3564158"/>
                </a:cubicBezTo>
                <a:lnTo>
                  <a:pt x="0" y="3564158"/>
                </a:lnTo>
                <a:lnTo>
                  <a:pt x="0" y="0"/>
                </a:lnTo>
                <a:close/>
              </a:path>
            </a:pathLst>
          </a:cu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40036" y="1708204"/>
            <a:ext cx="1711173" cy="1711173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401677" y="4172928"/>
            <a:ext cx="1711173" cy="1711173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63270" y="2860090"/>
            <a:ext cx="621667" cy="621667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1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752470" y="5276590"/>
            <a:ext cx="621667" cy="621667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2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97317" y="2327812"/>
            <a:ext cx="490789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97317" y="1743037"/>
            <a:ext cx="2760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97317" y="4721797"/>
            <a:ext cx="490789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97317" y="4137022"/>
            <a:ext cx="2760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6986" y="3252359"/>
            <a:ext cx="3886063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6986" y="2576556"/>
            <a:ext cx="2800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1120098" y="1440633"/>
          <a:ext cx="2710537" cy="2576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4786451" y="1440633"/>
          <a:ext cx="2710537" cy="2576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/>
        </p:nvGraphicFramePr>
        <p:xfrm>
          <a:off x="8452805" y="1440633"/>
          <a:ext cx="2710537" cy="2576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120098" y="4798704"/>
            <a:ext cx="262072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34736" y="4213929"/>
            <a:ext cx="2710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76268" y="4827281"/>
            <a:ext cx="262072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90906" y="4242506"/>
            <a:ext cx="2710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66874" y="4798704"/>
            <a:ext cx="262072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81512" y="4213929"/>
            <a:ext cx="2710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/>
          <p:nvPr/>
        </p:nvCxnSpPr>
        <p:spPr>
          <a:xfrm flipH="1">
            <a:off x="448660" y="797284"/>
            <a:ext cx="10030609" cy="0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4703" y="1495274"/>
            <a:ext cx="1422400" cy="4842933"/>
          </a:xfrm>
          <a:prstGeom prst="rect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750" y="2059691"/>
            <a:ext cx="1814647" cy="143317"/>
            <a:chOff x="7549660" y="2699227"/>
            <a:chExt cx="1814647" cy="143317"/>
          </a:xfrm>
          <a:solidFill>
            <a:srgbClr val="5EB6E3"/>
          </a:solidFill>
        </p:grpSpPr>
        <p:cxnSp>
          <p:nvCxnSpPr>
            <p:cNvPr id="14" name="直接连接符 13"/>
            <p:cNvCxnSpPr/>
            <p:nvPr/>
          </p:nvCxnSpPr>
          <p:spPr>
            <a:xfrm flipH="1">
              <a:off x="7549660" y="2770885"/>
              <a:ext cx="1683635" cy="0"/>
            </a:xfrm>
            <a:prstGeom prst="line">
              <a:avLst/>
            </a:prstGeom>
            <a:grpFill/>
            <a:ln>
              <a:solidFill>
                <a:srgbClr val="5EB6E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9220990" y="2699227"/>
              <a:ext cx="143317" cy="143317"/>
            </a:xfrm>
            <a:prstGeom prst="ellipse">
              <a:avLst/>
            </a:prstGeom>
            <a:grpFill/>
            <a:ln>
              <a:solidFill>
                <a:srgbClr val="5EB6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09735" y="3293378"/>
            <a:ext cx="1814647" cy="143317"/>
            <a:chOff x="7549660" y="2699227"/>
            <a:chExt cx="1814647" cy="143317"/>
          </a:xfrm>
          <a:solidFill>
            <a:srgbClr val="5EB6E3"/>
          </a:solidFill>
        </p:grpSpPr>
        <p:cxnSp>
          <p:nvCxnSpPr>
            <p:cNvPr id="20" name="直接连接符 19"/>
            <p:cNvCxnSpPr/>
            <p:nvPr/>
          </p:nvCxnSpPr>
          <p:spPr>
            <a:xfrm flipH="1">
              <a:off x="7549660" y="2770885"/>
              <a:ext cx="1683635" cy="0"/>
            </a:xfrm>
            <a:prstGeom prst="line">
              <a:avLst/>
            </a:prstGeom>
            <a:grpFill/>
            <a:ln>
              <a:solidFill>
                <a:srgbClr val="5EB6E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9220990" y="2699227"/>
              <a:ext cx="143317" cy="143317"/>
            </a:xfrm>
            <a:prstGeom prst="ellipse">
              <a:avLst/>
            </a:prstGeom>
            <a:grpFill/>
            <a:ln>
              <a:solidFill>
                <a:srgbClr val="5EB6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09735" y="4603265"/>
            <a:ext cx="1814647" cy="143317"/>
            <a:chOff x="7549660" y="2699227"/>
            <a:chExt cx="1814647" cy="143317"/>
          </a:xfrm>
          <a:solidFill>
            <a:srgbClr val="5EB6E3"/>
          </a:solidFill>
        </p:grpSpPr>
        <p:cxnSp>
          <p:nvCxnSpPr>
            <p:cNvPr id="23" name="直接连接符 22"/>
            <p:cNvCxnSpPr/>
            <p:nvPr/>
          </p:nvCxnSpPr>
          <p:spPr>
            <a:xfrm flipH="1">
              <a:off x="7549660" y="2770885"/>
              <a:ext cx="1683635" cy="0"/>
            </a:xfrm>
            <a:prstGeom prst="line">
              <a:avLst/>
            </a:prstGeom>
            <a:grpFill/>
            <a:ln>
              <a:solidFill>
                <a:srgbClr val="5EB6E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9220990" y="2699227"/>
              <a:ext cx="143317" cy="143317"/>
            </a:xfrm>
            <a:prstGeom prst="ellipse">
              <a:avLst/>
            </a:prstGeom>
            <a:grpFill/>
            <a:ln>
              <a:solidFill>
                <a:srgbClr val="5EB6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238750" y="5989351"/>
            <a:ext cx="1814647" cy="143317"/>
            <a:chOff x="7549660" y="2699227"/>
            <a:chExt cx="1814647" cy="143317"/>
          </a:xfrm>
          <a:solidFill>
            <a:srgbClr val="5EB6E3"/>
          </a:solidFill>
        </p:grpSpPr>
        <p:cxnSp>
          <p:nvCxnSpPr>
            <p:cNvPr id="26" name="直接连接符 25"/>
            <p:cNvCxnSpPr/>
            <p:nvPr/>
          </p:nvCxnSpPr>
          <p:spPr>
            <a:xfrm flipH="1">
              <a:off x="7549660" y="2770885"/>
              <a:ext cx="1683635" cy="0"/>
            </a:xfrm>
            <a:prstGeom prst="line">
              <a:avLst/>
            </a:prstGeom>
            <a:grpFill/>
            <a:ln>
              <a:solidFill>
                <a:srgbClr val="5EB6E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9220990" y="2699227"/>
              <a:ext cx="143317" cy="143317"/>
            </a:xfrm>
            <a:prstGeom prst="ellipse">
              <a:avLst/>
            </a:prstGeom>
            <a:grpFill/>
            <a:ln>
              <a:solidFill>
                <a:srgbClr val="5EB6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流程图: 延期 11"/>
          <p:cNvSpPr/>
          <p:nvPr/>
        </p:nvSpPr>
        <p:spPr>
          <a:xfrm>
            <a:off x="1739536" y="1495274"/>
            <a:ext cx="5169266" cy="4842932"/>
          </a:xfrm>
          <a:prstGeom prst="flowChartDelay">
            <a:avLst/>
          </a:prstGeom>
          <a:solidFill>
            <a:srgbClr val="5EB6E3"/>
          </a:solidFill>
          <a:ln w="28575"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28183" y="1657049"/>
            <a:ext cx="10168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5EB6E3"/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72450" y="1682570"/>
            <a:ext cx="3383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输入此处标题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51280" y="2203008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0" i="0" dirty="0">
                <a:solidFill>
                  <a:srgbClr val="33333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sz="1600" b="0" i="0" dirty="0">
              <a:solidFill>
                <a:srgbClr val="333333"/>
              </a:solidFill>
              <a:effectLst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869236" y="2842420"/>
            <a:ext cx="10168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5EB6E3"/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869236" y="4247371"/>
            <a:ext cx="10168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5EB6E3"/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199155" y="5577961"/>
            <a:ext cx="10168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5EB6E3"/>
                </a:solidFill>
                <a:cs typeface="+mn-ea"/>
                <a:sym typeface="+mn-lt"/>
              </a:rPr>
              <a:t>04</a:t>
            </a:r>
            <a:endParaRPr lang="zh-CN" altLang="en-US" sz="54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6908802" y="312950"/>
            <a:ext cx="5283198" cy="968669"/>
          </a:xfrm>
          <a:custGeom>
            <a:avLst/>
            <a:gdLst>
              <a:gd name="connsiteX0" fmla="*/ 1804263 w 6405221"/>
              <a:gd name="connsiteY0" fmla="*/ 0 h 1174391"/>
              <a:gd name="connsiteX1" fmla="*/ 6405221 w 6405221"/>
              <a:gd name="connsiteY1" fmla="*/ 0 h 1174391"/>
              <a:gd name="connsiteX2" fmla="*/ 6405221 w 6405221"/>
              <a:gd name="connsiteY2" fmla="*/ 1174391 h 1174391"/>
              <a:gd name="connsiteX3" fmla="*/ 2960470 w 6405221"/>
              <a:gd name="connsiteY3" fmla="*/ 1174391 h 1174391"/>
              <a:gd name="connsiteX4" fmla="*/ 1804263 w 6405221"/>
              <a:gd name="connsiteY4" fmla="*/ 1174391 h 1174391"/>
              <a:gd name="connsiteX5" fmla="*/ 567593 w 6405221"/>
              <a:gd name="connsiteY5" fmla="*/ 1174391 h 1174391"/>
              <a:gd name="connsiteX6" fmla="*/ 0 w 6405221"/>
              <a:gd name="connsiteY6" fmla="*/ 592261 h 1174391"/>
              <a:gd name="connsiteX7" fmla="*/ 567593 w 6405221"/>
              <a:gd name="connsiteY7" fmla="*/ 10130 h 1174391"/>
              <a:gd name="connsiteX8" fmla="*/ 1804263 w 6405221"/>
              <a:gd name="connsiteY8" fmla="*/ 10130 h 1174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05221" h="1174391">
                <a:moveTo>
                  <a:pt x="1804263" y="0"/>
                </a:moveTo>
                <a:lnTo>
                  <a:pt x="6405221" y="0"/>
                </a:lnTo>
                <a:lnTo>
                  <a:pt x="6405221" y="1174391"/>
                </a:lnTo>
                <a:lnTo>
                  <a:pt x="2960470" y="1174391"/>
                </a:lnTo>
                <a:lnTo>
                  <a:pt x="1804263" y="1174391"/>
                </a:lnTo>
                <a:lnTo>
                  <a:pt x="567593" y="1174391"/>
                </a:lnTo>
                <a:cubicBezTo>
                  <a:pt x="254151" y="1174391"/>
                  <a:pt x="0" y="913780"/>
                  <a:pt x="0" y="592261"/>
                </a:cubicBezTo>
                <a:cubicBezTo>
                  <a:pt x="0" y="270741"/>
                  <a:pt x="254151" y="10130"/>
                  <a:pt x="567593" y="10130"/>
                </a:cubicBezTo>
                <a:lnTo>
                  <a:pt x="1804263" y="10130"/>
                </a:lnTo>
                <a:close/>
              </a:path>
            </a:pathLst>
          </a:cu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299891" y="331531"/>
            <a:ext cx="27089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059087" y="756496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0" i="0" dirty="0">
                <a:solidFill>
                  <a:schemeClr val="bg1"/>
                </a:solidFill>
                <a:effectLst/>
                <a:cs typeface="+mn-ea"/>
                <a:sym typeface="+mn-lt"/>
              </a:rPr>
              <a:t>catalogue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77001" y="725626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5392" y="1620501"/>
            <a:ext cx="1422400" cy="4842933"/>
          </a:xfrm>
          <a:custGeom>
            <a:avLst/>
            <a:gdLst>
              <a:gd name="connsiteX0" fmla="*/ 0 w 1422400"/>
              <a:gd name="connsiteY0" fmla="*/ 0 h 4842933"/>
              <a:gd name="connsiteX1" fmla="*/ 1422400 w 1422400"/>
              <a:gd name="connsiteY1" fmla="*/ 0 h 4842933"/>
              <a:gd name="connsiteX2" fmla="*/ 1422400 w 1422400"/>
              <a:gd name="connsiteY2" fmla="*/ 4842933 h 4842933"/>
              <a:gd name="connsiteX3" fmla="*/ 0 w 1422400"/>
              <a:gd name="connsiteY3" fmla="*/ 4842933 h 4842933"/>
              <a:gd name="connsiteX4" fmla="*/ 0 w 1422400"/>
              <a:gd name="connsiteY4" fmla="*/ 0 h 484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2400" h="4842933">
                <a:moveTo>
                  <a:pt x="0" y="0"/>
                </a:moveTo>
                <a:lnTo>
                  <a:pt x="1422400" y="0"/>
                </a:lnTo>
                <a:lnTo>
                  <a:pt x="1422400" y="4842933"/>
                </a:lnTo>
                <a:lnTo>
                  <a:pt x="0" y="484293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617909" y="1620500"/>
            <a:ext cx="5169266" cy="4842932"/>
          </a:xfrm>
          <a:custGeom>
            <a:avLst/>
            <a:gdLst>
              <a:gd name="connsiteX0" fmla="*/ 0 w 5169266"/>
              <a:gd name="connsiteY0" fmla="*/ 0 h 4842932"/>
              <a:gd name="connsiteX1" fmla="*/ 2584633 w 5169266"/>
              <a:gd name="connsiteY1" fmla="*/ 0 h 4842932"/>
              <a:gd name="connsiteX2" fmla="*/ 5169266 w 5169266"/>
              <a:gd name="connsiteY2" fmla="*/ 2421466 h 4842932"/>
              <a:gd name="connsiteX3" fmla="*/ 2584633 w 5169266"/>
              <a:gd name="connsiteY3" fmla="*/ 4842932 h 4842932"/>
              <a:gd name="connsiteX4" fmla="*/ 0 w 5169266"/>
              <a:gd name="connsiteY4" fmla="*/ 4842932 h 4842932"/>
              <a:gd name="connsiteX5" fmla="*/ 0 w 5169266"/>
              <a:gd name="connsiteY5" fmla="*/ 0 h 484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69266" h="4842932">
                <a:moveTo>
                  <a:pt x="0" y="0"/>
                </a:moveTo>
                <a:lnTo>
                  <a:pt x="2584633" y="0"/>
                </a:lnTo>
                <a:cubicBezTo>
                  <a:pt x="4012086" y="0"/>
                  <a:pt x="5169266" y="1084127"/>
                  <a:pt x="5169266" y="2421466"/>
                </a:cubicBezTo>
                <a:cubicBezTo>
                  <a:pt x="5169266" y="3758805"/>
                  <a:pt x="4012086" y="4842932"/>
                  <a:pt x="2584633" y="4842932"/>
                </a:cubicBezTo>
                <a:lnTo>
                  <a:pt x="0" y="48429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7" name="文本框 56"/>
          <p:cNvSpPr txBox="1"/>
          <p:nvPr/>
        </p:nvSpPr>
        <p:spPr>
          <a:xfrm>
            <a:off x="8808990" y="2936210"/>
            <a:ext cx="3383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输入此处标题</a:t>
            </a:r>
            <a:endParaRPr lang="zh-CN" altLang="en-US" dirty="0"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887820" y="3456648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0" i="0" dirty="0">
                <a:solidFill>
                  <a:srgbClr val="33333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sz="1600" b="0" i="0" dirty="0">
              <a:solidFill>
                <a:srgbClr val="333333"/>
              </a:solidFill>
              <a:effectLst/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808990" y="4340978"/>
            <a:ext cx="3383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输入此处标题</a:t>
            </a:r>
            <a:endParaRPr lang="zh-CN" altLang="en-US" dirty="0"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887820" y="4861416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0" i="0" dirty="0">
                <a:solidFill>
                  <a:srgbClr val="33333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sz="1600" b="0" i="0" dirty="0">
              <a:solidFill>
                <a:srgbClr val="333333"/>
              </a:solidFill>
              <a:effectLst/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133061" y="5628798"/>
            <a:ext cx="3383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输入此处标题</a:t>
            </a:r>
            <a:endParaRPr lang="zh-CN" altLang="en-US" dirty="0"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211891" y="6149236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0" i="0" dirty="0">
                <a:solidFill>
                  <a:srgbClr val="33333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sz="1600" b="0" i="0" dirty="0">
              <a:solidFill>
                <a:srgbClr val="33333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85219"/>
            <a:ext cx="1422400" cy="4842933"/>
          </a:xfrm>
          <a:prstGeom prst="rect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7202" y="1385218"/>
            <a:ext cx="1107996" cy="4842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cs typeface="+mn-ea"/>
                <a:sym typeface="+mn-lt"/>
              </a:rPr>
              <a:t>PART    04</a:t>
            </a:r>
            <a:endParaRPr lang="zh-CN" alt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363149" y="752638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723153" y="824296"/>
            <a:ext cx="9649149" cy="0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639541" y="752638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02937" y="4043566"/>
            <a:ext cx="44641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0838141" y="129721"/>
            <a:ext cx="1112278" cy="1138981"/>
          </a:xfrm>
          <a:custGeom>
            <a:avLst/>
            <a:gdLst>
              <a:gd name="connsiteX0" fmla="*/ 2380593 w 4761186"/>
              <a:gd name="connsiteY0" fmla="*/ 0 h 4875488"/>
              <a:gd name="connsiteX1" fmla="*/ 4761186 w 4761186"/>
              <a:gd name="connsiteY1" fmla="*/ 2437744 h 4875488"/>
              <a:gd name="connsiteX2" fmla="*/ 4761186 w 4761186"/>
              <a:gd name="connsiteY2" fmla="*/ 4875488 h 4875488"/>
              <a:gd name="connsiteX3" fmla="*/ 0 w 4761186"/>
              <a:gd name="connsiteY3" fmla="*/ 4875488 h 4875488"/>
              <a:gd name="connsiteX4" fmla="*/ 0 w 4761186"/>
              <a:gd name="connsiteY4" fmla="*/ 2437744 h 4875488"/>
              <a:gd name="connsiteX5" fmla="*/ 2380593 w 4761186"/>
              <a:gd name="connsiteY5" fmla="*/ 0 h 487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1186" h="4875488">
                <a:moveTo>
                  <a:pt x="2380593" y="0"/>
                </a:moveTo>
                <a:cubicBezTo>
                  <a:pt x="3695358" y="0"/>
                  <a:pt x="4761186" y="1091415"/>
                  <a:pt x="4761186" y="2437744"/>
                </a:cubicBezTo>
                <a:lnTo>
                  <a:pt x="4761186" y="4875488"/>
                </a:lnTo>
                <a:lnTo>
                  <a:pt x="0" y="4875488"/>
                </a:lnTo>
                <a:lnTo>
                  <a:pt x="0" y="2437744"/>
                </a:lnTo>
                <a:cubicBezTo>
                  <a:pt x="0" y="1091415"/>
                  <a:pt x="1065828" y="0"/>
                  <a:pt x="2380593" y="0"/>
                </a:cubicBezTo>
                <a:close/>
              </a:path>
            </a:pathLst>
          </a:custGeom>
        </p:spPr>
      </p:pic>
      <p:sp>
        <p:nvSpPr>
          <p:cNvPr id="14" name="流程图: 延期 13"/>
          <p:cNvSpPr/>
          <p:nvPr/>
        </p:nvSpPr>
        <p:spPr>
          <a:xfrm rot="16200000">
            <a:off x="10893495" y="60554"/>
            <a:ext cx="1138980" cy="1112277"/>
          </a:xfrm>
          <a:prstGeom prst="flowChartDelay">
            <a:avLst/>
          </a:prstGeom>
          <a:noFill/>
          <a:ln w="12700"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02846" y="2884296"/>
            <a:ext cx="4664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54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41065" y="3637407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sz="1600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676378" y="1385218"/>
            <a:ext cx="5169266" cy="4842932"/>
          </a:xfrm>
          <a:custGeom>
            <a:avLst/>
            <a:gdLst>
              <a:gd name="connsiteX0" fmla="*/ 0 w 5169266"/>
              <a:gd name="connsiteY0" fmla="*/ 0 h 4842932"/>
              <a:gd name="connsiteX1" fmla="*/ 2584633 w 5169266"/>
              <a:gd name="connsiteY1" fmla="*/ 0 h 4842932"/>
              <a:gd name="connsiteX2" fmla="*/ 5169266 w 5169266"/>
              <a:gd name="connsiteY2" fmla="*/ 2421466 h 4842932"/>
              <a:gd name="connsiteX3" fmla="*/ 2584633 w 5169266"/>
              <a:gd name="connsiteY3" fmla="*/ 4842932 h 4842932"/>
              <a:gd name="connsiteX4" fmla="*/ 0 w 5169266"/>
              <a:gd name="connsiteY4" fmla="*/ 4842932 h 484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9266" h="4842932">
                <a:moveTo>
                  <a:pt x="0" y="0"/>
                </a:moveTo>
                <a:lnTo>
                  <a:pt x="2584633" y="0"/>
                </a:lnTo>
                <a:cubicBezTo>
                  <a:pt x="4012086" y="0"/>
                  <a:pt x="5169266" y="1084127"/>
                  <a:pt x="5169266" y="2421466"/>
                </a:cubicBezTo>
                <a:cubicBezTo>
                  <a:pt x="5169266" y="3758805"/>
                  <a:pt x="4012086" y="4842932"/>
                  <a:pt x="2584633" y="4842932"/>
                </a:cubicBezTo>
                <a:lnTo>
                  <a:pt x="0" y="4842932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5763677" y="2947874"/>
            <a:ext cx="7515002" cy="2683565"/>
          </a:xfrm>
          <a:prstGeom prst="roundRect">
            <a:avLst>
              <a:gd name="adj" fmla="val 50000"/>
            </a:avLst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268" y="1879281"/>
            <a:ext cx="4013037" cy="348959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04670" y="2313188"/>
            <a:ext cx="4784073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4670" y="1728413"/>
            <a:ext cx="3008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4670" y="4556795"/>
            <a:ext cx="4784073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4670" y="3972020"/>
            <a:ext cx="3008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155180" y="2078129"/>
            <a:ext cx="3642191" cy="2163527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610359" y="2329936"/>
            <a:ext cx="2218972" cy="1668225"/>
          </a:xfrm>
          <a:prstGeom prst="roundRect">
            <a:avLst/>
          </a:prstGeom>
          <a:noFill/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2454" y="3578443"/>
            <a:ext cx="2680987" cy="638379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29732" y="4322176"/>
            <a:ext cx="221897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6150" y="3605324"/>
            <a:ext cx="2986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44456" y="2230047"/>
            <a:ext cx="711718" cy="711718"/>
          </a:xfrm>
          <a:prstGeom prst="rect">
            <a:avLst/>
          </a:prstGeom>
        </p:spPr>
      </p:pic>
      <p:pic>
        <p:nvPicPr>
          <p:cNvPr id="17" name="图形 1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906076" y="2230047"/>
            <a:ext cx="711718" cy="711718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363986" y="2563763"/>
            <a:ext cx="711718" cy="711718"/>
          </a:xfrm>
          <a:prstGeom prst="rect">
            <a:avLst/>
          </a:prstGeom>
        </p:spPr>
      </p:pic>
      <p:sp>
        <p:nvSpPr>
          <p:cNvPr id="19" name="弧形 18"/>
          <p:cNvSpPr/>
          <p:nvPr/>
        </p:nvSpPr>
        <p:spPr>
          <a:xfrm rot="8161192">
            <a:off x="3441698" y="2049965"/>
            <a:ext cx="2263338" cy="2320131"/>
          </a:xfrm>
          <a:prstGeom prst="arc">
            <a:avLst/>
          </a:prstGeom>
          <a:ln>
            <a:solidFill>
              <a:srgbClr val="5EB6E3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4216198" y="1963904"/>
            <a:ext cx="2218972" cy="1668225"/>
          </a:xfrm>
          <a:prstGeom prst="roundRect">
            <a:avLst/>
          </a:prstGeom>
          <a:noFill/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58209" y="3998161"/>
            <a:ext cx="206239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弧形 26"/>
          <p:cNvSpPr/>
          <p:nvPr/>
        </p:nvSpPr>
        <p:spPr>
          <a:xfrm rot="8161192">
            <a:off x="8157984" y="1964580"/>
            <a:ext cx="2263338" cy="2320131"/>
          </a:xfrm>
          <a:prstGeom prst="arc">
            <a:avLst/>
          </a:prstGeom>
          <a:ln>
            <a:solidFill>
              <a:srgbClr val="5EB6E3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8590829" y="2018278"/>
            <a:ext cx="2218972" cy="1668225"/>
          </a:xfrm>
          <a:prstGeom prst="roundRect">
            <a:avLst/>
          </a:prstGeom>
          <a:noFill/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541520" y="4309703"/>
            <a:ext cx="206239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51728" y="3273254"/>
            <a:ext cx="2680987" cy="638379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75424" y="3300135"/>
            <a:ext cx="2986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181477" y="3266113"/>
            <a:ext cx="2680987" cy="638379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205173" y="3292994"/>
            <a:ext cx="2986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0" y="5467460"/>
            <a:ext cx="7551233" cy="702140"/>
          </a:xfrm>
          <a:custGeom>
            <a:avLst/>
            <a:gdLst>
              <a:gd name="connsiteX0" fmla="*/ 0 w 7852228"/>
              <a:gd name="connsiteY0" fmla="*/ 1175658 h 1175658"/>
              <a:gd name="connsiteX1" fmla="*/ 1277257 w 7852228"/>
              <a:gd name="connsiteY1" fmla="*/ 116115 h 1175658"/>
              <a:gd name="connsiteX2" fmla="*/ 2409371 w 7852228"/>
              <a:gd name="connsiteY2" fmla="*/ 1045029 h 1175658"/>
              <a:gd name="connsiteX3" fmla="*/ 3686628 w 7852228"/>
              <a:gd name="connsiteY3" fmla="*/ 130629 h 1175658"/>
              <a:gd name="connsiteX4" fmla="*/ 4601028 w 7852228"/>
              <a:gd name="connsiteY4" fmla="*/ 957943 h 1175658"/>
              <a:gd name="connsiteX5" fmla="*/ 6342743 w 7852228"/>
              <a:gd name="connsiteY5" fmla="*/ 0 h 1175658"/>
              <a:gd name="connsiteX6" fmla="*/ 6937828 w 7852228"/>
              <a:gd name="connsiteY6" fmla="*/ 1117600 h 1175658"/>
              <a:gd name="connsiteX7" fmla="*/ 7852228 w 7852228"/>
              <a:gd name="connsiteY7" fmla="*/ 116115 h 1175658"/>
              <a:gd name="connsiteX0-1" fmla="*/ 0 w 9397111"/>
              <a:gd name="connsiteY0-2" fmla="*/ 1175658 h 1175658"/>
              <a:gd name="connsiteX1-3" fmla="*/ 1277257 w 9397111"/>
              <a:gd name="connsiteY1-4" fmla="*/ 116115 h 1175658"/>
              <a:gd name="connsiteX2-5" fmla="*/ 2409371 w 9397111"/>
              <a:gd name="connsiteY2-6" fmla="*/ 1045029 h 1175658"/>
              <a:gd name="connsiteX3-7" fmla="*/ 3686628 w 9397111"/>
              <a:gd name="connsiteY3-8" fmla="*/ 130629 h 1175658"/>
              <a:gd name="connsiteX4-9" fmla="*/ 4601028 w 9397111"/>
              <a:gd name="connsiteY4-10" fmla="*/ 957943 h 1175658"/>
              <a:gd name="connsiteX5-11" fmla="*/ 6342743 w 9397111"/>
              <a:gd name="connsiteY5-12" fmla="*/ 0 h 1175658"/>
              <a:gd name="connsiteX6-13" fmla="*/ 6937828 w 9397111"/>
              <a:gd name="connsiteY6-14" fmla="*/ 1117600 h 1175658"/>
              <a:gd name="connsiteX7-15" fmla="*/ 9397111 w 9397111"/>
              <a:gd name="connsiteY7-16" fmla="*/ 182683 h 1175658"/>
              <a:gd name="connsiteX0-17" fmla="*/ 0 w 8265647"/>
              <a:gd name="connsiteY0-18" fmla="*/ 1175658 h 1175658"/>
              <a:gd name="connsiteX1-19" fmla="*/ 1277257 w 8265647"/>
              <a:gd name="connsiteY1-20" fmla="*/ 116115 h 1175658"/>
              <a:gd name="connsiteX2-21" fmla="*/ 2409371 w 8265647"/>
              <a:gd name="connsiteY2-22" fmla="*/ 1045029 h 1175658"/>
              <a:gd name="connsiteX3-23" fmla="*/ 3686628 w 8265647"/>
              <a:gd name="connsiteY3-24" fmla="*/ 130629 h 1175658"/>
              <a:gd name="connsiteX4-25" fmla="*/ 4601028 w 8265647"/>
              <a:gd name="connsiteY4-26" fmla="*/ 957943 h 1175658"/>
              <a:gd name="connsiteX5-27" fmla="*/ 6342743 w 8265647"/>
              <a:gd name="connsiteY5-28" fmla="*/ 0 h 1175658"/>
              <a:gd name="connsiteX6-29" fmla="*/ 6937828 w 8265647"/>
              <a:gd name="connsiteY6-30" fmla="*/ 1117600 h 1175658"/>
              <a:gd name="connsiteX7-31" fmla="*/ 8265647 w 8265647"/>
              <a:gd name="connsiteY7-32" fmla="*/ 582093 h 1175658"/>
              <a:gd name="connsiteX0-33" fmla="*/ 0 w 8265647"/>
              <a:gd name="connsiteY0-34" fmla="*/ 1175658 h 1175658"/>
              <a:gd name="connsiteX1-35" fmla="*/ 1277257 w 8265647"/>
              <a:gd name="connsiteY1-36" fmla="*/ 116115 h 1175658"/>
              <a:gd name="connsiteX2-37" fmla="*/ 2409371 w 8265647"/>
              <a:gd name="connsiteY2-38" fmla="*/ 1045029 h 1175658"/>
              <a:gd name="connsiteX3-39" fmla="*/ 3686628 w 8265647"/>
              <a:gd name="connsiteY3-40" fmla="*/ 130629 h 1175658"/>
              <a:gd name="connsiteX4-41" fmla="*/ 4601028 w 8265647"/>
              <a:gd name="connsiteY4-42" fmla="*/ 957943 h 1175658"/>
              <a:gd name="connsiteX5-43" fmla="*/ 6342743 w 8265647"/>
              <a:gd name="connsiteY5-44" fmla="*/ 0 h 1175658"/>
              <a:gd name="connsiteX6-45" fmla="*/ 6937828 w 8265647"/>
              <a:gd name="connsiteY6-46" fmla="*/ 1117600 h 1175658"/>
              <a:gd name="connsiteX7-47" fmla="*/ 8265647 w 8265647"/>
              <a:gd name="connsiteY7-48" fmla="*/ 582093 h 11756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8265647" h="1175658">
                <a:moveTo>
                  <a:pt x="0" y="1175658"/>
                </a:moveTo>
                <a:lnTo>
                  <a:pt x="1277257" y="116115"/>
                </a:lnTo>
                <a:lnTo>
                  <a:pt x="2409371" y="1045029"/>
                </a:lnTo>
                <a:lnTo>
                  <a:pt x="3686628" y="130629"/>
                </a:lnTo>
                <a:lnTo>
                  <a:pt x="4601028" y="957943"/>
                </a:lnTo>
                <a:lnTo>
                  <a:pt x="6342743" y="0"/>
                </a:lnTo>
                <a:lnTo>
                  <a:pt x="6937828" y="1117600"/>
                </a:lnTo>
                <a:cubicBezTo>
                  <a:pt x="7242628" y="783772"/>
                  <a:pt x="7960848" y="716218"/>
                  <a:pt x="8265647" y="582093"/>
                </a:cubicBezTo>
              </a:path>
            </a:pathLst>
          </a:custGeom>
          <a:noFill/>
          <a:ln w="28575"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241669" y="6038148"/>
            <a:ext cx="220546" cy="220545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083631" y="5968125"/>
            <a:ext cx="220546" cy="220545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44692" y="5467460"/>
            <a:ext cx="220546" cy="220545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3680" y="2123636"/>
            <a:ext cx="4252752" cy="369804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8058459" y="2324813"/>
            <a:ext cx="3094960" cy="874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82689" y="2360125"/>
            <a:ext cx="3054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51359" y="3906434"/>
            <a:ext cx="3054127" cy="874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82689" y="3922818"/>
            <a:ext cx="3054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pic>
        <p:nvPicPr>
          <p:cNvPr id="25" name="图形 2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09962" y="5516770"/>
            <a:ext cx="711718" cy="711718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317530" y="5516770"/>
            <a:ext cx="711718" cy="711718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825097" y="5516770"/>
            <a:ext cx="711718" cy="7117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1038581" y="2324812"/>
            <a:ext cx="3962710" cy="2305527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480943" y="1526525"/>
            <a:ext cx="7711058" cy="49021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2826" y="1948070"/>
            <a:ext cx="10030608" cy="4042873"/>
          </a:xfrm>
          <a:prstGeom prst="rect">
            <a:avLst/>
          </a:prstGeom>
          <a:solidFill>
            <a:srgbClr val="5EB6E3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77476" y="2223183"/>
            <a:ext cx="6935958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点此输入内容或者复制您的内容在此。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6243" y="2223183"/>
            <a:ext cx="28557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77476" y="3211292"/>
            <a:ext cx="6935958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点此输入内容或者复制您的内容在此。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6243" y="3211292"/>
            <a:ext cx="28557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77476" y="4199401"/>
            <a:ext cx="6935958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点此输入内容或者复制您的内容在此。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6243" y="4199401"/>
            <a:ext cx="28557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77476" y="5187510"/>
            <a:ext cx="6935958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点此输入内容或者复制您的内容在此。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6243" y="5187510"/>
            <a:ext cx="28557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360276"/>
            <a:ext cx="12192000" cy="1497724"/>
          </a:xfrm>
          <a:prstGeom prst="rect">
            <a:avLst/>
          </a:prstGeom>
          <a:solidFill>
            <a:srgbClr val="DC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流程图: 延期 4"/>
          <p:cNvSpPr/>
          <p:nvPr/>
        </p:nvSpPr>
        <p:spPr>
          <a:xfrm rot="16200000">
            <a:off x="652290" y="1424151"/>
            <a:ext cx="4875487" cy="4761186"/>
          </a:xfrm>
          <a:prstGeom prst="flowChartDelay">
            <a:avLst/>
          </a:prstGeom>
          <a:noFill/>
          <a:ln w="12700"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流程图: 延期 5"/>
          <p:cNvSpPr/>
          <p:nvPr/>
        </p:nvSpPr>
        <p:spPr>
          <a:xfrm rot="16200000">
            <a:off x="489380" y="1608082"/>
            <a:ext cx="4875487" cy="4761186"/>
          </a:xfrm>
          <a:prstGeom prst="flowChartDelay">
            <a:avLst/>
          </a:prstGeom>
          <a:solidFill>
            <a:srgbClr val="5EB6E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11403" y="5288617"/>
            <a:ext cx="143317" cy="143317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824095" y="5288617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884736" y="2339085"/>
            <a:ext cx="0" cy="3021190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11824095" y="2267426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78129" y="1627885"/>
            <a:ext cx="565624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5EB6E3"/>
                </a:solidFill>
                <a:cs typeface="+mn-ea"/>
                <a:sym typeface="+mn-lt"/>
              </a:rPr>
              <a:t>谢谢观看</a:t>
            </a:r>
            <a:endParaRPr lang="zh-CN" altLang="en-US" sz="88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-54858" y="60059"/>
            <a:ext cx="107251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b="0" i="0" dirty="0">
                <a:solidFill>
                  <a:srgbClr val="5EB6E3">
                    <a:alpha val="5000"/>
                  </a:srgbClr>
                </a:solidFill>
                <a:effectLst/>
                <a:cs typeface="+mn-ea"/>
                <a:sym typeface="+mn-lt"/>
              </a:rPr>
              <a:t>Thank you for watching</a:t>
            </a:r>
            <a:endParaRPr lang="en-US" altLang="zh-CN" sz="6600" b="0" i="0" dirty="0">
              <a:solidFill>
                <a:srgbClr val="5EB6E3">
                  <a:alpha val="5000"/>
                </a:srgbClr>
              </a:solidFill>
              <a:effectLst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96407" y="4180669"/>
            <a:ext cx="5789172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78464" y="3433333"/>
            <a:ext cx="2387502" cy="521827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98077" y="3433333"/>
            <a:ext cx="2387502" cy="521827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88344" y="2801221"/>
            <a:ext cx="539221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cs typeface="+mn-ea"/>
                <a:sym typeface="+mn-lt"/>
              </a:rPr>
              <a:t>Thank you for watching</a:t>
            </a:r>
            <a:endParaRPr lang="en-US" altLang="zh-CN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886165" y="3461907"/>
            <a:ext cx="2379801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www.92ppt.net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87637" y="3461907"/>
            <a:ext cx="2387503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演讲时间：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2029.05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932351" y="2243141"/>
            <a:ext cx="191887" cy="191887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368521" y="3598304"/>
            <a:ext cx="191887" cy="191887"/>
          </a:xfrm>
          <a:prstGeom prst="ellipse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662833" y="1679208"/>
            <a:ext cx="4545738" cy="4654869"/>
          </a:xfrm>
          <a:custGeom>
            <a:avLst/>
            <a:gdLst>
              <a:gd name="connsiteX0" fmla="*/ 2380592 w 4761185"/>
              <a:gd name="connsiteY0" fmla="*/ 0 h 4875488"/>
              <a:gd name="connsiteX1" fmla="*/ 0 w 4761185"/>
              <a:gd name="connsiteY1" fmla="*/ 2437744 h 4875488"/>
              <a:gd name="connsiteX2" fmla="*/ 0 w 4761185"/>
              <a:gd name="connsiteY2" fmla="*/ 4875488 h 4875488"/>
              <a:gd name="connsiteX3" fmla="*/ 4761185 w 4761185"/>
              <a:gd name="connsiteY3" fmla="*/ 4875488 h 4875488"/>
              <a:gd name="connsiteX4" fmla="*/ 4761185 w 4761185"/>
              <a:gd name="connsiteY4" fmla="*/ 2437744 h 4875488"/>
              <a:gd name="connsiteX5" fmla="*/ 2380592 w 4761185"/>
              <a:gd name="connsiteY5" fmla="*/ 0 h 487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1185" h="4875488">
                <a:moveTo>
                  <a:pt x="2380592" y="0"/>
                </a:moveTo>
                <a:cubicBezTo>
                  <a:pt x="1065828" y="0"/>
                  <a:pt x="0" y="1091415"/>
                  <a:pt x="0" y="2437744"/>
                </a:cubicBezTo>
                <a:lnTo>
                  <a:pt x="0" y="4875488"/>
                </a:lnTo>
                <a:lnTo>
                  <a:pt x="4761185" y="4875488"/>
                </a:lnTo>
                <a:lnTo>
                  <a:pt x="4761185" y="2437744"/>
                </a:lnTo>
                <a:cubicBezTo>
                  <a:pt x="4761185" y="1091415"/>
                  <a:pt x="3695357" y="0"/>
                  <a:pt x="238059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0927344" y="92155"/>
            <a:ext cx="1112278" cy="1138981"/>
          </a:xfrm>
          <a:custGeom>
            <a:avLst/>
            <a:gdLst>
              <a:gd name="connsiteX0" fmla="*/ 2380593 w 4761186"/>
              <a:gd name="connsiteY0" fmla="*/ 0 h 4875488"/>
              <a:gd name="connsiteX1" fmla="*/ 4761186 w 4761186"/>
              <a:gd name="connsiteY1" fmla="*/ 2437744 h 4875488"/>
              <a:gd name="connsiteX2" fmla="*/ 4761186 w 4761186"/>
              <a:gd name="connsiteY2" fmla="*/ 4875488 h 4875488"/>
              <a:gd name="connsiteX3" fmla="*/ 0 w 4761186"/>
              <a:gd name="connsiteY3" fmla="*/ 4875488 h 4875488"/>
              <a:gd name="connsiteX4" fmla="*/ 0 w 4761186"/>
              <a:gd name="connsiteY4" fmla="*/ 2437744 h 4875488"/>
              <a:gd name="connsiteX5" fmla="*/ 2380593 w 4761186"/>
              <a:gd name="connsiteY5" fmla="*/ 0 h 487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1186" h="4875488">
                <a:moveTo>
                  <a:pt x="2380593" y="0"/>
                </a:moveTo>
                <a:cubicBezTo>
                  <a:pt x="3695358" y="0"/>
                  <a:pt x="4761186" y="1091415"/>
                  <a:pt x="4761186" y="2437744"/>
                </a:cubicBezTo>
                <a:lnTo>
                  <a:pt x="4761186" y="4875488"/>
                </a:lnTo>
                <a:lnTo>
                  <a:pt x="0" y="4875488"/>
                </a:lnTo>
                <a:lnTo>
                  <a:pt x="0" y="2437744"/>
                </a:lnTo>
                <a:cubicBezTo>
                  <a:pt x="0" y="1091415"/>
                  <a:pt x="1065828" y="0"/>
                  <a:pt x="2380593" y="0"/>
                </a:cubicBezTo>
                <a:close/>
              </a:path>
            </a:pathLst>
          </a:custGeom>
        </p:spPr>
      </p:pic>
      <p:sp>
        <p:nvSpPr>
          <p:cNvPr id="39" name="文本框 38"/>
          <p:cNvSpPr txBox="1"/>
          <p:nvPr/>
        </p:nvSpPr>
        <p:spPr>
          <a:xfrm>
            <a:off x="5828430" y="5483247"/>
            <a:ext cx="62355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0" i="0" dirty="0">
                <a:solidFill>
                  <a:schemeClr val="bg1">
                    <a:alpha val="73000"/>
                  </a:schemeClr>
                </a:solidFill>
                <a:effectLst/>
                <a:cs typeface="+mn-ea"/>
                <a:sym typeface="+mn-lt"/>
              </a:rPr>
              <a:t>Health care</a:t>
            </a:r>
            <a:endParaRPr lang="zh-CN" altLang="en-US" sz="8000" dirty="0">
              <a:solidFill>
                <a:schemeClr val="bg1">
                  <a:alpha val="73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688735" y="1389047"/>
            <a:ext cx="5169266" cy="4842932"/>
          </a:xfrm>
          <a:custGeom>
            <a:avLst/>
            <a:gdLst>
              <a:gd name="connsiteX0" fmla="*/ 0 w 5169266"/>
              <a:gd name="connsiteY0" fmla="*/ 0 h 4842932"/>
              <a:gd name="connsiteX1" fmla="*/ 2584633 w 5169266"/>
              <a:gd name="connsiteY1" fmla="*/ 0 h 4842932"/>
              <a:gd name="connsiteX2" fmla="*/ 5169266 w 5169266"/>
              <a:gd name="connsiteY2" fmla="*/ 2421466 h 4842932"/>
              <a:gd name="connsiteX3" fmla="*/ 2584633 w 5169266"/>
              <a:gd name="connsiteY3" fmla="*/ 4842932 h 4842932"/>
              <a:gd name="connsiteX4" fmla="*/ 0 w 5169266"/>
              <a:gd name="connsiteY4" fmla="*/ 4842932 h 484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9266" h="4842932">
                <a:moveTo>
                  <a:pt x="0" y="0"/>
                </a:moveTo>
                <a:lnTo>
                  <a:pt x="2584633" y="0"/>
                </a:lnTo>
                <a:cubicBezTo>
                  <a:pt x="4012086" y="0"/>
                  <a:pt x="5169266" y="1084127"/>
                  <a:pt x="5169266" y="2421466"/>
                </a:cubicBezTo>
                <a:cubicBezTo>
                  <a:pt x="5169266" y="3758805"/>
                  <a:pt x="4012086" y="4842932"/>
                  <a:pt x="2584633" y="4842932"/>
                </a:cubicBezTo>
                <a:lnTo>
                  <a:pt x="0" y="4842932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0" y="1385219"/>
            <a:ext cx="1422400" cy="4842933"/>
          </a:xfrm>
          <a:prstGeom prst="rect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7202" y="1385218"/>
            <a:ext cx="1107996" cy="4842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cs typeface="+mn-ea"/>
                <a:sym typeface="+mn-lt"/>
              </a:rPr>
              <a:t>PART    01</a:t>
            </a:r>
            <a:endParaRPr lang="zh-CN" alt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363149" y="752638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723153" y="824296"/>
            <a:ext cx="9649149" cy="0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639541" y="752638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02937" y="4043566"/>
            <a:ext cx="44641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0838141" y="129721"/>
            <a:ext cx="1112278" cy="1138981"/>
          </a:xfrm>
          <a:custGeom>
            <a:avLst/>
            <a:gdLst>
              <a:gd name="connsiteX0" fmla="*/ 2380593 w 4761186"/>
              <a:gd name="connsiteY0" fmla="*/ 0 h 4875488"/>
              <a:gd name="connsiteX1" fmla="*/ 4761186 w 4761186"/>
              <a:gd name="connsiteY1" fmla="*/ 2437744 h 4875488"/>
              <a:gd name="connsiteX2" fmla="*/ 4761186 w 4761186"/>
              <a:gd name="connsiteY2" fmla="*/ 4875488 h 4875488"/>
              <a:gd name="connsiteX3" fmla="*/ 0 w 4761186"/>
              <a:gd name="connsiteY3" fmla="*/ 4875488 h 4875488"/>
              <a:gd name="connsiteX4" fmla="*/ 0 w 4761186"/>
              <a:gd name="connsiteY4" fmla="*/ 2437744 h 4875488"/>
              <a:gd name="connsiteX5" fmla="*/ 2380593 w 4761186"/>
              <a:gd name="connsiteY5" fmla="*/ 0 h 487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1186" h="4875488">
                <a:moveTo>
                  <a:pt x="2380593" y="0"/>
                </a:moveTo>
                <a:cubicBezTo>
                  <a:pt x="3695358" y="0"/>
                  <a:pt x="4761186" y="1091415"/>
                  <a:pt x="4761186" y="2437744"/>
                </a:cubicBezTo>
                <a:lnTo>
                  <a:pt x="4761186" y="4875488"/>
                </a:lnTo>
                <a:lnTo>
                  <a:pt x="0" y="4875488"/>
                </a:lnTo>
                <a:lnTo>
                  <a:pt x="0" y="2437744"/>
                </a:lnTo>
                <a:cubicBezTo>
                  <a:pt x="0" y="1091415"/>
                  <a:pt x="1065828" y="0"/>
                  <a:pt x="2380593" y="0"/>
                </a:cubicBezTo>
                <a:close/>
              </a:path>
            </a:pathLst>
          </a:custGeom>
        </p:spPr>
      </p:pic>
      <p:sp>
        <p:nvSpPr>
          <p:cNvPr id="14" name="流程图: 延期 13"/>
          <p:cNvSpPr/>
          <p:nvPr/>
        </p:nvSpPr>
        <p:spPr>
          <a:xfrm rot="16200000">
            <a:off x="10893495" y="60554"/>
            <a:ext cx="1138980" cy="1112277"/>
          </a:xfrm>
          <a:prstGeom prst="flowChartDelay">
            <a:avLst/>
          </a:prstGeom>
          <a:noFill/>
          <a:ln w="12700"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02846" y="2884296"/>
            <a:ext cx="4664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54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41065" y="3637407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sz="1600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流程图: 延期 25"/>
          <p:cNvSpPr/>
          <p:nvPr/>
        </p:nvSpPr>
        <p:spPr>
          <a:xfrm rot="16200000">
            <a:off x="920312" y="1424151"/>
            <a:ext cx="4875487" cy="4761186"/>
          </a:xfrm>
          <a:prstGeom prst="flowChartDelay">
            <a:avLst/>
          </a:prstGeom>
          <a:noFill/>
          <a:ln w="12700"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流程图: 延期 26"/>
          <p:cNvSpPr/>
          <p:nvPr/>
        </p:nvSpPr>
        <p:spPr>
          <a:xfrm rot="16200000">
            <a:off x="757402" y="1608082"/>
            <a:ext cx="4875487" cy="4761186"/>
          </a:xfrm>
          <a:prstGeom prst="flowChartDelay">
            <a:avLst/>
          </a:prstGeom>
          <a:solidFill>
            <a:srgbClr val="5EB6E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245826" y="2259667"/>
            <a:ext cx="1395547" cy="143317"/>
            <a:chOff x="5245826" y="2259667"/>
            <a:chExt cx="1395547" cy="143317"/>
          </a:xfrm>
          <a:solidFill>
            <a:srgbClr val="5EB6E3"/>
          </a:solidFill>
        </p:grpSpPr>
        <p:cxnSp>
          <p:nvCxnSpPr>
            <p:cNvPr id="39" name="直接连接符 38"/>
            <p:cNvCxnSpPr>
              <a:stCxn id="40" idx="2"/>
            </p:cNvCxnSpPr>
            <p:nvPr/>
          </p:nvCxnSpPr>
          <p:spPr>
            <a:xfrm flipH="1" flipV="1">
              <a:off x="5245826" y="2331325"/>
              <a:ext cx="1252230" cy="1"/>
            </a:xfrm>
            <a:prstGeom prst="line">
              <a:avLst/>
            </a:prstGeom>
            <a:grpFill/>
            <a:ln>
              <a:solidFill>
                <a:srgbClr val="5EB6E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6498056" y="2259667"/>
              <a:ext cx="143317" cy="143317"/>
            </a:xfrm>
            <a:prstGeom prst="ellipse">
              <a:avLst/>
            </a:prstGeom>
            <a:grpFill/>
            <a:ln>
              <a:solidFill>
                <a:srgbClr val="5EB6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6760479" y="2020641"/>
            <a:ext cx="2872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 rot="10800000">
            <a:off x="10790057" y="5917298"/>
            <a:ext cx="1395547" cy="143317"/>
            <a:chOff x="5245826" y="2259667"/>
            <a:chExt cx="1395547" cy="143317"/>
          </a:xfrm>
          <a:solidFill>
            <a:srgbClr val="5EB6E3"/>
          </a:solidFill>
        </p:grpSpPr>
        <p:cxnSp>
          <p:nvCxnSpPr>
            <p:cNvPr id="43" name="直接连接符 42"/>
            <p:cNvCxnSpPr>
              <a:stCxn id="44" idx="2"/>
            </p:cNvCxnSpPr>
            <p:nvPr/>
          </p:nvCxnSpPr>
          <p:spPr>
            <a:xfrm flipH="1" flipV="1">
              <a:off x="5245826" y="2331325"/>
              <a:ext cx="1252230" cy="1"/>
            </a:xfrm>
            <a:prstGeom prst="line">
              <a:avLst/>
            </a:prstGeom>
            <a:grpFill/>
            <a:ln>
              <a:solidFill>
                <a:srgbClr val="5EB6E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6498056" y="2259667"/>
              <a:ext cx="143317" cy="143317"/>
            </a:xfrm>
            <a:prstGeom prst="ellipse">
              <a:avLst/>
            </a:prstGeom>
            <a:grpFill/>
            <a:ln>
              <a:solidFill>
                <a:srgbClr val="5EB6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24368" y="1707983"/>
            <a:ext cx="4761186" cy="4875488"/>
          </a:xfrm>
          <a:custGeom>
            <a:avLst/>
            <a:gdLst>
              <a:gd name="connsiteX0" fmla="*/ 2380593 w 4761186"/>
              <a:gd name="connsiteY0" fmla="*/ 0 h 4875488"/>
              <a:gd name="connsiteX1" fmla="*/ 4761186 w 4761186"/>
              <a:gd name="connsiteY1" fmla="*/ 2437744 h 4875488"/>
              <a:gd name="connsiteX2" fmla="*/ 4761186 w 4761186"/>
              <a:gd name="connsiteY2" fmla="*/ 4875488 h 4875488"/>
              <a:gd name="connsiteX3" fmla="*/ 0 w 4761186"/>
              <a:gd name="connsiteY3" fmla="*/ 4875488 h 4875488"/>
              <a:gd name="connsiteX4" fmla="*/ 0 w 4761186"/>
              <a:gd name="connsiteY4" fmla="*/ 2437744 h 4875488"/>
              <a:gd name="connsiteX5" fmla="*/ 2380593 w 4761186"/>
              <a:gd name="connsiteY5" fmla="*/ 0 h 487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1186" h="4875488">
                <a:moveTo>
                  <a:pt x="2380593" y="0"/>
                </a:moveTo>
                <a:cubicBezTo>
                  <a:pt x="3695358" y="0"/>
                  <a:pt x="4761186" y="1091415"/>
                  <a:pt x="4761186" y="2437744"/>
                </a:cubicBezTo>
                <a:lnTo>
                  <a:pt x="4761186" y="4875488"/>
                </a:lnTo>
                <a:lnTo>
                  <a:pt x="0" y="4875488"/>
                </a:lnTo>
                <a:lnTo>
                  <a:pt x="0" y="2437744"/>
                </a:lnTo>
                <a:cubicBezTo>
                  <a:pt x="0" y="1091415"/>
                  <a:pt x="1065828" y="0"/>
                  <a:pt x="2380593" y="0"/>
                </a:cubicBezTo>
                <a:close/>
              </a:path>
            </a:pathLst>
          </a:custGeom>
        </p:spPr>
      </p:pic>
      <p:sp>
        <p:nvSpPr>
          <p:cNvPr id="29" name="文本框 28"/>
          <p:cNvSpPr txBox="1"/>
          <p:nvPr/>
        </p:nvSpPr>
        <p:spPr>
          <a:xfrm>
            <a:off x="6453353" y="2879029"/>
            <a:ext cx="509230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流程图: 延期 21"/>
          <p:cNvSpPr/>
          <p:nvPr/>
        </p:nvSpPr>
        <p:spPr>
          <a:xfrm rot="16200000">
            <a:off x="4263719" y="1743126"/>
            <a:ext cx="3688358" cy="3371747"/>
          </a:xfrm>
          <a:prstGeom prst="flowChartDelay">
            <a:avLst/>
          </a:prstGeom>
          <a:noFill/>
          <a:ln w="12700"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流程图: 延期 24"/>
          <p:cNvSpPr/>
          <p:nvPr/>
        </p:nvSpPr>
        <p:spPr>
          <a:xfrm rot="16200000">
            <a:off x="362014" y="2523981"/>
            <a:ext cx="3688358" cy="3371747"/>
          </a:xfrm>
          <a:prstGeom prst="flowChartDelay">
            <a:avLst/>
          </a:prstGeom>
          <a:noFill/>
          <a:ln w="12700"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流程图: 延期 27"/>
          <p:cNvSpPr/>
          <p:nvPr/>
        </p:nvSpPr>
        <p:spPr>
          <a:xfrm rot="16200000">
            <a:off x="8165422" y="2439861"/>
            <a:ext cx="3688358" cy="3371747"/>
          </a:xfrm>
          <a:prstGeom prst="flowChartDelay">
            <a:avLst/>
          </a:prstGeom>
          <a:noFill/>
          <a:ln w="12700"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62009" y="4293908"/>
            <a:ext cx="288836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5668" y="3670264"/>
            <a:ext cx="2738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28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pic>
        <p:nvPicPr>
          <p:cNvPr id="34" name="图形 3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683351" y="2846741"/>
            <a:ext cx="652500" cy="652500"/>
          </a:xfrm>
          <a:prstGeom prst="rect">
            <a:avLst/>
          </a:prstGeom>
        </p:spPr>
      </p:pic>
      <p:pic>
        <p:nvPicPr>
          <p:cNvPr id="35" name="图形 3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84398" y="2836962"/>
            <a:ext cx="652500" cy="652500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804552" y="2175018"/>
            <a:ext cx="652500" cy="65250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4657383" y="3635769"/>
            <a:ext cx="288836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791042" y="3012125"/>
            <a:ext cx="2738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28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541622" y="4298927"/>
            <a:ext cx="288836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675281" y="3675283"/>
            <a:ext cx="2738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28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20318" y="2730242"/>
            <a:ext cx="313728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0318" y="1871854"/>
            <a:ext cx="2720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74836" y="1549530"/>
            <a:ext cx="4817164" cy="2328788"/>
          </a:xfrm>
          <a:prstGeom prst="rect">
            <a:avLst/>
          </a:prstGeom>
          <a:solidFill>
            <a:srgbClr val="DC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86362" y="2323131"/>
            <a:ext cx="3303273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186362" y="1699759"/>
            <a:ext cx="2720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86362" y="4886229"/>
            <a:ext cx="3303273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186362" y="4262857"/>
            <a:ext cx="2720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272455" y="1195758"/>
            <a:ext cx="3519179" cy="5552167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805529" y="6729740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594932" y="3913098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99390" y="3984756"/>
            <a:ext cx="8504695" cy="0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3269839" y="3913098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5529" y="4795609"/>
            <a:ext cx="492861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05084" y="4225534"/>
            <a:ext cx="3068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43076" y="4748824"/>
            <a:ext cx="492861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130177" y="4127016"/>
            <a:ext cx="3068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726105" y="1556227"/>
            <a:ext cx="10248479" cy="2036546"/>
          </a:xfrm>
          <a:custGeom>
            <a:avLst/>
            <a:gdLst>
              <a:gd name="connsiteX0" fmla="*/ 0 w 10248479"/>
              <a:gd name="connsiteY0" fmla="*/ 1018272 h 2036546"/>
              <a:gd name="connsiteX1" fmla="*/ 0 w 10248479"/>
              <a:gd name="connsiteY1" fmla="*/ 1018273 h 2036546"/>
              <a:gd name="connsiteX2" fmla="*/ 0 w 10248479"/>
              <a:gd name="connsiteY2" fmla="*/ 1018273 h 2036546"/>
              <a:gd name="connsiteX3" fmla="*/ 1018273 w 10248479"/>
              <a:gd name="connsiteY3" fmla="*/ 0 h 2036546"/>
              <a:gd name="connsiteX4" fmla="*/ 9230206 w 10248479"/>
              <a:gd name="connsiteY4" fmla="*/ 0 h 2036546"/>
              <a:gd name="connsiteX5" fmla="*/ 10248479 w 10248479"/>
              <a:gd name="connsiteY5" fmla="*/ 1018273 h 2036546"/>
              <a:gd name="connsiteX6" fmla="*/ 10248478 w 10248479"/>
              <a:gd name="connsiteY6" fmla="*/ 1018273 h 2036546"/>
              <a:gd name="connsiteX7" fmla="*/ 9230205 w 10248479"/>
              <a:gd name="connsiteY7" fmla="*/ 2036546 h 2036546"/>
              <a:gd name="connsiteX8" fmla="*/ 1018273 w 10248479"/>
              <a:gd name="connsiteY8" fmla="*/ 2036545 h 2036546"/>
              <a:gd name="connsiteX9" fmla="*/ 20688 w 10248479"/>
              <a:gd name="connsiteY9" fmla="*/ 1223490 h 2036546"/>
              <a:gd name="connsiteX10" fmla="*/ 0 w 10248479"/>
              <a:gd name="connsiteY10" fmla="*/ 1018273 h 2036546"/>
              <a:gd name="connsiteX11" fmla="*/ 20688 w 10248479"/>
              <a:gd name="connsiteY11" fmla="*/ 813056 h 2036546"/>
              <a:gd name="connsiteX12" fmla="*/ 1018273 w 10248479"/>
              <a:gd name="connsiteY12" fmla="*/ 0 h 2036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248479" h="2036546">
                <a:moveTo>
                  <a:pt x="0" y="1018272"/>
                </a:moveTo>
                <a:lnTo>
                  <a:pt x="0" y="1018273"/>
                </a:lnTo>
                <a:lnTo>
                  <a:pt x="0" y="1018273"/>
                </a:lnTo>
                <a:close/>
                <a:moveTo>
                  <a:pt x="1018273" y="0"/>
                </a:moveTo>
                <a:lnTo>
                  <a:pt x="9230206" y="0"/>
                </a:lnTo>
                <a:cubicBezTo>
                  <a:pt x="9792583" y="0"/>
                  <a:pt x="10248479" y="455896"/>
                  <a:pt x="10248479" y="1018273"/>
                </a:cubicBezTo>
                <a:lnTo>
                  <a:pt x="10248478" y="1018273"/>
                </a:lnTo>
                <a:cubicBezTo>
                  <a:pt x="10248478" y="1580650"/>
                  <a:pt x="9792582" y="2036546"/>
                  <a:pt x="9230205" y="2036546"/>
                </a:cubicBezTo>
                <a:lnTo>
                  <a:pt x="1018273" y="2036545"/>
                </a:lnTo>
                <a:cubicBezTo>
                  <a:pt x="526193" y="2036545"/>
                  <a:pt x="115638" y="1687500"/>
                  <a:pt x="20688" y="1223490"/>
                </a:cubicBezTo>
                <a:lnTo>
                  <a:pt x="0" y="1018273"/>
                </a:lnTo>
                <a:lnTo>
                  <a:pt x="20688" y="813056"/>
                </a:lnTo>
                <a:cubicBezTo>
                  <a:pt x="115638" y="349046"/>
                  <a:pt x="526193" y="0"/>
                  <a:pt x="1018273" y="0"/>
                </a:cubicBezTo>
                <a:close/>
              </a:path>
            </a:pathLst>
          </a:custGeom>
        </p:spPr>
      </p:pic>
      <p:sp>
        <p:nvSpPr>
          <p:cNvPr id="26" name="椭圆 25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0658" y="2248775"/>
            <a:ext cx="435648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9745" y="4756323"/>
            <a:ext cx="435648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36" name="图表 35"/>
          <p:cNvGraphicFramePr/>
          <p:nvPr/>
        </p:nvGraphicFramePr>
        <p:xfrm>
          <a:off x="6095999" y="1846222"/>
          <a:ext cx="5572539" cy="4123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" name="矩形: 圆角 1"/>
          <p:cNvSpPr/>
          <p:nvPr/>
        </p:nvSpPr>
        <p:spPr>
          <a:xfrm>
            <a:off x="862317" y="1525203"/>
            <a:ext cx="3620971" cy="584774"/>
          </a:xfrm>
          <a:prstGeom prst="roundRect">
            <a:avLst>
              <a:gd name="adj" fmla="val 50000"/>
            </a:avLst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97736" y="1556735"/>
            <a:ext cx="34433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 </a:t>
            </a: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881404" y="4116347"/>
            <a:ext cx="3620971" cy="584774"/>
          </a:xfrm>
          <a:prstGeom prst="roundRect">
            <a:avLst>
              <a:gd name="adj" fmla="val 50000"/>
            </a:avLst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16823" y="4147879"/>
            <a:ext cx="34433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 </a:t>
            </a: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814999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485548" y="806001"/>
            <a:ext cx="11472768" cy="21288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77001" y="753442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5967" y="210308"/>
            <a:ext cx="2787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32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87987" y="3931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85219"/>
            <a:ext cx="1422400" cy="4842933"/>
          </a:xfrm>
          <a:prstGeom prst="rect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7202" y="1385218"/>
            <a:ext cx="1107996" cy="4842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cs typeface="+mn-ea"/>
                <a:sym typeface="+mn-lt"/>
              </a:rPr>
              <a:t>PART    01</a:t>
            </a:r>
            <a:endParaRPr lang="zh-CN" alt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363149" y="752638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723153" y="824296"/>
            <a:ext cx="9649149" cy="0"/>
          </a:xfrm>
          <a:prstGeom prst="line">
            <a:avLst/>
          </a:prstGeom>
          <a:ln>
            <a:solidFill>
              <a:srgbClr val="5EB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639541" y="752638"/>
            <a:ext cx="143317" cy="143317"/>
          </a:xfrm>
          <a:prstGeom prst="ellipse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700032"/>
            <a:ext cx="12192000" cy="177846"/>
          </a:xfrm>
          <a:prstGeom prst="rect">
            <a:avLst/>
          </a:prstGeom>
          <a:solidFill>
            <a:srgbClr val="5EB6E3"/>
          </a:solidFill>
          <a:ln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02937" y="4043566"/>
            <a:ext cx="44641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点此输入内容或者复制您的内容在此，通过复制您的文本后，在此框中选择粘贴，并选择只保留文字点。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0838141" y="129721"/>
            <a:ext cx="1112278" cy="1138981"/>
          </a:xfrm>
          <a:custGeom>
            <a:avLst/>
            <a:gdLst>
              <a:gd name="connsiteX0" fmla="*/ 2380593 w 4761186"/>
              <a:gd name="connsiteY0" fmla="*/ 0 h 4875488"/>
              <a:gd name="connsiteX1" fmla="*/ 4761186 w 4761186"/>
              <a:gd name="connsiteY1" fmla="*/ 2437744 h 4875488"/>
              <a:gd name="connsiteX2" fmla="*/ 4761186 w 4761186"/>
              <a:gd name="connsiteY2" fmla="*/ 4875488 h 4875488"/>
              <a:gd name="connsiteX3" fmla="*/ 0 w 4761186"/>
              <a:gd name="connsiteY3" fmla="*/ 4875488 h 4875488"/>
              <a:gd name="connsiteX4" fmla="*/ 0 w 4761186"/>
              <a:gd name="connsiteY4" fmla="*/ 2437744 h 4875488"/>
              <a:gd name="connsiteX5" fmla="*/ 2380593 w 4761186"/>
              <a:gd name="connsiteY5" fmla="*/ 0 h 487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1186" h="4875488">
                <a:moveTo>
                  <a:pt x="2380593" y="0"/>
                </a:moveTo>
                <a:cubicBezTo>
                  <a:pt x="3695358" y="0"/>
                  <a:pt x="4761186" y="1091415"/>
                  <a:pt x="4761186" y="2437744"/>
                </a:cubicBezTo>
                <a:lnTo>
                  <a:pt x="4761186" y="4875488"/>
                </a:lnTo>
                <a:lnTo>
                  <a:pt x="0" y="4875488"/>
                </a:lnTo>
                <a:lnTo>
                  <a:pt x="0" y="2437744"/>
                </a:lnTo>
                <a:cubicBezTo>
                  <a:pt x="0" y="1091415"/>
                  <a:pt x="1065828" y="0"/>
                  <a:pt x="2380593" y="0"/>
                </a:cubicBezTo>
                <a:close/>
              </a:path>
            </a:pathLst>
          </a:custGeom>
        </p:spPr>
      </p:pic>
      <p:sp>
        <p:nvSpPr>
          <p:cNvPr id="14" name="流程图: 延期 13"/>
          <p:cNvSpPr/>
          <p:nvPr/>
        </p:nvSpPr>
        <p:spPr>
          <a:xfrm rot="16200000">
            <a:off x="10893495" y="60554"/>
            <a:ext cx="1138980" cy="1112277"/>
          </a:xfrm>
          <a:prstGeom prst="flowChartDelay">
            <a:avLst/>
          </a:prstGeom>
          <a:noFill/>
          <a:ln w="12700">
            <a:solidFill>
              <a:srgbClr val="5EB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02846" y="2884296"/>
            <a:ext cx="4664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5EB6E3"/>
                </a:solidFill>
                <a:cs typeface="+mn-ea"/>
                <a:sym typeface="+mn-lt"/>
              </a:rPr>
              <a:t>输入此处标题</a:t>
            </a:r>
            <a:endParaRPr lang="zh-CN" altLang="en-US" sz="5400" dirty="0">
              <a:solidFill>
                <a:srgbClr val="5EB6E3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41065" y="3637407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dirty="0">
                <a:solidFill>
                  <a:srgbClr val="5EB6E3"/>
                </a:solidFill>
                <a:effectLst/>
                <a:cs typeface="+mn-ea"/>
                <a:sym typeface="+mn-lt"/>
              </a:rPr>
              <a:t>Enter the title here</a:t>
            </a:r>
            <a:endParaRPr lang="en-US" altLang="zh-CN" sz="1600" b="0" i="0" dirty="0">
              <a:solidFill>
                <a:srgbClr val="5EB6E3"/>
              </a:solidFill>
              <a:effectLst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627990" y="1385218"/>
            <a:ext cx="5169266" cy="4842932"/>
          </a:xfrm>
          <a:custGeom>
            <a:avLst/>
            <a:gdLst>
              <a:gd name="connsiteX0" fmla="*/ 0 w 5169266"/>
              <a:gd name="connsiteY0" fmla="*/ 0 h 4842932"/>
              <a:gd name="connsiteX1" fmla="*/ 2584633 w 5169266"/>
              <a:gd name="connsiteY1" fmla="*/ 0 h 4842932"/>
              <a:gd name="connsiteX2" fmla="*/ 5169266 w 5169266"/>
              <a:gd name="connsiteY2" fmla="*/ 2421466 h 4842932"/>
              <a:gd name="connsiteX3" fmla="*/ 2584633 w 5169266"/>
              <a:gd name="connsiteY3" fmla="*/ 4842932 h 4842932"/>
              <a:gd name="connsiteX4" fmla="*/ 0 w 5169266"/>
              <a:gd name="connsiteY4" fmla="*/ 4842932 h 484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9266" h="4842932">
                <a:moveTo>
                  <a:pt x="0" y="0"/>
                </a:moveTo>
                <a:lnTo>
                  <a:pt x="2584633" y="0"/>
                </a:lnTo>
                <a:cubicBezTo>
                  <a:pt x="4012086" y="0"/>
                  <a:pt x="5169266" y="1084127"/>
                  <a:pt x="5169266" y="2421466"/>
                </a:cubicBezTo>
                <a:cubicBezTo>
                  <a:pt x="5169266" y="3758805"/>
                  <a:pt x="4012086" y="4842932"/>
                  <a:pt x="2584633" y="4842932"/>
                </a:cubicBezTo>
                <a:lnTo>
                  <a:pt x="0" y="4842932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fyfgrsn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3346</Words>
  <Application>WPS 演示</Application>
  <PresentationFormat>自定义</PresentationFormat>
  <Paragraphs>370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</dc:title>
  <dc:creator>第一PPT</dc:creator>
  <cp:keywords>www.1ppt.com</cp:keywords>
  <dc:description>www.1ppt.com</dc:description>
  <cp:lastModifiedBy>Administrator</cp:lastModifiedBy>
  <cp:revision>21</cp:revision>
  <dcterms:created xsi:type="dcterms:W3CDTF">2022-05-19T13:53:00Z</dcterms:created>
  <dcterms:modified xsi:type="dcterms:W3CDTF">2022-08-10T15:40:48Z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