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5"/>
  </p:notesMasterIdLst>
  <p:sldIdLst>
    <p:sldId id="256" r:id="rId4"/>
    <p:sldId id="257" r:id="rId6"/>
    <p:sldId id="258" r:id="rId7"/>
    <p:sldId id="274" r:id="rId8"/>
    <p:sldId id="265" r:id="rId9"/>
    <p:sldId id="260" r:id="rId10"/>
    <p:sldId id="307" r:id="rId11"/>
    <p:sldId id="266" r:id="rId12"/>
    <p:sldId id="267" r:id="rId13"/>
    <p:sldId id="269" r:id="rId14"/>
    <p:sldId id="308" r:id="rId15"/>
    <p:sldId id="262" r:id="rId16"/>
    <p:sldId id="264" r:id="rId17"/>
    <p:sldId id="263" r:id="rId18"/>
    <p:sldId id="309" r:id="rId19"/>
    <p:sldId id="261" r:id="rId20"/>
    <p:sldId id="270" r:id="rId21"/>
    <p:sldId id="268" r:id="rId22"/>
    <p:sldId id="275" r:id="rId23"/>
    <p:sldId id="306"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7690"/>
    <a:srgbClr val="529F9C"/>
    <a:srgbClr val="EC7580"/>
    <a:srgbClr val="E8A148"/>
    <a:srgbClr val="57768F"/>
    <a:srgbClr val="57758F"/>
    <a:srgbClr val="FFFFFF"/>
    <a:srgbClr val="F2F2F2"/>
    <a:srgbClr val="FFFEE8"/>
    <a:srgbClr val="FF3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p:scale>
          <a:sx n="75" d="100"/>
          <a:sy n="75" d="100"/>
        </p:scale>
        <p:origin x="1950" y="72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97C84D-E2E1-4D0C-92C8-F557998CBB6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155B4-F24A-437E-AF4D-847E7977BA9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5155B4-F24A-437E-AF4D-847E7977BA9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4387E9A7-8DC2-4B02-94BF-2E7C0B00D63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EE728B0-26C5-4ECB-92C4-F0C7E6B3A781}" type="slidenum">
              <a:rPr lang="zh-CN" altLang="en-US" smtClean="0"/>
            </a:fld>
            <a:endParaRPr lang="zh-CN" altLang="en-US"/>
          </a:p>
        </p:txBody>
      </p:sp>
    </p:spTree>
  </p:cSld>
  <p:clrMapOvr>
    <a:masterClrMapping/>
  </p:clrMapOvr>
  <p:transition spd="slow" advClick="0"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4" name="TextBox 5"/>
          <p:cNvSpPr txBox="1"/>
          <p:nvPr userDrawn="1"/>
        </p:nvSpPr>
        <p:spPr>
          <a:xfrm>
            <a:off x="1374304" y="6530975"/>
            <a:ext cx="1440159" cy="118430"/>
          </a:xfrm>
          <a:prstGeom prst="rect">
            <a:avLst/>
          </a:prstGeom>
          <a:noFill/>
        </p:spPr>
        <p:txBody>
          <a:bodyPr wrap="square" rtlCol="0">
            <a:spAutoFit/>
          </a:bodyPr>
          <a:lstStyle/>
          <a:p>
            <a:pPr>
              <a:lnSpc>
                <a:spcPct val="200000"/>
              </a:lnSpc>
            </a:pPr>
            <a:r>
              <a:rPr lang="zh-CN" altLang="en-US" sz="100" dirty="0">
                <a:solidFill>
                  <a:prstClr val="black"/>
                </a:solidFill>
                <a:latin typeface="微软雅黑" panose="020B0503020204020204" pitchFamily="34" charset="-122"/>
                <a:ea typeface="微软雅黑" panose="020B0503020204020204" pitchFamily="34" charset="-122"/>
                <a:hlinkClick r:id="rId2"/>
              </a:rPr>
              <a:t>节日</a:t>
            </a: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http://www.1ppt.com/jieri/</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2.png"/><Relationship Id="rId17" Type="http://schemas.openxmlformats.org/officeDocument/2006/relationships/image" Target="../media/image1.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58769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7" cstate="screen"/>
          <a:srcRect/>
          <a:stretch>
            <a:fillRect/>
          </a:stretch>
        </p:blipFill>
        <p:spPr>
          <a:xfrm flipV="1">
            <a:off x="0" y="-1"/>
            <a:ext cx="2286000" cy="1692359"/>
          </a:xfrm>
          <a:prstGeom prst="rect">
            <a:avLst/>
          </a:prstGeom>
        </p:spPr>
      </p:pic>
      <p:pic>
        <p:nvPicPr>
          <p:cNvPr id="9" name="图片 8"/>
          <p:cNvPicPr>
            <a:picLocks noChangeAspect="1"/>
          </p:cNvPicPr>
          <p:nvPr/>
        </p:nvPicPr>
        <p:blipFill rotWithShape="1">
          <a:blip r:embed="rId18" cstate="screen"/>
          <a:srcRect/>
          <a:stretch>
            <a:fillRect/>
          </a:stretch>
        </p:blipFill>
        <p:spPr>
          <a:xfrm flipH="1">
            <a:off x="9420392" y="4985239"/>
            <a:ext cx="2771608" cy="1872761"/>
          </a:xfrm>
          <a:prstGeom prst="rect">
            <a:avLst/>
          </a:prstGeom>
        </p:spPr>
      </p:pic>
      <p:sp>
        <p:nvSpPr>
          <p:cNvPr id="10" name="矩形 9"/>
          <p:cNvSpPr/>
          <p:nvPr/>
        </p:nvSpPr>
        <p:spPr>
          <a:xfrm>
            <a:off x="457200" y="393700"/>
            <a:ext cx="11328400" cy="6172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advClick="0" advTm="3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microsoft.com/office/2007/relationships/hdphoto" Target="../media/image10.wdp"/><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4" Type="http://schemas.openxmlformats.org/officeDocument/2006/relationships/notesSlide" Target="../notesSlides/notesSlide1.xml"/><Relationship Id="rId13" Type="http://schemas.openxmlformats.org/officeDocument/2006/relationships/slideLayout" Target="../slideLayouts/slideLayout1.xml"/><Relationship Id="rId12" Type="http://schemas.microsoft.com/office/2007/relationships/hdphoto" Target="../media/image14.wdp"/><Relationship Id="rId11" Type="http://schemas.openxmlformats.org/officeDocument/2006/relationships/image" Target="../media/image13.png"/><Relationship Id="rId10" Type="http://schemas.microsoft.com/office/2007/relationships/hdphoto" Target="../media/image12.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hemeOverride" Target="../theme/themeOverride5.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themeOverride" Target="../theme/themeOverride6.xml"/><Relationship Id="rId1" Type="http://schemas.openxmlformats.org/officeDocument/2006/relationships/image" Target="../media/image4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themeOverride" Target="../theme/themeOverride7.xml"/><Relationship Id="rId1" Type="http://schemas.openxmlformats.org/officeDocument/2006/relationships/image" Target="../media/image4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themeOverride" Target="../theme/themeOverride8.xml"/><Relationship Id="rId1" Type="http://schemas.openxmlformats.org/officeDocument/2006/relationships/image" Target="../media/image43.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themeOverride" Target="../theme/themeOverride9.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themeOverride" Target="../theme/themeOverride10.xml"/><Relationship Id="rId1" Type="http://schemas.openxmlformats.org/officeDocument/2006/relationships/image" Target="../media/image47.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xml"/><Relationship Id="rId5" Type="http://schemas.openxmlformats.org/officeDocument/2006/relationships/themeOverride" Target="../theme/themeOverride11.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microsoft.com/office/2007/relationships/hdphoto" Target="../media/image55.wdp"/><Relationship Id="rId7" Type="http://schemas.openxmlformats.org/officeDocument/2006/relationships/image" Target="../media/image54.png"/><Relationship Id="rId6" Type="http://schemas.microsoft.com/office/2007/relationships/hdphoto" Target="../media/image53.wdp"/><Relationship Id="rId5" Type="http://schemas.openxmlformats.org/officeDocument/2006/relationships/image" Target="../media/image52.png"/><Relationship Id="rId4" Type="http://schemas.microsoft.com/office/2007/relationships/hdphoto" Target="../media/image51.wdp"/><Relationship Id="rId3" Type="http://schemas.openxmlformats.org/officeDocument/2006/relationships/image" Target="../media/image50.png"/><Relationship Id="rId2" Type="http://schemas.microsoft.com/office/2007/relationships/hdphoto" Target="../media/image49.wdp"/><Relationship Id="rId10" Type="http://schemas.openxmlformats.org/officeDocument/2006/relationships/notesSlide" Target="../notesSlides/notesSlide19.xml"/><Relationship Id="rId1" Type="http://schemas.openxmlformats.org/officeDocument/2006/relationships/image" Target="../media/image48.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xml"/><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image" Target="../media/image11.png"/><Relationship Id="rId8" Type="http://schemas.microsoft.com/office/2007/relationships/hdphoto" Target="../media/image10.wdp"/><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4" Type="http://schemas.openxmlformats.org/officeDocument/2006/relationships/notesSlide" Target="../notesSlides/notesSlide20.xml"/><Relationship Id="rId13" Type="http://schemas.openxmlformats.org/officeDocument/2006/relationships/slideLayout" Target="../slideLayouts/slideLayout1.xml"/><Relationship Id="rId12" Type="http://schemas.microsoft.com/office/2007/relationships/hdphoto" Target="../media/image14.wdp"/><Relationship Id="rId11" Type="http://schemas.openxmlformats.org/officeDocument/2006/relationships/image" Target="../media/image13.png"/><Relationship Id="rId10" Type="http://schemas.microsoft.com/office/2007/relationships/hdphoto" Target="../media/image12.wdp"/><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themeOverride" Target="../theme/themeOverride1.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themeOverride" Target="../theme/themeOverride2.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xml"/><Relationship Id="rId5" Type="http://schemas.openxmlformats.org/officeDocument/2006/relationships/themeOverride" Target="../theme/themeOverride3.xml"/><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themeOverride" Target="../theme/themeOverride4.xml"/><Relationship Id="rId1"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rot="401841">
            <a:off x="844241" y="210114"/>
            <a:ext cx="10720667" cy="6014276"/>
          </a:xfrm>
          <a:prstGeom prst="rect">
            <a:avLst/>
          </a:prstGeom>
        </p:spPr>
      </p:pic>
      <p:pic>
        <p:nvPicPr>
          <p:cNvPr id="11" name="图片 10"/>
          <p:cNvPicPr>
            <a:picLocks noChangeAspect="1"/>
          </p:cNvPicPr>
          <p:nvPr/>
        </p:nvPicPr>
        <p:blipFill>
          <a:blip r:embed="rId2" cstate="screen"/>
          <a:srcRect/>
          <a:stretch>
            <a:fillRect/>
          </a:stretch>
        </p:blipFill>
        <p:spPr>
          <a:xfrm>
            <a:off x="7979701" y="3273899"/>
            <a:ext cx="4434374" cy="4434374"/>
          </a:xfrm>
          <a:prstGeom prst="rect">
            <a:avLst/>
          </a:prstGeom>
        </p:spPr>
      </p:pic>
      <p:pic>
        <p:nvPicPr>
          <p:cNvPr id="12" name="图片 11"/>
          <p:cNvPicPr>
            <a:picLocks noChangeAspect="1"/>
          </p:cNvPicPr>
          <p:nvPr/>
        </p:nvPicPr>
        <p:blipFill>
          <a:blip r:embed="rId3" cstate="screen"/>
          <a:srcRect/>
          <a:stretch>
            <a:fillRect/>
          </a:stretch>
        </p:blipFill>
        <p:spPr>
          <a:xfrm>
            <a:off x="-1108324" y="4083606"/>
            <a:ext cx="3913563" cy="3803983"/>
          </a:xfrm>
          <a:prstGeom prst="rect">
            <a:avLst/>
          </a:prstGeom>
        </p:spPr>
      </p:pic>
      <p:pic>
        <p:nvPicPr>
          <p:cNvPr id="14" name="图片 13"/>
          <p:cNvPicPr>
            <a:picLocks noChangeAspect="1"/>
          </p:cNvPicPr>
          <p:nvPr/>
        </p:nvPicPr>
        <p:blipFill>
          <a:blip r:embed="rId4" cstate="screen"/>
          <a:srcRect/>
          <a:stretch>
            <a:fillRect/>
          </a:stretch>
        </p:blipFill>
        <p:spPr>
          <a:xfrm>
            <a:off x="-1200843" y="-597280"/>
            <a:ext cx="4408385" cy="2489581"/>
          </a:xfrm>
          <a:prstGeom prst="rect">
            <a:avLst/>
          </a:prstGeom>
        </p:spPr>
      </p:pic>
      <p:pic>
        <p:nvPicPr>
          <p:cNvPr id="15" name="图片 14"/>
          <p:cNvPicPr>
            <a:picLocks noChangeAspect="1"/>
          </p:cNvPicPr>
          <p:nvPr/>
        </p:nvPicPr>
        <p:blipFill>
          <a:blip r:embed="rId5" cstate="screen"/>
          <a:srcRect/>
          <a:stretch>
            <a:fillRect/>
          </a:stretch>
        </p:blipFill>
        <p:spPr>
          <a:xfrm flipH="1" flipV="1">
            <a:off x="8330722" y="-670733"/>
            <a:ext cx="4802728" cy="4186002"/>
          </a:xfrm>
          <a:prstGeom prst="rect">
            <a:avLst/>
          </a:prstGeom>
        </p:spPr>
      </p:pic>
      <p:grpSp>
        <p:nvGrpSpPr>
          <p:cNvPr id="26" name="组合 25"/>
          <p:cNvGrpSpPr/>
          <p:nvPr/>
        </p:nvGrpSpPr>
        <p:grpSpPr>
          <a:xfrm rot="173649">
            <a:off x="1828758" y="1185915"/>
            <a:ext cx="6972934" cy="3869494"/>
            <a:chOff x="-6215375" y="1171873"/>
            <a:chExt cx="6972934" cy="3869494"/>
          </a:xfrm>
        </p:grpSpPr>
        <p:grpSp>
          <p:nvGrpSpPr>
            <p:cNvPr id="24" name="组合 23"/>
            <p:cNvGrpSpPr/>
            <p:nvPr/>
          </p:nvGrpSpPr>
          <p:grpSpPr>
            <a:xfrm>
              <a:off x="-6178932" y="1868547"/>
              <a:ext cx="4477328" cy="1862048"/>
              <a:chOff x="-6178932" y="1868547"/>
              <a:chExt cx="4477328" cy="1862048"/>
            </a:xfrm>
          </p:grpSpPr>
          <p:sp>
            <p:nvSpPr>
              <p:cNvPr id="5" name="文本框 4"/>
              <p:cNvSpPr txBox="1"/>
              <p:nvPr/>
            </p:nvSpPr>
            <p:spPr>
              <a:xfrm>
                <a:off x="-6178932" y="1868547"/>
                <a:ext cx="4477328" cy="1862048"/>
              </a:xfrm>
              <a:prstGeom prst="rect">
                <a:avLst/>
              </a:prstGeom>
              <a:noFill/>
            </p:spPr>
            <p:txBody>
              <a:bodyPr wrap="square" rtlCol="0">
                <a:spAutoFit/>
              </a:bodyPr>
              <a:lstStyle/>
              <a:p>
                <a:r>
                  <a:rPr lang="zh-CN" altLang="en-US" sz="11500" b="1" spc="-1500" dirty="0">
                    <a:solidFill>
                      <a:srgbClr val="FFFEE8"/>
                    </a:solidFill>
                    <a:cs typeface="+mn-ea"/>
                    <a:sym typeface="+mn-lt"/>
                  </a:rPr>
                  <a:t>致我们</a:t>
                </a:r>
                <a:endParaRPr lang="en-US" altLang="zh-CN" sz="11500" b="1" spc="-1500" dirty="0">
                  <a:solidFill>
                    <a:srgbClr val="FFFEE8"/>
                  </a:solidFill>
                  <a:cs typeface="+mn-ea"/>
                  <a:sym typeface="+mn-lt"/>
                </a:endParaRPr>
              </a:p>
            </p:txBody>
          </p:sp>
          <p:sp>
            <p:nvSpPr>
              <p:cNvPr id="3" name="文本框 2"/>
              <p:cNvSpPr txBox="1"/>
              <p:nvPr/>
            </p:nvSpPr>
            <p:spPr>
              <a:xfrm>
                <a:off x="-6040860" y="2017036"/>
                <a:ext cx="4204963" cy="1569660"/>
              </a:xfrm>
              <a:prstGeom prst="rect">
                <a:avLst/>
              </a:prstGeom>
              <a:noFill/>
            </p:spPr>
            <p:txBody>
              <a:bodyPr wrap="square" rtlCol="0">
                <a:spAutoFit/>
              </a:bodyPr>
              <a:lstStyle/>
              <a:p>
                <a:r>
                  <a:rPr lang="zh-CN" altLang="en-US" sz="9600" dirty="0">
                    <a:solidFill>
                      <a:srgbClr val="FF3967"/>
                    </a:solidFill>
                    <a:cs typeface="+mn-ea"/>
                    <a:sym typeface="+mn-lt"/>
                  </a:rPr>
                  <a:t>致我们</a:t>
                </a:r>
                <a:endParaRPr lang="en-US" altLang="zh-CN" sz="9600" dirty="0">
                  <a:solidFill>
                    <a:srgbClr val="FF3967"/>
                  </a:solidFill>
                  <a:cs typeface="+mn-ea"/>
                  <a:sym typeface="+mn-lt"/>
                </a:endParaRPr>
              </a:p>
            </p:txBody>
          </p:sp>
        </p:grpSp>
        <p:pic>
          <p:nvPicPr>
            <p:cNvPr id="20" name="图片 19"/>
            <p:cNvPicPr>
              <a:picLocks noChangeAspect="1"/>
            </p:cNvPicPr>
            <p:nvPr/>
          </p:nvPicPr>
          <p:blipFill>
            <a:blip r:embed="rId6" cstate="screen"/>
            <a:stretch>
              <a:fillRect/>
            </a:stretch>
          </p:blipFill>
          <p:spPr>
            <a:xfrm>
              <a:off x="-2319478" y="1171873"/>
              <a:ext cx="2565745" cy="2565745"/>
            </a:xfrm>
            <a:prstGeom prst="rect">
              <a:avLst/>
            </a:prstGeom>
          </p:spPr>
        </p:pic>
        <p:grpSp>
          <p:nvGrpSpPr>
            <p:cNvPr id="25" name="组合 24"/>
            <p:cNvGrpSpPr/>
            <p:nvPr/>
          </p:nvGrpSpPr>
          <p:grpSpPr>
            <a:xfrm>
              <a:off x="-6215375" y="3179319"/>
              <a:ext cx="6972934" cy="1862048"/>
              <a:chOff x="-6295340" y="4801648"/>
              <a:chExt cx="6972934" cy="1862048"/>
            </a:xfrm>
          </p:grpSpPr>
          <p:sp>
            <p:nvSpPr>
              <p:cNvPr id="23" name="文本框 22"/>
              <p:cNvSpPr txBox="1"/>
              <p:nvPr/>
            </p:nvSpPr>
            <p:spPr>
              <a:xfrm>
                <a:off x="-6295340" y="4801648"/>
                <a:ext cx="6775352" cy="1862048"/>
              </a:xfrm>
              <a:prstGeom prst="rect">
                <a:avLst/>
              </a:prstGeom>
              <a:noFill/>
            </p:spPr>
            <p:txBody>
              <a:bodyPr wrap="square">
                <a:spAutoFit/>
              </a:bodyPr>
              <a:lstStyle/>
              <a:p>
                <a:r>
                  <a:rPr lang="zh-CN" altLang="en-US" sz="11500" b="1" spc="-1500" dirty="0">
                    <a:solidFill>
                      <a:srgbClr val="FFFEE8"/>
                    </a:solidFill>
                    <a:cs typeface="+mn-ea"/>
                    <a:sym typeface="+mn-lt"/>
                  </a:rPr>
                  <a:t>可爱的老师</a:t>
                </a:r>
                <a:endParaRPr lang="zh-CN" altLang="en-US" sz="11500" b="1" spc="-1500" dirty="0">
                  <a:solidFill>
                    <a:srgbClr val="FFFEE8"/>
                  </a:solidFill>
                  <a:cs typeface="+mn-ea"/>
                  <a:sym typeface="+mn-lt"/>
                </a:endParaRPr>
              </a:p>
            </p:txBody>
          </p:sp>
          <p:sp>
            <p:nvSpPr>
              <p:cNvPr id="18" name="文本框 17"/>
              <p:cNvSpPr txBox="1"/>
              <p:nvPr/>
            </p:nvSpPr>
            <p:spPr>
              <a:xfrm>
                <a:off x="-6097758" y="4943851"/>
                <a:ext cx="6775352" cy="1569660"/>
              </a:xfrm>
              <a:prstGeom prst="rect">
                <a:avLst/>
              </a:prstGeom>
              <a:noFill/>
            </p:spPr>
            <p:txBody>
              <a:bodyPr wrap="square">
                <a:spAutoFit/>
              </a:bodyPr>
              <a:lstStyle/>
              <a:p>
                <a:r>
                  <a:rPr lang="zh-CN" altLang="en-US" sz="9600" dirty="0">
                    <a:solidFill>
                      <a:srgbClr val="FF3967"/>
                    </a:solidFill>
                    <a:cs typeface="+mn-ea"/>
                    <a:sym typeface="+mn-lt"/>
                  </a:rPr>
                  <a:t>可爱的老师</a:t>
                </a:r>
                <a:endParaRPr lang="zh-CN" altLang="en-US" sz="9600" dirty="0">
                  <a:solidFill>
                    <a:srgbClr val="FF3967"/>
                  </a:solidFill>
                  <a:cs typeface="+mn-ea"/>
                  <a:sym typeface="+mn-lt"/>
                </a:endParaRPr>
              </a:p>
            </p:txBody>
          </p:sp>
        </p:grpSp>
      </p:grpSp>
      <p:pic>
        <p:nvPicPr>
          <p:cNvPr id="28" name="图片 27"/>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20000" contrast="40000"/>
                    </a14:imgEffect>
                    <a14:imgEffect>
                      <a14:colorTemperature colorTemp="11200"/>
                    </a14:imgEffect>
                    <a14:imgEffect>
                      <a14:saturation sat="400000"/>
                    </a14:imgEffect>
                  </a14:imgLayer>
                </a14:imgProps>
              </a:ext>
            </a:extLst>
          </a:blip>
          <a:stretch>
            <a:fillRect/>
          </a:stretch>
        </p:blipFill>
        <p:spPr>
          <a:xfrm>
            <a:off x="5439162" y="1544947"/>
            <a:ext cx="851421" cy="851421"/>
          </a:xfrm>
          <a:prstGeom prst="rect">
            <a:avLst/>
          </a:prstGeom>
        </p:spPr>
      </p:pic>
      <p:pic>
        <p:nvPicPr>
          <p:cNvPr id="30" name="图片 29"/>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20000" contrast="40000"/>
                    </a14:imgEffect>
                    <a14:imgEffect>
                      <a14:colorTemperature colorTemp="11200"/>
                    </a14:imgEffect>
                    <a14:imgEffect>
                      <a14:saturation sat="400000"/>
                    </a14:imgEffect>
                  </a14:imgLayer>
                </a14:imgProps>
              </a:ext>
            </a:extLst>
          </a:blip>
          <a:stretch>
            <a:fillRect/>
          </a:stretch>
        </p:blipFill>
        <p:spPr>
          <a:xfrm flipH="1">
            <a:off x="1816912" y="3156653"/>
            <a:ext cx="546647" cy="546647"/>
          </a:xfrm>
          <a:prstGeom prst="rect">
            <a:avLst/>
          </a:prstGeom>
        </p:spPr>
      </p:pic>
      <p:pic>
        <p:nvPicPr>
          <p:cNvPr id="32" name="图片 31"/>
          <p:cNvPicPr>
            <a:picLocks noChangeAspect="1"/>
          </p:cNvPicPr>
          <p:nvPr/>
        </p:nvPicPr>
        <p:blipFill>
          <a:blip r:embed="rId11" cstate="screen">
            <a:extLst>
              <a:ext uri="{BEBA8EAE-BF5A-486C-A8C5-ECC9F3942E4B}">
                <a14:imgProps xmlns:a14="http://schemas.microsoft.com/office/drawing/2010/main">
                  <a14:imgLayer r:embed="rId12">
                    <a14:imgEffect>
                      <a14:brightnessContrast bright="-20000" contrast="40000"/>
                    </a14:imgEffect>
                    <a14:imgEffect>
                      <a14:colorTemperature colorTemp="11200"/>
                    </a14:imgEffect>
                    <a14:imgEffect>
                      <a14:saturation sat="400000"/>
                    </a14:imgEffect>
                  </a14:imgLayer>
                </a14:imgProps>
              </a:ext>
            </a:extLst>
          </a:blip>
          <a:stretch>
            <a:fillRect/>
          </a:stretch>
        </p:blipFill>
        <p:spPr>
          <a:xfrm>
            <a:off x="8038489" y="2814521"/>
            <a:ext cx="713325" cy="713325"/>
          </a:xfrm>
          <a:prstGeom prst="rect">
            <a:avLst/>
          </a:prstGeom>
        </p:spPr>
      </p:pic>
      <p:sp>
        <p:nvSpPr>
          <p:cNvPr id="2" name="文本框 1"/>
          <p:cNvSpPr txBox="1"/>
          <p:nvPr/>
        </p:nvSpPr>
        <p:spPr>
          <a:xfrm>
            <a:off x="5220970" y="6136640"/>
            <a:ext cx="2540000" cy="368300"/>
          </a:xfrm>
          <a:prstGeom prst="rect">
            <a:avLst/>
          </a:prstGeom>
          <a:noFill/>
        </p:spPr>
        <p:txBody>
          <a:bodyPr wrap="square" rtlCol="0" anchor="t">
            <a:spAutoFit/>
          </a:bodyPr>
          <a:p>
            <a:r>
              <a:rPr lang="en-US" altLang="zh-CN"/>
              <a:t>www.92ppt.net</a:t>
            </a:r>
            <a:endParaRPr lang="en-US" altLang="zh-CN"/>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1583498" y="4891998"/>
            <a:ext cx="9173633" cy="84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defTabSz="914400">
              <a:lnSpc>
                <a:spcPts val="2000"/>
              </a:lnSpc>
              <a:buClr>
                <a:srgbClr val="0070C0"/>
              </a:buClr>
              <a:defRPr/>
            </a:pPr>
            <a:r>
              <a:rPr lang="zh-CN" altLang="en-US" sz="1200" dirty="0">
                <a:solidFill>
                  <a:schemeClr val="tx1">
                    <a:lumMod val="75000"/>
                    <a:lumOff val="25000"/>
                  </a:schemeClr>
                </a:solidFill>
                <a:latin typeface="+mn-lt"/>
                <a:ea typeface="+mn-ea"/>
                <a:cs typeface="+mn-ea"/>
                <a:sym typeface="+mn-lt"/>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latin typeface="+mn-lt"/>
                <a:ea typeface="+mn-ea"/>
                <a:cs typeface="+mn-ea"/>
                <a:sym typeface="+mn-lt"/>
              </a:rPr>
              <a:t>8-14</a:t>
            </a:r>
            <a:r>
              <a:rPr lang="zh-CN" altLang="en-US" sz="1200" dirty="0">
                <a:solidFill>
                  <a:schemeClr val="tx1">
                    <a:lumMod val="75000"/>
                    <a:lumOff val="25000"/>
                  </a:schemeClr>
                </a:solidFill>
                <a:latin typeface="+mn-lt"/>
                <a:ea typeface="+mn-ea"/>
                <a:cs typeface="+mn-ea"/>
                <a:sym typeface="+mn-lt"/>
              </a:rPr>
              <a:t>号字，</a:t>
            </a:r>
            <a:r>
              <a:rPr lang="en-US" altLang="zh-CN" sz="1200" dirty="0">
                <a:solidFill>
                  <a:schemeClr val="tx1">
                    <a:lumMod val="75000"/>
                    <a:lumOff val="25000"/>
                  </a:schemeClr>
                </a:solidFill>
                <a:latin typeface="+mn-lt"/>
                <a:ea typeface="+mn-ea"/>
                <a:cs typeface="+mn-ea"/>
                <a:sym typeface="+mn-lt"/>
              </a:rPr>
              <a:t>1.3</a:t>
            </a:r>
            <a:r>
              <a:rPr lang="zh-CN" altLang="en-US" sz="1200" dirty="0">
                <a:solidFill>
                  <a:schemeClr val="tx1">
                    <a:lumMod val="75000"/>
                    <a:lumOff val="25000"/>
                  </a:schemeClr>
                </a:solidFill>
                <a:latin typeface="+mn-lt"/>
                <a:ea typeface="+mn-ea"/>
                <a:cs typeface="+mn-ea"/>
                <a:sym typeface="+mn-lt"/>
              </a:rPr>
              <a:t>倍字间距。标题数字等都可以通过点击和重新输入进行更改，顶部“开始”面板中可以对字体、字号、颜色、行距等进行修改。</a:t>
            </a:r>
            <a:endParaRPr lang="zh-CN" altLang="en-US" sz="1200" dirty="0">
              <a:solidFill>
                <a:schemeClr val="tx1">
                  <a:lumMod val="75000"/>
                  <a:lumOff val="25000"/>
                </a:schemeClr>
              </a:solidFill>
              <a:latin typeface="+mn-lt"/>
              <a:ea typeface="+mn-ea"/>
              <a:cs typeface="+mn-ea"/>
              <a:sym typeface="+mn-lt"/>
            </a:endParaRPr>
          </a:p>
          <a:p>
            <a:pPr algn="just" defTabSz="914400">
              <a:lnSpc>
                <a:spcPts val="2000"/>
              </a:lnSpc>
              <a:buClr>
                <a:srgbClr val="0070C0"/>
              </a:buClr>
              <a:defRPr/>
            </a:pPr>
            <a:endParaRPr lang="en-US" altLang="zh-CN" sz="1200" dirty="0">
              <a:solidFill>
                <a:schemeClr val="tx1">
                  <a:lumMod val="75000"/>
                  <a:lumOff val="25000"/>
                </a:schemeClr>
              </a:solidFill>
              <a:latin typeface="+mn-lt"/>
              <a:ea typeface="+mn-ea"/>
              <a:cs typeface="+mn-ea"/>
              <a:sym typeface="+mn-lt"/>
            </a:endParaRPr>
          </a:p>
        </p:txBody>
      </p:sp>
      <p:grpSp>
        <p:nvGrpSpPr>
          <p:cNvPr id="14" name="组合 13"/>
          <p:cNvGrpSpPr/>
          <p:nvPr/>
        </p:nvGrpSpPr>
        <p:grpSpPr>
          <a:xfrm>
            <a:off x="2435023" y="1600998"/>
            <a:ext cx="7321954" cy="2928979"/>
            <a:chOff x="5174254" y="3024446"/>
            <a:chExt cx="7321954" cy="2928979"/>
          </a:xfrm>
        </p:grpSpPr>
        <p:grpSp>
          <p:nvGrpSpPr>
            <p:cNvPr id="12" name="组合 11"/>
            <p:cNvGrpSpPr/>
            <p:nvPr/>
          </p:nvGrpSpPr>
          <p:grpSpPr>
            <a:xfrm>
              <a:off x="5174254" y="3024446"/>
              <a:ext cx="7321954" cy="2903280"/>
              <a:chOff x="2384981" y="1546000"/>
              <a:chExt cx="7321954" cy="2903280"/>
            </a:xfrm>
          </p:grpSpPr>
          <p:sp>
            <p:nvSpPr>
              <p:cNvPr id="2" name="矩形 1"/>
              <p:cNvSpPr/>
              <p:nvPr/>
            </p:nvSpPr>
            <p:spPr>
              <a:xfrm>
                <a:off x="4897135" y="2154370"/>
                <a:ext cx="2302562" cy="17069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梯形 2"/>
              <p:cNvSpPr/>
              <p:nvPr/>
            </p:nvSpPr>
            <p:spPr>
              <a:xfrm rot="5400000">
                <a:off x="2142968" y="1788013"/>
                <a:ext cx="2903280" cy="2419254"/>
              </a:xfrm>
              <a:prstGeom prst="trapezoid">
                <a:avLst/>
              </a:prstGeom>
              <a:solidFill>
                <a:srgbClr val="E8A1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梯形 3"/>
              <p:cNvSpPr/>
              <p:nvPr/>
            </p:nvSpPr>
            <p:spPr>
              <a:xfrm rot="16200000" flipH="1">
                <a:off x="7045668" y="1788013"/>
                <a:ext cx="2903280" cy="2419254"/>
              </a:xfrm>
              <a:prstGeom prst="trapezoid">
                <a:avLst/>
              </a:prstGeom>
              <a:solidFill>
                <a:srgbClr val="EC75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2" name="组合 21"/>
            <p:cNvGrpSpPr/>
            <p:nvPr/>
          </p:nvGrpSpPr>
          <p:grpSpPr>
            <a:xfrm>
              <a:off x="5174254" y="3050145"/>
              <a:ext cx="7321954" cy="2903280"/>
              <a:chOff x="2384981" y="1546000"/>
              <a:chExt cx="7321954" cy="2903280"/>
            </a:xfrm>
          </p:grpSpPr>
          <p:sp>
            <p:nvSpPr>
              <p:cNvPr id="23" name="矩形 22"/>
              <p:cNvSpPr/>
              <p:nvPr/>
            </p:nvSpPr>
            <p:spPr>
              <a:xfrm>
                <a:off x="4897135" y="2154370"/>
                <a:ext cx="2302562" cy="1706935"/>
              </a:xfrm>
              <a:prstGeom prst="rect">
                <a:avLst/>
              </a:prstGeom>
              <a:blipFill dpi="0" rotWithShape="1">
                <a:blip r:embed="rId1" cstate="screen"/>
                <a:srcRect/>
                <a:stretch>
                  <a:fillRect l="7000" r="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梯形 23"/>
              <p:cNvSpPr/>
              <p:nvPr/>
            </p:nvSpPr>
            <p:spPr>
              <a:xfrm rot="5400000">
                <a:off x="2142968" y="1788013"/>
                <a:ext cx="2903280" cy="2419254"/>
              </a:xfrm>
              <a:prstGeom prst="trapezoid">
                <a:avLst/>
              </a:prstGeom>
              <a:blipFill dpi="0" rotWithShape="0">
                <a:blip r:embed="rId2" cstate="screen"/>
                <a:srcRect/>
                <a:stretch>
                  <a:fillRect l="7000" t="3000" r="9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梯形 24"/>
              <p:cNvSpPr/>
              <p:nvPr/>
            </p:nvSpPr>
            <p:spPr>
              <a:xfrm rot="16200000" flipH="1">
                <a:off x="7045668" y="1788013"/>
                <a:ext cx="2903280" cy="2419254"/>
              </a:xfrm>
              <a:prstGeom prst="trapezoid">
                <a:avLst/>
              </a:prstGeom>
              <a:blipFill dpi="0" rotWithShape="0">
                <a:blip r:embed="rId3" cstate="screen"/>
                <a:srcRect/>
                <a:stretch>
                  <a:fillRect l="7000" t="16000" r="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7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rcRect/>
          <a:stretch>
            <a:fillRect/>
          </a:stretch>
        </p:blipFill>
        <p:spPr>
          <a:xfrm rot="341774">
            <a:off x="1981442" y="1060913"/>
            <a:ext cx="8807899" cy="5301231"/>
          </a:xfrm>
          <a:prstGeom prst="rect">
            <a:avLst/>
          </a:prstGeom>
        </p:spPr>
      </p:pic>
      <p:pic>
        <p:nvPicPr>
          <p:cNvPr id="5" name="图片 4"/>
          <p:cNvPicPr>
            <a:picLocks noChangeAspect="1"/>
          </p:cNvPicPr>
          <p:nvPr/>
        </p:nvPicPr>
        <p:blipFill>
          <a:blip r:embed="rId2" cstate="screen"/>
          <a:srcRect/>
          <a:stretch>
            <a:fillRect/>
          </a:stretch>
        </p:blipFill>
        <p:spPr>
          <a:xfrm flipH="1">
            <a:off x="-12" y="578263"/>
            <a:ext cx="6096012" cy="6096012"/>
          </a:xfrm>
          <a:prstGeom prst="rect">
            <a:avLst/>
          </a:prstGeom>
          <a:effectLst>
            <a:outerShdw blurRad="50800" dist="38100" dir="2700000" algn="tl" rotWithShape="0">
              <a:prstClr val="black">
                <a:alpha val="40000"/>
              </a:prstClr>
            </a:outerShdw>
          </a:effectLst>
        </p:spPr>
      </p:pic>
      <p:grpSp>
        <p:nvGrpSpPr>
          <p:cNvPr id="7" name="组合 6"/>
          <p:cNvGrpSpPr/>
          <p:nvPr/>
        </p:nvGrpSpPr>
        <p:grpSpPr>
          <a:xfrm>
            <a:off x="5974034" y="2471640"/>
            <a:ext cx="2877711" cy="2309257"/>
            <a:chOff x="528441" y="1513313"/>
            <a:chExt cx="2877711" cy="2309257"/>
          </a:xfrm>
        </p:grpSpPr>
        <p:pic>
          <p:nvPicPr>
            <p:cNvPr id="8" name="图片 7"/>
            <p:cNvPicPr>
              <a:picLocks noChangeAspect="1"/>
            </p:cNvPicPr>
            <p:nvPr/>
          </p:nvPicPr>
          <p:blipFill>
            <a:blip r:embed="rId3" cstate="screen"/>
            <a:srcRect/>
            <a:stretch>
              <a:fillRect/>
            </a:stretch>
          </p:blipFill>
          <p:spPr>
            <a:xfrm>
              <a:off x="1320798" y="1513313"/>
              <a:ext cx="1612900" cy="1612900"/>
            </a:xfrm>
            <a:prstGeom prst="rect">
              <a:avLst/>
            </a:prstGeom>
          </p:spPr>
        </p:pic>
        <p:sp>
          <p:nvSpPr>
            <p:cNvPr id="9" name="文本框 8"/>
            <p:cNvSpPr txBox="1"/>
            <p:nvPr/>
          </p:nvSpPr>
          <p:spPr>
            <a:xfrm>
              <a:off x="528441" y="2899240"/>
              <a:ext cx="2877711" cy="923330"/>
            </a:xfrm>
            <a:prstGeom prst="rect">
              <a:avLst/>
            </a:prstGeom>
            <a:noFill/>
          </p:spPr>
          <p:txBody>
            <a:bodyPr wrap="none" rtlCol="0">
              <a:spAutoFit/>
            </a:bodyPr>
            <a:lstStyle/>
            <a:p>
              <a:r>
                <a:rPr lang="zh-CN" altLang="en-US" sz="5400" b="1" spc="-150" dirty="0">
                  <a:solidFill>
                    <a:srgbClr val="FE5D4B"/>
                  </a:solidFill>
                  <a:effectLst>
                    <a:outerShdw blurRad="38100" dist="38100" dir="2700000" algn="tl">
                      <a:srgbClr val="000000">
                        <a:alpha val="43137"/>
                      </a:srgbClr>
                    </a:outerShdw>
                  </a:effectLst>
                  <a:cs typeface="+mn-ea"/>
                  <a:sym typeface="+mn-lt"/>
                </a:rPr>
                <a:t>节日影响</a:t>
              </a:r>
              <a:endParaRPr lang="zh-CN" altLang="en-US" sz="5400" b="1" spc="-150" dirty="0">
                <a:solidFill>
                  <a:srgbClr val="FE5D4B"/>
                </a:solidFill>
                <a:effectLst>
                  <a:outerShdw blurRad="38100" dist="38100" dir="2700000" algn="tl">
                    <a:srgbClr val="000000">
                      <a:alpha val="43137"/>
                    </a:srgbClr>
                  </a:outerShdw>
                </a:effectLst>
                <a:cs typeface="+mn-ea"/>
                <a:sym typeface="+mn-lt"/>
              </a:endParaRP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screen"/>
          <a:srcRect/>
          <a:stretch>
            <a:fillRect/>
          </a:stretch>
        </p:blipFill>
        <p:spPr>
          <a:xfrm>
            <a:off x="7040440" y="1577560"/>
            <a:ext cx="4460587" cy="4460587"/>
          </a:xfrm>
          <a:prstGeom prst="rect">
            <a:avLst/>
          </a:prstGeom>
        </p:spPr>
      </p:pic>
      <p:grpSp>
        <p:nvGrpSpPr>
          <p:cNvPr id="33" name="组合 32"/>
          <p:cNvGrpSpPr/>
          <p:nvPr/>
        </p:nvGrpSpPr>
        <p:grpSpPr>
          <a:xfrm>
            <a:off x="1681475" y="1573516"/>
            <a:ext cx="4975908" cy="4010652"/>
            <a:chOff x="1681475" y="1573516"/>
            <a:chExt cx="4975908" cy="4010652"/>
          </a:xfrm>
        </p:grpSpPr>
        <p:sp>
          <p:nvSpPr>
            <p:cNvPr id="12" name="ïṡ1iďé"/>
            <p:cNvSpPr txBox="1"/>
            <p:nvPr/>
          </p:nvSpPr>
          <p:spPr>
            <a:xfrm>
              <a:off x="2400321" y="1573516"/>
              <a:ext cx="3962574" cy="299721"/>
            </a:xfrm>
            <a:prstGeom prst="rect">
              <a:avLst/>
            </a:prstGeom>
            <a:noFill/>
          </p:spPr>
          <p:txBody>
            <a:bodyPr wrap="none" lIns="90000" tIns="46800" rIns="90000" bIns="46800" anchor="b" anchorCtr="0">
              <a:noAutofit/>
            </a:bodyPr>
            <a:lstStyle/>
            <a:p>
              <a:r>
                <a:rPr lang="zh-CN" altLang="en-US" sz="1600" b="1" dirty="0">
                  <a:solidFill>
                    <a:schemeClr val="tx1">
                      <a:lumMod val="75000"/>
                      <a:lumOff val="25000"/>
                    </a:schemeClr>
                  </a:solidFill>
                  <a:cs typeface="+mn-ea"/>
                  <a:sym typeface="+mn-lt"/>
                </a:rPr>
                <a:t>教师节快乐</a:t>
              </a:r>
              <a:endParaRPr lang="zh-CN" altLang="en-US" sz="1600" b="1" dirty="0">
                <a:solidFill>
                  <a:schemeClr val="tx1">
                    <a:lumMod val="75000"/>
                    <a:lumOff val="25000"/>
                  </a:schemeClr>
                </a:solidFill>
                <a:cs typeface="+mn-ea"/>
                <a:sym typeface="+mn-lt"/>
              </a:endParaRPr>
            </a:p>
          </p:txBody>
        </p:sp>
        <p:sp>
          <p:nvSpPr>
            <p:cNvPr id="13" name="îSḻïďè"/>
            <p:cNvSpPr txBox="1"/>
            <p:nvPr/>
          </p:nvSpPr>
          <p:spPr>
            <a:xfrm>
              <a:off x="2400321" y="1873237"/>
              <a:ext cx="3962574" cy="320368"/>
            </a:xfrm>
            <a:prstGeom prst="rect">
              <a:avLst/>
            </a:prstGeom>
          </p:spPr>
          <p:txBody>
            <a:bodyPr vert="horz" wrap="square" lIns="90000" tIns="46800" rIns="90000" bIns="46800" anchor="t" anchorCtr="0">
              <a:noAutofit/>
            </a:bodyPr>
            <a:lstStyle/>
            <a:p>
              <a:pPr>
                <a:lnSpc>
                  <a:spcPct val="120000"/>
                </a:lnSpc>
              </a:pPr>
              <a:r>
                <a:rPr lang="zh-CN" altLang="en-US" sz="1400" dirty="0">
                  <a:solidFill>
                    <a:schemeClr val="tx1">
                      <a:lumMod val="75000"/>
                      <a:lumOff val="25000"/>
                    </a:schemeClr>
                  </a:solidFill>
                  <a:cs typeface="+mn-ea"/>
                  <a:sym typeface="+mn-lt"/>
                </a:rPr>
                <a:t>教师节，旨在肯定教师为教育事业所做的贡献。</a:t>
              </a:r>
              <a:r>
                <a:rPr lang="en-US" altLang="zh-CN" sz="1400" dirty="0">
                  <a:solidFill>
                    <a:schemeClr val="tx1">
                      <a:lumMod val="75000"/>
                      <a:lumOff val="25000"/>
                    </a:schemeClr>
                  </a:solidFill>
                  <a:cs typeface="+mn-ea"/>
                  <a:sym typeface="+mn-lt"/>
                </a:rPr>
                <a:t>.</a:t>
              </a:r>
              <a:endParaRPr lang="en-US" altLang="zh-CN" sz="1400" dirty="0">
                <a:solidFill>
                  <a:schemeClr val="tx1">
                    <a:lumMod val="75000"/>
                    <a:lumOff val="25000"/>
                  </a:schemeClr>
                </a:solidFill>
                <a:cs typeface="+mn-ea"/>
                <a:sym typeface="+mn-lt"/>
              </a:endParaRPr>
            </a:p>
          </p:txBody>
        </p:sp>
        <p:sp>
          <p:nvSpPr>
            <p:cNvPr id="14" name="îśḷíďè"/>
            <p:cNvSpPr txBox="1"/>
            <p:nvPr/>
          </p:nvSpPr>
          <p:spPr>
            <a:xfrm>
              <a:off x="2400321" y="2690685"/>
              <a:ext cx="3962574" cy="299721"/>
            </a:xfrm>
            <a:prstGeom prst="rect">
              <a:avLst/>
            </a:prstGeom>
            <a:noFill/>
          </p:spPr>
          <p:txBody>
            <a:bodyPr wrap="none" lIns="90000" tIns="46800" rIns="90000" bIns="46800" anchor="b" anchorCtr="0">
              <a:noAutofit/>
            </a:bodyPr>
            <a:lstStyle/>
            <a:p>
              <a:r>
                <a:rPr lang="zh-CN" altLang="en-US" sz="1600" b="1" dirty="0">
                  <a:solidFill>
                    <a:schemeClr val="tx1">
                      <a:lumMod val="75000"/>
                      <a:lumOff val="25000"/>
                    </a:schemeClr>
                  </a:solidFill>
                  <a:cs typeface="+mn-ea"/>
                  <a:sym typeface="+mn-lt"/>
                </a:rPr>
                <a:t>教师节快乐</a:t>
              </a:r>
              <a:endParaRPr lang="zh-CN" altLang="en-US" sz="1600" b="1" dirty="0">
                <a:solidFill>
                  <a:schemeClr val="tx1">
                    <a:lumMod val="75000"/>
                    <a:lumOff val="25000"/>
                  </a:schemeClr>
                </a:solidFill>
                <a:cs typeface="+mn-ea"/>
                <a:sym typeface="+mn-lt"/>
              </a:endParaRPr>
            </a:p>
          </p:txBody>
        </p:sp>
        <p:sp>
          <p:nvSpPr>
            <p:cNvPr id="15" name="ïS1íḍê"/>
            <p:cNvSpPr txBox="1"/>
            <p:nvPr/>
          </p:nvSpPr>
          <p:spPr>
            <a:xfrm>
              <a:off x="2400321" y="2990406"/>
              <a:ext cx="3962574" cy="320368"/>
            </a:xfrm>
            <a:prstGeom prst="rect">
              <a:avLst/>
            </a:prstGeom>
          </p:spPr>
          <p:txBody>
            <a:bodyPr vert="horz" wrap="square" lIns="90000" tIns="46800" rIns="90000" bIns="46800" anchor="t" anchorCtr="0">
              <a:noAutofit/>
            </a:bodyPr>
            <a:lstStyle/>
            <a:p>
              <a:pPr>
                <a:lnSpc>
                  <a:spcPct val="120000"/>
                </a:lnSpc>
              </a:pPr>
              <a:r>
                <a:rPr lang="zh-CN" altLang="en-US" sz="1400" dirty="0">
                  <a:solidFill>
                    <a:schemeClr val="tx1">
                      <a:lumMod val="75000"/>
                      <a:lumOff val="25000"/>
                    </a:schemeClr>
                  </a:solidFill>
                  <a:cs typeface="+mn-ea"/>
                  <a:sym typeface="+mn-lt"/>
                </a:rPr>
                <a:t>教师节，旨在肯定教师为教育事业所做的贡献。</a:t>
              </a:r>
              <a:r>
                <a:rPr lang="en-US" altLang="zh-CN" sz="1400" dirty="0">
                  <a:solidFill>
                    <a:schemeClr val="tx1">
                      <a:lumMod val="75000"/>
                      <a:lumOff val="25000"/>
                    </a:schemeClr>
                  </a:solidFill>
                  <a:cs typeface="+mn-ea"/>
                  <a:sym typeface="+mn-lt"/>
                </a:rPr>
                <a:t>.</a:t>
              </a:r>
              <a:endParaRPr lang="en-US" altLang="zh-CN" sz="1400" dirty="0">
                <a:solidFill>
                  <a:schemeClr val="tx1">
                    <a:lumMod val="75000"/>
                    <a:lumOff val="25000"/>
                  </a:schemeClr>
                </a:solidFill>
                <a:cs typeface="+mn-ea"/>
                <a:sym typeface="+mn-lt"/>
              </a:endParaRPr>
            </a:p>
          </p:txBody>
        </p:sp>
        <p:sp>
          <p:nvSpPr>
            <p:cNvPr id="16" name="íşļíḓé"/>
            <p:cNvSpPr txBox="1"/>
            <p:nvPr/>
          </p:nvSpPr>
          <p:spPr>
            <a:xfrm>
              <a:off x="2400321" y="3807854"/>
              <a:ext cx="3962574" cy="299721"/>
            </a:xfrm>
            <a:prstGeom prst="rect">
              <a:avLst/>
            </a:prstGeom>
            <a:noFill/>
          </p:spPr>
          <p:txBody>
            <a:bodyPr wrap="none" lIns="90000" tIns="46800" rIns="90000" bIns="46800" anchor="b" anchorCtr="0">
              <a:noAutofit/>
            </a:bodyPr>
            <a:lstStyle/>
            <a:p>
              <a:r>
                <a:rPr lang="zh-CN" altLang="en-US" sz="1600" b="1" dirty="0">
                  <a:solidFill>
                    <a:schemeClr val="tx1">
                      <a:lumMod val="75000"/>
                      <a:lumOff val="25000"/>
                    </a:schemeClr>
                  </a:solidFill>
                  <a:cs typeface="+mn-ea"/>
                  <a:sym typeface="+mn-lt"/>
                </a:rPr>
                <a:t>教师节快乐</a:t>
              </a:r>
              <a:endParaRPr lang="zh-CN" altLang="en-US" sz="1600" b="1" dirty="0">
                <a:solidFill>
                  <a:schemeClr val="tx1">
                    <a:lumMod val="75000"/>
                    <a:lumOff val="25000"/>
                  </a:schemeClr>
                </a:solidFill>
                <a:cs typeface="+mn-ea"/>
                <a:sym typeface="+mn-lt"/>
              </a:endParaRPr>
            </a:p>
          </p:txBody>
        </p:sp>
        <p:sp>
          <p:nvSpPr>
            <p:cNvPr id="17" name="işḻidè"/>
            <p:cNvSpPr txBox="1"/>
            <p:nvPr/>
          </p:nvSpPr>
          <p:spPr>
            <a:xfrm>
              <a:off x="2400321" y="4107575"/>
              <a:ext cx="3962574" cy="320368"/>
            </a:xfrm>
            <a:prstGeom prst="rect">
              <a:avLst/>
            </a:prstGeom>
          </p:spPr>
          <p:txBody>
            <a:bodyPr vert="horz" wrap="square" lIns="90000" tIns="46800" rIns="90000" bIns="46800" anchor="t" anchorCtr="0">
              <a:noAutofit/>
            </a:bodyPr>
            <a:lstStyle/>
            <a:p>
              <a:pPr>
                <a:lnSpc>
                  <a:spcPct val="120000"/>
                </a:lnSpc>
              </a:pPr>
              <a:r>
                <a:rPr lang="zh-CN" altLang="en-US" sz="1400" dirty="0">
                  <a:solidFill>
                    <a:schemeClr val="tx1">
                      <a:lumMod val="75000"/>
                      <a:lumOff val="25000"/>
                    </a:schemeClr>
                  </a:solidFill>
                  <a:cs typeface="+mn-ea"/>
                  <a:sym typeface="+mn-lt"/>
                </a:rPr>
                <a:t>教师节，旨在肯定教师为教育事业所做的贡献。</a:t>
              </a:r>
              <a:r>
                <a:rPr lang="en-US" altLang="zh-CN" sz="1400" dirty="0">
                  <a:solidFill>
                    <a:schemeClr val="tx1">
                      <a:lumMod val="75000"/>
                      <a:lumOff val="25000"/>
                    </a:schemeClr>
                  </a:solidFill>
                  <a:cs typeface="+mn-ea"/>
                  <a:sym typeface="+mn-lt"/>
                </a:rPr>
                <a:t>.</a:t>
              </a:r>
              <a:endParaRPr lang="en-US" altLang="zh-CN" sz="1400" dirty="0">
                <a:solidFill>
                  <a:schemeClr val="tx1">
                    <a:lumMod val="75000"/>
                    <a:lumOff val="25000"/>
                  </a:schemeClr>
                </a:solidFill>
                <a:cs typeface="+mn-ea"/>
                <a:sym typeface="+mn-lt"/>
              </a:endParaRPr>
            </a:p>
          </p:txBody>
        </p:sp>
        <p:sp>
          <p:nvSpPr>
            <p:cNvPr id="18" name="iṡḻîḑe"/>
            <p:cNvSpPr txBox="1"/>
            <p:nvPr/>
          </p:nvSpPr>
          <p:spPr>
            <a:xfrm>
              <a:off x="2400321" y="4925024"/>
              <a:ext cx="3962574" cy="299721"/>
            </a:xfrm>
            <a:prstGeom prst="rect">
              <a:avLst/>
            </a:prstGeom>
            <a:noFill/>
          </p:spPr>
          <p:txBody>
            <a:bodyPr wrap="none" lIns="90000" tIns="46800" rIns="90000" bIns="46800" anchor="b" anchorCtr="0">
              <a:noAutofit/>
            </a:bodyPr>
            <a:lstStyle/>
            <a:p>
              <a:r>
                <a:rPr lang="zh-CN" altLang="en-US" sz="1600" b="1" dirty="0">
                  <a:solidFill>
                    <a:schemeClr val="tx1">
                      <a:lumMod val="75000"/>
                      <a:lumOff val="25000"/>
                    </a:schemeClr>
                  </a:solidFill>
                  <a:cs typeface="+mn-ea"/>
                  <a:sym typeface="+mn-lt"/>
                </a:rPr>
                <a:t>教师节快乐</a:t>
              </a:r>
              <a:endParaRPr lang="zh-CN" altLang="en-US" sz="1600" b="1" dirty="0">
                <a:solidFill>
                  <a:schemeClr val="tx1">
                    <a:lumMod val="75000"/>
                    <a:lumOff val="25000"/>
                  </a:schemeClr>
                </a:solidFill>
                <a:cs typeface="+mn-ea"/>
                <a:sym typeface="+mn-lt"/>
              </a:endParaRPr>
            </a:p>
          </p:txBody>
        </p:sp>
        <p:sp>
          <p:nvSpPr>
            <p:cNvPr id="19" name="išḻiḋe"/>
            <p:cNvSpPr txBox="1"/>
            <p:nvPr/>
          </p:nvSpPr>
          <p:spPr>
            <a:xfrm>
              <a:off x="2400321" y="5224745"/>
              <a:ext cx="3962574" cy="320368"/>
            </a:xfrm>
            <a:prstGeom prst="rect">
              <a:avLst/>
            </a:prstGeom>
          </p:spPr>
          <p:txBody>
            <a:bodyPr vert="horz" wrap="square" lIns="90000" tIns="46800" rIns="90000" bIns="46800" anchor="t" anchorCtr="0">
              <a:noAutofit/>
            </a:bodyPr>
            <a:lstStyle/>
            <a:p>
              <a:pPr>
                <a:lnSpc>
                  <a:spcPct val="120000"/>
                </a:lnSpc>
              </a:pPr>
              <a:r>
                <a:rPr lang="zh-CN" altLang="en-US" sz="1400" dirty="0">
                  <a:solidFill>
                    <a:schemeClr val="tx1">
                      <a:lumMod val="75000"/>
                      <a:lumOff val="25000"/>
                    </a:schemeClr>
                  </a:solidFill>
                  <a:cs typeface="+mn-ea"/>
                  <a:sym typeface="+mn-lt"/>
                </a:rPr>
                <a:t>教师节，旨在肯定教师为教育事业所做的贡献。</a:t>
              </a:r>
              <a:r>
                <a:rPr lang="en-US" altLang="zh-CN" sz="1400" dirty="0">
                  <a:solidFill>
                    <a:schemeClr val="tx1">
                      <a:lumMod val="75000"/>
                      <a:lumOff val="25000"/>
                    </a:schemeClr>
                  </a:solidFill>
                  <a:cs typeface="+mn-ea"/>
                  <a:sym typeface="+mn-lt"/>
                </a:rPr>
                <a:t>.</a:t>
              </a:r>
              <a:endParaRPr lang="en-US" altLang="zh-CN" sz="1400" dirty="0">
                <a:solidFill>
                  <a:schemeClr val="tx1">
                    <a:lumMod val="75000"/>
                    <a:lumOff val="25000"/>
                  </a:schemeClr>
                </a:solidFill>
                <a:cs typeface="+mn-ea"/>
                <a:sym typeface="+mn-lt"/>
              </a:endParaRPr>
            </a:p>
          </p:txBody>
        </p:sp>
        <p:cxnSp>
          <p:nvCxnSpPr>
            <p:cNvPr id="23" name="直接连接符 22"/>
            <p:cNvCxnSpPr/>
            <p:nvPr/>
          </p:nvCxnSpPr>
          <p:spPr>
            <a:xfrm>
              <a:off x="2582895" y="2395113"/>
              <a:ext cx="407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582895" y="3538113"/>
              <a:ext cx="407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582895" y="4681113"/>
              <a:ext cx="407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 name="菱形 7"/>
            <p:cNvSpPr/>
            <p:nvPr/>
          </p:nvSpPr>
          <p:spPr>
            <a:xfrm>
              <a:off x="1681475" y="1573553"/>
              <a:ext cx="718846" cy="718846"/>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bg1"/>
                  </a:solidFill>
                  <a:cs typeface="+mn-ea"/>
                  <a:sym typeface="+mn-lt"/>
                </a:rPr>
                <a:t>壹</a:t>
              </a:r>
              <a:endParaRPr lang="zh-CN" altLang="en-US" dirty="0">
                <a:cs typeface="+mn-ea"/>
                <a:sym typeface="+mn-lt"/>
              </a:endParaRPr>
            </a:p>
          </p:txBody>
        </p:sp>
        <p:sp>
          <p:nvSpPr>
            <p:cNvPr id="26" name="菱形 25"/>
            <p:cNvSpPr/>
            <p:nvPr/>
          </p:nvSpPr>
          <p:spPr>
            <a:xfrm>
              <a:off x="1681475" y="2670809"/>
              <a:ext cx="718846" cy="718846"/>
            </a:xfrm>
            <a:prstGeom prst="diamond">
              <a:avLst/>
            </a:prstGeom>
            <a:solidFill>
              <a:srgbClr val="EC75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贰</a:t>
              </a:r>
              <a:endParaRPr lang="zh-CN" altLang="en-US" dirty="0">
                <a:cs typeface="+mn-ea"/>
                <a:sym typeface="+mn-lt"/>
              </a:endParaRPr>
            </a:p>
          </p:txBody>
        </p:sp>
        <p:sp>
          <p:nvSpPr>
            <p:cNvPr id="30" name="菱形 29"/>
            <p:cNvSpPr/>
            <p:nvPr/>
          </p:nvSpPr>
          <p:spPr>
            <a:xfrm>
              <a:off x="1681475" y="3768065"/>
              <a:ext cx="718846" cy="718846"/>
            </a:xfrm>
            <a:prstGeom prst="diamond">
              <a:avLst/>
            </a:prstGeom>
            <a:solidFill>
              <a:srgbClr val="E8A1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叁</a:t>
              </a:r>
              <a:endParaRPr lang="zh-CN" altLang="en-US" dirty="0">
                <a:cs typeface="+mn-ea"/>
                <a:sym typeface="+mn-lt"/>
              </a:endParaRPr>
            </a:p>
          </p:txBody>
        </p:sp>
        <p:sp>
          <p:nvSpPr>
            <p:cNvPr id="32" name="菱形 31"/>
            <p:cNvSpPr/>
            <p:nvPr/>
          </p:nvSpPr>
          <p:spPr>
            <a:xfrm>
              <a:off x="1681475" y="4865322"/>
              <a:ext cx="718846" cy="718846"/>
            </a:xfrm>
            <a:prstGeom prst="diamond">
              <a:avLst/>
            </a:prstGeom>
            <a:solidFill>
              <a:srgbClr val="52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肆</a:t>
              </a:r>
              <a:endParaRPr lang="zh-CN" altLang="en-US" dirty="0">
                <a:cs typeface="+mn-ea"/>
                <a:sym typeface="+mn-lt"/>
              </a:endParaRP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组合 135"/>
          <p:cNvGrpSpPr/>
          <p:nvPr/>
        </p:nvGrpSpPr>
        <p:grpSpPr>
          <a:xfrm>
            <a:off x="1477292" y="3686708"/>
            <a:ext cx="1145223" cy="1148063"/>
            <a:chOff x="2263927" y="2583152"/>
            <a:chExt cx="2578870" cy="2585266"/>
          </a:xfrm>
        </p:grpSpPr>
        <p:sp>
          <p:nvSpPr>
            <p:cNvPr id="138" name="椭圆 137"/>
            <p:cNvSpPr/>
            <p:nvPr/>
          </p:nvSpPr>
          <p:spPr>
            <a:xfrm>
              <a:off x="2272254" y="2601738"/>
              <a:ext cx="2566680" cy="2566680"/>
            </a:xfrm>
            <a:prstGeom prst="ellipse">
              <a:avLst/>
            </a:prstGeom>
            <a:solidFill>
              <a:srgbClr val="E7E6E6">
                <a:lumMod val="9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39" name="不完整圆 138"/>
            <p:cNvSpPr/>
            <p:nvPr/>
          </p:nvSpPr>
          <p:spPr>
            <a:xfrm flipH="1">
              <a:off x="2263927" y="2583152"/>
              <a:ext cx="2578870" cy="2578870"/>
            </a:xfrm>
            <a:prstGeom prst="pie">
              <a:avLst>
                <a:gd name="adj1" fmla="val 8104423"/>
                <a:gd name="adj2" fmla="val 16200000"/>
              </a:avLst>
            </a:prstGeom>
            <a:solidFill>
              <a:srgbClr val="57758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140" name="组合 139"/>
            <p:cNvGrpSpPr/>
            <p:nvPr/>
          </p:nvGrpSpPr>
          <p:grpSpPr>
            <a:xfrm>
              <a:off x="2272254" y="2601738"/>
              <a:ext cx="2566680" cy="2566680"/>
              <a:chOff x="2272254" y="2601738"/>
              <a:chExt cx="2566680" cy="2566680"/>
            </a:xfrm>
          </p:grpSpPr>
          <p:cxnSp>
            <p:nvCxnSpPr>
              <p:cNvPr id="141" name="直接连接符 140"/>
              <p:cNvCxnSpPr>
                <a:stCxn id="138" idx="1"/>
                <a:endCxn id="138" idx="5"/>
              </p:cNvCxnSpPr>
              <p:nvPr/>
            </p:nvCxnSpPr>
            <p:spPr>
              <a:xfrm>
                <a:off x="2648136" y="2977620"/>
                <a:ext cx="1814916" cy="1814916"/>
              </a:xfrm>
              <a:prstGeom prst="line">
                <a:avLst/>
              </a:prstGeom>
              <a:noFill/>
              <a:ln w="57150" cap="flat" cmpd="sng" algn="ctr">
                <a:solidFill>
                  <a:sysClr val="window" lastClr="FFFFFF"/>
                </a:solidFill>
                <a:prstDash val="solid"/>
                <a:miter lim="800000"/>
              </a:ln>
              <a:effectLst/>
            </p:spPr>
          </p:cxnSp>
          <p:cxnSp>
            <p:nvCxnSpPr>
              <p:cNvPr id="142" name="直接连接符 141"/>
              <p:cNvCxnSpPr>
                <a:stCxn id="138" idx="0"/>
                <a:endCxn id="138" idx="4"/>
              </p:cNvCxnSpPr>
              <p:nvPr/>
            </p:nvCxnSpPr>
            <p:spPr>
              <a:xfrm>
                <a:off x="3555594" y="2601738"/>
                <a:ext cx="0" cy="2566680"/>
              </a:xfrm>
              <a:prstGeom prst="line">
                <a:avLst/>
              </a:prstGeom>
              <a:noFill/>
              <a:ln w="57150" cap="flat" cmpd="sng" algn="ctr">
                <a:solidFill>
                  <a:sysClr val="window" lastClr="FFFFFF"/>
                </a:solidFill>
                <a:prstDash val="solid"/>
                <a:miter lim="800000"/>
              </a:ln>
              <a:effectLst/>
            </p:spPr>
          </p:cxnSp>
          <p:cxnSp>
            <p:nvCxnSpPr>
              <p:cNvPr id="143" name="直接连接符 142"/>
              <p:cNvCxnSpPr>
                <a:stCxn id="138" idx="7"/>
                <a:endCxn id="138" idx="3"/>
              </p:cNvCxnSpPr>
              <p:nvPr/>
            </p:nvCxnSpPr>
            <p:spPr>
              <a:xfrm flipH="1">
                <a:off x="2648136" y="2977620"/>
                <a:ext cx="1814916" cy="1814916"/>
              </a:xfrm>
              <a:prstGeom prst="line">
                <a:avLst/>
              </a:prstGeom>
              <a:noFill/>
              <a:ln w="57150" cap="flat" cmpd="sng" algn="ctr">
                <a:solidFill>
                  <a:sysClr val="window" lastClr="FFFFFF"/>
                </a:solidFill>
                <a:prstDash val="solid"/>
                <a:miter lim="800000"/>
              </a:ln>
              <a:effectLst/>
            </p:spPr>
          </p:cxnSp>
          <p:cxnSp>
            <p:nvCxnSpPr>
              <p:cNvPr id="144" name="直接连接符 143"/>
              <p:cNvCxnSpPr>
                <a:stCxn id="138" idx="6"/>
                <a:endCxn id="138" idx="2"/>
              </p:cNvCxnSpPr>
              <p:nvPr/>
            </p:nvCxnSpPr>
            <p:spPr>
              <a:xfrm flipH="1">
                <a:off x="2272254" y="3885078"/>
                <a:ext cx="2566680" cy="0"/>
              </a:xfrm>
              <a:prstGeom prst="line">
                <a:avLst/>
              </a:prstGeom>
              <a:noFill/>
              <a:ln w="57150" cap="flat" cmpd="sng" algn="ctr">
                <a:solidFill>
                  <a:sysClr val="window" lastClr="FFFFFF"/>
                </a:solidFill>
                <a:prstDash val="solid"/>
                <a:miter lim="800000"/>
              </a:ln>
              <a:effectLst/>
            </p:spPr>
          </p:cxnSp>
          <p:cxnSp>
            <p:nvCxnSpPr>
              <p:cNvPr id="145" name="直接连接符 144"/>
              <p:cNvCxnSpPr/>
              <p:nvPr/>
            </p:nvCxnSpPr>
            <p:spPr>
              <a:xfrm flipH="1">
                <a:off x="2378833" y="3411135"/>
                <a:ext cx="2349059" cy="956802"/>
              </a:xfrm>
              <a:prstGeom prst="line">
                <a:avLst/>
              </a:prstGeom>
              <a:noFill/>
              <a:ln w="57150" cap="flat" cmpd="sng" algn="ctr">
                <a:solidFill>
                  <a:sysClr val="window" lastClr="FFFFFF"/>
                </a:solidFill>
                <a:prstDash val="solid"/>
                <a:miter lim="800000"/>
              </a:ln>
              <a:effectLst/>
            </p:spPr>
          </p:cxnSp>
          <p:cxnSp>
            <p:nvCxnSpPr>
              <p:cNvPr id="146" name="直接连接符 145"/>
              <p:cNvCxnSpPr/>
              <p:nvPr/>
            </p:nvCxnSpPr>
            <p:spPr>
              <a:xfrm flipH="1" flipV="1">
                <a:off x="2378833" y="3411166"/>
                <a:ext cx="2349059" cy="981694"/>
              </a:xfrm>
              <a:prstGeom prst="line">
                <a:avLst/>
              </a:prstGeom>
              <a:noFill/>
              <a:ln w="57150" cap="flat" cmpd="sng" algn="ctr">
                <a:solidFill>
                  <a:sysClr val="window" lastClr="FFFFFF"/>
                </a:solidFill>
                <a:prstDash val="solid"/>
                <a:miter lim="800000"/>
              </a:ln>
              <a:effectLst/>
            </p:spPr>
          </p:cxnSp>
          <p:cxnSp>
            <p:nvCxnSpPr>
              <p:cNvPr id="147" name="直接连接符 146"/>
              <p:cNvCxnSpPr/>
              <p:nvPr/>
            </p:nvCxnSpPr>
            <p:spPr>
              <a:xfrm flipH="1" flipV="1">
                <a:off x="3066357" y="2660094"/>
                <a:ext cx="977741" cy="2424986"/>
              </a:xfrm>
              <a:prstGeom prst="line">
                <a:avLst/>
              </a:prstGeom>
              <a:noFill/>
              <a:ln w="57150" cap="flat" cmpd="sng" algn="ctr">
                <a:solidFill>
                  <a:sysClr val="window" lastClr="FFFFFF"/>
                </a:solidFill>
                <a:prstDash val="solid"/>
                <a:miter lim="800000"/>
              </a:ln>
              <a:effectLst/>
            </p:spPr>
          </p:cxnSp>
          <p:cxnSp>
            <p:nvCxnSpPr>
              <p:cNvPr id="148" name="直接连接符 147"/>
              <p:cNvCxnSpPr/>
              <p:nvPr/>
            </p:nvCxnSpPr>
            <p:spPr>
              <a:xfrm flipH="1">
                <a:off x="3066357" y="2711794"/>
                <a:ext cx="958598" cy="2372613"/>
              </a:xfrm>
              <a:prstGeom prst="line">
                <a:avLst/>
              </a:prstGeom>
              <a:noFill/>
              <a:ln w="57150" cap="flat" cmpd="sng" algn="ctr">
                <a:solidFill>
                  <a:sysClr val="window" lastClr="FFFFFF"/>
                </a:solidFill>
                <a:prstDash val="solid"/>
                <a:miter lim="800000"/>
              </a:ln>
              <a:effectLst/>
            </p:spPr>
          </p:cxnSp>
          <p:sp>
            <p:nvSpPr>
              <p:cNvPr id="149" name="椭圆 148"/>
              <p:cNvSpPr/>
              <p:nvPr/>
            </p:nvSpPr>
            <p:spPr>
              <a:xfrm>
                <a:off x="2646379" y="2967152"/>
                <a:ext cx="1835854" cy="1835854"/>
              </a:xfrm>
              <a:prstGeom prst="ellipse">
                <a:avLst/>
              </a:prstGeom>
              <a:solidFill>
                <a:srgbClr val="F2F2F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50" name="圆: 空心 149"/>
              <p:cNvSpPr/>
              <p:nvPr/>
            </p:nvSpPr>
            <p:spPr>
              <a:xfrm>
                <a:off x="2434016" y="2763500"/>
                <a:ext cx="2243156" cy="2243156"/>
              </a:xfrm>
              <a:prstGeom prst="donut">
                <a:avLst>
                  <a:gd name="adj" fmla="val 13585"/>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151" name="组合 150"/>
          <p:cNvGrpSpPr/>
          <p:nvPr/>
        </p:nvGrpSpPr>
        <p:grpSpPr>
          <a:xfrm>
            <a:off x="3304651" y="3649401"/>
            <a:ext cx="1145223" cy="1148063"/>
            <a:chOff x="2263927" y="2583152"/>
            <a:chExt cx="2578870" cy="2585266"/>
          </a:xfrm>
        </p:grpSpPr>
        <p:sp>
          <p:nvSpPr>
            <p:cNvPr id="152" name="椭圆 151"/>
            <p:cNvSpPr/>
            <p:nvPr/>
          </p:nvSpPr>
          <p:spPr>
            <a:xfrm>
              <a:off x="2272254" y="2601738"/>
              <a:ext cx="2566680" cy="2566680"/>
            </a:xfrm>
            <a:prstGeom prst="ellipse">
              <a:avLst/>
            </a:prstGeom>
            <a:solidFill>
              <a:srgbClr val="E7E6E6">
                <a:lumMod val="9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53" name="不完整圆 152"/>
            <p:cNvSpPr/>
            <p:nvPr/>
          </p:nvSpPr>
          <p:spPr>
            <a:xfrm flipH="1">
              <a:off x="2263927" y="2583152"/>
              <a:ext cx="2578870" cy="2578870"/>
            </a:xfrm>
            <a:prstGeom prst="pie">
              <a:avLst>
                <a:gd name="adj1" fmla="val 4175783"/>
                <a:gd name="adj2" fmla="val 16200000"/>
              </a:avLst>
            </a:prstGeom>
            <a:solidFill>
              <a:srgbClr val="EC758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154" name="组合 153"/>
            <p:cNvGrpSpPr/>
            <p:nvPr/>
          </p:nvGrpSpPr>
          <p:grpSpPr>
            <a:xfrm>
              <a:off x="2272254" y="2601738"/>
              <a:ext cx="2566680" cy="2566680"/>
              <a:chOff x="2272254" y="2601738"/>
              <a:chExt cx="2566680" cy="2566680"/>
            </a:xfrm>
          </p:grpSpPr>
          <p:cxnSp>
            <p:nvCxnSpPr>
              <p:cNvPr id="155" name="直接连接符 154"/>
              <p:cNvCxnSpPr>
                <a:stCxn id="152" idx="1"/>
                <a:endCxn id="152" idx="5"/>
              </p:cNvCxnSpPr>
              <p:nvPr/>
            </p:nvCxnSpPr>
            <p:spPr>
              <a:xfrm>
                <a:off x="2648136" y="2977620"/>
                <a:ext cx="1814916" cy="1814916"/>
              </a:xfrm>
              <a:prstGeom prst="line">
                <a:avLst/>
              </a:prstGeom>
              <a:noFill/>
              <a:ln w="57150" cap="flat" cmpd="sng" algn="ctr">
                <a:solidFill>
                  <a:sysClr val="window" lastClr="FFFFFF"/>
                </a:solidFill>
                <a:prstDash val="solid"/>
                <a:miter lim="800000"/>
              </a:ln>
              <a:effectLst/>
            </p:spPr>
          </p:cxnSp>
          <p:cxnSp>
            <p:nvCxnSpPr>
              <p:cNvPr id="156" name="直接连接符 155"/>
              <p:cNvCxnSpPr>
                <a:stCxn id="152" idx="0"/>
                <a:endCxn id="152" idx="4"/>
              </p:cNvCxnSpPr>
              <p:nvPr/>
            </p:nvCxnSpPr>
            <p:spPr>
              <a:xfrm>
                <a:off x="3555594" y="2601738"/>
                <a:ext cx="0" cy="2566680"/>
              </a:xfrm>
              <a:prstGeom prst="line">
                <a:avLst/>
              </a:prstGeom>
              <a:noFill/>
              <a:ln w="57150" cap="flat" cmpd="sng" algn="ctr">
                <a:solidFill>
                  <a:sysClr val="window" lastClr="FFFFFF"/>
                </a:solidFill>
                <a:prstDash val="solid"/>
                <a:miter lim="800000"/>
              </a:ln>
              <a:effectLst/>
            </p:spPr>
          </p:cxnSp>
          <p:cxnSp>
            <p:nvCxnSpPr>
              <p:cNvPr id="157" name="直接连接符 156"/>
              <p:cNvCxnSpPr>
                <a:stCxn id="152" idx="7"/>
                <a:endCxn id="152" idx="3"/>
              </p:cNvCxnSpPr>
              <p:nvPr/>
            </p:nvCxnSpPr>
            <p:spPr>
              <a:xfrm flipH="1">
                <a:off x="2648136" y="2977620"/>
                <a:ext cx="1814916" cy="1814916"/>
              </a:xfrm>
              <a:prstGeom prst="line">
                <a:avLst/>
              </a:prstGeom>
              <a:noFill/>
              <a:ln w="57150" cap="flat" cmpd="sng" algn="ctr">
                <a:solidFill>
                  <a:sysClr val="window" lastClr="FFFFFF"/>
                </a:solidFill>
                <a:prstDash val="solid"/>
                <a:miter lim="800000"/>
              </a:ln>
              <a:effectLst/>
            </p:spPr>
          </p:cxnSp>
          <p:cxnSp>
            <p:nvCxnSpPr>
              <p:cNvPr id="158" name="直接连接符 157"/>
              <p:cNvCxnSpPr>
                <a:stCxn id="152" idx="6"/>
                <a:endCxn id="152" idx="2"/>
              </p:cNvCxnSpPr>
              <p:nvPr/>
            </p:nvCxnSpPr>
            <p:spPr>
              <a:xfrm flipH="1">
                <a:off x="2272254" y="3885078"/>
                <a:ext cx="2566680" cy="0"/>
              </a:xfrm>
              <a:prstGeom prst="line">
                <a:avLst/>
              </a:prstGeom>
              <a:noFill/>
              <a:ln w="57150" cap="flat" cmpd="sng" algn="ctr">
                <a:solidFill>
                  <a:sysClr val="window" lastClr="FFFFFF"/>
                </a:solidFill>
                <a:prstDash val="solid"/>
                <a:miter lim="800000"/>
              </a:ln>
              <a:effectLst/>
            </p:spPr>
          </p:cxnSp>
          <p:cxnSp>
            <p:nvCxnSpPr>
              <p:cNvPr id="159" name="直接连接符 158"/>
              <p:cNvCxnSpPr/>
              <p:nvPr/>
            </p:nvCxnSpPr>
            <p:spPr>
              <a:xfrm flipH="1">
                <a:off x="2378833" y="3411135"/>
                <a:ext cx="2349059" cy="956802"/>
              </a:xfrm>
              <a:prstGeom prst="line">
                <a:avLst/>
              </a:prstGeom>
              <a:noFill/>
              <a:ln w="57150" cap="flat" cmpd="sng" algn="ctr">
                <a:solidFill>
                  <a:sysClr val="window" lastClr="FFFFFF"/>
                </a:solidFill>
                <a:prstDash val="solid"/>
                <a:miter lim="800000"/>
              </a:ln>
              <a:effectLst/>
            </p:spPr>
          </p:cxnSp>
          <p:cxnSp>
            <p:nvCxnSpPr>
              <p:cNvPr id="160" name="直接连接符 159"/>
              <p:cNvCxnSpPr/>
              <p:nvPr/>
            </p:nvCxnSpPr>
            <p:spPr>
              <a:xfrm flipH="1" flipV="1">
                <a:off x="2378833" y="3411166"/>
                <a:ext cx="2349059" cy="981694"/>
              </a:xfrm>
              <a:prstGeom prst="line">
                <a:avLst/>
              </a:prstGeom>
              <a:noFill/>
              <a:ln w="57150" cap="flat" cmpd="sng" algn="ctr">
                <a:solidFill>
                  <a:sysClr val="window" lastClr="FFFFFF"/>
                </a:solidFill>
                <a:prstDash val="solid"/>
                <a:miter lim="800000"/>
              </a:ln>
              <a:effectLst/>
            </p:spPr>
          </p:cxnSp>
          <p:cxnSp>
            <p:nvCxnSpPr>
              <p:cNvPr id="161" name="直接连接符 160"/>
              <p:cNvCxnSpPr/>
              <p:nvPr/>
            </p:nvCxnSpPr>
            <p:spPr>
              <a:xfrm flipH="1" flipV="1">
                <a:off x="3066357" y="2660094"/>
                <a:ext cx="977741" cy="2424986"/>
              </a:xfrm>
              <a:prstGeom prst="line">
                <a:avLst/>
              </a:prstGeom>
              <a:noFill/>
              <a:ln w="57150" cap="flat" cmpd="sng" algn="ctr">
                <a:solidFill>
                  <a:sysClr val="window" lastClr="FFFFFF"/>
                </a:solidFill>
                <a:prstDash val="solid"/>
                <a:miter lim="800000"/>
              </a:ln>
              <a:effectLst/>
            </p:spPr>
          </p:cxnSp>
          <p:cxnSp>
            <p:nvCxnSpPr>
              <p:cNvPr id="162" name="直接连接符 161"/>
              <p:cNvCxnSpPr/>
              <p:nvPr/>
            </p:nvCxnSpPr>
            <p:spPr>
              <a:xfrm flipH="1">
                <a:off x="3066357" y="2711794"/>
                <a:ext cx="958598" cy="2372613"/>
              </a:xfrm>
              <a:prstGeom prst="line">
                <a:avLst/>
              </a:prstGeom>
              <a:noFill/>
              <a:ln w="57150" cap="flat" cmpd="sng" algn="ctr">
                <a:solidFill>
                  <a:sysClr val="window" lastClr="FFFFFF"/>
                </a:solidFill>
                <a:prstDash val="solid"/>
                <a:miter lim="800000"/>
              </a:ln>
              <a:effectLst/>
            </p:spPr>
          </p:cxnSp>
          <p:sp>
            <p:nvSpPr>
              <p:cNvPr id="163" name="椭圆 162"/>
              <p:cNvSpPr/>
              <p:nvPr/>
            </p:nvSpPr>
            <p:spPr>
              <a:xfrm>
                <a:off x="2646379" y="2967152"/>
                <a:ext cx="1835854" cy="1835854"/>
              </a:xfrm>
              <a:prstGeom prst="ellipse">
                <a:avLst/>
              </a:prstGeom>
              <a:solidFill>
                <a:srgbClr val="F2F2F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4" name="圆: 空心 163"/>
              <p:cNvSpPr/>
              <p:nvPr/>
            </p:nvSpPr>
            <p:spPr>
              <a:xfrm>
                <a:off x="2434016" y="2763500"/>
                <a:ext cx="2243156" cy="2243156"/>
              </a:xfrm>
              <a:prstGeom prst="donut">
                <a:avLst>
                  <a:gd name="adj" fmla="val 13585"/>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165" name="组合 164"/>
          <p:cNvGrpSpPr/>
          <p:nvPr/>
        </p:nvGrpSpPr>
        <p:grpSpPr>
          <a:xfrm>
            <a:off x="5217422" y="3646561"/>
            <a:ext cx="1145223" cy="1148063"/>
            <a:chOff x="2263927" y="2583152"/>
            <a:chExt cx="2578870" cy="2585266"/>
          </a:xfrm>
        </p:grpSpPr>
        <p:sp>
          <p:nvSpPr>
            <p:cNvPr id="166" name="椭圆 165"/>
            <p:cNvSpPr/>
            <p:nvPr/>
          </p:nvSpPr>
          <p:spPr>
            <a:xfrm>
              <a:off x="2272254" y="2601738"/>
              <a:ext cx="2566680" cy="2566680"/>
            </a:xfrm>
            <a:prstGeom prst="ellipse">
              <a:avLst/>
            </a:prstGeom>
            <a:solidFill>
              <a:srgbClr val="E7E6E6">
                <a:lumMod val="9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67" name="不完整圆 166"/>
            <p:cNvSpPr/>
            <p:nvPr/>
          </p:nvSpPr>
          <p:spPr>
            <a:xfrm flipH="1">
              <a:off x="2263927" y="2583152"/>
              <a:ext cx="2578870" cy="2578870"/>
            </a:xfrm>
            <a:prstGeom prst="pie">
              <a:avLst>
                <a:gd name="adj1" fmla="val 2679897"/>
                <a:gd name="adj2" fmla="val 16200000"/>
              </a:avLst>
            </a:prstGeom>
            <a:solidFill>
              <a:srgbClr val="E8A14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nvGrpSpPr>
            <p:cNvPr id="168" name="组合 167"/>
            <p:cNvGrpSpPr/>
            <p:nvPr/>
          </p:nvGrpSpPr>
          <p:grpSpPr>
            <a:xfrm>
              <a:off x="2272254" y="2601738"/>
              <a:ext cx="2566680" cy="2566680"/>
              <a:chOff x="2272254" y="2601738"/>
              <a:chExt cx="2566680" cy="2566680"/>
            </a:xfrm>
          </p:grpSpPr>
          <p:cxnSp>
            <p:nvCxnSpPr>
              <p:cNvPr id="169" name="直接连接符 168"/>
              <p:cNvCxnSpPr>
                <a:stCxn id="166" idx="1"/>
                <a:endCxn id="166" idx="5"/>
              </p:cNvCxnSpPr>
              <p:nvPr/>
            </p:nvCxnSpPr>
            <p:spPr>
              <a:xfrm>
                <a:off x="2648136" y="2977620"/>
                <a:ext cx="1814916" cy="1814916"/>
              </a:xfrm>
              <a:prstGeom prst="line">
                <a:avLst/>
              </a:prstGeom>
              <a:noFill/>
              <a:ln w="57150" cap="flat" cmpd="sng" algn="ctr">
                <a:solidFill>
                  <a:sysClr val="window" lastClr="FFFFFF"/>
                </a:solidFill>
                <a:prstDash val="solid"/>
                <a:miter lim="800000"/>
              </a:ln>
              <a:effectLst/>
            </p:spPr>
          </p:cxnSp>
          <p:cxnSp>
            <p:nvCxnSpPr>
              <p:cNvPr id="170" name="直接连接符 169"/>
              <p:cNvCxnSpPr>
                <a:stCxn id="166" idx="0"/>
                <a:endCxn id="166" idx="4"/>
              </p:cNvCxnSpPr>
              <p:nvPr/>
            </p:nvCxnSpPr>
            <p:spPr>
              <a:xfrm>
                <a:off x="3555594" y="2601738"/>
                <a:ext cx="0" cy="2566680"/>
              </a:xfrm>
              <a:prstGeom prst="line">
                <a:avLst/>
              </a:prstGeom>
              <a:noFill/>
              <a:ln w="57150" cap="flat" cmpd="sng" algn="ctr">
                <a:solidFill>
                  <a:sysClr val="window" lastClr="FFFFFF"/>
                </a:solidFill>
                <a:prstDash val="solid"/>
                <a:miter lim="800000"/>
              </a:ln>
              <a:effectLst/>
            </p:spPr>
          </p:cxnSp>
          <p:cxnSp>
            <p:nvCxnSpPr>
              <p:cNvPr id="171" name="直接连接符 170"/>
              <p:cNvCxnSpPr>
                <a:stCxn id="166" idx="7"/>
                <a:endCxn id="166" idx="3"/>
              </p:cNvCxnSpPr>
              <p:nvPr/>
            </p:nvCxnSpPr>
            <p:spPr>
              <a:xfrm flipH="1">
                <a:off x="2648136" y="2977620"/>
                <a:ext cx="1814916" cy="1814916"/>
              </a:xfrm>
              <a:prstGeom prst="line">
                <a:avLst/>
              </a:prstGeom>
              <a:noFill/>
              <a:ln w="57150" cap="flat" cmpd="sng" algn="ctr">
                <a:solidFill>
                  <a:sysClr val="window" lastClr="FFFFFF"/>
                </a:solidFill>
                <a:prstDash val="solid"/>
                <a:miter lim="800000"/>
              </a:ln>
              <a:effectLst/>
            </p:spPr>
          </p:cxnSp>
          <p:cxnSp>
            <p:nvCxnSpPr>
              <p:cNvPr id="172" name="直接连接符 171"/>
              <p:cNvCxnSpPr>
                <a:stCxn id="166" idx="6"/>
                <a:endCxn id="166" idx="2"/>
              </p:cNvCxnSpPr>
              <p:nvPr/>
            </p:nvCxnSpPr>
            <p:spPr>
              <a:xfrm flipH="1">
                <a:off x="2272254" y="3885078"/>
                <a:ext cx="2566680" cy="0"/>
              </a:xfrm>
              <a:prstGeom prst="line">
                <a:avLst/>
              </a:prstGeom>
              <a:noFill/>
              <a:ln w="57150" cap="flat" cmpd="sng" algn="ctr">
                <a:solidFill>
                  <a:sysClr val="window" lastClr="FFFFFF"/>
                </a:solidFill>
                <a:prstDash val="solid"/>
                <a:miter lim="800000"/>
              </a:ln>
              <a:effectLst/>
            </p:spPr>
          </p:cxnSp>
          <p:cxnSp>
            <p:nvCxnSpPr>
              <p:cNvPr id="173" name="直接连接符 172"/>
              <p:cNvCxnSpPr/>
              <p:nvPr/>
            </p:nvCxnSpPr>
            <p:spPr>
              <a:xfrm flipH="1">
                <a:off x="2378833" y="3411135"/>
                <a:ext cx="2349059" cy="956802"/>
              </a:xfrm>
              <a:prstGeom prst="line">
                <a:avLst/>
              </a:prstGeom>
              <a:noFill/>
              <a:ln w="57150" cap="flat" cmpd="sng" algn="ctr">
                <a:solidFill>
                  <a:sysClr val="window" lastClr="FFFFFF"/>
                </a:solidFill>
                <a:prstDash val="solid"/>
                <a:miter lim="800000"/>
              </a:ln>
              <a:effectLst/>
            </p:spPr>
          </p:cxnSp>
          <p:cxnSp>
            <p:nvCxnSpPr>
              <p:cNvPr id="174" name="直接连接符 173"/>
              <p:cNvCxnSpPr/>
              <p:nvPr/>
            </p:nvCxnSpPr>
            <p:spPr>
              <a:xfrm flipH="1" flipV="1">
                <a:off x="2378833" y="3411166"/>
                <a:ext cx="2349059" cy="981694"/>
              </a:xfrm>
              <a:prstGeom prst="line">
                <a:avLst/>
              </a:prstGeom>
              <a:noFill/>
              <a:ln w="57150" cap="flat" cmpd="sng" algn="ctr">
                <a:solidFill>
                  <a:sysClr val="window" lastClr="FFFFFF"/>
                </a:solidFill>
                <a:prstDash val="solid"/>
                <a:miter lim="800000"/>
              </a:ln>
              <a:effectLst/>
            </p:spPr>
          </p:cxnSp>
          <p:cxnSp>
            <p:nvCxnSpPr>
              <p:cNvPr id="175" name="直接连接符 174"/>
              <p:cNvCxnSpPr/>
              <p:nvPr/>
            </p:nvCxnSpPr>
            <p:spPr>
              <a:xfrm flipH="1" flipV="1">
                <a:off x="3066357" y="2660094"/>
                <a:ext cx="977741" cy="2424986"/>
              </a:xfrm>
              <a:prstGeom prst="line">
                <a:avLst/>
              </a:prstGeom>
              <a:noFill/>
              <a:ln w="57150" cap="flat" cmpd="sng" algn="ctr">
                <a:solidFill>
                  <a:sysClr val="window" lastClr="FFFFFF"/>
                </a:solidFill>
                <a:prstDash val="solid"/>
                <a:miter lim="800000"/>
              </a:ln>
              <a:effectLst/>
            </p:spPr>
          </p:cxnSp>
          <p:cxnSp>
            <p:nvCxnSpPr>
              <p:cNvPr id="176" name="直接连接符 175"/>
              <p:cNvCxnSpPr/>
              <p:nvPr/>
            </p:nvCxnSpPr>
            <p:spPr>
              <a:xfrm flipH="1">
                <a:off x="3066357" y="2711794"/>
                <a:ext cx="958598" cy="2372613"/>
              </a:xfrm>
              <a:prstGeom prst="line">
                <a:avLst/>
              </a:prstGeom>
              <a:noFill/>
              <a:ln w="57150" cap="flat" cmpd="sng" algn="ctr">
                <a:solidFill>
                  <a:sysClr val="window" lastClr="FFFFFF"/>
                </a:solidFill>
                <a:prstDash val="solid"/>
                <a:miter lim="800000"/>
              </a:ln>
              <a:effectLst/>
            </p:spPr>
          </p:cxnSp>
          <p:sp>
            <p:nvSpPr>
              <p:cNvPr id="177" name="椭圆 176"/>
              <p:cNvSpPr/>
              <p:nvPr/>
            </p:nvSpPr>
            <p:spPr>
              <a:xfrm>
                <a:off x="2646379" y="2967152"/>
                <a:ext cx="1835854" cy="1835854"/>
              </a:xfrm>
              <a:prstGeom prst="ellipse">
                <a:avLst/>
              </a:prstGeom>
              <a:solidFill>
                <a:srgbClr val="F2F2F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78" name="圆: 空心 177"/>
              <p:cNvSpPr/>
              <p:nvPr/>
            </p:nvSpPr>
            <p:spPr>
              <a:xfrm>
                <a:off x="2434016" y="2763500"/>
                <a:ext cx="2243156" cy="2243156"/>
              </a:xfrm>
              <a:prstGeom prst="donut">
                <a:avLst>
                  <a:gd name="adj" fmla="val 13585"/>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grpSp>
        <p:nvGrpSpPr>
          <p:cNvPr id="2" name="组合 1"/>
          <p:cNvGrpSpPr/>
          <p:nvPr/>
        </p:nvGrpSpPr>
        <p:grpSpPr>
          <a:xfrm>
            <a:off x="1640347" y="1667940"/>
            <a:ext cx="4894398" cy="1460906"/>
            <a:chOff x="937749" y="4927478"/>
            <a:chExt cx="4894398" cy="1460906"/>
          </a:xfrm>
        </p:grpSpPr>
        <p:sp>
          <p:nvSpPr>
            <p:cNvPr id="3" name="矩形 2"/>
            <p:cNvSpPr/>
            <p:nvPr/>
          </p:nvSpPr>
          <p:spPr>
            <a:xfrm>
              <a:off x="937749" y="5369002"/>
              <a:ext cx="4894398" cy="1019382"/>
            </a:xfrm>
            <a:prstGeom prst="rect">
              <a:avLst/>
            </a:prstGeom>
            <a:noFill/>
          </p:spPr>
          <p:txBody>
            <a:bodyPr wrap="square" rtlCol="0">
              <a:spAutoFit/>
            </a:bodyPr>
            <a:lstStyle/>
            <a:p>
              <a:pPr>
                <a:lnSpc>
                  <a:spcPct val="150000"/>
                </a:lnSpc>
              </a:pPr>
              <a:r>
                <a:rPr lang="zh-CN" altLang="en-US" sz="1400" dirty="0">
                  <a:solidFill>
                    <a:schemeClr val="bg2">
                      <a:lumMod val="25000"/>
                    </a:schemeClr>
                  </a:solidFill>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zh-CN" altLang="en-US" sz="1400" dirty="0">
                <a:solidFill>
                  <a:schemeClr val="bg2">
                    <a:lumMod val="25000"/>
                  </a:schemeClr>
                </a:solidFill>
                <a:cs typeface="+mn-ea"/>
                <a:sym typeface="+mn-lt"/>
              </a:endParaRPr>
            </a:p>
          </p:txBody>
        </p:sp>
        <p:sp>
          <p:nvSpPr>
            <p:cNvPr id="4" name="矩形 3"/>
            <p:cNvSpPr/>
            <p:nvPr/>
          </p:nvSpPr>
          <p:spPr>
            <a:xfrm>
              <a:off x="937750" y="4927478"/>
              <a:ext cx="2241974" cy="4018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cs typeface="+mn-ea"/>
                  <a:sym typeface="+mn-lt"/>
                </a:rPr>
                <a:t>标题文字添加</a:t>
              </a:r>
              <a:endParaRPr lang="zh-CN" altLang="en-US" b="1" dirty="0">
                <a:cs typeface="+mn-ea"/>
                <a:sym typeface="+mn-lt"/>
              </a:endParaRPr>
            </a:p>
          </p:txBody>
        </p:sp>
      </p:grpSp>
      <p:sp>
        <p:nvSpPr>
          <p:cNvPr id="8" name="矩形 7"/>
          <p:cNvSpPr/>
          <p:nvPr/>
        </p:nvSpPr>
        <p:spPr>
          <a:xfrm>
            <a:off x="1587841" y="4087760"/>
            <a:ext cx="927727" cy="40184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a:solidFill>
                  <a:schemeClr val="tx1">
                    <a:lumMod val="95000"/>
                    <a:lumOff val="5000"/>
                  </a:schemeClr>
                </a:solidFill>
                <a:cs typeface="+mn-ea"/>
                <a:sym typeface="+mn-lt"/>
              </a:rPr>
              <a:t>40%</a:t>
            </a:r>
            <a:endParaRPr lang="zh-CN" altLang="en-US" dirty="0">
              <a:solidFill>
                <a:schemeClr val="tx1">
                  <a:lumMod val="95000"/>
                  <a:lumOff val="5000"/>
                </a:schemeClr>
              </a:solidFill>
              <a:cs typeface="+mn-ea"/>
              <a:sym typeface="+mn-lt"/>
            </a:endParaRPr>
          </a:p>
        </p:txBody>
      </p:sp>
      <p:sp>
        <p:nvSpPr>
          <p:cNvPr id="9" name="矩形 8"/>
          <p:cNvSpPr/>
          <p:nvPr/>
        </p:nvSpPr>
        <p:spPr>
          <a:xfrm>
            <a:off x="1203764" y="4925299"/>
            <a:ext cx="1630308" cy="4018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cs typeface="+mn-ea"/>
                <a:sym typeface="+mn-lt"/>
              </a:rPr>
              <a:t>文字添加</a:t>
            </a:r>
            <a:endParaRPr lang="zh-CN" altLang="en-US" b="1" dirty="0">
              <a:cs typeface="+mn-ea"/>
              <a:sym typeface="+mn-lt"/>
            </a:endParaRPr>
          </a:p>
        </p:txBody>
      </p:sp>
      <p:sp>
        <p:nvSpPr>
          <p:cNvPr id="13" name="矩形 12"/>
          <p:cNvSpPr/>
          <p:nvPr/>
        </p:nvSpPr>
        <p:spPr>
          <a:xfrm>
            <a:off x="3452817" y="4059468"/>
            <a:ext cx="927727" cy="40184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a:solidFill>
                  <a:schemeClr val="tx1">
                    <a:lumMod val="95000"/>
                    <a:lumOff val="5000"/>
                  </a:schemeClr>
                </a:solidFill>
                <a:cs typeface="+mn-ea"/>
                <a:sym typeface="+mn-lt"/>
              </a:rPr>
              <a:t>53%</a:t>
            </a:r>
            <a:endParaRPr lang="zh-CN" altLang="en-US" dirty="0">
              <a:solidFill>
                <a:schemeClr val="tx1">
                  <a:lumMod val="95000"/>
                  <a:lumOff val="5000"/>
                </a:schemeClr>
              </a:solidFill>
              <a:cs typeface="+mn-ea"/>
              <a:sym typeface="+mn-lt"/>
            </a:endParaRPr>
          </a:p>
        </p:txBody>
      </p:sp>
      <p:sp>
        <p:nvSpPr>
          <p:cNvPr id="14" name="矩形 13"/>
          <p:cNvSpPr/>
          <p:nvPr/>
        </p:nvSpPr>
        <p:spPr>
          <a:xfrm>
            <a:off x="3089322" y="4922995"/>
            <a:ext cx="1630308" cy="4018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cs typeface="+mn-ea"/>
                <a:sym typeface="+mn-lt"/>
              </a:rPr>
              <a:t>文字添加</a:t>
            </a:r>
            <a:endParaRPr lang="zh-CN" altLang="en-US" b="1" dirty="0">
              <a:cs typeface="+mn-ea"/>
              <a:sym typeface="+mn-lt"/>
            </a:endParaRPr>
          </a:p>
        </p:txBody>
      </p:sp>
      <p:sp>
        <p:nvSpPr>
          <p:cNvPr id="18" name="矩形 17"/>
          <p:cNvSpPr/>
          <p:nvPr/>
        </p:nvSpPr>
        <p:spPr>
          <a:xfrm>
            <a:off x="5354563" y="4025778"/>
            <a:ext cx="927727" cy="40184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dirty="0">
                <a:solidFill>
                  <a:schemeClr val="tx1">
                    <a:lumMod val="95000"/>
                    <a:lumOff val="5000"/>
                  </a:schemeClr>
                </a:solidFill>
                <a:cs typeface="+mn-ea"/>
                <a:sym typeface="+mn-lt"/>
              </a:rPr>
              <a:t>60%</a:t>
            </a:r>
            <a:endParaRPr lang="zh-CN" altLang="en-US" dirty="0">
              <a:solidFill>
                <a:schemeClr val="tx1">
                  <a:lumMod val="95000"/>
                  <a:lumOff val="5000"/>
                </a:schemeClr>
              </a:solidFill>
              <a:cs typeface="+mn-ea"/>
              <a:sym typeface="+mn-lt"/>
            </a:endParaRPr>
          </a:p>
        </p:txBody>
      </p:sp>
      <p:sp>
        <p:nvSpPr>
          <p:cNvPr id="19" name="矩形 18"/>
          <p:cNvSpPr/>
          <p:nvPr/>
        </p:nvSpPr>
        <p:spPr>
          <a:xfrm>
            <a:off x="4974880" y="4922995"/>
            <a:ext cx="1630308" cy="4018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cs typeface="+mn-ea"/>
                <a:sym typeface="+mn-lt"/>
              </a:rPr>
              <a:t>文字添加</a:t>
            </a:r>
            <a:endParaRPr lang="zh-CN" altLang="en-US" b="1" dirty="0">
              <a:cs typeface="+mn-ea"/>
              <a:sym typeface="+mn-lt"/>
            </a:endParaRPr>
          </a:p>
        </p:txBody>
      </p:sp>
      <p:pic>
        <p:nvPicPr>
          <p:cNvPr id="20" name="图片 19"/>
          <p:cNvPicPr>
            <a:picLocks noChangeAspect="1"/>
          </p:cNvPicPr>
          <p:nvPr/>
        </p:nvPicPr>
        <p:blipFill rotWithShape="1">
          <a:blip r:embed="rId1" cstate="screen"/>
          <a:srcRect/>
          <a:stretch>
            <a:fillRect/>
          </a:stretch>
        </p:blipFill>
        <p:spPr>
          <a:xfrm>
            <a:off x="6910175" y="1488375"/>
            <a:ext cx="4241273" cy="3881249"/>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65"/>
                                        </p:tgtEl>
                                        <p:attrNameLst>
                                          <p:attrName>style.visibility</p:attrName>
                                        </p:attrNameLst>
                                      </p:cBhvr>
                                      <p:to>
                                        <p:strVal val="visible"/>
                                      </p:to>
                                    </p:set>
                                    <p:anim calcmode="lin" valueType="num">
                                      <p:cBhvr additive="base">
                                        <p:cTn id="18" dur="500" fill="hold"/>
                                        <p:tgtEl>
                                          <p:spTgt spid="165"/>
                                        </p:tgtEl>
                                        <p:attrNameLst>
                                          <p:attrName>ppt_x</p:attrName>
                                        </p:attrNameLst>
                                      </p:cBhvr>
                                      <p:tavLst>
                                        <p:tav tm="0">
                                          <p:val>
                                            <p:strVal val="#ppt_x"/>
                                          </p:val>
                                        </p:tav>
                                        <p:tav tm="100000">
                                          <p:val>
                                            <p:strVal val="#ppt_x"/>
                                          </p:val>
                                        </p:tav>
                                      </p:tavLst>
                                    </p:anim>
                                    <p:anim calcmode="lin" valueType="num">
                                      <p:cBhvr additive="base">
                                        <p:cTn id="19" dur="500" fill="hold"/>
                                        <p:tgtEl>
                                          <p:spTgt spid="16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51"/>
                                        </p:tgtEl>
                                        <p:attrNameLst>
                                          <p:attrName>style.visibility</p:attrName>
                                        </p:attrNameLst>
                                      </p:cBhvr>
                                      <p:to>
                                        <p:strVal val="visible"/>
                                      </p:to>
                                    </p:set>
                                    <p:anim calcmode="lin" valueType="num">
                                      <p:cBhvr additive="base">
                                        <p:cTn id="22" dur="500" fill="hold"/>
                                        <p:tgtEl>
                                          <p:spTgt spid="151"/>
                                        </p:tgtEl>
                                        <p:attrNameLst>
                                          <p:attrName>ppt_x</p:attrName>
                                        </p:attrNameLst>
                                      </p:cBhvr>
                                      <p:tavLst>
                                        <p:tav tm="0">
                                          <p:val>
                                            <p:strVal val="#ppt_x"/>
                                          </p:val>
                                        </p:tav>
                                        <p:tav tm="100000">
                                          <p:val>
                                            <p:strVal val="#ppt_x"/>
                                          </p:val>
                                        </p:tav>
                                      </p:tavLst>
                                    </p:anim>
                                    <p:anim calcmode="lin" valueType="num">
                                      <p:cBhvr additive="base">
                                        <p:cTn id="23" dur="500" fill="hold"/>
                                        <p:tgtEl>
                                          <p:spTgt spid="151"/>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36"/>
                                        </p:tgtEl>
                                        <p:attrNameLst>
                                          <p:attrName>style.visibility</p:attrName>
                                        </p:attrNameLst>
                                      </p:cBhvr>
                                      <p:to>
                                        <p:strVal val="visible"/>
                                      </p:to>
                                    </p:set>
                                    <p:anim calcmode="lin" valueType="num">
                                      <p:cBhvr additive="base">
                                        <p:cTn id="26" dur="500" fill="hold"/>
                                        <p:tgtEl>
                                          <p:spTgt spid="136"/>
                                        </p:tgtEl>
                                        <p:attrNameLst>
                                          <p:attrName>ppt_x</p:attrName>
                                        </p:attrNameLst>
                                      </p:cBhvr>
                                      <p:tavLst>
                                        <p:tav tm="0">
                                          <p:val>
                                            <p:strVal val="#ppt_x"/>
                                          </p:val>
                                        </p:tav>
                                        <p:tav tm="100000">
                                          <p:val>
                                            <p:strVal val="#ppt_x"/>
                                          </p:val>
                                        </p:tav>
                                      </p:tavLst>
                                    </p:anim>
                                    <p:anim calcmode="lin" valueType="num">
                                      <p:cBhvr additive="base">
                                        <p:cTn id="27" dur="500" fill="hold"/>
                                        <p:tgtEl>
                                          <p:spTgt spid="13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ppt_x"/>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4"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00" y="2757029"/>
            <a:ext cx="877163" cy="2639431"/>
          </a:xfrm>
          <a:prstGeom prst="rect">
            <a:avLst/>
          </a:prstGeom>
          <a:noFill/>
        </p:spPr>
        <p:txBody>
          <a:bodyPr vert="eaVert" wrap="square" rtlCol="0">
            <a:spAutoFit/>
          </a:bodyPr>
          <a:lstStyle/>
          <a:p>
            <a:pPr lvl="0">
              <a:lnSpc>
                <a:spcPct val="150000"/>
              </a:lnSpc>
              <a:defRPr/>
            </a:pPr>
            <a:r>
              <a:rPr lang="zh-CN" altLang="en-US" sz="1000" dirty="0">
                <a:cs typeface="+mn-ea"/>
                <a:sym typeface="+mn-lt"/>
              </a:rPr>
              <a:t>标题数字等都可以通过点击和重新输入进行更改，顶部“开始”面板中可以对字体、字号、颜色、行距等进行修改。</a:t>
            </a:r>
            <a:endParaRPr kumimoji="0" lang="zh-CN" altLang="en-US" sz="1000" b="0" i="0" u="none" strike="noStrike" kern="1200" cap="none" spc="0" normalizeH="0" baseline="0" noProof="0" dirty="0">
              <a:ln>
                <a:noFill/>
              </a:ln>
              <a:effectLst/>
              <a:uLnTx/>
              <a:uFillTx/>
              <a:cs typeface="+mn-ea"/>
              <a:sym typeface="+mn-lt"/>
            </a:endParaRPr>
          </a:p>
        </p:txBody>
      </p:sp>
      <p:sp>
        <p:nvSpPr>
          <p:cNvPr id="3" name="文本框 2"/>
          <p:cNvSpPr txBox="1"/>
          <p:nvPr/>
        </p:nvSpPr>
        <p:spPr>
          <a:xfrm>
            <a:off x="2937809" y="2757030"/>
            <a:ext cx="877163" cy="2639431"/>
          </a:xfrm>
          <a:prstGeom prst="rect">
            <a:avLst/>
          </a:prstGeom>
          <a:noFill/>
        </p:spPr>
        <p:txBody>
          <a:bodyPr vert="eaVert" wrap="square" rtlCol="0">
            <a:spAutoFit/>
          </a:bodyPr>
          <a:lstStyle/>
          <a:p>
            <a:pPr lvl="0">
              <a:lnSpc>
                <a:spcPct val="150000"/>
              </a:lnSpc>
              <a:defRPr/>
            </a:pPr>
            <a:r>
              <a:rPr lang="zh-CN" altLang="en-US" sz="1000" dirty="0">
                <a:cs typeface="+mn-ea"/>
                <a:sym typeface="+mn-lt"/>
              </a:rPr>
              <a:t>标题数字等都可以通过点击和重新输入进行更改，顶部“开始”面板中可以对字体、字号、颜色、行距等进行修改。</a:t>
            </a:r>
            <a:endParaRPr kumimoji="0" lang="zh-CN" altLang="en-US" sz="1000" b="0" i="0" u="none" strike="noStrike" kern="1200" cap="none" spc="0" normalizeH="0" baseline="0" noProof="0" dirty="0">
              <a:ln>
                <a:noFill/>
              </a:ln>
              <a:effectLst/>
              <a:uLnTx/>
              <a:uFillTx/>
              <a:cs typeface="+mn-ea"/>
              <a:sym typeface="+mn-lt"/>
            </a:endParaRPr>
          </a:p>
        </p:txBody>
      </p:sp>
      <p:sp>
        <p:nvSpPr>
          <p:cNvPr id="4" name="文本框 3"/>
          <p:cNvSpPr txBox="1"/>
          <p:nvPr/>
        </p:nvSpPr>
        <p:spPr>
          <a:xfrm>
            <a:off x="4345979" y="2806962"/>
            <a:ext cx="877163" cy="2639431"/>
          </a:xfrm>
          <a:prstGeom prst="rect">
            <a:avLst/>
          </a:prstGeom>
          <a:noFill/>
        </p:spPr>
        <p:txBody>
          <a:bodyPr vert="eaVert" wrap="square" rtlCol="0">
            <a:spAutoFit/>
          </a:bodyPr>
          <a:lstStyle/>
          <a:p>
            <a:pPr lvl="0">
              <a:lnSpc>
                <a:spcPct val="150000"/>
              </a:lnSpc>
              <a:defRPr/>
            </a:pPr>
            <a:r>
              <a:rPr lang="zh-CN" altLang="en-US" sz="1000" dirty="0">
                <a:cs typeface="+mn-ea"/>
                <a:sym typeface="+mn-lt"/>
              </a:rPr>
              <a:t>标题数字等都可以通过点击和重新输入进行更改，顶部“开始”面板中可以对字体、字号、颜色、行距等进行修改。</a:t>
            </a:r>
            <a:endParaRPr kumimoji="0" lang="zh-CN" altLang="en-US" sz="1000" b="0" i="0" u="none" strike="noStrike" kern="1200" cap="none" spc="0" normalizeH="0" baseline="0" noProof="0" dirty="0">
              <a:ln>
                <a:noFill/>
              </a:ln>
              <a:effectLst/>
              <a:uLnTx/>
              <a:uFillTx/>
              <a:cs typeface="+mn-ea"/>
              <a:sym typeface="+mn-lt"/>
            </a:endParaRPr>
          </a:p>
        </p:txBody>
      </p:sp>
      <p:sp>
        <p:nvSpPr>
          <p:cNvPr id="5" name="文本框 4"/>
          <p:cNvSpPr txBox="1"/>
          <p:nvPr/>
        </p:nvSpPr>
        <p:spPr>
          <a:xfrm>
            <a:off x="5754149" y="2806962"/>
            <a:ext cx="877163" cy="2639431"/>
          </a:xfrm>
          <a:prstGeom prst="rect">
            <a:avLst/>
          </a:prstGeom>
          <a:noFill/>
        </p:spPr>
        <p:txBody>
          <a:bodyPr vert="eaVert" wrap="square" rtlCol="0">
            <a:spAutoFit/>
          </a:bodyPr>
          <a:lstStyle/>
          <a:p>
            <a:pPr lvl="0">
              <a:lnSpc>
                <a:spcPct val="150000"/>
              </a:lnSpc>
              <a:defRPr/>
            </a:pPr>
            <a:r>
              <a:rPr lang="zh-CN" altLang="en-US" sz="1000" dirty="0">
                <a:cs typeface="+mn-ea"/>
                <a:sym typeface="+mn-lt"/>
              </a:rPr>
              <a:t>标题数字等都可以通过点击和重新输入进行更改，顶部“开始”面板中可以对字体、字号、颜色、行距等进行修改。</a:t>
            </a:r>
            <a:endParaRPr kumimoji="0" lang="zh-CN" altLang="en-US" sz="1000" b="0" i="0" u="none" strike="noStrike" kern="1200" cap="none" spc="0" normalizeH="0" baseline="0" noProof="0" dirty="0">
              <a:ln>
                <a:noFill/>
              </a:ln>
              <a:effectLst/>
              <a:uLnTx/>
              <a:uFillTx/>
              <a:cs typeface="+mn-ea"/>
              <a:sym typeface="+mn-lt"/>
            </a:endParaRPr>
          </a:p>
        </p:txBody>
      </p:sp>
      <p:pic>
        <p:nvPicPr>
          <p:cNvPr id="10" name="图片 9"/>
          <p:cNvPicPr>
            <a:picLocks noChangeAspect="1"/>
          </p:cNvPicPr>
          <p:nvPr/>
        </p:nvPicPr>
        <p:blipFill>
          <a:blip r:embed="rId1" cstate="screen"/>
          <a:srcRect/>
          <a:stretch>
            <a:fillRect/>
          </a:stretch>
        </p:blipFill>
        <p:spPr>
          <a:xfrm rot="20390264">
            <a:off x="7285150" y="507414"/>
            <a:ext cx="3938083" cy="5589924"/>
          </a:xfrm>
          <a:prstGeom prst="rect">
            <a:avLst/>
          </a:prstGeom>
        </p:spPr>
      </p:pic>
      <p:sp>
        <p:nvSpPr>
          <p:cNvPr id="11" name="等腰三角形 10"/>
          <p:cNvSpPr/>
          <p:nvPr/>
        </p:nvSpPr>
        <p:spPr>
          <a:xfrm flipV="1">
            <a:off x="1573045" y="1952499"/>
            <a:ext cx="622169" cy="53635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等腰三角形 18"/>
          <p:cNvSpPr/>
          <p:nvPr/>
        </p:nvSpPr>
        <p:spPr>
          <a:xfrm flipV="1">
            <a:off x="3007461" y="1952499"/>
            <a:ext cx="622169" cy="536353"/>
          </a:xfrm>
          <a:prstGeom prst="triangle">
            <a:avLst/>
          </a:prstGeom>
          <a:solidFill>
            <a:srgbClr val="EC75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20"/>
          <p:cNvSpPr/>
          <p:nvPr/>
        </p:nvSpPr>
        <p:spPr>
          <a:xfrm flipV="1">
            <a:off x="4441877" y="1952499"/>
            <a:ext cx="622169" cy="536353"/>
          </a:xfrm>
          <a:prstGeom prst="triangle">
            <a:avLst/>
          </a:prstGeom>
          <a:solidFill>
            <a:srgbClr val="E8A1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等腰三角形 22"/>
          <p:cNvSpPr/>
          <p:nvPr/>
        </p:nvSpPr>
        <p:spPr>
          <a:xfrm flipV="1">
            <a:off x="5876292" y="1952499"/>
            <a:ext cx="622169" cy="536353"/>
          </a:xfrm>
          <a:prstGeom prst="triangle">
            <a:avLst/>
          </a:prstGeom>
          <a:solidFill>
            <a:srgbClr val="52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250"/>
                                        <p:tgtEl>
                                          <p:spTgt spid="3"/>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250"/>
                                        <p:tgtEl>
                                          <p:spTgt spid="4"/>
                                        </p:tgtEl>
                                      </p:cBhvr>
                                    </p:animEffect>
                                  </p:childTnLst>
                                </p:cTn>
                              </p:par>
                            </p:childTnLst>
                          </p:cTn>
                        </p:par>
                        <p:par>
                          <p:cTn id="16" fill="hold">
                            <p:stCondLst>
                              <p:cond delay="4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rcRect/>
          <a:stretch>
            <a:fillRect/>
          </a:stretch>
        </p:blipFill>
        <p:spPr>
          <a:xfrm rot="341774">
            <a:off x="1981442" y="1060913"/>
            <a:ext cx="8807899" cy="5301231"/>
          </a:xfrm>
          <a:prstGeom prst="rect">
            <a:avLst/>
          </a:prstGeom>
        </p:spPr>
      </p:pic>
      <p:pic>
        <p:nvPicPr>
          <p:cNvPr id="5" name="图片 4"/>
          <p:cNvPicPr>
            <a:picLocks noChangeAspect="1"/>
          </p:cNvPicPr>
          <p:nvPr/>
        </p:nvPicPr>
        <p:blipFill>
          <a:blip r:embed="rId2" cstate="screen"/>
          <a:srcRect/>
          <a:stretch>
            <a:fillRect/>
          </a:stretch>
        </p:blipFill>
        <p:spPr>
          <a:xfrm flipH="1">
            <a:off x="-12" y="578263"/>
            <a:ext cx="6096012" cy="6096012"/>
          </a:xfrm>
          <a:prstGeom prst="rect">
            <a:avLst/>
          </a:prstGeom>
          <a:effectLst>
            <a:outerShdw blurRad="50800" dist="38100" dir="2700000" algn="tl" rotWithShape="0">
              <a:prstClr val="black">
                <a:alpha val="40000"/>
              </a:prstClr>
            </a:outerShdw>
          </a:effectLst>
        </p:spPr>
      </p:pic>
      <p:grpSp>
        <p:nvGrpSpPr>
          <p:cNvPr id="7" name="组合 6"/>
          <p:cNvGrpSpPr/>
          <p:nvPr/>
        </p:nvGrpSpPr>
        <p:grpSpPr>
          <a:xfrm>
            <a:off x="6096000" y="2471640"/>
            <a:ext cx="2877711" cy="2309257"/>
            <a:chOff x="528441" y="1513313"/>
            <a:chExt cx="2877711" cy="2309257"/>
          </a:xfrm>
        </p:grpSpPr>
        <p:pic>
          <p:nvPicPr>
            <p:cNvPr id="8" name="图片 7"/>
            <p:cNvPicPr>
              <a:picLocks noChangeAspect="1"/>
            </p:cNvPicPr>
            <p:nvPr/>
          </p:nvPicPr>
          <p:blipFill>
            <a:blip r:embed="rId3" cstate="screen"/>
            <a:srcRect/>
            <a:stretch>
              <a:fillRect/>
            </a:stretch>
          </p:blipFill>
          <p:spPr>
            <a:xfrm>
              <a:off x="1320798" y="1513313"/>
              <a:ext cx="1612900" cy="1612900"/>
            </a:xfrm>
            <a:prstGeom prst="rect">
              <a:avLst/>
            </a:prstGeom>
          </p:spPr>
        </p:pic>
        <p:sp>
          <p:nvSpPr>
            <p:cNvPr id="9" name="文本框 8"/>
            <p:cNvSpPr txBox="1"/>
            <p:nvPr/>
          </p:nvSpPr>
          <p:spPr>
            <a:xfrm>
              <a:off x="528441" y="2899240"/>
              <a:ext cx="2877711" cy="923330"/>
            </a:xfrm>
            <a:prstGeom prst="rect">
              <a:avLst/>
            </a:prstGeom>
            <a:noFill/>
          </p:spPr>
          <p:txBody>
            <a:bodyPr wrap="none" rtlCol="0">
              <a:spAutoFit/>
            </a:bodyPr>
            <a:lstStyle/>
            <a:p>
              <a:r>
                <a:rPr lang="zh-CN" altLang="en-US" sz="5400" b="1" spc="-150" dirty="0">
                  <a:solidFill>
                    <a:srgbClr val="FE5D4B"/>
                  </a:solidFill>
                  <a:effectLst>
                    <a:outerShdw blurRad="38100" dist="38100" dir="2700000" algn="tl">
                      <a:srgbClr val="000000">
                        <a:alpha val="43137"/>
                      </a:srgbClr>
                    </a:outerShdw>
                  </a:effectLst>
                  <a:cs typeface="+mn-ea"/>
                  <a:sym typeface="+mn-lt"/>
                </a:rPr>
                <a:t>活动策划</a:t>
              </a:r>
              <a:endParaRPr lang="zh-CN" altLang="en-US" sz="5400" b="1" spc="-150" dirty="0">
                <a:solidFill>
                  <a:srgbClr val="FE5D4B"/>
                </a:solidFill>
                <a:effectLst>
                  <a:outerShdw blurRad="38100" dist="38100" dir="2700000" algn="tl">
                    <a:srgbClr val="000000">
                      <a:alpha val="43137"/>
                    </a:srgbClr>
                  </a:outerShdw>
                </a:effectLst>
                <a:cs typeface="+mn-ea"/>
                <a:sym typeface="+mn-lt"/>
              </a:endParaRP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rcRect/>
          <a:stretch>
            <a:fillRect/>
          </a:stretch>
        </p:blipFill>
        <p:spPr>
          <a:xfrm>
            <a:off x="3641321" y="-600642"/>
            <a:ext cx="5077048" cy="7616290"/>
          </a:xfrm>
          <a:prstGeom prst="rect">
            <a:avLst/>
          </a:prstGeom>
        </p:spPr>
      </p:pic>
      <p:pic>
        <p:nvPicPr>
          <p:cNvPr id="4" name="图片 3"/>
          <p:cNvPicPr>
            <a:picLocks noChangeAspect="1"/>
          </p:cNvPicPr>
          <p:nvPr/>
        </p:nvPicPr>
        <p:blipFill>
          <a:blip r:embed="rId2" cstate="screen"/>
          <a:srcRect/>
          <a:stretch>
            <a:fillRect/>
          </a:stretch>
        </p:blipFill>
        <p:spPr>
          <a:xfrm>
            <a:off x="1888679" y="2025456"/>
            <a:ext cx="1196561" cy="1196561"/>
          </a:xfrm>
          <a:prstGeom prst="rect">
            <a:avLst/>
          </a:prstGeom>
        </p:spPr>
      </p:pic>
      <p:pic>
        <p:nvPicPr>
          <p:cNvPr id="5" name="图片 4"/>
          <p:cNvPicPr>
            <a:picLocks noChangeAspect="1"/>
          </p:cNvPicPr>
          <p:nvPr/>
        </p:nvPicPr>
        <p:blipFill>
          <a:blip r:embed="rId3" cstate="screen"/>
          <a:srcRect/>
          <a:stretch>
            <a:fillRect/>
          </a:stretch>
        </p:blipFill>
        <p:spPr>
          <a:xfrm>
            <a:off x="9328564" y="2010942"/>
            <a:ext cx="1196561" cy="1196561"/>
          </a:xfrm>
          <a:prstGeom prst="rect">
            <a:avLst/>
          </a:prstGeom>
        </p:spPr>
      </p:pic>
      <p:sp>
        <p:nvSpPr>
          <p:cNvPr id="9" name="文本框 8"/>
          <p:cNvSpPr txBox="1"/>
          <p:nvPr/>
        </p:nvSpPr>
        <p:spPr>
          <a:xfrm>
            <a:off x="1530203" y="3468915"/>
            <a:ext cx="1723549" cy="400110"/>
          </a:xfrm>
          <a:prstGeom prst="rect">
            <a:avLst/>
          </a:prstGeom>
          <a:noFill/>
        </p:spPr>
        <p:txBody>
          <a:bodyPr wrap="none" rtlCol="0">
            <a:spAutoFit/>
          </a:bodyPr>
          <a:lstStyle/>
          <a:p>
            <a:r>
              <a:rPr lang="zh-CN" altLang="en-US" sz="2000" b="1" dirty="0">
                <a:solidFill>
                  <a:schemeClr val="tx1">
                    <a:lumMod val="75000"/>
                    <a:lumOff val="25000"/>
                  </a:schemeClr>
                </a:solidFill>
                <a:cs typeface="+mn-ea"/>
                <a:sym typeface="+mn-lt"/>
              </a:rPr>
              <a:t>添加标题文本</a:t>
            </a:r>
            <a:endParaRPr lang="zh-CN" altLang="en-US" sz="2000" b="1" dirty="0">
              <a:solidFill>
                <a:schemeClr val="tx1">
                  <a:lumMod val="75000"/>
                  <a:lumOff val="25000"/>
                </a:schemeClr>
              </a:solidFill>
              <a:cs typeface="+mn-ea"/>
              <a:sym typeface="+mn-lt"/>
            </a:endParaRPr>
          </a:p>
        </p:txBody>
      </p:sp>
      <p:sp>
        <p:nvSpPr>
          <p:cNvPr id="10" name="Text Placeholder 2"/>
          <p:cNvSpPr txBox="1"/>
          <p:nvPr/>
        </p:nvSpPr>
        <p:spPr>
          <a:xfrm>
            <a:off x="1530203" y="4130437"/>
            <a:ext cx="1791780"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100" dirty="0">
                <a:solidFill>
                  <a:schemeClr val="tx1">
                    <a:lumMod val="75000"/>
                    <a:lumOff val="25000"/>
                  </a:schemeClr>
                </a:solidFill>
                <a:latin typeface="+mn-lt"/>
                <a:cs typeface="+mn-ea"/>
                <a:sym typeface="+mn-lt"/>
              </a:rPr>
              <a:t>点击添加相关标题文字，点击添加相关标题文字，点击添加相关标题文字，点击添加相关标题文字。</a:t>
            </a:r>
            <a:endParaRPr lang="en-GB" altLang="zh-CN" sz="1100" dirty="0">
              <a:solidFill>
                <a:schemeClr val="tx1">
                  <a:lumMod val="75000"/>
                  <a:lumOff val="25000"/>
                </a:schemeClr>
              </a:solidFill>
              <a:latin typeface="+mn-lt"/>
              <a:cs typeface="+mn-ea"/>
              <a:sym typeface="+mn-lt"/>
            </a:endParaRPr>
          </a:p>
        </p:txBody>
      </p:sp>
      <p:sp>
        <p:nvSpPr>
          <p:cNvPr id="11" name="文本框 10"/>
          <p:cNvSpPr txBox="1"/>
          <p:nvPr/>
        </p:nvSpPr>
        <p:spPr>
          <a:xfrm>
            <a:off x="9105938" y="3468915"/>
            <a:ext cx="1723549" cy="400110"/>
          </a:xfrm>
          <a:prstGeom prst="rect">
            <a:avLst/>
          </a:prstGeom>
          <a:noFill/>
        </p:spPr>
        <p:txBody>
          <a:bodyPr wrap="none" rtlCol="0">
            <a:spAutoFit/>
          </a:bodyPr>
          <a:lstStyle/>
          <a:p>
            <a:r>
              <a:rPr lang="zh-CN" altLang="en-US" sz="2000" b="1" dirty="0">
                <a:solidFill>
                  <a:schemeClr val="tx1">
                    <a:lumMod val="75000"/>
                    <a:lumOff val="25000"/>
                  </a:schemeClr>
                </a:solidFill>
                <a:cs typeface="+mn-ea"/>
                <a:sym typeface="+mn-lt"/>
              </a:rPr>
              <a:t>添加标题文本</a:t>
            </a:r>
            <a:endParaRPr lang="zh-CN" altLang="en-US" sz="2000" b="1" dirty="0">
              <a:solidFill>
                <a:schemeClr val="tx1">
                  <a:lumMod val="75000"/>
                  <a:lumOff val="25000"/>
                </a:schemeClr>
              </a:solidFill>
              <a:cs typeface="+mn-ea"/>
              <a:sym typeface="+mn-lt"/>
            </a:endParaRPr>
          </a:p>
        </p:txBody>
      </p:sp>
      <p:sp>
        <p:nvSpPr>
          <p:cNvPr id="12" name="Text Placeholder 2"/>
          <p:cNvSpPr txBox="1"/>
          <p:nvPr/>
        </p:nvSpPr>
        <p:spPr>
          <a:xfrm>
            <a:off x="9105938" y="4130437"/>
            <a:ext cx="1791780"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100" dirty="0">
                <a:solidFill>
                  <a:schemeClr val="tx1">
                    <a:lumMod val="75000"/>
                    <a:lumOff val="25000"/>
                  </a:schemeClr>
                </a:solidFill>
                <a:latin typeface="+mn-lt"/>
                <a:cs typeface="+mn-ea"/>
                <a:sym typeface="+mn-lt"/>
              </a:rPr>
              <a:t>点击添加相关标题文字，点击添加相关标题文字，点击添加相关标题文字，点击添加相关标题文字。</a:t>
            </a:r>
            <a:endParaRPr lang="en-GB" altLang="zh-CN" sz="1100" dirty="0">
              <a:solidFill>
                <a:schemeClr val="tx1">
                  <a:lumMod val="75000"/>
                  <a:lumOff val="25000"/>
                </a:schemeClr>
              </a:solidFill>
              <a:latin typeface="+mn-lt"/>
              <a:cs typeface="+mn-ea"/>
              <a:sym typeface="+mn-lt"/>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800" decel="100000"/>
                                        <p:tgtEl>
                                          <p:spTgt spid="4"/>
                                        </p:tgtEl>
                                      </p:cBhvr>
                                    </p:animEffect>
                                    <p:anim calcmode="lin" valueType="num">
                                      <p:cBhvr>
                                        <p:cTn id="15" dur="800" decel="100000" fill="hold"/>
                                        <p:tgtEl>
                                          <p:spTgt spid="4"/>
                                        </p:tgtEl>
                                        <p:attrNameLst>
                                          <p:attrName>style.rotation</p:attrName>
                                        </p:attrNameLst>
                                      </p:cBhvr>
                                      <p:tavLst>
                                        <p:tav tm="0">
                                          <p:val>
                                            <p:fltVal val="-90"/>
                                          </p:val>
                                        </p:tav>
                                        <p:tav tm="100000">
                                          <p:val>
                                            <p:fltVal val="0"/>
                                          </p:val>
                                        </p:tav>
                                      </p:tavLst>
                                    </p:anim>
                                    <p:anim calcmode="lin" valueType="num">
                                      <p:cBhvr>
                                        <p:cTn id="16" dur="800" decel="100000" fill="hold"/>
                                        <p:tgtEl>
                                          <p:spTgt spid="4"/>
                                        </p:tgtEl>
                                        <p:attrNameLst>
                                          <p:attrName>ppt_x</p:attrName>
                                        </p:attrNameLst>
                                      </p:cBhvr>
                                      <p:tavLst>
                                        <p:tav tm="0">
                                          <p:val>
                                            <p:strVal val="#ppt_x+0.4"/>
                                          </p:val>
                                        </p:tav>
                                        <p:tav tm="100000">
                                          <p:val>
                                            <p:strVal val="#ppt_x-0.05"/>
                                          </p:val>
                                        </p:tav>
                                      </p:tavLst>
                                    </p:anim>
                                    <p:anim calcmode="lin" valueType="num">
                                      <p:cBhvr>
                                        <p:cTn id="17" dur="800" decel="100000" fill="hold"/>
                                        <p:tgtEl>
                                          <p:spTgt spid="4"/>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3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800" decel="100000"/>
                                        <p:tgtEl>
                                          <p:spTgt spid="5"/>
                                        </p:tgtEl>
                                      </p:cBhvr>
                                    </p:animEffect>
                                    <p:anim calcmode="lin" valueType="num">
                                      <p:cBhvr>
                                        <p:cTn id="32" dur="800" decel="100000" fill="hold"/>
                                        <p:tgtEl>
                                          <p:spTgt spid="5"/>
                                        </p:tgtEl>
                                        <p:attrNameLst>
                                          <p:attrName>style.rotation</p:attrName>
                                        </p:attrNameLst>
                                      </p:cBhvr>
                                      <p:tavLst>
                                        <p:tav tm="0">
                                          <p:val>
                                            <p:fltVal val="-90"/>
                                          </p:val>
                                        </p:tav>
                                        <p:tav tm="100000">
                                          <p:val>
                                            <p:fltVal val="0"/>
                                          </p:val>
                                        </p:tav>
                                      </p:tavLst>
                                    </p:anim>
                                    <p:anim calcmode="lin" valueType="num">
                                      <p:cBhvr>
                                        <p:cTn id="33" dur="800" decel="100000" fill="hold"/>
                                        <p:tgtEl>
                                          <p:spTgt spid="5"/>
                                        </p:tgtEl>
                                        <p:attrNameLst>
                                          <p:attrName>ppt_x</p:attrName>
                                        </p:attrNameLst>
                                      </p:cBhvr>
                                      <p:tavLst>
                                        <p:tav tm="0">
                                          <p:val>
                                            <p:strVal val="#ppt_x+0.4"/>
                                          </p:val>
                                        </p:tav>
                                        <p:tav tm="100000">
                                          <p:val>
                                            <p:strVal val="#ppt_x-0.05"/>
                                          </p:val>
                                        </p:tav>
                                      </p:tavLst>
                                    </p:anim>
                                    <p:anim calcmode="lin" valueType="num">
                                      <p:cBhvr>
                                        <p:cTn id="34" dur="800" decel="100000" fill="hold"/>
                                        <p:tgtEl>
                                          <p:spTgt spid="5"/>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023120" y="292231"/>
            <a:ext cx="0" cy="633481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454759" y="865007"/>
            <a:ext cx="4667248" cy="1369606"/>
          </a:xfrm>
          <a:prstGeom prst="rect">
            <a:avLst/>
          </a:prstGeom>
          <a:noFill/>
        </p:spPr>
        <p:txBody>
          <a:bodyPr wrap="square" rtlCol="0">
            <a:spAutoFit/>
          </a:bodyPr>
          <a:lstStyle/>
          <a:p>
            <a:pPr>
              <a:lnSpc>
                <a:spcPct val="150000"/>
              </a:lnSpc>
            </a:pPr>
            <a:r>
              <a:rPr lang="zh-CN" altLang="en-US" b="1" dirty="0">
                <a:solidFill>
                  <a:schemeClr val="tx1">
                    <a:lumMod val="75000"/>
                    <a:lumOff val="25000"/>
                  </a:schemeClr>
                </a:solidFill>
                <a:cs typeface="+mn-ea"/>
                <a:sym typeface="+mn-lt"/>
              </a:rPr>
              <a:t>添加标题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单击此处添加文本单击此处添加文本</a:t>
            </a:r>
            <a:endParaRPr lang="zh-CN" altLang="en-US" sz="1400"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单击此处添加文本</a:t>
            </a:r>
            <a:endParaRPr lang="zh-CN" altLang="en-US" sz="1400" dirty="0">
              <a:solidFill>
                <a:schemeClr val="tx1">
                  <a:lumMod val="75000"/>
                  <a:lumOff val="25000"/>
                </a:schemeClr>
              </a:solidFill>
              <a:cs typeface="+mn-ea"/>
              <a:sym typeface="+mn-lt"/>
            </a:endParaRPr>
          </a:p>
          <a:p>
            <a:endParaRPr lang="zh-CN" altLang="en-US" sz="1400" dirty="0">
              <a:solidFill>
                <a:schemeClr val="tx1">
                  <a:lumMod val="75000"/>
                  <a:lumOff val="25000"/>
                </a:schemeClr>
              </a:solidFill>
              <a:cs typeface="+mn-ea"/>
              <a:sym typeface="+mn-lt"/>
            </a:endParaRPr>
          </a:p>
        </p:txBody>
      </p:sp>
      <p:sp>
        <p:nvSpPr>
          <p:cNvPr id="7" name="文本框 6"/>
          <p:cNvSpPr txBox="1"/>
          <p:nvPr/>
        </p:nvSpPr>
        <p:spPr>
          <a:xfrm>
            <a:off x="2400106" y="2684280"/>
            <a:ext cx="4667248" cy="1369606"/>
          </a:xfrm>
          <a:prstGeom prst="rect">
            <a:avLst/>
          </a:prstGeom>
          <a:noFill/>
        </p:spPr>
        <p:txBody>
          <a:bodyPr wrap="square" rtlCol="0">
            <a:spAutoFit/>
          </a:bodyPr>
          <a:lstStyle/>
          <a:p>
            <a:pPr>
              <a:lnSpc>
                <a:spcPct val="150000"/>
              </a:lnSpc>
            </a:pPr>
            <a:r>
              <a:rPr lang="zh-CN" altLang="en-US" b="1" dirty="0">
                <a:solidFill>
                  <a:schemeClr val="tx1">
                    <a:lumMod val="75000"/>
                    <a:lumOff val="25000"/>
                  </a:schemeClr>
                </a:solidFill>
                <a:cs typeface="+mn-ea"/>
                <a:sym typeface="+mn-lt"/>
              </a:rPr>
              <a:t>添加标题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单击此处添加文本单击此处添加文本</a:t>
            </a:r>
            <a:endParaRPr lang="zh-CN" altLang="en-US" sz="1400"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单击此处添加文本</a:t>
            </a:r>
            <a:endParaRPr lang="zh-CN" altLang="en-US" sz="1400" dirty="0">
              <a:solidFill>
                <a:schemeClr val="tx1">
                  <a:lumMod val="75000"/>
                  <a:lumOff val="25000"/>
                </a:schemeClr>
              </a:solidFill>
              <a:cs typeface="+mn-ea"/>
              <a:sym typeface="+mn-lt"/>
            </a:endParaRPr>
          </a:p>
          <a:p>
            <a:endParaRPr lang="zh-CN" altLang="en-US" sz="1400" dirty="0">
              <a:solidFill>
                <a:schemeClr val="tx1">
                  <a:lumMod val="75000"/>
                  <a:lumOff val="25000"/>
                </a:schemeClr>
              </a:solidFill>
              <a:cs typeface="+mn-ea"/>
              <a:sym typeface="+mn-lt"/>
            </a:endParaRPr>
          </a:p>
        </p:txBody>
      </p:sp>
      <p:sp>
        <p:nvSpPr>
          <p:cNvPr id="8" name="文本框 7"/>
          <p:cNvSpPr txBox="1"/>
          <p:nvPr/>
        </p:nvSpPr>
        <p:spPr>
          <a:xfrm>
            <a:off x="2427433" y="4613779"/>
            <a:ext cx="4667248" cy="1116075"/>
          </a:xfrm>
          <a:prstGeom prst="rect">
            <a:avLst/>
          </a:prstGeom>
          <a:noFill/>
        </p:spPr>
        <p:txBody>
          <a:bodyPr wrap="square" rtlCol="0">
            <a:spAutoFit/>
          </a:bodyPr>
          <a:lstStyle/>
          <a:p>
            <a:pPr>
              <a:lnSpc>
                <a:spcPct val="150000"/>
              </a:lnSpc>
            </a:pPr>
            <a:r>
              <a:rPr lang="zh-CN" altLang="en-US" b="1" dirty="0">
                <a:solidFill>
                  <a:schemeClr val="tx1">
                    <a:lumMod val="75000"/>
                    <a:lumOff val="25000"/>
                  </a:schemeClr>
                </a:solidFill>
                <a:cs typeface="+mn-ea"/>
                <a:sym typeface="+mn-lt"/>
              </a:rPr>
              <a:t>添加标题</a:t>
            </a:r>
            <a:endParaRPr lang="en-US" altLang="zh-CN" b="1"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单击此处添加文本单击此处添加文本</a:t>
            </a:r>
            <a:endParaRPr lang="zh-CN" altLang="en-US" sz="1400" dirty="0">
              <a:solidFill>
                <a:schemeClr val="tx1">
                  <a:lumMod val="75000"/>
                  <a:lumOff val="25000"/>
                </a:schemeClr>
              </a:solidFill>
              <a:cs typeface="+mn-ea"/>
              <a:sym typeface="+mn-lt"/>
            </a:endParaRPr>
          </a:p>
          <a:p>
            <a:pPr>
              <a:lnSpc>
                <a:spcPct val="150000"/>
              </a:lnSpc>
            </a:pPr>
            <a:r>
              <a:rPr lang="zh-CN" altLang="en-US" sz="1400" dirty="0">
                <a:solidFill>
                  <a:schemeClr val="tx1">
                    <a:lumMod val="75000"/>
                    <a:lumOff val="25000"/>
                  </a:schemeClr>
                </a:solidFill>
                <a:cs typeface="+mn-ea"/>
                <a:sym typeface="+mn-lt"/>
              </a:rPr>
              <a:t>单击此处添加文本</a:t>
            </a:r>
            <a:endParaRPr lang="zh-CN" altLang="en-US" sz="1400" dirty="0">
              <a:solidFill>
                <a:schemeClr val="tx1">
                  <a:lumMod val="75000"/>
                  <a:lumOff val="25000"/>
                </a:schemeClr>
              </a:solidFill>
              <a:cs typeface="+mn-ea"/>
              <a:sym typeface="+mn-lt"/>
            </a:endParaRPr>
          </a:p>
        </p:txBody>
      </p:sp>
      <p:pic>
        <p:nvPicPr>
          <p:cNvPr id="9" name="图片 8"/>
          <p:cNvPicPr>
            <a:picLocks noChangeAspect="1"/>
          </p:cNvPicPr>
          <p:nvPr/>
        </p:nvPicPr>
        <p:blipFill>
          <a:blip r:embed="rId1" cstate="screen"/>
          <a:srcRect/>
          <a:stretch>
            <a:fillRect/>
          </a:stretch>
        </p:blipFill>
        <p:spPr>
          <a:xfrm>
            <a:off x="6763359" y="1111662"/>
            <a:ext cx="3758942" cy="4688119"/>
          </a:xfrm>
          <a:prstGeom prst="rect">
            <a:avLst/>
          </a:prstGeom>
        </p:spPr>
      </p:pic>
      <p:sp>
        <p:nvSpPr>
          <p:cNvPr id="10" name="等腰三角形 9"/>
          <p:cNvSpPr/>
          <p:nvPr/>
        </p:nvSpPr>
        <p:spPr>
          <a:xfrm rot="5400000">
            <a:off x="1975899" y="1158883"/>
            <a:ext cx="471428" cy="37698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等腰三角形 11"/>
          <p:cNvSpPr/>
          <p:nvPr/>
        </p:nvSpPr>
        <p:spPr>
          <a:xfrm rot="5400000">
            <a:off x="1975899" y="2950495"/>
            <a:ext cx="471428" cy="37698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1975899" y="4945625"/>
            <a:ext cx="471428" cy="37698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animBg="1"/>
      <p:bldP spid="12"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Slíḋé"/>
          <p:cNvSpPr/>
          <p:nvPr/>
        </p:nvSpPr>
        <p:spPr bwMode="auto">
          <a:xfrm>
            <a:off x="4736123" y="3864376"/>
            <a:ext cx="490526" cy="489786"/>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accent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sp>
        <p:nvSpPr>
          <p:cNvPr id="5" name="iSlïḑe"/>
          <p:cNvSpPr/>
          <p:nvPr/>
        </p:nvSpPr>
        <p:spPr bwMode="auto">
          <a:xfrm>
            <a:off x="6690245" y="3865778"/>
            <a:ext cx="558778" cy="515180"/>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solidFill>
                <a:schemeClr val="tx1">
                  <a:lumMod val="75000"/>
                  <a:lumOff val="25000"/>
                </a:schemeClr>
              </a:solidFill>
              <a:cs typeface="+mn-ea"/>
              <a:sym typeface="+mn-lt"/>
            </a:endParaRPr>
          </a:p>
        </p:txBody>
      </p:sp>
      <p:grpSp>
        <p:nvGrpSpPr>
          <p:cNvPr id="6" name="组合 5"/>
          <p:cNvGrpSpPr/>
          <p:nvPr/>
        </p:nvGrpSpPr>
        <p:grpSpPr>
          <a:xfrm>
            <a:off x="7674913" y="1758694"/>
            <a:ext cx="2784999" cy="957185"/>
            <a:chOff x="1541719" y="2349127"/>
            <a:chExt cx="2784999" cy="957185"/>
          </a:xfrm>
        </p:grpSpPr>
        <p:sp>
          <p:nvSpPr>
            <p:cNvPr id="7" name="文本框 6"/>
            <p:cNvSpPr txBox="1"/>
            <p:nvPr/>
          </p:nvSpPr>
          <p:spPr>
            <a:xfrm>
              <a:off x="1541719"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8" name="文本框 7"/>
            <p:cNvSpPr txBox="1"/>
            <p:nvPr/>
          </p:nvSpPr>
          <p:spPr>
            <a:xfrm>
              <a:off x="1541719" y="2687681"/>
              <a:ext cx="2784999"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US" altLang="zh-CN" sz="1000" dirty="0">
                <a:solidFill>
                  <a:schemeClr val="tx1">
                    <a:lumMod val="75000"/>
                    <a:lumOff val="25000"/>
                  </a:schemeClr>
                </a:solidFill>
                <a:cs typeface="+mn-ea"/>
                <a:sym typeface="+mn-lt"/>
              </a:endParaRPr>
            </a:p>
          </p:txBody>
        </p:sp>
      </p:grpSp>
      <p:grpSp>
        <p:nvGrpSpPr>
          <p:cNvPr id="9" name="组合 8"/>
          <p:cNvGrpSpPr/>
          <p:nvPr/>
        </p:nvGrpSpPr>
        <p:grpSpPr>
          <a:xfrm>
            <a:off x="7674913" y="4176071"/>
            <a:ext cx="2784999" cy="957185"/>
            <a:chOff x="1541719" y="2349127"/>
            <a:chExt cx="2784999" cy="957185"/>
          </a:xfrm>
        </p:grpSpPr>
        <p:sp>
          <p:nvSpPr>
            <p:cNvPr id="10" name="文本框 9"/>
            <p:cNvSpPr txBox="1"/>
            <p:nvPr/>
          </p:nvSpPr>
          <p:spPr>
            <a:xfrm>
              <a:off x="1541719"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11" name="文本框 10"/>
            <p:cNvSpPr txBox="1"/>
            <p:nvPr/>
          </p:nvSpPr>
          <p:spPr>
            <a:xfrm>
              <a:off x="1541719" y="2687681"/>
              <a:ext cx="2784999"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00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US" altLang="zh-CN" sz="1000" dirty="0">
                <a:solidFill>
                  <a:schemeClr val="tx1">
                    <a:lumMod val="75000"/>
                    <a:lumOff val="25000"/>
                  </a:schemeClr>
                </a:solidFill>
                <a:cs typeface="+mn-ea"/>
                <a:sym typeface="+mn-lt"/>
              </a:endParaRPr>
            </a:p>
          </p:txBody>
        </p:sp>
      </p:grpSp>
      <p:grpSp>
        <p:nvGrpSpPr>
          <p:cNvPr id="12" name="组合 11"/>
          <p:cNvGrpSpPr/>
          <p:nvPr/>
        </p:nvGrpSpPr>
        <p:grpSpPr>
          <a:xfrm>
            <a:off x="1459134" y="1731373"/>
            <a:ext cx="2784999" cy="957185"/>
            <a:chOff x="1541719" y="2349127"/>
            <a:chExt cx="2784999" cy="957185"/>
          </a:xfrm>
        </p:grpSpPr>
        <p:sp>
          <p:nvSpPr>
            <p:cNvPr id="13" name="文本框 12"/>
            <p:cNvSpPr txBox="1"/>
            <p:nvPr/>
          </p:nvSpPr>
          <p:spPr>
            <a:xfrm>
              <a:off x="2192937"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14" name="文本框 13"/>
            <p:cNvSpPr txBox="1"/>
            <p:nvPr/>
          </p:nvSpPr>
          <p:spPr>
            <a:xfrm>
              <a:off x="1541719" y="2687681"/>
              <a:ext cx="2784999"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zh-CN" altLang="en-US" sz="100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US" altLang="zh-CN" sz="1000" dirty="0">
                <a:solidFill>
                  <a:schemeClr val="tx1">
                    <a:lumMod val="75000"/>
                    <a:lumOff val="25000"/>
                  </a:schemeClr>
                </a:solidFill>
                <a:cs typeface="+mn-ea"/>
                <a:sym typeface="+mn-lt"/>
              </a:endParaRPr>
            </a:p>
          </p:txBody>
        </p:sp>
      </p:grpSp>
      <p:grpSp>
        <p:nvGrpSpPr>
          <p:cNvPr id="15" name="组合 14"/>
          <p:cNvGrpSpPr/>
          <p:nvPr/>
        </p:nvGrpSpPr>
        <p:grpSpPr>
          <a:xfrm>
            <a:off x="1459134" y="4148750"/>
            <a:ext cx="2784999" cy="957185"/>
            <a:chOff x="1541719" y="2349127"/>
            <a:chExt cx="2784999" cy="957185"/>
          </a:xfrm>
        </p:grpSpPr>
        <p:sp>
          <p:nvSpPr>
            <p:cNvPr id="16" name="文本框 15"/>
            <p:cNvSpPr txBox="1"/>
            <p:nvPr/>
          </p:nvSpPr>
          <p:spPr>
            <a:xfrm>
              <a:off x="2192937"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sp>
          <p:nvSpPr>
            <p:cNvPr id="17" name="文本框 16"/>
            <p:cNvSpPr txBox="1"/>
            <p:nvPr/>
          </p:nvSpPr>
          <p:spPr>
            <a:xfrm>
              <a:off x="1541719" y="2687681"/>
              <a:ext cx="2784999"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zh-CN" altLang="en-US" sz="100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US" altLang="zh-CN" sz="1000" dirty="0">
                <a:solidFill>
                  <a:schemeClr val="tx1">
                    <a:lumMod val="75000"/>
                    <a:lumOff val="25000"/>
                  </a:schemeClr>
                </a:solidFill>
                <a:cs typeface="+mn-ea"/>
                <a:sym typeface="+mn-lt"/>
              </a:endParaRPr>
            </a:p>
          </p:txBody>
        </p:sp>
      </p:grpSp>
      <p:grpSp>
        <p:nvGrpSpPr>
          <p:cNvPr id="18" name="组合 17"/>
          <p:cNvGrpSpPr/>
          <p:nvPr/>
        </p:nvGrpSpPr>
        <p:grpSpPr>
          <a:xfrm>
            <a:off x="3310155" y="2951102"/>
            <a:ext cx="5298494" cy="2246651"/>
            <a:chOff x="1306237" y="2204054"/>
            <a:chExt cx="5298494" cy="2246651"/>
          </a:xfrm>
        </p:grpSpPr>
        <p:sp>
          <p:nvSpPr>
            <p:cNvPr id="19" name="MH_Other_1"/>
            <p:cNvSpPr/>
            <p:nvPr>
              <p:custDataLst>
                <p:tags r:id="rId1"/>
              </p:custDataLst>
            </p:nvPr>
          </p:nvSpPr>
          <p:spPr>
            <a:xfrm>
              <a:off x="3492166" y="2204054"/>
              <a:ext cx="3112565" cy="1224969"/>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EC7580"/>
            </a:solidFill>
            <a:ln w="12700" cap="flat" cmpd="sng" algn="ctr">
              <a:noFill/>
              <a:prstDash val="solid"/>
            </a:ln>
            <a:effectLst>
              <a:reflection blurRad="6350" stA="52000" endA="300" endPos="35000" dir="5400000" sy="-100000" algn="bl" rotWithShape="0"/>
            </a:effectLst>
          </p:spPr>
          <p:txBody>
            <a:bodyPr rot="0" spcFirstLastPara="0" vertOverflow="overflow" horzOverflow="overflow" vert="horz" wrap="square" lIns="91440" tIns="0" rIns="9144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srgbClr val="3F3F3F"/>
                </a:solidFill>
                <a:effectLst/>
                <a:uLnTx/>
                <a:uFillTx/>
                <a:cs typeface="+mn-ea"/>
                <a:sym typeface="+mn-lt"/>
              </a:endParaRPr>
            </a:p>
          </p:txBody>
        </p:sp>
        <p:sp>
          <p:nvSpPr>
            <p:cNvPr id="20" name="MH_Other_2"/>
            <p:cNvSpPr/>
            <p:nvPr>
              <p:custDataLst>
                <p:tags r:id="rId2"/>
              </p:custDataLst>
            </p:nvPr>
          </p:nvSpPr>
          <p:spPr>
            <a:xfrm flipH="1">
              <a:off x="1306237" y="2204054"/>
              <a:ext cx="3112565" cy="1224969"/>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57768F"/>
            </a:solidFill>
            <a:ln w="12700" cap="flat" cmpd="sng" algn="ctr">
              <a:noFill/>
              <a:prstDash val="solid"/>
            </a:ln>
            <a:effectLst>
              <a:reflection blurRad="6350" stA="52000" endA="300" endPos="35000" dir="5400000" sy="-100000" algn="bl" rotWithShape="0"/>
            </a:effectLst>
          </p:spPr>
          <p:txBody>
            <a:bodyPr rot="0" spcFirstLastPara="0" vertOverflow="overflow" horzOverflow="overflow" vert="horz" wrap="square" lIns="91440" tIns="0" rIns="9144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srgbClr val="3F3F3F"/>
                </a:solidFill>
                <a:effectLst/>
                <a:uLnTx/>
                <a:uFillTx/>
                <a:cs typeface="+mn-ea"/>
                <a:sym typeface="+mn-lt"/>
              </a:endParaRPr>
            </a:p>
          </p:txBody>
        </p:sp>
        <p:sp>
          <p:nvSpPr>
            <p:cNvPr id="21" name="MH_Other_3"/>
            <p:cNvSpPr/>
            <p:nvPr>
              <p:custDataLst>
                <p:tags r:id="rId3"/>
              </p:custDataLst>
            </p:nvPr>
          </p:nvSpPr>
          <p:spPr>
            <a:xfrm flipH="1" flipV="1">
              <a:off x="3333180" y="3413180"/>
              <a:ext cx="1085627" cy="1037525"/>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1" fmla="*/ 0 w 643003"/>
                <a:gd name="connsiteY0-2" fmla="*/ 623888 h 623888"/>
                <a:gd name="connsiteX1-3" fmla="*/ 186688 w 643003"/>
                <a:gd name="connsiteY1-4" fmla="*/ 178812 h 623888"/>
                <a:gd name="connsiteX2-5" fmla="*/ 635026 w 643003"/>
                <a:gd name="connsiteY2-6" fmla="*/ 100 h 623888"/>
                <a:gd name="connsiteX3-7" fmla="*/ 631031 w 643003"/>
                <a:gd name="connsiteY3-8" fmla="*/ 223840 h 623888"/>
                <a:gd name="connsiteX4-9" fmla="*/ 343503 w 643003"/>
                <a:gd name="connsiteY4-10" fmla="*/ 338452 h 623888"/>
                <a:gd name="connsiteX5-11" fmla="*/ 223776 w 643003"/>
                <a:gd name="connsiteY5-12" fmla="*/ 623888 h 623888"/>
                <a:gd name="connsiteX6-13" fmla="*/ 0 w 643003"/>
                <a:gd name="connsiteY6-14" fmla="*/ 623888 h 623888"/>
                <a:gd name="connsiteX0-15" fmla="*/ 0 w 649102"/>
                <a:gd name="connsiteY0-16" fmla="*/ 623888 h 623888"/>
                <a:gd name="connsiteX1-17" fmla="*/ 186688 w 649102"/>
                <a:gd name="connsiteY1-18" fmla="*/ 178812 h 623888"/>
                <a:gd name="connsiteX2-19" fmla="*/ 635026 w 649102"/>
                <a:gd name="connsiteY2-20" fmla="*/ 100 h 623888"/>
                <a:gd name="connsiteX3-21" fmla="*/ 631031 w 649102"/>
                <a:gd name="connsiteY3-22" fmla="*/ 223840 h 623888"/>
                <a:gd name="connsiteX4-23" fmla="*/ 343503 w 649102"/>
                <a:gd name="connsiteY4-24" fmla="*/ 338452 h 623888"/>
                <a:gd name="connsiteX5-25" fmla="*/ 223776 w 649102"/>
                <a:gd name="connsiteY5-26" fmla="*/ 623888 h 623888"/>
                <a:gd name="connsiteX6-27" fmla="*/ 0 w 649102"/>
                <a:gd name="connsiteY6-28" fmla="*/ 623888 h 623888"/>
                <a:gd name="connsiteX0-29" fmla="*/ 0 w 652814"/>
                <a:gd name="connsiteY0-30" fmla="*/ 623888 h 623888"/>
                <a:gd name="connsiteX1-31" fmla="*/ 186688 w 652814"/>
                <a:gd name="connsiteY1-32" fmla="*/ 178812 h 623888"/>
                <a:gd name="connsiteX2-33" fmla="*/ 635026 w 652814"/>
                <a:gd name="connsiteY2-34" fmla="*/ 100 h 623888"/>
                <a:gd name="connsiteX3-35" fmla="*/ 631031 w 652814"/>
                <a:gd name="connsiteY3-36" fmla="*/ 223840 h 623888"/>
                <a:gd name="connsiteX4-37" fmla="*/ 343503 w 652814"/>
                <a:gd name="connsiteY4-38" fmla="*/ 338452 h 623888"/>
                <a:gd name="connsiteX5-39" fmla="*/ 223776 w 652814"/>
                <a:gd name="connsiteY5-40" fmla="*/ 623888 h 623888"/>
                <a:gd name="connsiteX6-41" fmla="*/ 0 w 652814"/>
                <a:gd name="connsiteY6-42" fmla="*/ 623888 h 6238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57768F"/>
            </a:solidFill>
            <a:ln w="12700" cap="flat" cmpd="sng" algn="ctr">
              <a:noFill/>
              <a:prstDash val="solid"/>
            </a:ln>
            <a:effectLst>
              <a:reflection blurRad="6350" stA="52000" endA="300" endPos="35000" dir="5400000" sy="-100000" algn="bl" rotWithShape="0"/>
            </a:effectLst>
          </p:spPr>
          <p:txBody>
            <a:bodyPr rot="0" spcFirstLastPara="0" vertOverflow="overflow" horzOverflow="overflow" vert="horz" wrap="square" lIns="91440" tIns="0" rIns="91440" bIns="0" numCol="1" spcCol="0" rtlCol="0" fromWordArt="0" anchor="ctr" anchorCtr="0" forceAA="0" compatLnSpc="1">
              <a:noAutofit/>
            </a:body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srgbClr val="3F3F3F"/>
                </a:solidFill>
                <a:effectLst/>
                <a:uLnTx/>
                <a:uFillTx/>
                <a:cs typeface="+mn-ea"/>
                <a:sym typeface="+mn-lt"/>
              </a:endParaRPr>
            </a:p>
          </p:txBody>
        </p:sp>
        <p:sp>
          <p:nvSpPr>
            <p:cNvPr id="22" name="MH_Other_4"/>
            <p:cNvSpPr/>
            <p:nvPr>
              <p:custDataLst>
                <p:tags r:id="rId4"/>
              </p:custDataLst>
            </p:nvPr>
          </p:nvSpPr>
          <p:spPr>
            <a:xfrm flipV="1">
              <a:off x="3492163" y="3413180"/>
              <a:ext cx="1085627" cy="1037525"/>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1" fmla="*/ 0 w 643003"/>
                <a:gd name="connsiteY0-2" fmla="*/ 623888 h 623888"/>
                <a:gd name="connsiteX1-3" fmla="*/ 186688 w 643003"/>
                <a:gd name="connsiteY1-4" fmla="*/ 178812 h 623888"/>
                <a:gd name="connsiteX2-5" fmla="*/ 635026 w 643003"/>
                <a:gd name="connsiteY2-6" fmla="*/ 100 h 623888"/>
                <a:gd name="connsiteX3-7" fmla="*/ 631031 w 643003"/>
                <a:gd name="connsiteY3-8" fmla="*/ 223840 h 623888"/>
                <a:gd name="connsiteX4-9" fmla="*/ 343503 w 643003"/>
                <a:gd name="connsiteY4-10" fmla="*/ 338452 h 623888"/>
                <a:gd name="connsiteX5-11" fmla="*/ 223776 w 643003"/>
                <a:gd name="connsiteY5-12" fmla="*/ 623888 h 623888"/>
                <a:gd name="connsiteX6-13" fmla="*/ 0 w 643003"/>
                <a:gd name="connsiteY6-14" fmla="*/ 623888 h 623888"/>
                <a:gd name="connsiteX0-15" fmla="*/ 0 w 649102"/>
                <a:gd name="connsiteY0-16" fmla="*/ 623888 h 623888"/>
                <a:gd name="connsiteX1-17" fmla="*/ 186688 w 649102"/>
                <a:gd name="connsiteY1-18" fmla="*/ 178812 h 623888"/>
                <a:gd name="connsiteX2-19" fmla="*/ 635026 w 649102"/>
                <a:gd name="connsiteY2-20" fmla="*/ 100 h 623888"/>
                <a:gd name="connsiteX3-21" fmla="*/ 631031 w 649102"/>
                <a:gd name="connsiteY3-22" fmla="*/ 223840 h 623888"/>
                <a:gd name="connsiteX4-23" fmla="*/ 343503 w 649102"/>
                <a:gd name="connsiteY4-24" fmla="*/ 338452 h 623888"/>
                <a:gd name="connsiteX5-25" fmla="*/ 223776 w 649102"/>
                <a:gd name="connsiteY5-26" fmla="*/ 623888 h 623888"/>
                <a:gd name="connsiteX6-27" fmla="*/ 0 w 649102"/>
                <a:gd name="connsiteY6-28" fmla="*/ 623888 h 623888"/>
                <a:gd name="connsiteX0-29" fmla="*/ 0 w 652814"/>
                <a:gd name="connsiteY0-30" fmla="*/ 623888 h 623888"/>
                <a:gd name="connsiteX1-31" fmla="*/ 186688 w 652814"/>
                <a:gd name="connsiteY1-32" fmla="*/ 178812 h 623888"/>
                <a:gd name="connsiteX2-33" fmla="*/ 635026 w 652814"/>
                <a:gd name="connsiteY2-34" fmla="*/ 100 h 623888"/>
                <a:gd name="connsiteX3-35" fmla="*/ 631031 w 652814"/>
                <a:gd name="connsiteY3-36" fmla="*/ 223840 h 623888"/>
                <a:gd name="connsiteX4-37" fmla="*/ 343503 w 652814"/>
                <a:gd name="connsiteY4-38" fmla="*/ 338452 h 623888"/>
                <a:gd name="connsiteX5-39" fmla="*/ 223776 w 652814"/>
                <a:gd name="connsiteY5-40" fmla="*/ 623888 h 623888"/>
                <a:gd name="connsiteX6-41" fmla="*/ 0 w 652814"/>
                <a:gd name="connsiteY6-42" fmla="*/ 623888 h 6238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E8A148"/>
            </a:solidFill>
            <a:ln w="12700" cap="flat" cmpd="sng" algn="ctr">
              <a:noFill/>
              <a:prstDash val="solid"/>
            </a:ln>
            <a:effectLst>
              <a:reflection blurRad="6350" stA="52000" endA="300" endPos="35000" dir="5400000" sy="-100000" algn="bl" rotWithShape="0"/>
            </a:effectLst>
          </p:spPr>
          <p:txBody>
            <a:bodyPr rot="0" spcFirstLastPara="0" vertOverflow="overflow" horzOverflow="overflow" vert="horz" wrap="square" lIns="91440" tIns="0" rIns="91440" bIns="0" numCol="1" spcCol="0" rtlCol="0" fromWordArt="0" anchor="ctr" anchorCtr="0" forceAA="0" compatLnSpc="1">
              <a:noAutofit/>
            </a:body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3600" b="0" i="0" u="none" strike="noStrike" kern="0" cap="none" spc="0" normalizeH="0" baseline="0" noProof="0" dirty="0">
                <a:ln>
                  <a:noFill/>
                </a:ln>
                <a:solidFill>
                  <a:srgbClr val="3F3F3F"/>
                </a:solidFill>
                <a:effectLst/>
                <a:uLnTx/>
                <a:uFillTx/>
                <a:cs typeface="+mn-ea"/>
                <a:sym typeface="+mn-lt"/>
              </a:endParaRPr>
            </a:p>
          </p:txBody>
        </p:sp>
      </p:grpSp>
    </p:spTree>
  </p:cSld>
  <p:clrMapOvr>
    <a:masterClrMapping/>
  </p:clrMapOvr>
  <p:transition spd="slow" advClick="0" advTm="300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 presetClass="entr" presetSubtype="8" fill="hold" nodeType="afterEffect" p14:presetBounceEnd="49000">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14:bounceEnd="49000">
                                          <p:cBhvr additive="base">
                                            <p:cTn id="22" dur="1000" fill="hold"/>
                                            <p:tgtEl>
                                              <p:spTgt spid="12"/>
                                            </p:tgtEl>
                                            <p:attrNameLst>
                                              <p:attrName>ppt_x</p:attrName>
                                            </p:attrNameLst>
                                          </p:cBhvr>
                                          <p:tavLst>
                                            <p:tav tm="0">
                                              <p:val>
                                                <p:strVal val="0-#ppt_w/2"/>
                                              </p:val>
                                            </p:tav>
                                            <p:tav tm="100000">
                                              <p:val>
                                                <p:strVal val="#ppt_x"/>
                                              </p:val>
                                            </p:tav>
                                          </p:tavLst>
                                        </p:anim>
                                        <p:anim calcmode="lin" valueType="num" p14:bounceEnd="49000">
                                          <p:cBhvr additive="base">
                                            <p:cTn id="23" dur="10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14:presetBounceEnd="49000">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14:bounceEnd="49000">
                                          <p:cBhvr additive="base">
                                            <p:cTn id="26" dur="1000" fill="hold"/>
                                            <p:tgtEl>
                                              <p:spTgt spid="15"/>
                                            </p:tgtEl>
                                            <p:attrNameLst>
                                              <p:attrName>ppt_x</p:attrName>
                                            </p:attrNameLst>
                                          </p:cBhvr>
                                          <p:tavLst>
                                            <p:tav tm="0">
                                              <p:val>
                                                <p:strVal val="0-#ppt_w/2"/>
                                              </p:val>
                                            </p:tav>
                                            <p:tav tm="100000">
                                              <p:val>
                                                <p:strVal val="#ppt_x"/>
                                              </p:val>
                                            </p:tav>
                                          </p:tavLst>
                                        </p:anim>
                                        <p:anim calcmode="lin" valueType="num" p14:bounceEnd="49000">
                                          <p:cBhvr additive="base">
                                            <p:cTn id="27" dur="100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49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49000">
                                          <p:cBhvr additive="base">
                                            <p:cTn id="30" dur="1000" fill="hold"/>
                                            <p:tgtEl>
                                              <p:spTgt spid="6"/>
                                            </p:tgtEl>
                                            <p:attrNameLst>
                                              <p:attrName>ppt_x</p:attrName>
                                            </p:attrNameLst>
                                          </p:cBhvr>
                                          <p:tavLst>
                                            <p:tav tm="0">
                                              <p:val>
                                                <p:strVal val="1+#ppt_w/2"/>
                                              </p:val>
                                            </p:tav>
                                            <p:tav tm="100000">
                                              <p:val>
                                                <p:strVal val="#ppt_x"/>
                                              </p:val>
                                            </p:tav>
                                          </p:tavLst>
                                        </p:anim>
                                        <p:anim calcmode="lin" valueType="num" p14:bounceEnd="49000">
                                          <p:cBhvr additive="base">
                                            <p:cTn id="31" dur="1000" fill="hold"/>
                                            <p:tgtEl>
                                              <p:spTgt spid="6"/>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14:presetBounceEnd="49000">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14:bounceEnd="49000">
                                          <p:cBhvr additive="base">
                                            <p:cTn id="34" dur="1000" fill="hold"/>
                                            <p:tgtEl>
                                              <p:spTgt spid="9"/>
                                            </p:tgtEl>
                                            <p:attrNameLst>
                                              <p:attrName>ppt_x</p:attrName>
                                            </p:attrNameLst>
                                          </p:cBhvr>
                                          <p:tavLst>
                                            <p:tav tm="0">
                                              <p:val>
                                                <p:strVal val="1+#ppt_w/2"/>
                                              </p:val>
                                            </p:tav>
                                            <p:tav tm="100000">
                                              <p:val>
                                                <p:strVal val="#ppt_x"/>
                                              </p:val>
                                            </p:tav>
                                          </p:tavLst>
                                        </p:anim>
                                        <p:anim calcmode="lin" valueType="num" p14:bounceEnd="49000">
                                          <p:cBhvr additive="base">
                                            <p:cTn id="35"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0-#ppt_w/2"/>
                                              </p:val>
                                            </p:tav>
                                            <p:tav tm="100000">
                                              <p:val>
                                                <p:strVal val="#ppt_x"/>
                                              </p:val>
                                            </p:tav>
                                          </p:tavLst>
                                        </p:anim>
                                        <p:anim calcmode="lin" valueType="num">
                                          <p:cBhvr additive="base">
                                            <p:cTn id="23" dur="10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1000" fill="hold"/>
                                            <p:tgtEl>
                                              <p:spTgt spid="15"/>
                                            </p:tgtEl>
                                            <p:attrNameLst>
                                              <p:attrName>ppt_x</p:attrName>
                                            </p:attrNameLst>
                                          </p:cBhvr>
                                          <p:tavLst>
                                            <p:tav tm="0">
                                              <p:val>
                                                <p:strVal val="0-#ppt_w/2"/>
                                              </p:val>
                                            </p:tav>
                                            <p:tav tm="100000">
                                              <p:val>
                                                <p:strVal val="#ppt_x"/>
                                              </p:val>
                                            </p:tav>
                                          </p:tavLst>
                                        </p:anim>
                                        <p:anim calcmode="lin" valueType="num">
                                          <p:cBhvr additive="base">
                                            <p:cTn id="27" dur="100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1+#ppt_w/2"/>
                                              </p:val>
                                            </p:tav>
                                            <p:tav tm="100000">
                                              <p:val>
                                                <p:strVal val="#ppt_x"/>
                                              </p:val>
                                            </p:tav>
                                          </p:tavLst>
                                        </p:anim>
                                        <p:anim calcmode="lin" valueType="num">
                                          <p:cBhvr additive="base">
                                            <p:cTn id="31" dur="1000" fill="hold"/>
                                            <p:tgtEl>
                                              <p:spTgt spid="6"/>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1000" fill="hold"/>
                                            <p:tgtEl>
                                              <p:spTgt spid="9"/>
                                            </p:tgtEl>
                                            <p:attrNameLst>
                                              <p:attrName>ppt_x</p:attrName>
                                            </p:attrNameLst>
                                          </p:cBhvr>
                                          <p:tavLst>
                                            <p:tav tm="0">
                                              <p:val>
                                                <p:strVal val="1+#ppt_w/2"/>
                                              </p:val>
                                            </p:tav>
                                            <p:tav tm="100000">
                                              <p:val>
                                                <p:strVal val="#ppt_x"/>
                                              </p:val>
                                            </p:tav>
                                          </p:tavLst>
                                        </p:anim>
                                        <p:anim calcmode="lin" valueType="num">
                                          <p:cBhvr additive="base">
                                            <p:cTn id="35"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2343047" y="4763963"/>
            <a:ext cx="7578246" cy="1171218"/>
          </a:xfrm>
          <a:prstGeom prst="rect">
            <a:avLst/>
          </a:prstGeom>
          <a:noFill/>
        </p:spPr>
        <p:txBody>
          <a:bodyPr wrap="square" rtlCol="0">
            <a:spAutoFit/>
          </a:bodyPr>
          <a:lstStyle/>
          <a:p>
            <a:pPr>
              <a:lnSpc>
                <a:spcPct val="150000"/>
              </a:lnSpc>
            </a:pPr>
            <a:r>
              <a:rPr kumimoji="1" lang="zh-CN" altLang="en-US" sz="1200" dirty="0">
                <a:solidFill>
                  <a:schemeClr val="tx1">
                    <a:lumMod val="75000"/>
                    <a:lumOff val="25000"/>
                  </a:schemeClr>
                </a:solidFill>
                <a:cs typeface="+mn-ea"/>
                <a:sym typeface="+mn-lt"/>
              </a:rPr>
              <a:t>标题数字等都可以通过点击和重新输入进行更改，顶部“开始”面板中可以对字体、字号、颜色、行距等进行修改。建议正文</a:t>
            </a:r>
            <a:r>
              <a:rPr kumimoji="1" lang="en-US" altLang="zh-CN" sz="1200" dirty="0">
                <a:solidFill>
                  <a:schemeClr val="tx1">
                    <a:lumMod val="75000"/>
                    <a:lumOff val="25000"/>
                  </a:schemeClr>
                </a:solidFill>
                <a:cs typeface="+mn-ea"/>
                <a:sym typeface="+mn-lt"/>
              </a:rPr>
              <a:t>8-14</a:t>
            </a:r>
            <a:r>
              <a:rPr kumimoji="1" lang="zh-CN" altLang="en-US" sz="1200" dirty="0">
                <a:solidFill>
                  <a:schemeClr val="tx1">
                    <a:lumMod val="75000"/>
                    <a:lumOff val="25000"/>
                  </a:schemeClr>
                </a:solidFill>
                <a:cs typeface="+mn-ea"/>
                <a:sym typeface="+mn-lt"/>
              </a:rPr>
              <a:t>号字，</a:t>
            </a:r>
            <a:r>
              <a:rPr kumimoji="1" lang="en-US" altLang="zh-CN" sz="1200" dirty="0">
                <a:solidFill>
                  <a:schemeClr val="tx1">
                    <a:lumMod val="75000"/>
                    <a:lumOff val="25000"/>
                  </a:schemeClr>
                </a:solidFill>
                <a:cs typeface="+mn-ea"/>
                <a:sym typeface="+mn-lt"/>
              </a:rPr>
              <a:t>1.3</a:t>
            </a:r>
            <a:r>
              <a:rPr kumimoji="1" lang="zh-CN" altLang="en-US" sz="1200" dirty="0">
                <a:solidFill>
                  <a:schemeClr val="tx1">
                    <a:lumMod val="75000"/>
                    <a:lumOff val="25000"/>
                  </a:schemeClr>
                </a:solidFill>
                <a:cs typeface="+mn-ea"/>
                <a:sym typeface="+mn-lt"/>
              </a:rPr>
              <a:t>倍字间距。标题数字等都可以通过点击和重新输入进行更改，顶部“开始”面板中可以对字体、字号、颜色、行距等进行修改。</a:t>
            </a:r>
            <a:endParaRPr kumimoji="1" lang="zh-CN" altLang="en-US" sz="1200" dirty="0">
              <a:solidFill>
                <a:schemeClr val="tx1">
                  <a:lumMod val="75000"/>
                  <a:lumOff val="25000"/>
                </a:schemeClr>
              </a:solidFill>
              <a:cs typeface="+mn-ea"/>
              <a:sym typeface="+mn-lt"/>
            </a:endParaRPr>
          </a:p>
          <a:p>
            <a:pPr>
              <a:lnSpc>
                <a:spcPct val="150000"/>
              </a:lnSpc>
            </a:pPr>
            <a:endParaRPr kumimoji="1" lang="zh-CN" altLang="en-US" sz="1200" dirty="0">
              <a:solidFill>
                <a:schemeClr val="tx1">
                  <a:lumMod val="75000"/>
                  <a:lumOff val="25000"/>
                </a:schemeClr>
              </a:solidFill>
              <a:cs typeface="+mn-ea"/>
              <a:sym typeface="+mn-lt"/>
            </a:endParaRPr>
          </a:p>
        </p:txBody>
      </p:sp>
      <p:grpSp>
        <p:nvGrpSpPr>
          <p:cNvPr id="51" name="组合 50"/>
          <p:cNvGrpSpPr/>
          <p:nvPr/>
        </p:nvGrpSpPr>
        <p:grpSpPr>
          <a:xfrm>
            <a:off x="4562834" y="1159735"/>
            <a:ext cx="3292576" cy="3291829"/>
            <a:chOff x="4449712" y="911282"/>
            <a:chExt cx="3292576" cy="3291829"/>
          </a:xfrm>
        </p:grpSpPr>
        <p:grpSp>
          <p:nvGrpSpPr>
            <p:cNvPr id="42" name="组合 11"/>
            <p:cNvGrpSpPr/>
            <p:nvPr/>
          </p:nvGrpSpPr>
          <p:grpSpPr>
            <a:xfrm>
              <a:off x="4449712" y="911282"/>
              <a:ext cx="3292576" cy="3291829"/>
              <a:chOff x="2601227" y="2771221"/>
              <a:chExt cx="2241550" cy="2241550"/>
            </a:xfrm>
            <a:solidFill>
              <a:srgbClr val="775A55"/>
            </a:solidFill>
          </p:grpSpPr>
          <p:sp>
            <p:nvSpPr>
              <p:cNvPr id="43" name="形状3"/>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rgbClr val="EC7580"/>
              </a:solidFill>
              <a:ln w="6350">
                <a:noFill/>
              </a:ln>
            </p:spPr>
            <p:txBody>
              <a:bodyPr/>
              <a:lstStyle/>
              <a:p>
                <a:endParaRPr lang="zh-CN" altLang="en-US" sz="2365">
                  <a:cs typeface="+mn-ea"/>
                  <a:sym typeface="+mn-lt"/>
                </a:endParaRPr>
              </a:p>
            </p:txBody>
          </p:sp>
          <p:sp>
            <p:nvSpPr>
              <p:cNvPr id="44" name="形状3"/>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rgbClr val="587690"/>
              </a:solidFill>
              <a:ln>
                <a:noFill/>
              </a:ln>
            </p:spPr>
            <p:txBody>
              <a:bodyPr/>
              <a:lstStyle/>
              <a:p>
                <a:endParaRPr lang="zh-CN" altLang="en-US" sz="2365" dirty="0">
                  <a:cs typeface="+mn-ea"/>
                  <a:sym typeface="+mn-lt"/>
                </a:endParaRPr>
              </a:p>
            </p:txBody>
          </p:sp>
          <p:sp>
            <p:nvSpPr>
              <p:cNvPr id="45" name="形状3"/>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rgbClr val="529F9C"/>
              </a:solidFill>
              <a:ln w="6350">
                <a:noFill/>
              </a:ln>
            </p:spPr>
            <p:txBody>
              <a:bodyPr/>
              <a:lstStyle/>
              <a:p>
                <a:endParaRPr lang="zh-CN" altLang="en-US" sz="2365" dirty="0">
                  <a:cs typeface="+mn-ea"/>
                  <a:sym typeface="+mn-lt"/>
                </a:endParaRPr>
              </a:p>
            </p:txBody>
          </p:sp>
          <p:sp>
            <p:nvSpPr>
              <p:cNvPr id="46" name="形状3"/>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rgbClr val="E8A148"/>
              </a:solidFill>
              <a:ln>
                <a:noFill/>
              </a:ln>
            </p:spPr>
            <p:txBody>
              <a:bodyPr/>
              <a:lstStyle/>
              <a:p>
                <a:endParaRPr lang="zh-CN" altLang="en-US" sz="2365" dirty="0">
                  <a:cs typeface="+mn-ea"/>
                  <a:sym typeface="+mn-lt"/>
                </a:endParaRPr>
              </a:p>
            </p:txBody>
          </p:sp>
        </p:grpSp>
        <p:pic>
          <p:nvPicPr>
            <p:cNvPr id="23" name="图片 22"/>
            <p:cNvPicPr>
              <a:picLocks noChangeAspect="1"/>
            </p:cNvPicPr>
            <p:nvPr/>
          </p:nvPicPr>
          <p:blipFill>
            <a:blip r:embed="rId1" cstate="screen">
              <a:extLst>
                <a:ext uri="{BEBA8EAE-BF5A-486C-A8C5-ECC9F3942E4B}">
                  <a14:imgProps xmlns:a14="http://schemas.microsoft.com/office/drawing/2010/main">
                    <a14:imgLayer r:embed="rId2">
                      <a14:imgEffect>
                        <a14:brightnessContrast bright="100000"/>
                      </a14:imgEffect>
                    </a14:imgLayer>
                  </a14:imgProps>
                </a:ext>
              </a:extLst>
            </a:blip>
            <a:stretch>
              <a:fillRect/>
            </a:stretch>
          </p:blipFill>
          <p:spPr>
            <a:xfrm>
              <a:off x="6705542" y="3188056"/>
              <a:ext cx="504154" cy="579886"/>
            </a:xfrm>
            <a:prstGeom prst="rect">
              <a:avLst/>
            </a:prstGeom>
          </p:spPr>
        </p:pic>
        <p:pic>
          <p:nvPicPr>
            <p:cNvPr id="24" name="图片 23"/>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4945746" y="1364878"/>
              <a:ext cx="606071" cy="433237"/>
            </a:xfrm>
            <a:prstGeom prst="rect">
              <a:avLst/>
            </a:prstGeom>
          </p:spPr>
        </p:pic>
        <p:pic>
          <p:nvPicPr>
            <p:cNvPr id="25" name="图片 24"/>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Lst>
            </a:blip>
            <a:stretch>
              <a:fillRect/>
            </a:stretch>
          </p:blipFill>
          <p:spPr>
            <a:xfrm>
              <a:off x="6801385" y="1335702"/>
              <a:ext cx="515378" cy="606780"/>
            </a:xfrm>
            <a:prstGeom prst="rect">
              <a:avLst/>
            </a:prstGeom>
          </p:spPr>
        </p:pic>
        <p:pic>
          <p:nvPicPr>
            <p:cNvPr id="27" name="图片 26"/>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100000"/>
                      </a14:imgEffect>
                    </a14:imgLayer>
                  </a14:imgProps>
                </a:ext>
              </a:extLst>
            </a:blip>
            <a:stretch>
              <a:fillRect/>
            </a:stretch>
          </p:blipFill>
          <p:spPr>
            <a:xfrm>
              <a:off x="4990598" y="3146988"/>
              <a:ext cx="570175" cy="497386"/>
            </a:xfrm>
            <a:prstGeom prst="rect">
              <a:avLst/>
            </a:prstGeom>
          </p:spPr>
        </p:pic>
      </p:grpSp>
    </p:spTree>
  </p:cSld>
  <p:clrMapOvr>
    <a:masterClrMapping/>
  </p:clrMapOvr>
  <p:transition spd="slow" advClick="0" advTm="3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rcRect/>
          <a:stretch>
            <a:fillRect/>
          </a:stretch>
        </p:blipFill>
        <p:spPr>
          <a:xfrm rot="673421">
            <a:off x="291756" y="381669"/>
            <a:ext cx="10778758" cy="6386772"/>
          </a:xfrm>
          <a:prstGeom prst="rect">
            <a:avLst/>
          </a:prstGeom>
        </p:spPr>
      </p:pic>
      <p:pic>
        <p:nvPicPr>
          <p:cNvPr id="4" name="图片 3"/>
          <p:cNvPicPr>
            <a:picLocks noChangeAspect="1"/>
          </p:cNvPicPr>
          <p:nvPr/>
        </p:nvPicPr>
        <p:blipFill>
          <a:blip r:embed="rId2" cstate="screen"/>
          <a:srcRect/>
          <a:stretch>
            <a:fillRect/>
          </a:stretch>
        </p:blipFill>
        <p:spPr>
          <a:xfrm>
            <a:off x="6354467" y="2342133"/>
            <a:ext cx="7323257" cy="4577035"/>
          </a:xfrm>
          <a:prstGeom prst="rect">
            <a:avLst/>
          </a:prstGeom>
        </p:spPr>
      </p:pic>
      <p:grpSp>
        <p:nvGrpSpPr>
          <p:cNvPr id="16" name="组合 15"/>
          <p:cNvGrpSpPr/>
          <p:nvPr/>
        </p:nvGrpSpPr>
        <p:grpSpPr>
          <a:xfrm>
            <a:off x="1726516" y="1707842"/>
            <a:ext cx="1883849" cy="1575105"/>
            <a:chOff x="1185325" y="1779708"/>
            <a:chExt cx="1883849" cy="1575105"/>
          </a:xfrm>
        </p:grpSpPr>
        <p:pic>
          <p:nvPicPr>
            <p:cNvPr id="6" name="图片 5"/>
            <p:cNvPicPr>
              <a:picLocks noChangeAspect="1"/>
            </p:cNvPicPr>
            <p:nvPr/>
          </p:nvPicPr>
          <p:blipFill>
            <a:blip r:embed="rId3" cstate="screen"/>
            <a:srcRect/>
            <a:stretch>
              <a:fillRect/>
            </a:stretch>
          </p:blipFill>
          <p:spPr>
            <a:xfrm>
              <a:off x="1442812" y="1779708"/>
              <a:ext cx="1186010" cy="1186010"/>
            </a:xfrm>
            <a:prstGeom prst="rect">
              <a:avLst/>
            </a:prstGeom>
          </p:spPr>
        </p:pic>
        <p:sp>
          <p:nvSpPr>
            <p:cNvPr id="10" name="文本框 9"/>
            <p:cNvSpPr txBox="1"/>
            <p:nvPr/>
          </p:nvSpPr>
          <p:spPr>
            <a:xfrm>
              <a:off x="1185325" y="2831593"/>
              <a:ext cx="1883849" cy="523220"/>
            </a:xfrm>
            <a:prstGeom prst="rect">
              <a:avLst/>
            </a:prstGeom>
            <a:noFill/>
          </p:spPr>
          <p:txBody>
            <a:bodyPr wrap="none" rtlCol="0">
              <a:spAutoFit/>
            </a:bodyPr>
            <a:lstStyle/>
            <a:p>
              <a:r>
                <a:rPr lang="zh-CN" altLang="en-US" sz="2800" b="1" spc="-150" dirty="0">
                  <a:solidFill>
                    <a:srgbClr val="FE5D4B"/>
                  </a:solidFill>
                  <a:effectLst>
                    <a:outerShdw blurRad="38100" dist="38100" dir="2700000" algn="tl">
                      <a:srgbClr val="000000">
                        <a:alpha val="43137"/>
                      </a:srgbClr>
                    </a:outerShdw>
                  </a:effectLst>
                  <a:cs typeface="+mn-ea"/>
                  <a:sym typeface="+mn-lt"/>
                </a:rPr>
                <a:t>教师节简介</a:t>
              </a:r>
              <a:endParaRPr lang="zh-CN" altLang="en-US" sz="2800" b="1" spc="-150" dirty="0">
                <a:solidFill>
                  <a:srgbClr val="FE5D4B"/>
                </a:solidFill>
                <a:effectLst>
                  <a:outerShdw blurRad="38100" dist="38100" dir="2700000" algn="tl">
                    <a:srgbClr val="000000">
                      <a:alpha val="43137"/>
                    </a:srgbClr>
                  </a:outerShdw>
                </a:effectLst>
                <a:cs typeface="+mn-ea"/>
                <a:sym typeface="+mn-lt"/>
              </a:endParaRPr>
            </a:p>
          </p:txBody>
        </p:sp>
      </p:grpSp>
      <p:grpSp>
        <p:nvGrpSpPr>
          <p:cNvPr id="14" name="组合 13"/>
          <p:cNvGrpSpPr/>
          <p:nvPr/>
        </p:nvGrpSpPr>
        <p:grpSpPr>
          <a:xfrm>
            <a:off x="4346374" y="1707842"/>
            <a:ext cx="1883849" cy="1555063"/>
            <a:chOff x="4658776" y="1582590"/>
            <a:chExt cx="1883849" cy="1555063"/>
          </a:xfrm>
        </p:grpSpPr>
        <p:pic>
          <p:nvPicPr>
            <p:cNvPr id="8" name="图片 7"/>
            <p:cNvPicPr>
              <a:picLocks noChangeAspect="1"/>
            </p:cNvPicPr>
            <p:nvPr/>
          </p:nvPicPr>
          <p:blipFill>
            <a:blip r:embed="rId3" cstate="screen"/>
            <a:srcRect/>
            <a:stretch>
              <a:fillRect/>
            </a:stretch>
          </p:blipFill>
          <p:spPr>
            <a:xfrm>
              <a:off x="5040507" y="1582590"/>
              <a:ext cx="1186010" cy="1186010"/>
            </a:xfrm>
            <a:prstGeom prst="rect">
              <a:avLst/>
            </a:prstGeom>
          </p:spPr>
        </p:pic>
        <p:sp>
          <p:nvSpPr>
            <p:cNvPr id="11" name="文本框 10"/>
            <p:cNvSpPr txBox="1"/>
            <p:nvPr/>
          </p:nvSpPr>
          <p:spPr>
            <a:xfrm>
              <a:off x="4658776" y="2614433"/>
              <a:ext cx="1883849" cy="523220"/>
            </a:xfrm>
            <a:prstGeom prst="rect">
              <a:avLst/>
            </a:prstGeom>
            <a:noFill/>
          </p:spPr>
          <p:txBody>
            <a:bodyPr wrap="none" rtlCol="0">
              <a:spAutoFit/>
            </a:bodyPr>
            <a:lstStyle/>
            <a:p>
              <a:r>
                <a:rPr lang="zh-CN" altLang="en-US" sz="2800" b="1" spc="-150" dirty="0">
                  <a:solidFill>
                    <a:srgbClr val="FE5D4B"/>
                  </a:solidFill>
                  <a:effectLst>
                    <a:outerShdw blurRad="38100" dist="38100" dir="2700000" algn="tl">
                      <a:srgbClr val="000000">
                        <a:alpha val="43137"/>
                      </a:srgbClr>
                    </a:outerShdw>
                  </a:effectLst>
                  <a:cs typeface="+mn-ea"/>
                  <a:sym typeface="+mn-lt"/>
                </a:rPr>
                <a:t>教师节历史</a:t>
              </a:r>
              <a:endParaRPr lang="zh-CN" altLang="en-US" sz="2800" b="1" spc="-150" dirty="0">
                <a:solidFill>
                  <a:srgbClr val="FE5D4B"/>
                </a:solidFill>
                <a:effectLst>
                  <a:outerShdw blurRad="38100" dist="38100" dir="2700000" algn="tl">
                    <a:srgbClr val="000000">
                      <a:alpha val="43137"/>
                    </a:srgbClr>
                  </a:outerShdw>
                </a:effectLst>
                <a:cs typeface="+mn-ea"/>
                <a:sym typeface="+mn-lt"/>
              </a:endParaRPr>
            </a:p>
          </p:txBody>
        </p:sp>
      </p:grpSp>
      <p:grpSp>
        <p:nvGrpSpPr>
          <p:cNvPr id="17" name="组合 16"/>
          <p:cNvGrpSpPr/>
          <p:nvPr/>
        </p:nvGrpSpPr>
        <p:grpSpPr>
          <a:xfrm>
            <a:off x="1839378" y="3575054"/>
            <a:ext cx="1544012" cy="1720846"/>
            <a:chOff x="1119538" y="3925302"/>
            <a:chExt cx="1544012" cy="1720846"/>
          </a:xfrm>
        </p:grpSpPr>
        <p:pic>
          <p:nvPicPr>
            <p:cNvPr id="7" name="图片 6"/>
            <p:cNvPicPr>
              <a:picLocks noChangeAspect="1"/>
            </p:cNvPicPr>
            <p:nvPr/>
          </p:nvPicPr>
          <p:blipFill>
            <a:blip r:embed="rId4" cstate="screen"/>
            <a:srcRect/>
            <a:stretch>
              <a:fillRect/>
            </a:stretch>
          </p:blipFill>
          <p:spPr>
            <a:xfrm>
              <a:off x="1206792" y="3925302"/>
              <a:ext cx="1300751" cy="1300751"/>
            </a:xfrm>
            <a:prstGeom prst="rect">
              <a:avLst/>
            </a:prstGeom>
          </p:spPr>
        </p:pic>
        <p:sp>
          <p:nvSpPr>
            <p:cNvPr id="12" name="文本框 11"/>
            <p:cNvSpPr txBox="1"/>
            <p:nvPr/>
          </p:nvSpPr>
          <p:spPr>
            <a:xfrm>
              <a:off x="1119538" y="5122928"/>
              <a:ext cx="1544012" cy="523220"/>
            </a:xfrm>
            <a:prstGeom prst="rect">
              <a:avLst/>
            </a:prstGeom>
            <a:noFill/>
          </p:spPr>
          <p:txBody>
            <a:bodyPr wrap="none" rtlCol="0">
              <a:spAutoFit/>
            </a:bodyPr>
            <a:lstStyle/>
            <a:p>
              <a:r>
                <a:rPr lang="zh-CN" altLang="en-US" sz="2800" b="1" spc="-150" dirty="0">
                  <a:solidFill>
                    <a:srgbClr val="FE5D4B"/>
                  </a:solidFill>
                  <a:effectLst>
                    <a:outerShdw blurRad="38100" dist="38100" dir="2700000" algn="tl">
                      <a:srgbClr val="000000">
                        <a:alpha val="43137"/>
                      </a:srgbClr>
                    </a:outerShdw>
                  </a:effectLst>
                  <a:cs typeface="+mn-ea"/>
                  <a:sym typeface="+mn-lt"/>
                </a:rPr>
                <a:t>节日影响</a:t>
              </a:r>
              <a:endParaRPr lang="zh-CN" altLang="en-US" sz="2800" b="1" spc="-150" dirty="0">
                <a:solidFill>
                  <a:srgbClr val="FE5D4B"/>
                </a:solidFill>
                <a:effectLst>
                  <a:outerShdw blurRad="38100" dist="38100" dir="2700000" algn="tl">
                    <a:srgbClr val="000000">
                      <a:alpha val="43137"/>
                    </a:srgbClr>
                  </a:outerShdw>
                </a:effectLst>
                <a:cs typeface="+mn-ea"/>
                <a:sym typeface="+mn-lt"/>
              </a:endParaRPr>
            </a:p>
          </p:txBody>
        </p:sp>
      </p:grpSp>
      <p:grpSp>
        <p:nvGrpSpPr>
          <p:cNvPr id="15" name="组合 14"/>
          <p:cNvGrpSpPr/>
          <p:nvPr/>
        </p:nvGrpSpPr>
        <p:grpSpPr>
          <a:xfrm>
            <a:off x="4588055" y="3514215"/>
            <a:ext cx="1544012" cy="1740247"/>
            <a:chOff x="4873145" y="3640375"/>
            <a:chExt cx="1544012" cy="1740247"/>
          </a:xfrm>
        </p:grpSpPr>
        <p:pic>
          <p:nvPicPr>
            <p:cNvPr id="9" name="图片 8"/>
            <p:cNvPicPr>
              <a:picLocks noChangeAspect="1"/>
            </p:cNvPicPr>
            <p:nvPr/>
          </p:nvPicPr>
          <p:blipFill>
            <a:blip r:embed="rId5" cstate="screen"/>
            <a:srcRect/>
            <a:stretch>
              <a:fillRect/>
            </a:stretch>
          </p:blipFill>
          <p:spPr>
            <a:xfrm>
              <a:off x="4915929" y="3640375"/>
              <a:ext cx="1417874" cy="1417874"/>
            </a:xfrm>
            <a:prstGeom prst="rect">
              <a:avLst/>
            </a:prstGeom>
          </p:spPr>
        </p:pic>
        <p:sp>
          <p:nvSpPr>
            <p:cNvPr id="13" name="文本框 12"/>
            <p:cNvSpPr txBox="1"/>
            <p:nvPr/>
          </p:nvSpPr>
          <p:spPr>
            <a:xfrm>
              <a:off x="4873145" y="4857402"/>
              <a:ext cx="1544012" cy="523220"/>
            </a:xfrm>
            <a:prstGeom prst="rect">
              <a:avLst/>
            </a:prstGeom>
            <a:noFill/>
          </p:spPr>
          <p:txBody>
            <a:bodyPr wrap="none" rtlCol="0">
              <a:spAutoFit/>
            </a:bodyPr>
            <a:lstStyle/>
            <a:p>
              <a:r>
                <a:rPr lang="zh-CN" altLang="en-US" sz="2800" b="1" spc="-150" dirty="0">
                  <a:solidFill>
                    <a:srgbClr val="FE5D4B"/>
                  </a:solidFill>
                  <a:effectLst>
                    <a:outerShdw blurRad="38100" dist="38100" dir="2700000" algn="tl">
                      <a:srgbClr val="000000">
                        <a:alpha val="43137"/>
                      </a:srgbClr>
                    </a:outerShdw>
                  </a:effectLst>
                  <a:cs typeface="+mn-ea"/>
                  <a:sym typeface="+mn-lt"/>
                </a:rPr>
                <a:t>活动策划</a:t>
              </a:r>
              <a:endParaRPr lang="zh-CN" altLang="en-US" sz="2800" b="1" spc="-150" dirty="0">
                <a:solidFill>
                  <a:srgbClr val="FE5D4B"/>
                </a:solidFill>
                <a:effectLst>
                  <a:outerShdw blurRad="38100" dist="38100" dir="2700000" algn="tl">
                    <a:srgbClr val="000000">
                      <a:alpha val="43137"/>
                    </a:srgbClr>
                  </a:outerShdw>
                </a:effectLst>
                <a:cs typeface="+mn-ea"/>
                <a:sym typeface="+mn-lt"/>
              </a:endParaRPr>
            </a:p>
          </p:txBody>
        </p:sp>
      </p:grpSp>
      <p:pic>
        <p:nvPicPr>
          <p:cNvPr id="3" name="图片 2"/>
          <p:cNvPicPr>
            <a:picLocks noChangeAspect="1"/>
          </p:cNvPicPr>
          <p:nvPr/>
        </p:nvPicPr>
        <p:blipFill>
          <a:blip r:embed="rId6" cstate="screen"/>
          <a:srcRect/>
          <a:stretch>
            <a:fillRect/>
          </a:stretch>
        </p:blipFill>
        <p:spPr>
          <a:xfrm>
            <a:off x="-972660" y="-517669"/>
            <a:ext cx="3682717" cy="2079769"/>
          </a:xfrm>
          <a:prstGeom prst="rect">
            <a:avLst/>
          </a:prstGeom>
        </p:spPr>
      </p:pic>
      <p:pic>
        <p:nvPicPr>
          <p:cNvPr id="5" name="图片 4"/>
          <p:cNvPicPr>
            <a:picLocks noChangeAspect="1"/>
          </p:cNvPicPr>
          <p:nvPr/>
        </p:nvPicPr>
        <p:blipFill>
          <a:blip r:embed="rId7" cstate="screen"/>
          <a:srcRect/>
          <a:stretch>
            <a:fillRect/>
          </a:stretch>
        </p:blipFill>
        <p:spPr>
          <a:xfrm flipH="1">
            <a:off x="9152127" y="3948049"/>
            <a:ext cx="4206240" cy="3666110"/>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par>
                                <p:cTn id="15" presetID="14" presetClass="entr" presetSubtype="1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par>
                                <p:cTn id="18" presetID="14" presetClass="entr" presetSubtype="1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randombar(horizontal)">
                                      <p:cBhvr>
                                        <p:cTn id="20" dur="500"/>
                                        <p:tgtEl>
                                          <p:spTgt spid="17"/>
                                        </p:tgtEl>
                                      </p:cBhvr>
                                    </p:animEffect>
                                  </p:childTnLst>
                                </p:cTn>
                              </p:par>
                              <p:par>
                                <p:cTn id="21" presetID="14" presetClass="entr" presetSubtype="1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rot="401841">
            <a:off x="844241" y="210114"/>
            <a:ext cx="10720667" cy="6014276"/>
          </a:xfrm>
          <a:prstGeom prst="rect">
            <a:avLst/>
          </a:prstGeom>
        </p:spPr>
      </p:pic>
      <p:pic>
        <p:nvPicPr>
          <p:cNvPr id="11" name="图片 10"/>
          <p:cNvPicPr>
            <a:picLocks noChangeAspect="1"/>
          </p:cNvPicPr>
          <p:nvPr/>
        </p:nvPicPr>
        <p:blipFill>
          <a:blip r:embed="rId2" cstate="screen"/>
          <a:srcRect/>
          <a:stretch>
            <a:fillRect/>
          </a:stretch>
        </p:blipFill>
        <p:spPr>
          <a:xfrm>
            <a:off x="7979701" y="3273899"/>
            <a:ext cx="4434374" cy="4434374"/>
          </a:xfrm>
          <a:prstGeom prst="rect">
            <a:avLst/>
          </a:prstGeom>
        </p:spPr>
      </p:pic>
      <p:pic>
        <p:nvPicPr>
          <p:cNvPr id="12" name="图片 11"/>
          <p:cNvPicPr>
            <a:picLocks noChangeAspect="1"/>
          </p:cNvPicPr>
          <p:nvPr/>
        </p:nvPicPr>
        <p:blipFill>
          <a:blip r:embed="rId3" cstate="screen"/>
          <a:srcRect/>
          <a:stretch>
            <a:fillRect/>
          </a:stretch>
        </p:blipFill>
        <p:spPr>
          <a:xfrm>
            <a:off x="-1108324" y="4083606"/>
            <a:ext cx="3913563" cy="3803983"/>
          </a:xfrm>
          <a:prstGeom prst="rect">
            <a:avLst/>
          </a:prstGeom>
        </p:spPr>
      </p:pic>
      <p:pic>
        <p:nvPicPr>
          <p:cNvPr id="14" name="图片 13"/>
          <p:cNvPicPr>
            <a:picLocks noChangeAspect="1"/>
          </p:cNvPicPr>
          <p:nvPr/>
        </p:nvPicPr>
        <p:blipFill>
          <a:blip r:embed="rId4" cstate="screen"/>
          <a:srcRect/>
          <a:stretch>
            <a:fillRect/>
          </a:stretch>
        </p:blipFill>
        <p:spPr>
          <a:xfrm>
            <a:off x="-1200843" y="-597280"/>
            <a:ext cx="4408385" cy="2489581"/>
          </a:xfrm>
          <a:prstGeom prst="rect">
            <a:avLst/>
          </a:prstGeom>
        </p:spPr>
      </p:pic>
      <p:pic>
        <p:nvPicPr>
          <p:cNvPr id="15" name="图片 14"/>
          <p:cNvPicPr>
            <a:picLocks noChangeAspect="1"/>
          </p:cNvPicPr>
          <p:nvPr/>
        </p:nvPicPr>
        <p:blipFill>
          <a:blip r:embed="rId5" cstate="screen"/>
          <a:srcRect/>
          <a:stretch>
            <a:fillRect/>
          </a:stretch>
        </p:blipFill>
        <p:spPr>
          <a:xfrm flipH="1" flipV="1">
            <a:off x="8330722" y="-670733"/>
            <a:ext cx="4802728" cy="4186002"/>
          </a:xfrm>
          <a:prstGeom prst="rect">
            <a:avLst/>
          </a:prstGeom>
        </p:spPr>
      </p:pic>
      <p:grpSp>
        <p:nvGrpSpPr>
          <p:cNvPr id="26" name="组合 25"/>
          <p:cNvGrpSpPr/>
          <p:nvPr/>
        </p:nvGrpSpPr>
        <p:grpSpPr>
          <a:xfrm rot="173649">
            <a:off x="1828758" y="1185915"/>
            <a:ext cx="6972934" cy="3869494"/>
            <a:chOff x="-6215375" y="1171873"/>
            <a:chExt cx="6972934" cy="3869494"/>
          </a:xfrm>
        </p:grpSpPr>
        <p:grpSp>
          <p:nvGrpSpPr>
            <p:cNvPr id="24" name="组合 23"/>
            <p:cNvGrpSpPr/>
            <p:nvPr/>
          </p:nvGrpSpPr>
          <p:grpSpPr>
            <a:xfrm>
              <a:off x="-6178932" y="1868547"/>
              <a:ext cx="4477328" cy="1862048"/>
              <a:chOff x="-6178932" y="1868547"/>
              <a:chExt cx="4477328" cy="1862048"/>
            </a:xfrm>
          </p:grpSpPr>
          <p:sp>
            <p:nvSpPr>
              <p:cNvPr id="5" name="文本框 4"/>
              <p:cNvSpPr txBox="1"/>
              <p:nvPr/>
            </p:nvSpPr>
            <p:spPr>
              <a:xfrm>
                <a:off x="-6178932" y="1868547"/>
                <a:ext cx="4477328" cy="1862048"/>
              </a:xfrm>
              <a:prstGeom prst="rect">
                <a:avLst/>
              </a:prstGeom>
              <a:noFill/>
            </p:spPr>
            <p:txBody>
              <a:bodyPr wrap="square" rtlCol="0">
                <a:spAutoFit/>
              </a:bodyPr>
              <a:lstStyle/>
              <a:p>
                <a:r>
                  <a:rPr lang="zh-CN" altLang="en-US" sz="11500" b="1" spc="-1500" dirty="0">
                    <a:solidFill>
                      <a:srgbClr val="FFFEE8"/>
                    </a:solidFill>
                    <a:cs typeface="+mn-ea"/>
                    <a:sym typeface="+mn-lt"/>
                  </a:rPr>
                  <a:t>致我们</a:t>
                </a:r>
                <a:endParaRPr lang="en-US" altLang="zh-CN" sz="11500" b="1" spc="-1500" dirty="0">
                  <a:solidFill>
                    <a:srgbClr val="FFFEE8"/>
                  </a:solidFill>
                  <a:cs typeface="+mn-ea"/>
                  <a:sym typeface="+mn-lt"/>
                </a:endParaRPr>
              </a:p>
            </p:txBody>
          </p:sp>
          <p:sp>
            <p:nvSpPr>
              <p:cNvPr id="3" name="文本框 2"/>
              <p:cNvSpPr txBox="1"/>
              <p:nvPr/>
            </p:nvSpPr>
            <p:spPr>
              <a:xfrm>
                <a:off x="-6040860" y="2017036"/>
                <a:ext cx="4204963" cy="1569660"/>
              </a:xfrm>
              <a:prstGeom prst="rect">
                <a:avLst/>
              </a:prstGeom>
              <a:noFill/>
            </p:spPr>
            <p:txBody>
              <a:bodyPr wrap="square" rtlCol="0">
                <a:spAutoFit/>
              </a:bodyPr>
              <a:lstStyle/>
              <a:p>
                <a:r>
                  <a:rPr lang="zh-CN" altLang="en-US" sz="9600" dirty="0">
                    <a:solidFill>
                      <a:srgbClr val="FF3967"/>
                    </a:solidFill>
                    <a:cs typeface="+mn-ea"/>
                    <a:sym typeface="+mn-lt"/>
                  </a:rPr>
                  <a:t>致我们</a:t>
                </a:r>
                <a:endParaRPr lang="en-US" altLang="zh-CN" sz="9600" dirty="0">
                  <a:solidFill>
                    <a:srgbClr val="FF3967"/>
                  </a:solidFill>
                  <a:cs typeface="+mn-ea"/>
                  <a:sym typeface="+mn-lt"/>
                </a:endParaRPr>
              </a:p>
            </p:txBody>
          </p:sp>
        </p:grpSp>
        <p:pic>
          <p:nvPicPr>
            <p:cNvPr id="20" name="图片 19"/>
            <p:cNvPicPr>
              <a:picLocks noChangeAspect="1"/>
            </p:cNvPicPr>
            <p:nvPr/>
          </p:nvPicPr>
          <p:blipFill>
            <a:blip r:embed="rId6" cstate="screen"/>
            <a:stretch>
              <a:fillRect/>
            </a:stretch>
          </p:blipFill>
          <p:spPr>
            <a:xfrm>
              <a:off x="-2319478" y="1171873"/>
              <a:ext cx="2565745" cy="2565745"/>
            </a:xfrm>
            <a:prstGeom prst="rect">
              <a:avLst/>
            </a:prstGeom>
          </p:spPr>
        </p:pic>
        <p:grpSp>
          <p:nvGrpSpPr>
            <p:cNvPr id="25" name="组合 24"/>
            <p:cNvGrpSpPr/>
            <p:nvPr/>
          </p:nvGrpSpPr>
          <p:grpSpPr>
            <a:xfrm>
              <a:off x="-6215375" y="3179319"/>
              <a:ext cx="6972934" cy="1862048"/>
              <a:chOff x="-6295340" y="4801648"/>
              <a:chExt cx="6972934" cy="1862048"/>
            </a:xfrm>
          </p:grpSpPr>
          <p:sp>
            <p:nvSpPr>
              <p:cNvPr id="23" name="文本框 22"/>
              <p:cNvSpPr txBox="1"/>
              <p:nvPr/>
            </p:nvSpPr>
            <p:spPr>
              <a:xfrm>
                <a:off x="-6295340" y="4801648"/>
                <a:ext cx="6775352" cy="1862048"/>
              </a:xfrm>
              <a:prstGeom prst="rect">
                <a:avLst/>
              </a:prstGeom>
              <a:noFill/>
            </p:spPr>
            <p:txBody>
              <a:bodyPr wrap="square">
                <a:spAutoFit/>
              </a:bodyPr>
              <a:lstStyle/>
              <a:p>
                <a:r>
                  <a:rPr lang="zh-CN" altLang="en-US" sz="11500" b="1" spc="-1500" dirty="0">
                    <a:solidFill>
                      <a:srgbClr val="FFFEE8"/>
                    </a:solidFill>
                    <a:cs typeface="+mn-ea"/>
                    <a:sym typeface="+mn-lt"/>
                  </a:rPr>
                  <a:t>可爱的老师</a:t>
                </a:r>
                <a:endParaRPr lang="zh-CN" altLang="en-US" sz="11500" b="1" spc="-1500" dirty="0">
                  <a:solidFill>
                    <a:srgbClr val="FFFEE8"/>
                  </a:solidFill>
                  <a:cs typeface="+mn-ea"/>
                  <a:sym typeface="+mn-lt"/>
                </a:endParaRPr>
              </a:p>
            </p:txBody>
          </p:sp>
          <p:sp>
            <p:nvSpPr>
              <p:cNvPr id="18" name="文本框 17"/>
              <p:cNvSpPr txBox="1"/>
              <p:nvPr/>
            </p:nvSpPr>
            <p:spPr>
              <a:xfrm>
                <a:off x="-6097758" y="4943851"/>
                <a:ext cx="6775352" cy="1569660"/>
              </a:xfrm>
              <a:prstGeom prst="rect">
                <a:avLst/>
              </a:prstGeom>
              <a:noFill/>
            </p:spPr>
            <p:txBody>
              <a:bodyPr wrap="square">
                <a:spAutoFit/>
              </a:bodyPr>
              <a:lstStyle/>
              <a:p>
                <a:r>
                  <a:rPr lang="zh-CN" altLang="en-US" sz="9600" dirty="0">
                    <a:solidFill>
                      <a:srgbClr val="FF3967"/>
                    </a:solidFill>
                    <a:cs typeface="+mn-ea"/>
                    <a:sym typeface="+mn-lt"/>
                  </a:rPr>
                  <a:t>可爱的老师</a:t>
                </a:r>
                <a:endParaRPr lang="zh-CN" altLang="en-US" sz="9600" dirty="0">
                  <a:solidFill>
                    <a:srgbClr val="FF3967"/>
                  </a:solidFill>
                  <a:cs typeface="+mn-ea"/>
                  <a:sym typeface="+mn-lt"/>
                </a:endParaRPr>
              </a:p>
            </p:txBody>
          </p:sp>
        </p:grpSp>
      </p:grpSp>
      <p:pic>
        <p:nvPicPr>
          <p:cNvPr id="28" name="图片 27"/>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20000" contrast="40000"/>
                    </a14:imgEffect>
                    <a14:imgEffect>
                      <a14:colorTemperature colorTemp="11200"/>
                    </a14:imgEffect>
                    <a14:imgEffect>
                      <a14:saturation sat="400000"/>
                    </a14:imgEffect>
                  </a14:imgLayer>
                </a14:imgProps>
              </a:ext>
            </a:extLst>
          </a:blip>
          <a:stretch>
            <a:fillRect/>
          </a:stretch>
        </p:blipFill>
        <p:spPr>
          <a:xfrm>
            <a:off x="5439162" y="1544947"/>
            <a:ext cx="851421" cy="851421"/>
          </a:xfrm>
          <a:prstGeom prst="rect">
            <a:avLst/>
          </a:prstGeom>
        </p:spPr>
      </p:pic>
      <p:pic>
        <p:nvPicPr>
          <p:cNvPr id="30" name="图片 29"/>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20000" contrast="40000"/>
                    </a14:imgEffect>
                    <a14:imgEffect>
                      <a14:colorTemperature colorTemp="11200"/>
                    </a14:imgEffect>
                    <a14:imgEffect>
                      <a14:saturation sat="400000"/>
                    </a14:imgEffect>
                  </a14:imgLayer>
                </a14:imgProps>
              </a:ext>
            </a:extLst>
          </a:blip>
          <a:stretch>
            <a:fillRect/>
          </a:stretch>
        </p:blipFill>
        <p:spPr>
          <a:xfrm flipH="1">
            <a:off x="1816912" y="3156653"/>
            <a:ext cx="546647" cy="546647"/>
          </a:xfrm>
          <a:prstGeom prst="rect">
            <a:avLst/>
          </a:prstGeom>
        </p:spPr>
      </p:pic>
      <p:pic>
        <p:nvPicPr>
          <p:cNvPr id="32" name="图片 31"/>
          <p:cNvPicPr>
            <a:picLocks noChangeAspect="1"/>
          </p:cNvPicPr>
          <p:nvPr/>
        </p:nvPicPr>
        <p:blipFill>
          <a:blip r:embed="rId11" cstate="screen">
            <a:extLst>
              <a:ext uri="{BEBA8EAE-BF5A-486C-A8C5-ECC9F3942E4B}">
                <a14:imgProps xmlns:a14="http://schemas.microsoft.com/office/drawing/2010/main">
                  <a14:imgLayer r:embed="rId12">
                    <a14:imgEffect>
                      <a14:brightnessContrast bright="-20000" contrast="40000"/>
                    </a14:imgEffect>
                    <a14:imgEffect>
                      <a14:colorTemperature colorTemp="11200"/>
                    </a14:imgEffect>
                    <a14:imgEffect>
                      <a14:saturation sat="400000"/>
                    </a14:imgEffect>
                  </a14:imgLayer>
                </a14:imgProps>
              </a:ext>
            </a:extLst>
          </a:blip>
          <a:stretch>
            <a:fillRect/>
          </a:stretch>
        </p:blipFill>
        <p:spPr>
          <a:xfrm>
            <a:off x="8038489" y="2814521"/>
            <a:ext cx="713325" cy="713325"/>
          </a:xfrm>
          <a:prstGeom prst="rect">
            <a:avLst/>
          </a:prstGeom>
        </p:spPr>
      </p:pic>
      <p:sp>
        <p:nvSpPr>
          <p:cNvPr id="2" name="文本框 1"/>
          <p:cNvSpPr txBox="1"/>
          <p:nvPr/>
        </p:nvSpPr>
        <p:spPr>
          <a:xfrm>
            <a:off x="5439410" y="6158230"/>
            <a:ext cx="2540000" cy="368300"/>
          </a:xfrm>
          <a:prstGeom prst="rect">
            <a:avLst/>
          </a:prstGeom>
          <a:noFill/>
        </p:spPr>
        <p:txBody>
          <a:bodyPr wrap="square" rtlCol="0" anchor="t">
            <a:spAutoFit/>
          </a:bodyPr>
          <a:p>
            <a:r>
              <a:rPr lang="en-US" altLang="zh-CN"/>
              <a:t>www.92ppt.net</a:t>
            </a:r>
            <a:endParaRPr lang="en-US" altLang="zh-CN"/>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rcRect/>
          <a:stretch>
            <a:fillRect/>
          </a:stretch>
        </p:blipFill>
        <p:spPr>
          <a:xfrm rot="341774">
            <a:off x="1981442" y="1060913"/>
            <a:ext cx="8807899" cy="5301231"/>
          </a:xfrm>
          <a:prstGeom prst="rect">
            <a:avLst/>
          </a:prstGeom>
        </p:spPr>
      </p:pic>
      <p:pic>
        <p:nvPicPr>
          <p:cNvPr id="5" name="图片 4"/>
          <p:cNvPicPr>
            <a:picLocks noChangeAspect="1"/>
          </p:cNvPicPr>
          <p:nvPr/>
        </p:nvPicPr>
        <p:blipFill>
          <a:blip r:embed="rId2" cstate="screen"/>
          <a:srcRect/>
          <a:stretch>
            <a:fillRect/>
          </a:stretch>
        </p:blipFill>
        <p:spPr>
          <a:xfrm flipH="1">
            <a:off x="-12" y="578263"/>
            <a:ext cx="6096012" cy="6096012"/>
          </a:xfrm>
          <a:prstGeom prst="rect">
            <a:avLst/>
          </a:prstGeom>
          <a:effectLst>
            <a:outerShdw blurRad="50800" dist="38100" dir="2700000" algn="tl" rotWithShape="0">
              <a:prstClr val="black">
                <a:alpha val="40000"/>
              </a:prstClr>
            </a:outerShdw>
          </a:effectLst>
        </p:spPr>
      </p:pic>
      <p:grpSp>
        <p:nvGrpSpPr>
          <p:cNvPr id="7" name="组合 6"/>
          <p:cNvGrpSpPr/>
          <p:nvPr/>
        </p:nvGrpSpPr>
        <p:grpSpPr>
          <a:xfrm>
            <a:off x="5593034" y="2240342"/>
            <a:ext cx="3550972" cy="2309257"/>
            <a:chOff x="528441" y="1513313"/>
            <a:chExt cx="3550972" cy="2309257"/>
          </a:xfrm>
        </p:grpSpPr>
        <p:pic>
          <p:nvPicPr>
            <p:cNvPr id="8" name="图片 7"/>
            <p:cNvPicPr>
              <a:picLocks noChangeAspect="1"/>
            </p:cNvPicPr>
            <p:nvPr/>
          </p:nvPicPr>
          <p:blipFill>
            <a:blip r:embed="rId3" cstate="screen"/>
            <a:srcRect/>
            <a:stretch>
              <a:fillRect/>
            </a:stretch>
          </p:blipFill>
          <p:spPr>
            <a:xfrm>
              <a:off x="1320798" y="1513313"/>
              <a:ext cx="1612900" cy="1612900"/>
            </a:xfrm>
            <a:prstGeom prst="rect">
              <a:avLst/>
            </a:prstGeom>
          </p:spPr>
        </p:pic>
        <p:sp>
          <p:nvSpPr>
            <p:cNvPr id="9" name="文本框 8"/>
            <p:cNvSpPr txBox="1"/>
            <p:nvPr/>
          </p:nvSpPr>
          <p:spPr>
            <a:xfrm>
              <a:off x="528441" y="2899240"/>
              <a:ext cx="3550972" cy="923330"/>
            </a:xfrm>
            <a:prstGeom prst="rect">
              <a:avLst/>
            </a:prstGeom>
            <a:noFill/>
          </p:spPr>
          <p:txBody>
            <a:bodyPr wrap="none" rtlCol="0">
              <a:spAutoFit/>
            </a:bodyPr>
            <a:lstStyle/>
            <a:p>
              <a:r>
                <a:rPr lang="zh-CN" altLang="en-US" sz="5400" b="1" spc="-150" dirty="0">
                  <a:solidFill>
                    <a:srgbClr val="FE5D4B"/>
                  </a:solidFill>
                  <a:effectLst>
                    <a:outerShdw blurRad="38100" dist="38100" dir="2700000" algn="tl">
                      <a:srgbClr val="000000">
                        <a:alpha val="43137"/>
                      </a:srgbClr>
                    </a:outerShdw>
                  </a:effectLst>
                  <a:cs typeface="+mn-ea"/>
                  <a:sym typeface="+mn-lt"/>
                </a:rPr>
                <a:t>教师节简介</a:t>
              </a:r>
              <a:endParaRPr lang="zh-CN" altLang="en-US" sz="5400" b="1" spc="-150" dirty="0">
                <a:solidFill>
                  <a:srgbClr val="FE5D4B"/>
                </a:solidFill>
                <a:effectLst>
                  <a:outerShdw blurRad="38100" dist="38100" dir="2700000" algn="tl">
                    <a:srgbClr val="000000">
                      <a:alpha val="43137"/>
                    </a:srgbClr>
                  </a:outerShdw>
                </a:effectLst>
                <a:cs typeface="+mn-ea"/>
                <a:sym typeface="+mn-lt"/>
              </a:endParaRP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02194" y="2029443"/>
            <a:ext cx="1569660" cy="646331"/>
          </a:xfrm>
          <a:prstGeom prst="rect">
            <a:avLst/>
          </a:prstGeom>
          <a:noFill/>
        </p:spPr>
        <p:txBody>
          <a:bodyPr wrap="none" rtlCol="0">
            <a:spAutoFit/>
          </a:bodyPr>
          <a:lstStyle/>
          <a:p>
            <a:r>
              <a:rPr kumimoji="1" lang="zh-CN" altLang="en-US" sz="3600" b="1" dirty="0">
                <a:solidFill>
                  <a:srgbClr val="E34C33"/>
                </a:solidFill>
                <a:cs typeface="+mn-ea"/>
                <a:sym typeface="+mn-lt"/>
              </a:rPr>
              <a:t>教师节</a:t>
            </a:r>
            <a:endParaRPr kumimoji="1" lang="zh-CN" altLang="en-US" sz="3600" b="1" dirty="0">
              <a:solidFill>
                <a:srgbClr val="E34C33"/>
              </a:solidFill>
              <a:cs typeface="+mn-ea"/>
              <a:sym typeface="+mn-lt"/>
            </a:endParaRPr>
          </a:p>
        </p:txBody>
      </p:sp>
      <p:sp>
        <p:nvSpPr>
          <p:cNvPr id="4" name="文本框 3"/>
          <p:cNvSpPr txBox="1"/>
          <p:nvPr/>
        </p:nvSpPr>
        <p:spPr>
          <a:xfrm>
            <a:off x="6702194" y="2696918"/>
            <a:ext cx="1939872" cy="184666"/>
          </a:xfrm>
          <a:prstGeom prst="rect">
            <a:avLst/>
          </a:prstGeom>
          <a:noFill/>
        </p:spPr>
        <p:txBody>
          <a:bodyPr wrap="square" rtlCol="0">
            <a:spAutoFit/>
          </a:bodyPr>
          <a:lstStyle/>
          <a:p>
            <a:pPr algn="dist"/>
            <a:r>
              <a:rPr kumimoji="1" lang="en-US" altLang="zh-CN" sz="600">
                <a:solidFill>
                  <a:schemeClr val="bg1">
                    <a:lumMod val="50000"/>
                  </a:schemeClr>
                </a:solidFill>
                <a:cs typeface="+mn-ea"/>
                <a:sym typeface="+mn-lt"/>
              </a:rPr>
              <a:t>Please enter the English Title here</a:t>
            </a:r>
            <a:endParaRPr kumimoji="1" lang="zh-CN" altLang="en-US" sz="600" dirty="0">
              <a:solidFill>
                <a:schemeClr val="bg1">
                  <a:lumMod val="50000"/>
                </a:schemeClr>
              </a:solidFill>
              <a:cs typeface="+mn-ea"/>
              <a:sym typeface="+mn-lt"/>
            </a:endParaRPr>
          </a:p>
        </p:txBody>
      </p:sp>
      <p:sp>
        <p:nvSpPr>
          <p:cNvPr id="5" name="文本框 4"/>
          <p:cNvSpPr txBox="1"/>
          <p:nvPr/>
        </p:nvSpPr>
        <p:spPr>
          <a:xfrm>
            <a:off x="6702194" y="3066250"/>
            <a:ext cx="3952142" cy="895181"/>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cs typeface="+mn-ea"/>
                <a:sym typeface="+mn-lt"/>
              </a:rPr>
              <a:t>公历</a:t>
            </a:r>
            <a:r>
              <a:rPr lang="en-US" altLang="zh-CN" sz="1200" dirty="0">
                <a:solidFill>
                  <a:schemeClr val="tx1">
                    <a:lumMod val="75000"/>
                    <a:lumOff val="25000"/>
                  </a:schemeClr>
                </a:solidFill>
                <a:cs typeface="+mn-ea"/>
                <a:sym typeface="+mn-lt"/>
              </a:rPr>
              <a:t>9</a:t>
            </a:r>
            <a:r>
              <a:rPr lang="zh-CN" altLang="en-US" sz="1200" dirty="0">
                <a:solidFill>
                  <a:schemeClr val="tx1">
                    <a:lumMod val="75000"/>
                    <a:lumOff val="25000"/>
                  </a:schemeClr>
                </a:solidFill>
                <a:cs typeface="+mn-ea"/>
                <a:sym typeface="+mn-lt"/>
              </a:rPr>
              <a:t>月</a:t>
            </a:r>
            <a:r>
              <a:rPr lang="en-US" altLang="zh-CN" sz="1200" dirty="0">
                <a:solidFill>
                  <a:schemeClr val="tx1">
                    <a:lumMod val="75000"/>
                    <a:lumOff val="25000"/>
                  </a:schemeClr>
                </a:solidFill>
                <a:cs typeface="+mn-ea"/>
                <a:sym typeface="+mn-lt"/>
              </a:rPr>
              <a:t>10</a:t>
            </a:r>
            <a:r>
              <a:rPr lang="zh-CN" altLang="en-US" sz="1200" dirty="0">
                <a:solidFill>
                  <a:schemeClr val="tx1">
                    <a:lumMod val="75000"/>
                    <a:lumOff val="25000"/>
                  </a:schemeClr>
                </a:solidFill>
                <a:cs typeface="+mn-ea"/>
                <a:sym typeface="+mn-lt"/>
              </a:rPr>
              <a:t>日是教师节。</a:t>
            </a:r>
            <a:r>
              <a:rPr lang="en-US" altLang="zh-CN" sz="1200" dirty="0">
                <a:solidFill>
                  <a:schemeClr val="tx1">
                    <a:lumMod val="75000"/>
                    <a:lumOff val="25000"/>
                  </a:schemeClr>
                </a:solidFill>
                <a:cs typeface="+mn-ea"/>
                <a:sym typeface="+mn-lt"/>
              </a:rPr>
              <a:t>1985</a:t>
            </a:r>
            <a:r>
              <a:rPr lang="zh-CN" altLang="en-US" sz="1200" dirty="0">
                <a:solidFill>
                  <a:schemeClr val="tx1">
                    <a:lumMod val="75000"/>
                    <a:lumOff val="25000"/>
                  </a:schemeClr>
                </a:solidFill>
                <a:cs typeface="+mn-ea"/>
                <a:sym typeface="+mn-lt"/>
              </a:rPr>
              <a:t>年，第六届全国人大常委会第九次会议通过了国务院关于建立教师节的议案，会议决定将每年的</a:t>
            </a:r>
            <a:r>
              <a:rPr lang="en-US" altLang="zh-CN" sz="1200" dirty="0">
                <a:solidFill>
                  <a:schemeClr val="tx1">
                    <a:lumMod val="75000"/>
                    <a:lumOff val="25000"/>
                  </a:schemeClr>
                </a:solidFill>
                <a:cs typeface="+mn-ea"/>
                <a:sym typeface="+mn-lt"/>
              </a:rPr>
              <a:t>9</a:t>
            </a:r>
            <a:r>
              <a:rPr lang="zh-CN" altLang="en-US" sz="1200" dirty="0">
                <a:solidFill>
                  <a:schemeClr val="tx1">
                    <a:lumMod val="75000"/>
                    <a:lumOff val="25000"/>
                  </a:schemeClr>
                </a:solidFill>
                <a:cs typeface="+mn-ea"/>
                <a:sym typeface="+mn-lt"/>
              </a:rPr>
              <a:t>月</a:t>
            </a:r>
            <a:r>
              <a:rPr lang="en-US" altLang="zh-CN" sz="1200" dirty="0">
                <a:solidFill>
                  <a:schemeClr val="tx1">
                    <a:lumMod val="75000"/>
                    <a:lumOff val="25000"/>
                  </a:schemeClr>
                </a:solidFill>
                <a:cs typeface="+mn-ea"/>
                <a:sym typeface="+mn-lt"/>
              </a:rPr>
              <a:t>10</a:t>
            </a:r>
            <a:r>
              <a:rPr lang="zh-CN" altLang="en-US" sz="1200" dirty="0">
                <a:solidFill>
                  <a:schemeClr val="tx1">
                    <a:lumMod val="75000"/>
                    <a:lumOff val="25000"/>
                  </a:schemeClr>
                </a:solidFill>
                <a:cs typeface="+mn-ea"/>
                <a:sym typeface="+mn-lt"/>
              </a:rPr>
              <a:t>日定为教师节。</a:t>
            </a:r>
            <a:endParaRPr kumimoji="1" lang="zh-CN" altLang="en-US" sz="800" dirty="0">
              <a:solidFill>
                <a:schemeClr val="tx1">
                  <a:lumMod val="75000"/>
                  <a:lumOff val="25000"/>
                </a:schemeClr>
              </a:solidFill>
              <a:cs typeface="+mn-ea"/>
              <a:sym typeface="+mn-lt"/>
            </a:endParaRPr>
          </a:p>
        </p:txBody>
      </p:sp>
      <p:sp>
        <p:nvSpPr>
          <p:cNvPr id="6" name="文本框 5"/>
          <p:cNvSpPr txBox="1"/>
          <p:nvPr/>
        </p:nvSpPr>
        <p:spPr>
          <a:xfrm>
            <a:off x="6702194" y="4146097"/>
            <a:ext cx="4069842" cy="1272400"/>
          </a:xfrm>
          <a:prstGeom prst="rect">
            <a:avLst/>
          </a:prstGeom>
          <a:noFill/>
        </p:spPr>
        <p:txBody>
          <a:bodyPr wrap="square" rtlCol="0">
            <a:spAutoFit/>
          </a:bodyPr>
          <a:lstStyle/>
          <a:p>
            <a:pPr>
              <a:lnSpc>
                <a:spcPct val="150000"/>
              </a:lnSpc>
            </a:pPr>
            <a:r>
              <a:rPr kumimoji="1" lang="en-US" altLang="zh-CN" sz="1050" dirty="0">
                <a:solidFill>
                  <a:schemeClr val="tx1">
                    <a:lumMod val="75000"/>
                    <a:lumOff val="25000"/>
                  </a:schemeClr>
                </a:solidFill>
                <a:cs typeface="+mn-ea"/>
                <a:sym typeface="+mn-lt"/>
              </a:rPr>
              <a:t>1931</a:t>
            </a:r>
            <a:r>
              <a:rPr kumimoji="1" lang="zh-CN" altLang="en-US" sz="1050" dirty="0">
                <a:solidFill>
                  <a:schemeClr val="tx1">
                    <a:lumMod val="75000"/>
                    <a:lumOff val="25000"/>
                  </a:schemeClr>
                </a:solidFill>
                <a:cs typeface="+mn-ea"/>
                <a:sym typeface="+mn-lt"/>
              </a:rPr>
              <a:t>年，教育家邰爽秋、程其保等联络京、沪教育界人士 ，在南京中央大学集会，发表要求“改善教师待遇，保障教师工作和增进教师修养”的宣言，并议定</a:t>
            </a:r>
            <a:r>
              <a:rPr kumimoji="1" lang="en-US" altLang="zh-CN" sz="1050" dirty="0">
                <a:solidFill>
                  <a:schemeClr val="tx1">
                    <a:lumMod val="75000"/>
                    <a:lumOff val="25000"/>
                  </a:schemeClr>
                </a:solidFill>
                <a:cs typeface="+mn-ea"/>
                <a:sym typeface="+mn-lt"/>
              </a:rPr>
              <a:t>6</a:t>
            </a:r>
            <a:r>
              <a:rPr kumimoji="1" lang="zh-CN" altLang="en-US" sz="1050" dirty="0">
                <a:solidFill>
                  <a:schemeClr val="tx1">
                    <a:lumMod val="75000"/>
                    <a:lumOff val="25000"/>
                  </a:schemeClr>
                </a:solidFill>
                <a:cs typeface="+mn-ea"/>
                <a:sym typeface="+mn-lt"/>
              </a:rPr>
              <a:t>月</a:t>
            </a:r>
            <a:r>
              <a:rPr kumimoji="1" lang="en-US" altLang="zh-CN" sz="1050" dirty="0">
                <a:solidFill>
                  <a:schemeClr val="tx1">
                    <a:lumMod val="75000"/>
                    <a:lumOff val="25000"/>
                  </a:schemeClr>
                </a:solidFill>
                <a:cs typeface="+mn-ea"/>
                <a:sym typeface="+mn-lt"/>
              </a:rPr>
              <a:t>6</a:t>
            </a:r>
            <a:r>
              <a:rPr kumimoji="1" lang="zh-CN" altLang="en-US" sz="1050" dirty="0">
                <a:solidFill>
                  <a:schemeClr val="tx1">
                    <a:lumMod val="75000"/>
                    <a:lumOff val="25000"/>
                  </a:schemeClr>
                </a:solidFill>
                <a:cs typeface="+mn-ea"/>
                <a:sym typeface="+mn-lt"/>
              </a:rPr>
              <a:t>日为教师节，也称双六节 </a:t>
            </a:r>
            <a:r>
              <a:rPr kumimoji="1" lang="en-US" altLang="zh-CN" sz="1050" dirty="0">
                <a:solidFill>
                  <a:schemeClr val="tx1">
                    <a:lumMod val="75000"/>
                    <a:lumOff val="25000"/>
                  </a:schemeClr>
                </a:solidFill>
                <a:cs typeface="+mn-ea"/>
                <a:sym typeface="+mn-lt"/>
              </a:rPr>
              <a:t> </a:t>
            </a:r>
            <a:r>
              <a:rPr kumimoji="1" lang="zh-CN" altLang="en-US" sz="1050" dirty="0">
                <a:solidFill>
                  <a:schemeClr val="tx1">
                    <a:lumMod val="75000"/>
                    <a:lumOff val="25000"/>
                  </a:schemeClr>
                </a:solidFill>
                <a:cs typeface="+mn-ea"/>
                <a:sym typeface="+mn-lt"/>
              </a:rPr>
              <a:t>。这个教师节没有被当时的国民党政府承认，但在中国各地产生了一定影响</a:t>
            </a:r>
            <a:endParaRPr kumimoji="1" lang="zh-CN" altLang="en-US" sz="1050" dirty="0">
              <a:solidFill>
                <a:schemeClr val="tx1">
                  <a:lumMod val="75000"/>
                  <a:lumOff val="25000"/>
                </a:schemeClr>
              </a:solidFill>
              <a:cs typeface="+mn-ea"/>
              <a:sym typeface="+mn-lt"/>
            </a:endParaRPr>
          </a:p>
        </p:txBody>
      </p:sp>
      <p:pic>
        <p:nvPicPr>
          <p:cNvPr id="8" name="图片 7"/>
          <p:cNvPicPr>
            <a:picLocks noChangeAspect="1"/>
          </p:cNvPicPr>
          <p:nvPr/>
        </p:nvPicPr>
        <p:blipFill>
          <a:blip r:embed="rId1" cstate="screen"/>
          <a:srcRect/>
          <a:stretch>
            <a:fillRect/>
          </a:stretch>
        </p:blipFill>
        <p:spPr>
          <a:xfrm>
            <a:off x="487003" y="1789673"/>
            <a:ext cx="5824266" cy="3640166"/>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060412" y="3866386"/>
            <a:ext cx="2014021" cy="1082156"/>
          </a:xfrm>
          <a:prstGeom prst="rect">
            <a:avLst/>
          </a:prstGeom>
          <a:noFill/>
        </p:spPr>
        <p:txBody>
          <a:bodyPr wrap="square" rtlCol="0">
            <a:spAutoFit/>
          </a:bodyPr>
          <a:lstStyle/>
          <a:p>
            <a:pPr algn="ctr">
              <a:lnSpc>
                <a:spcPct val="150000"/>
              </a:lnSpc>
            </a:pPr>
            <a:r>
              <a:rPr kumimoji="1" lang="zh-CN" altLang="en-US" sz="1100" dirty="0">
                <a:solidFill>
                  <a:schemeClr val="tx1">
                    <a:lumMod val="50000"/>
                    <a:lumOff val="50000"/>
                  </a:schemeClr>
                </a:solidFill>
                <a:cs typeface="+mn-ea"/>
                <a:sym typeface="+mn-lt"/>
              </a:rPr>
              <a:t>标题数字等都可以通过点击和重新输入进行更改，顶部“开始”面板中可以对字体、字号、颜色、行距等进行修改。</a:t>
            </a:r>
            <a:endParaRPr kumimoji="1" lang="zh-CN" altLang="en-US" sz="1100" dirty="0">
              <a:solidFill>
                <a:schemeClr val="tx1">
                  <a:lumMod val="50000"/>
                  <a:lumOff val="50000"/>
                </a:schemeClr>
              </a:solidFill>
              <a:cs typeface="+mn-ea"/>
              <a:sym typeface="+mn-lt"/>
            </a:endParaRPr>
          </a:p>
        </p:txBody>
      </p:sp>
      <p:sp>
        <p:nvSpPr>
          <p:cNvPr id="16" name="文本框 15"/>
          <p:cNvSpPr txBox="1"/>
          <p:nvPr/>
        </p:nvSpPr>
        <p:spPr>
          <a:xfrm>
            <a:off x="3798513" y="3866386"/>
            <a:ext cx="2014021" cy="1082156"/>
          </a:xfrm>
          <a:prstGeom prst="rect">
            <a:avLst/>
          </a:prstGeom>
          <a:noFill/>
        </p:spPr>
        <p:txBody>
          <a:bodyPr wrap="square" rtlCol="0">
            <a:spAutoFit/>
          </a:bodyPr>
          <a:lstStyle/>
          <a:p>
            <a:pPr algn="ctr">
              <a:lnSpc>
                <a:spcPct val="150000"/>
              </a:lnSpc>
            </a:pPr>
            <a:r>
              <a:rPr kumimoji="1" lang="zh-CN" altLang="en-US" sz="1100" dirty="0">
                <a:solidFill>
                  <a:schemeClr val="tx1">
                    <a:lumMod val="50000"/>
                    <a:lumOff val="50000"/>
                  </a:schemeClr>
                </a:solidFill>
                <a:cs typeface="+mn-ea"/>
                <a:sym typeface="+mn-lt"/>
              </a:rPr>
              <a:t>标题数字等都可以通过点击和重新输入进行更改，顶部“开始”面板中可以对字体、字号、颜色、行距等进行修改。</a:t>
            </a:r>
            <a:endParaRPr kumimoji="1" lang="zh-CN" altLang="en-US" sz="1100" dirty="0">
              <a:solidFill>
                <a:schemeClr val="tx1">
                  <a:lumMod val="50000"/>
                  <a:lumOff val="50000"/>
                </a:schemeClr>
              </a:solidFill>
              <a:cs typeface="+mn-ea"/>
              <a:sym typeface="+mn-lt"/>
            </a:endParaRPr>
          </a:p>
        </p:txBody>
      </p:sp>
      <p:sp>
        <p:nvSpPr>
          <p:cNvPr id="17" name="文本框 16"/>
          <p:cNvSpPr txBox="1"/>
          <p:nvPr/>
        </p:nvSpPr>
        <p:spPr>
          <a:xfrm>
            <a:off x="6536614" y="3866386"/>
            <a:ext cx="2014021" cy="1082156"/>
          </a:xfrm>
          <a:prstGeom prst="rect">
            <a:avLst/>
          </a:prstGeom>
          <a:noFill/>
        </p:spPr>
        <p:txBody>
          <a:bodyPr wrap="square" rtlCol="0">
            <a:spAutoFit/>
          </a:bodyPr>
          <a:lstStyle/>
          <a:p>
            <a:pPr algn="ctr">
              <a:lnSpc>
                <a:spcPct val="150000"/>
              </a:lnSpc>
            </a:pPr>
            <a:r>
              <a:rPr kumimoji="1" lang="zh-CN" altLang="en-US" sz="1100" dirty="0">
                <a:solidFill>
                  <a:schemeClr val="tx1">
                    <a:lumMod val="50000"/>
                    <a:lumOff val="50000"/>
                  </a:schemeClr>
                </a:solidFill>
                <a:cs typeface="+mn-ea"/>
                <a:sym typeface="+mn-lt"/>
              </a:rPr>
              <a:t>标题数字等都可以通过点击和重新输入进行更改，顶部“开始”面板中可以对字体、字号、颜色、行距等进行修改。</a:t>
            </a:r>
            <a:endParaRPr kumimoji="1" lang="zh-CN" altLang="en-US" sz="1100" dirty="0">
              <a:solidFill>
                <a:schemeClr val="tx1">
                  <a:lumMod val="50000"/>
                  <a:lumOff val="50000"/>
                </a:schemeClr>
              </a:solidFill>
              <a:cs typeface="+mn-ea"/>
              <a:sym typeface="+mn-lt"/>
            </a:endParaRPr>
          </a:p>
        </p:txBody>
      </p:sp>
      <p:sp>
        <p:nvSpPr>
          <p:cNvPr id="18" name="文本框 17"/>
          <p:cNvSpPr txBox="1"/>
          <p:nvPr/>
        </p:nvSpPr>
        <p:spPr>
          <a:xfrm>
            <a:off x="9274715" y="3866386"/>
            <a:ext cx="2014021" cy="1082156"/>
          </a:xfrm>
          <a:prstGeom prst="rect">
            <a:avLst/>
          </a:prstGeom>
          <a:noFill/>
        </p:spPr>
        <p:txBody>
          <a:bodyPr wrap="square" rtlCol="0">
            <a:spAutoFit/>
          </a:bodyPr>
          <a:lstStyle/>
          <a:p>
            <a:pPr algn="ctr">
              <a:lnSpc>
                <a:spcPct val="150000"/>
              </a:lnSpc>
            </a:pPr>
            <a:r>
              <a:rPr kumimoji="1" lang="zh-CN" altLang="en-US" sz="1100" dirty="0">
                <a:solidFill>
                  <a:schemeClr val="tx1">
                    <a:lumMod val="50000"/>
                    <a:lumOff val="50000"/>
                  </a:schemeClr>
                </a:solidFill>
                <a:cs typeface="+mn-ea"/>
                <a:sym typeface="+mn-lt"/>
              </a:rPr>
              <a:t>标题数字等都可以通过点击和重新输入进行更改，顶部“开始”面板中可以对字体、字号、颜色、行距等进行修改。</a:t>
            </a:r>
            <a:endParaRPr kumimoji="1" lang="zh-CN" altLang="en-US" sz="1100" dirty="0">
              <a:solidFill>
                <a:schemeClr val="tx1">
                  <a:lumMod val="50000"/>
                  <a:lumOff val="50000"/>
                </a:schemeClr>
              </a:solidFill>
              <a:cs typeface="+mn-ea"/>
              <a:sym typeface="+mn-lt"/>
            </a:endParaRPr>
          </a:p>
        </p:txBody>
      </p:sp>
      <p:sp>
        <p:nvSpPr>
          <p:cNvPr id="19" name="矩形 18"/>
          <p:cNvSpPr/>
          <p:nvPr/>
        </p:nvSpPr>
        <p:spPr>
          <a:xfrm>
            <a:off x="1315860" y="4951956"/>
            <a:ext cx="1503123" cy="350729"/>
          </a:xfrm>
          <a:prstGeom prst="rect">
            <a:avLst/>
          </a:prstGeom>
          <a:solidFill>
            <a:srgbClr val="E34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0" name="矩形 19"/>
          <p:cNvSpPr/>
          <p:nvPr/>
        </p:nvSpPr>
        <p:spPr>
          <a:xfrm>
            <a:off x="4053961" y="4951956"/>
            <a:ext cx="1503123" cy="3507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chemeClr val="bg1"/>
                </a:solidFill>
                <a:cs typeface="+mn-ea"/>
                <a:sym typeface="+mn-lt"/>
              </a:rPr>
              <a:t>请输入标题文字</a:t>
            </a:r>
            <a:endParaRPr kumimoji="1" lang="zh-CN" altLang="en-US" sz="1200" dirty="0">
              <a:solidFill>
                <a:schemeClr val="bg1"/>
              </a:solidFill>
              <a:cs typeface="+mn-ea"/>
              <a:sym typeface="+mn-lt"/>
            </a:endParaRPr>
          </a:p>
        </p:txBody>
      </p:sp>
      <p:sp>
        <p:nvSpPr>
          <p:cNvPr id="21" name="矩形 20"/>
          <p:cNvSpPr/>
          <p:nvPr/>
        </p:nvSpPr>
        <p:spPr>
          <a:xfrm>
            <a:off x="6792062" y="4951955"/>
            <a:ext cx="1503123" cy="3507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chemeClr val="bg1"/>
                </a:solidFill>
                <a:cs typeface="+mn-ea"/>
                <a:sym typeface="+mn-lt"/>
              </a:rPr>
              <a:t>请输入标题文字</a:t>
            </a:r>
            <a:endParaRPr kumimoji="1" lang="zh-CN" altLang="en-US" sz="1200" dirty="0">
              <a:solidFill>
                <a:schemeClr val="bg1"/>
              </a:solidFill>
              <a:cs typeface="+mn-ea"/>
              <a:sym typeface="+mn-lt"/>
            </a:endParaRPr>
          </a:p>
        </p:txBody>
      </p:sp>
      <p:sp>
        <p:nvSpPr>
          <p:cNvPr id="22" name="矩形 21"/>
          <p:cNvSpPr/>
          <p:nvPr/>
        </p:nvSpPr>
        <p:spPr>
          <a:xfrm>
            <a:off x="9530163" y="4951954"/>
            <a:ext cx="1503123" cy="3507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chemeClr val="bg1"/>
                </a:solidFill>
                <a:cs typeface="+mn-ea"/>
                <a:sym typeface="+mn-lt"/>
              </a:rPr>
              <a:t>请输入标题文字</a:t>
            </a:r>
            <a:endParaRPr kumimoji="1" lang="zh-CN" altLang="en-US" sz="1200" dirty="0">
              <a:solidFill>
                <a:schemeClr val="bg1"/>
              </a:solidFill>
              <a:cs typeface="+mn-ea"/>
              <a:sym typeface="+mn-lt"/>
            </a:endParaRPr>
          </a:p>
        </p:txBody>
      </p:sp>
      <p:sp>
        <p:nvSpPr>
          <p:cNvPr id="23" name="矩形 22"/>
          <p:cNvSpPr/>
          <p:nvPr/>
        </p:nvSpPr>
        <p:spPr>
          <a:xfrm>
            <a:off x="1315860" y="4951954"/>
            <a:ext cx="1503123" cy="3507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chemeClr val="bg1"/>
                </a:solidFill>
                <a:cs typeface="+mn-ea"/>
                <a:sym typeface="+mn-lt"/>
              </a:rPr>
              <a:t>请输入标题文字</a:t>
            </a:r>
            <a:endParaRPr kumimoji="1" lang="zh-CN" altLang="en-US" sz="1200" dirty="0">
              <a:solidFill>
                <a:schemeClr val="bg1"/>
              </a:solidFill>
              <a:cs typeface="+mn-ea"/>
              <a:sym typeface="+mn-lt"/>
            </a:endParaRPr>
          </a:p>
        </p:txBody>
      </p:sp>
      <p:pic>
        <p:nvPicPr>
          <p:cNvPr id="29" name="图片 28"/>
          <p:cNvPicPr>
            <a:picLocks noChangeAspect="1"/>
          </p:cNvPicPr>
          <p:nvPr/>
        </p:nvPicPr>
        <p:blipFill>
          <a:blip r:embed="rId1" cstate="screen"/>
          <a:srcRect/>
          <a:stretch>
            <a:fillRect/>
          </a:stretch>
        </p:blipFill>
        <p:spPr>
          <a:xfrm>
            <a:off x="3623703" y="1555315"/>
            <a:ext cx="2300614" cy="1957969"/>
          </a:xfrm>
          <a:prstGeom prst="rect">
            <a:avLst/>
          </a:prstGeom>
        </p:spPr>
      </p:pic>
      <p:pic>
        <p:nvPicPr>
          <p:cNvPr id="31" name="图片 30"/>
          <p:cNvPicPr>
            <a:picLocks noChangeAspect="1"/>
          </p:cNvPicPr>
          <p:nvPr/>
        </p:nvPicPr>
        <p:blipFill>
          <a:blip r:embed="rId2" cstate="screen"/>
          <a:srcRect/>
          <a:stretch>
            <a:fillRect/>
          </a:stretch>
        </p:blipFill>
        <p:spPr>
          <a:xfrm>
            <a:off x="6536614" y="2033117"/>
            <a:ext cx="1942188" cy="1476638"/>
          </a:xfrm>
          <a:prstGeom prst="rect">
            <a:avLst/>
          </a:prstGeom>
        </p:spPr>
      </p:pic>
      <p:pic>
        <p:nvPicPr>
          <p:cNvPr id="33" name="图片 32"/>
          <p:cNvPicPr>
            <a:picLocks noChangeAspect="1"/>
          </p:cNvPicPr>
          <p:nvPr/>
        </p:nvPicPr>
        <p:blipFill>
          <a:blip r:embed="rId3" cstate="screen"/>
          <a:srcRect/>
          <a:stretch>
            <a:fillRect/>
          </a:stretch>
        </p:blipFill>
        <p:spPr>
          <a:xfrm>
            <a:off x="9378856" y="1555315"/>
            <a:ext cx="1654430" cy="1710064"/>
          </a:xfrm>
          <a:prstGeom prst="rect">
            <a:avLst/>
          </a:prstGeom>
        </p:spPr>
      </p:pic>
      <p:pic>
        <p:nvPicPr>
          <p:cNvPr id="35" name="图片 34"/>
          <p:cNvPicPr>
            <a:picLocks noChangeAspect="1"/>
          </p:cNvPicPr>
          <p:nvPr/>
        </p:nvPicPr>
        <p:blipFill>
          <a:blip r:embed="rId4" cstate="screen"/>
          <a:srcRect/>
          <a:stretch>
            <a:fillRect/>
          </a:stretch>
        </p:blipFill>
        <p:spPr>
          <a:xfrm>
            <a:off x="1167789" y="2347273"/>
            <a:ext cx="1812491" cy="914675"/>
          </a:xfrm>
          <a:prstGeom prst="rect">
            <a:avLst/>
          </a:prstGeom>
        </p:spPr>
      </p:pic>
      <p:sp>
        <p:nvSpPr>
          <p:cNvPr id="3" name="TextBox 5"/>
          <p:cNvSpPr txBox="1"/>
          <p:nvPr/>
        </p:nvSpPr>
        <p:spPr>
          <a:xfrm>
            <a:off x="739304" y="6610859"/>
            <a:ext cx="1440159" cy="118430"/>
          </a:xfrm>
          <a:prstGeom prst="rect">
            <a:avLst/>
          </a:prstGeom>
          <a:noFill/>
        </p:spPr>
        <p:txBody>
          <a:bodyPr wrap="square" rtlCol="0">
            <a:spAutoFit/>
          </a:bodyPr>
          <a:lstStyle/>
          <a:p>
            <a:pPr>
              <a:lnSpc>
                <a:spcPct val="200000"/>
              </a:lnSpc>
            </a:pPr>
            <a:r>
              <a:rPr lang="zh-CN" altLang="en-US" sz="100" dirty="0">
                <a:solidFill>
                  <a:srgbClr val="587690"/>
                </a:solidFill>
                <a:latin typeface="微软雅黑" panose="020B0503020204020204" pitchFamily="34" charset="-122"/>
                <a:ea typeface="微软雅黑" panose="020B0503020204020204" pitchFamily="34" charset="-122"/>
              </a:rPr>
              <a:t>节日</a:t>
            </a:r>
            <a:r>
              <a:rPr lang="en-US" altLang="zh-CN" sz="100" dirty="0">
                <a:solidFill>
                  <a:srgbClr val="587690"/>
                </a:solidFill>
                <a:latin typeface="微软雅黑" panose="020B0503020204020204" pitchFamily="34" charset="-122"/>
                <a:ea typeface="微软雅黑" panose="020B0503020204020204" pitchFamily="34" charset="-122"/>
              </a:rPr>
              <a:t>PPT</a:t>
            </a:r>
            <a:r>
              <a:rPr lang="zh-CN" altLang="en-US" sz="100" dirty="0">
                <a:solidFill>
                  <a:srgbClr val="587690"/>
                </a:solidFill>
                <a:latin typeface="微软雅黑" panose="020B0503020204020204" pitchFamily="34" charset="-122"/>
                <a:ea typeface="微软雅黑" panose="020B0503020204020204" pitchFamily="34" charset="-122"/>
              </a:rPr>
              <a:t>模板 </a:t>
            </a:r>
            <a:r>
              <a:rPr lang="en-US" altLang="zh-CN" sz="100" dirty="0">
                <a:solidFill>
                  <a:srgbClr val="587690"/>
                </a:solidFill>
                <a:latin typeface="微软雅黑" panose="020B0503020204020204" pitchFamily="34" charset="-122"/>
                <a:ea typeface="微软雅黑" panose="020B0503020204020204" pitchFamily="34" charset="-122"/>
              </a:rPr>
              <a:t>http://www.1ppt.com/jieri/</a:t>
            </a:r>
            <a:endParaRPr lang="en-US" altLang="zh-CN" sz="100" dirty="0">
              <a:solidFill>
                <a:srgbClr val="587690"/>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anim calcmode="lin" valueType="num">
                                      <p:cBhvr>
                                        <p:cTn id="65" dur="1000" fill="hold"/>
                                        <p:tgtEl>
                                          <p:spTgt spid="22"/>
                                        </p:tgtEl>
                                        <p:attrNameLst>
                                          <p:attrName>ppt_x</p:attrName>
                                        </p:attrNameLst>
                                      </p:cBhvr>
                                      <p:tavLst>
                                        <p:tav tm="0">
                                          <p:val>
                                            <p:strVal val="#ppt_x"/>
                                          </p:val>
                                        </p:tav>
                                        <p:tav tm="100000">
                                          <p:val>
                                            <p:strVal val="#ppt_x"/>
                                          </p:val>
                                        </p:tav>
                                      </p:tavLst>
                                    </p:anim>
                                    <p:anim calcmode="lin" valueType="num">
                                      <p:cBhvr>
                                        <p:cTn id="66" dur="1000" fill="hold"/>
                                        <p:tgtEl>
                                          <p:spTgt spid="22"/>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5ae53972-59df-4a27-aa17-f1b0fe5e4db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188033" y="1583791"/>
            <a:ext cx="5964546" cy="3919603"/>
            <a:chOff x="5555942" y="1674000"/>
            <a:chExt cx="5964546" cy="3919603"/>
          </a:xfrm>
        </p:grpSpPr>
        <p:grpSp>
          <p:nvGrpSpPr>
            <p:cNvPr id="3" name="îŝľîḋè"/>
            <p:cNvGrpSpPr/>
            <p:nvPr/>
          </p:nvGrpSpPr>
          <p:grpSpPr>
            <a:xfrm>
              <a:off x="5555942" y="1674000"/>
              <a:ext cx="1894264" cy="3919603"/>
              <a:chOff x="5555942" y="1674000"/>
              <a:chExt cx="1894264" cy="3919603"/>
            </a:xfrm>
          </p:grpSpPr>
          <p:sp>
            <p:nvSpPr>
              <p:cNvPr id="19" name="iṥḻiḍè"/>
              <p:cNvSpPr/>
              <p:nvPr/>
            </p:nvSpPr>
            <p:spPr>
              <a:xfrm>
                <a:off x="6078606" y="1674000"/>
                <a:ext cx="1371600" cy="1371600"/>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225425" indent="-225425" algn="ctr" fontAlgn="base">
                  <a:spcBef>
                    <a:spcPct val="0"/>
                  </a:spcBef>
                  <a:spcAft>
                    <a:spcPct val="0"/>
                  </a:spcAft>
                </a:pPr>
                <a:endParaRPr lang="en-US" sz="1200" kern="0">
                  <a:solidFill>
                    <a:schemeClr val="tx1">
                      <a:lumMod val="75000"/>
                      <a:lumOff val="25000"/>
                    </a:schemeClr>
                  </a:solidFill>
                  <a:cs typeface="+mn-ea"/>
                  <a:sym typeface="+mn-lt"/>
                </a:endParaRPr>
              </a:p>
            </p:txBody>
          </p:sp>
          <p:sp>
            <p:nvSpPr>
              <p:cNvPr id="20" name="i$ḷidé"/>
              <p:cNvSpPr/>
              <p:nvPr/>
            </p:nvSpPr>
            <p:spPr bwMode="gray">
              <a:xfrm>
                <a:off x="5555942" y="3327043"/>
                <a:ext cx="1045328" cy="104532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225425" indent="-225425" algn="ctr" fontAlgn="base">
                  <a:spcBef>
                    <a:spcPct val="0"/>
                  </a:spcBef>
                  <a:spcAft>
                    <a:spcPct val="0"/>
                  </a:spcAft>
                </a:pPr>
                <a:endParaRPr lang="en-US" sz="1200" kern="0" dirty="0">
                  <a:solidFill>
                    <a:schemeClr val="tx1">
                      <a:lumMod val="75000"/>
                      <a:lumOff val="25000"/>
                    </a:schemeClr>
                  </a:solidFill>
                  <a:cs typeface="+mn-ea"/>
                  <a:sym typeface="+mn-lt"/>
                </a:endParaRPr>
              </a:p>
            </p:txBody>
          </p:sp>
          <p:sp>
            <p:nvSpPr>
              <p:cNvPr id="21" name="íṣ1íḍe"/>
              <p:cNvSpPr/>
              <p:nvPr/>
            </p:nvSpPr>
            <p:spPr bwMode="gray">
              <a:xfrm>
                <a:off x="6210900" y="4699141"/>
                <a:ext cx="894462" cy="89446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225425" indent="-225425" algn="ctr" fontAlgn="base">
                  <a:spcBef>
                    <a:spcPct val="0"/>
                  </a:spcBef>
                  <a:spcAft>
                    <a:spcPct val="0"/>
                  </a:spcAft>
                </a:pPr>
                <a:endParaRPr lang="en-US" sz="1200" kern="0" dirty="0">
                  <a:solidFill>
                    <a:schemeClr val="tx1">
                      <a:lumMod val="75000"/>
                      <a:lumOff val="25000"/>
                    </a:schemeClr>
                  </a:solidFill>
                  <a:cs typeface="+mn-ea"/>
                  <a:sym typeface="+mn-lt"/>
                </a:endParaRPr>
              </a:p>
            </p:txBody>
          </p:sp>
          <p:cxnSp>
            <p:nvCxnSpPr>
              <p:cNvPr id="22" name="直接连接符 21"/>
              <p:cNvCxnSpPr/>
              <p:nvPr/>
            </p:nvCxnSpPr>
            <p:spPr>
              <a:xfrm flipH="1">
                <a:off x="6289894" y="2998650"/>
                <a:ext cx="187325" cy="373721"/>
              </a:xfrm>
              <a:prstGeom prst="lin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6265932" y="4355338"/>
                <a:ext cx="211287" cy="373721"/>
              </a:xfrm>
              <a:prstGeom prst="lin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sp>
            <p:nvSpPr>
              <p:cNvPr id="33" name="iṩļidê"/>
              <p:cNvSpPr/>
              <p:nvPr/>
            </p:nvSpPr>
            <p:spPr bwMode="auto">
              <a:xfrm>
                <a:off x="6619226" y="2124987"/>
                <a:ext cx="134461" cy="144069"/>
              </a:xfrm>
              <a:custGeom>
                <a:avLst/>
                <a:gdLst>
                  <a:gd name="T0" fmla="*/ 41 w 44"/>
                  <a:gd name="T1" fmla="*/ 0 h 44"/>
                  <a:gd name="T2" fmla="*/ 41 w 44"/>
                  <a:gd name="T3" fmla="*/ 0 h 44"/>
                  <a:gd name="T4" fmla="*/ 33 w 44"/>
                  <a:gd name="T5" fmla="*/ 1 h 44"/>
                  <a:gd name="T6" fmla="*/ 25 w 44"/>
                  <a:gd name="T7" fmla="*/ 3 h 44"/>
                  <a:gd name="T8" fmla="*/ 19 w 44"/>
                  <a:gd name="T9" fmla="*/ 7 h 44"/>
                  <a:gd name="T10" fmla="*/ 13 w 44"/>
                  <a:gd name="T11" fmla="*/ 12 h 44"/>
                  <a:gd name="T12" fmla="*/ 8 w 44"/>
                  <a:gd name="T13" fmla="*/ 18 h 44"/>
                  <a:gd name="T14" fmla="*/ 3 w 44"/>
                  <a:gd name="T15" fmla="*/ 24 h 44"/>
                  <a:gd name="T16" fmla="*/ 1 w 44"/>
                  <a:gd name="T17" fmla="*/ 32 h 44"/>
                  <a:gd name="T18" fmla="*/ 0 w 44"/>
                  <a:gd name="T19" fmla="*/ 41 h 44"/>
                  <a:gd name="T20" fmla="*/ 0 w 44"/>
                  <a:gd name="T21" fmla="*/ 41 h 44"/>
                  <a:gd name="T22" fmla="*/ 1 w 44"/>
                  <a:gd name="T23" fmla="*/ 43 h 44"/>
                  <a:gd name="T24" fmla="*/ 3 w 44"/>
                  <a:gd name="T25" fmla="*/ 44 h 44"/>
                  <a:gd name="T26" fmla="*/ 3 w 44"/>
                  <a:gd name="T27" fmla="*/ 44 h 44"/>
                  <a:gd name="T28" fmla="*/ 7 w 44"/>
                  <a:gd name="T29" fmla="*/ 43 h 44"/>
                  <a:gd name="T30" fmla="*/ 8 w 44"/>
                  <a:gd name="T31" fmla="*/ 41 h 44"/>
                  <a:gd name="T32" fmla="*/ 8 w 44"/>
                  <a:gd name="T33" fmla="*/ 41 h 44"/>
                  <a:gd name="T34" fmla="*/ 8 w 44"/>
                  <a:gd name="T35" fmla="*/ 34 h 44"/>
                  <a:gd name="T36" fmla="*/ 10 w 44"/>
                  <a:gd name="T37" fmla="*/ 27 h 44"/>
                  <a:gd name="T38" fmla="*/ 13 w 44"/>
                  <a:gd name="T39" fmla="*/ 21 h 44"/>
                  <a:gd name="T40" fmla="*/ 17 w 44"/>
                  <a:gd name="T41" fmla="*/ 16 h 44"/>
                  <a:gd name="T42" fmla="*/ 22 w 44"/>
                  <a:gd name="T43" fmla="*/ 12 h 44"/>
                  <a:gd name="T44" fmla="*/ 28 w 44"/>
                  <a:gd name="T45" fmla="*/ 9 h 44"/>
                  <a:gd name="T46" fmla="*/ 34 w 44"/>
                  <a:gd name="T47" fmla="*/ 7 h 44"/>
                  <a:gd name="T48" fmla="*/ 41 w 44"/>
                  <a:gd name="T49" fmla="*/ 7 h 44"/>
                  <a:gd name="T50" fmla="*/ 41 w 44"/>
                  <a:gd name="T51" fmla="*/ 7 h 44"/>
                  <a:gd name="T52" fmla="*/ 43 w 44"/>
                  <a:gd name="T53" fmla="*/ 6 h 44"/>
                  <a:gd name="T54" fmla="*/ 44 w 44"/>
                  <a:gd name="T55" fmla="*/ 3 h 44"/>
                  <a:gd name="T56" fmla="*/ 44 w 44"/>
                  <a:gd name="T57" fmla="*/ 3 h 44"/>
                  <a:gd name="T58" fmla="*/ 43 w 44"/>
                  <a:gd name="T59" fmla="*/ 1 h 44"/>
                  <a:gd name="T60" fmla="*/ 41 w 44"/>
                  <a:gd name="T61" fmla="*/ 0 h 44"/>
                  <a:gd name="T62" fmla="*/ 41 w 44"/>
                  <a:gd name="T6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44">
                    <a:moveTo>
                      <a:pt x="41" y="0"/>
                    </a:moveTo>
                    <a:lnTo>
                      <a:pt x="41" y="0"/>
                    </a:lnTo>
                    <a:lnTo>
                      <a:pt x="33" y="1"/>
                    </a:lnTo>
                    <a:lnTo>
                      <a:pt x="25" y="3"/>
                    </a:lnTo>
                    <a:lnTo>
                      <a:pt x="19" y="7"/>
                    </a:lnTo>
                    <a:lnTo>
                      <a:pt x="13" y="12"/>
                    </a:lnTo>
                    <a:lnTo>
                      <a:pt x="8" y="18"/>
                    </a:lnTo>
                    <a:lnTo>
                      <a:pt x="3" y="24"/>
                    </a:lnTo>
                    <a:lnTo>
                      <a:pt x="1" y="32"/>
                    </a:lnTo>
                    <a:lnTo>
                      <a:pt x="0" y="41"/>
                    </a:lnTo>
                    <a:lnTo>
                      <a:pt x="0" y="41"/>
                    </a:lnTo>
                    <a:lnTo>
                      <a:pt x="1" y="43"/>
                    </a:lnTo>
                    <a:lnTo>
                      <a:pt x="3" y="44"/>
                    </a:lnTo>
                    <a:lnTo>
                      <a:pt x="3" y="44"/>
                    </a:lnTo>
                    <a:lnTo>
                      <a:pt x="7" y="43"/>
                    </a:lnTo>
                    <a:lnTo>
                      <a:pt x="8" y="41"/>
                    </a:lnTo>
                    <a:lnTo>
                      <a:pt x="8" y="41"/>
                    </a:lnTo>
                    <a:lnTo>
                      <a:pt x="8" y="34"/>
                    </a:lnTo>
                    <a:lnTo>
                      <a:pt x="10" y="27"/>
                    </a:lnTo>
                    <a:lnTo>
                      <a:pt x="13" y="21"/>
                    </a:lnTo>
                    <a:lnTo>
                      <a:pt x="17" y="16"/>
                    </a:lnTo>
                    <a:lnTo>
                      <a:pt x="22" y="12"/>
                    </a:lnTo>
                    <a:lnTo>
                      <a:pt x="28" y="9"/>
                    </a:lnTo>
                    <a:lnTo>
                      <a:pt x="34" y="7"/>
                    </a:lnTo>
                    <a:lnTo>
                      <a:pt x="41" y="7"/>
                    </a:lnTo>
                    <a:lnTo>
                      <a:pt x="41" y="7"/>
                    </a:lnTo>
                    <a:lnTo>
                      <a:pt x="43" y="6"/>
                    </a:lnTo>
                    <a:lnTo>
                      <a:pt x="44" y="3"/>
                    </a:lnTo>
                    <a:lnTo>
                      <a:pt x="44" y="3"/>
                    </a:lnTo>
                    <a:lnTo>
                      <a:pt x="43" y="1"/>
                    </a:lnTo>
                    <a:lnTo>
                      <a:pt x="41" y="0"/>
                    </a:lnTo>
                    <a:lnTo>
                      <a:pt x="4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solidFill>
                    <a:schemeClr val="tx1">
                      <a:lumMod val="75000"/>
                      <a:lumOff val="25000"/>
                    </a:schemeClr>
                  </a:solidFill>
                  <a:cs typeface="+mn-ea"/>
                  <a:sym typeface="+mn-lt"/>
                </a:endParaRPr>
              </a:p>
            </p:txBody>
          </p:sp>
          <p:sp>
            <p:nvSpPr>
              <p:cNvPr id="31" name="ïṧḷîḍé"/>
              <p:cNvSpPr/>
              <p:nvPr/>
            </p:nvSpPr>
            <p:spPr bwMode="auto">
              <a:xfrm>
                <a:off x="5912516" y="3978095"/>
                <a:ext cx="42863" cy="42863"/>
              </a:xfrm>
              <a:custGeom>
                <a:avLst/>
                <a:gdLst>
                  <a:gd name="T0" fmla="*/ 50 w 108"/>
                  <a:gd name="T1" fmla="*/ 71 h 108"/>
                  <a:gd name="T2" fmla="*/ 44 w 108"/>
                  <a:gd name="T3" fmla="*/ 69 h 108"/>
                  <a:gd name="T4" fmla="*/ 39 w 108"/>
                  <a:gd name="T5" fmla="*/ 64 h 108"/>
                  <a:gd name="T6" fmla="*/ 36 w 108"/>
                  <a:gd name="T7" fmla="*/ 57 h 108"/>
                  <a:gd name="T8" fmla="*/ 36 w 108"/>
                  <a:gd name="T9" fmla="*/ 50 h 108"/>
                  <a:gd name="T10" fmla="*/ 39 w 108"/>
                  <a:gd name="T11" fmla="*/ 44 h 108"/>
                  <a:gd name="T12" fmla="*/ 44 w 108"/>
                  <a:gd name="T13" fmla="*/ 39 h 108"/>
                  <a:gd name="T14" fmla="*/ 50 w 108"/>
                  <a:gd name="T15" fmla="*/ 37 h 108"/>
                  <a:gd name="T16" fmla="*/ 58 w 108"/>
                  <a:gd name="T17" fmla="*/ 37 h 108"/>
                  <a:gd name="T18" fmla="*/ 64 w 108"/>
                  <a:gd name="T19" fmla="*/ 39 h 108"/>
                  <a:gd name="T20" fmla="*/ 69 w 108"/>
                  <a:gd name="T21" fmla="*/ 44 h 108"/>
                  <a:gd name="T22" fmla="*/ 72 w 108"/>
                  <a:gd name="T23" fmla="*/ 50 h 108"/>
                  <a:gd name="T24" fmla="*/ 72 w 108"/>
                  <a:gd name="T25" fmla="*/ 57 h 108"/>
                  <a:gd name="T26" fmla="*/ 69 w 108"/>
                  <a:gd name="T27" fmla="*/ 64 h 108"/>
                  <a:gd name="T28" fmla="*/ 64 w 108"/>
                  <a:gd name="T29" fmla="*/ 69 h 108"/>
                  <a:gd name="T30" fmla="*/ 58 w 108"/>
                  <a:gd name="T31" fmla="*/ 71 h 108"/>
                  <a:gd name="T32" fmla="*/ 54 w 108"/>
                  <a:gd name="T33" fmla="*/ 71 h 108"/>
                  <a:gd name="T34" fmla="*/ 48 w 108"/>
                  <a:gd name="T35" fmla="*/ 0 h 108"/>
                  <a:gd name="T36" fmla="*/ 38 w 108"/>
                  <a:gd name="T37" fmla="*/ 2 h 108"/>
                  <a:gd name="T38" fmla="*/ 24 w 108"/>
                  <a:gd name="T39" fmla="*/ 9 h 108"/>
                  <a:gd name="T40" fmla="*/ 9 w 108"/>
                  <a:gd name="T41" fmla="*/ 24 h 108"/>
                  <a:gd name="T42" fmla="*/ 3 w 108"/>
                  <a:gd name="T43" fmla="*/ 38 h 108"/>
                  <a:gd name="T44" fmla="*/ 0 w 108"/>
                  <a:gd name="T45" fmla="*/ 49 h 108"/>
                  <a:gd name="T46" fmla="*/ 0 w 108"/>
                  <a:gd name="T47" fmla="*/ 59 h 108"/>
                  <a:gd name="T48" fmla="*/ 3 w 108"/>
                  <a:gd name="T49" fmla="*/ 70 h 108"/>
                  <a:gd name="T50" fmla="*/ 9 w 108"/>
                  <a:gd name="T51" fmla="*/ 84 h 108"/>
                  <a:gd name="T52" fmla="*/ 24 w 108"/>
                  <a:gd name="T53" fmla="*/ 98 h 108"/>
                  <a:gd name="T54" fmla="*/ 38 w 108"/>
                  <a:gd name="T55" fmla="*/ 106 h 108"/>
                  <a:gd name="T56" fmla="*/ 48 w 108"/>
                  <a:gd name="T57" fmla="*/ 108 h 108"/>
                  <a:gd name="T58" fmla="*/ 60 w 108"/>
                  <a:gd name="T59" fmla="*/ 108 h 108"/>
                  <a:gd name="T60" fmla="*/ 70 w 108"/>
                  <a:gd name="T61" fmla="*/ 106 h 108"/>
                  <a:gd name="T62" fmla="*/ 84 w 108"/>
                  <a:gd name="T63" fmla="*/ 98 h 108"/>
                  <a:gd name="T64" fmla="*/ 99 w 108"/>
                  <a:gd name="T65" fmla="*/ 84 h 108"/>
                  <a:gd name="T66" fmla="*/ 105 w 108"/>
                  <a:gd name="T67" fmla="*/ 70 h 108"/>
                  <a:gd name="T68" fmla="*/ 107 w 108"/>
                  <a:gd name="T69" fmla="*/ 59 h 108"/>
                  <a:gd name="T70" fmla="*/ 107 w 108"/>
                  <a:gd name="T71" fmla="*/ 49 h 108"/>
                  <a:gd name="T72" fmla="*/ 105 w 108"/>
                  <a:gd name="T73" fmla="*/ 38 h 108"/>
                  <a:gd name="T74" fmla="*/ 99 w 108"/>
                  <a:gd name="T75" fmla="*/ 24 h 108"/>
                  <a:gd name="T76" fmla="*/ 84 w 108"/>
                  <a:gd name="T77" fmla="*/ 9 h 108"/>
                  <a:gd name="T78" fmla="*/ 70 w 108"/>
                  <a:gd name="T79" fmla="*/ 2 h 108"/>
                  <a:gd name="T80" fmla="*/ 60 w 108"/>
                  <a:gd name="T8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 h="108">
                    <a:moveTo>
                      <a:pt x="54" y="71"/>
                    </a:moveTo>
                    <a:lnTo>
                      <a:pt x="50" y="71"/>
                    </a:lnTo>
                    <a:lnTo>
                      <a:pt x="47" y="70"/>
                    </a:lnTo>
                    <a:lnTo>
                      <a:pt x="44" y="69"/>
                    </a:lnTo>
                    <a:lnTo>
                      <a:pt x="42" y="67"/>
                    </a:lnTo>
                    <a:lnTo>
                      <a:pt x="39" y="64"/>
                    </a:lnTo>
                    <a:lnTo>
                      <a:pt x="37" y="60"/>
                    </a:lnTo>
                    <a:lnTo>
                      <a:pt x="36" y="57"/>
                    </a:lnTo>
                    <a:lnTo>
                      <a:pt x="36" y="54"/>
                    </a:lnTo>
                    <a:lnTo>
                      <a:pt x="36" y="50"/>
                    </a:lnTo>
                    <a:lnTo>
                      <a:pt x="37" y="46"/>
                    </a:lnTo>
                    <a:lnTo>
                      <a:pt x="39" y="44"/>
                    </a:lnTo>
                    <a:lnTo>
                      <a:pt x="42" y="41"/>
                    </a:lnTo>
                    <a:lnTo>
                      <a:pt x="44" y="39"/>
                    </a:lnTo>
                    <a:lnTo>
                      <a:pt x="47" y="37"/>
                    </a:lnTo>
                    <a:lnTo>
                      <a:pt x="50" y="37"/>
                    </a:lnTo>
                    <a:lnTo>
                      <a:pt x="54" y="36"/>
                    </a:lnTo>
                    <a:lnTo>
                      <a:pt x="58" y="37"/>
                    </a:lnTo>
                    <a:lnTo>
                      <a:pt x="61" y="37"/>
                    </a:lnTo>
                    <a:lnTo>
                      <a:pt x="64" y="39"/>
                    </a:lnTo>
                    <a:lnTo>
                      <a:pt x="66" y="41"/>
                    </a:lnTo>
                    <a:lnTo>
                      <a:pt x="69" y="44"/>
                    </a:lnTo>
                    <a:lnTo>
                      <a:pt x="71" y="46"/>
                    </a:lnTo>
                    <a:lnTo>
                      <a:pt x="72" y="50"/>
                    </a:lnTo>
                    <a:lnTo>
                      <a:pt x="72" y="54"/>
                    </a:lnTo>
                    <a:lnTo>
                      <a:pt x="72" y="57"/>
                    </a:lnTo>
                    <a:lnTo>
                      <a:pt x="71" y="60"/>
                    </a:lnTo>
                    <a:lnTo>
                      <a:pt x="69" y="64"/>
                    </a:lnTo>
                    <a:lnTo>
                      <a:pt x="66" y="67"/>
                    </a:lnTo>
                    <a:lnTo>
                      <a:pt x="64" y="69"/>
                    </a:lnTo>
                    <a:lnTo>
                      <a:pt x="61" y="70"/>
                    </a:lnTo>
                    <a:lnTo>
                      <a:pt x="58" y="71"/>
                    </a:lnTo>
                    <a:lnTo>
                      <a:pt x="54" y="71"/>
                    </a:lnTo>
                    <a:lnTo>
                      <a:pt x="54" y="71"/>
                    </a:lnTo>
                    <a:close/>
                    <a:moveTo>
                      <a:pt x="54" y="0"/>
                    </a:moveTo>
                    <a:lnTo>
                      <a:pt x="48" y="0"/>
                    </a:lnTo>
                    <a:lnTo>
                      <a:pt x="43" y="1"/>
                    </a:lnTo>
                    <a:lnTo>
                      <a:pt x="38" y="2"/>
                    </a:lnTo>
                    <a:lnTo>
                      <a:pt x="33" y="4"/>
                    </a:lnTo>
                    <a:lnTo>
                      <a:pt x="24" y="9"/>
                    </a:lnTo>
                    <a:lnTo>
                      <a:pt x="16" y="15"/>
                    </a:lnTo>
                    <a:lnTo>
                      <a:pt x="9" y="24"/>
                    </a:lnTo>
                    <a:lnTo>
                      <a:pt x="4" y="32"/>
                    </a:lnTo>
                    <a:lnTo>
                      <a:pt x="3" y="38"/>
                    </a:lnTo>
                    <a:lnTo>
                      <a:pt x="2" y="43"/>
                    </a:lnTo>
                    <a:lnTo>
                      <a:pt x="0" y="49"/>
                    </a:lnTo>
                    <a:lnTo>
                      <a:pt x="0" y="54"/>
                    </a:lnTo>
                    <a:lnTo>
                      <a:pt x="0" y="59"/>
                    </a:lnTo>
                    <a:lnTo>
                      <a:pt x="2" y="65"/>
                    </a:lnTo>
                    <a:lnTo>
                      <a:pt x="3" y="70"/>
                    </a:lnTo>
                    <a:lnTo>
                      <a:pt x="4" y="75"/>
                    </a:lnTo>
                    <a:lnTo>
                      <a:pt x="9" y="84"/>
                    </a:lnTo>
                    <a:lnTo>
                      <a:pt x="16" y="92"/>
                    </a:lnTo>
                    <a:lnTo>
                      <a:pt x="24" y="98"/>
                    </a:lnTo>
                    <a:lnTo>
                      <a:pt x="33" y="104"/>
                    </a:lnTo>
                    <a:lnTo>
                      <a:pt x="38" y="106"/>
                    </a:lnTo>
                    <a:lnTo>
                      <a:pt x="43" y="107"/>
                    </a:lnTo>
                    <a:lnTo>
                      <a:pt x="48" y="108"/>
                    </a:lnTo>
                    <a:lnTo>
                      <a:pt x="54" y="108"/>
                    </a:lnTo>
                    <a:lnTo>
                      <a:pt x="60" y="108"/>
                    </a:lnTo>
                    <a:lnTo>
                      <a:pt x="65" y="107"/>
                    </a:lnTo>
                    <a:lnTo>
                      <a:pt x="70" y="106"/>
                    </a:lnTo>
                    <a:lnTo>
                      <a:pt x="75" y="104"/>
                    </a:lnTo>
                    <a:lnTo>
                      <a:pt x="84" y="98"/>
                    </a:lnTo>
                    <a:lnTo>
                      <a:pt x="92" y="92"/>
                    </a:lnTo>
                    <a:lnTo>
                      <a:pt x="99" y="84"/>
                    </a:lnTo>
                    <a:lnTo>
                      <a:pt x="104" y="75"/>
                    </a:lnTo>
                    <a:lnTo>
                      <a:pt x="105" y="70"/>
                    </a:lnTo>
                    <a:lnTo>
                      <a:pt x="107" y="65"/>
                    </a:lnTo>
                    <a:lnTo>
                      <a:pt x="107" y="59"/>
                    </a:lnTo>
                    <a:lnTo>
                      <a:pt x="108" y="54"/>
                    </a:lnTo>
                    <a:lnTo>
                      <a:pt x="107" y="49"/>
                    </a:lnTo>
                    <a:lnTo>
                      <a:pt x="107" y="43"/>
                    </a:lnTo>
                    <a:lnTo>
                      <a:pt x="105" y="38"/>
                    </a:lnTo>
                    <a:lnTo>
                      <a:pt x="104" y="32"/>
                    </a:lnTo>
                    <a:lnTo>
                      <a:pt x="99" y="24"/>
                    </a:lnTo>
                    <a:lnTo>
                      <a:pt x="92" y="15"/>
                    </a:lnTo>
                    <a:lnTo>
                      <a:pt x="84" y="9"/>
                    </a:lnTo>
                    <a:lnTo>
                      <a:pt x="75" y="4"/>
                    </a:lnTo>
                    <a:lnTo>
                      <a:pt x="70" y="2"/>
                    </a:lnTo>
                    <a:lnTo>
                      <a:pt x="65" y="1"/>
                    </a:lnTo>
                    <a:lnTo>
                      <a:pt x="60" y="0"/>
                    </a:lnTo>
                    <a:lnTo>
                      <a:pt x="5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solidFill>
                    <a:schemeClr val="tx1">
                      <a:lumMod val="75000"/>
                      <a:lumOff val="25000"/>
                    </a:schemeClr>
                  </a:solidFill>
                  <a:cs typeface="+mn-ea"/>
                  <a:sym typeface="+mn-lt"/>
                </a:endParaRPr>
              </a:p>
            </p:txBody>
          </p:sp>
          <p:grpSp>
            <p:nvGrpSpPr>
              <p:cNvPr id="26" name="ísḷíḓè"/>
              <p:cNvGrpSpPr/>
              <p:nvPr/>
            </p:nvGrpSpPr>
            <p:grpSpPr>
              <a:xfrm>
                <a:off x="6558119" y="5052126"/>
                <a:ext cx="200025" cy="200025"/>
                <a:chOff x="4691856" y="2882503"/>
                <a:chExt cx="200025" cy="200025"/>
              </a:xfrm>
              <a:solidFill>
                <a:schemeClr val="bg1"/>
              </a:solidFill>
            </p:grpSpPr>
            <p:sp>
              <p:nvSpPr>
                <p:cNvPr id="28" name="îṣlíḋê"/>
                <p:cNvSpPr/>
                <p:nvPr/>
              </p:nvSpPr>
              <p:spPr bwMode="auto">
                <a:xfrm>
                  <a:off x="4691856" y="2882503"/>
                  <a:ext cx="200025" cy="200025"/>
                </a:xfrm>
                <a:custGeom>
                  <a:avLst/>
                  <a:gdLst>
                    <a:gd name="T0" fmla="*/ 218 w 504"/>
                    <a:gd name="T1" fmla="*/ 469 h 504"/>
                    <a:gd name="T2" fmla="*/ 147 w 504"/>
                    <a:gd name="T3" fmla="*/ 446 h 504"/>
                    <a:gd name="T4" fmla="*/ 82 w 504"/>
                    <a:gd name="T5" fmla="*/ 392 h 504"/>
                    <a:gd name="T6" fmla="*/ 41 w 504"/>
                    <a:gd name="T7" fmla="*/ 317 h 504"/>
                    <a:gd name="T8" fmla="*/ 32 w 504"/>
                    <a:gd name="T9" fmla="*/ 263 h 504"/>
                    <a:gd name="T10" fmla="*/ 34 w 504"/>
                    <a:gd name="T11" fmla="*/ 219 h 504"/>
                    <a:gd name="T12" fmla="*/ 58 w 504"/>
                    <a:gd name="T13" fmla="*/ 147 h 504"/>
                    <a:gd name="T14" fmla="*/ 112 w 504"/>
                    <a:gd name="T15" fmla="*/ 82 h 504"/>
                    <a:gd name="T16" fmla="*/ 187 w 504"/>
                    <a:gd name="T17" fmla="*/ 42 h 504"/>
                    <a:gd name="T18" fmla="*/ 241 w 504"/>
                    <a:gd name="T19" fmla="*/ 32 h 504"/>
                    <a:gd name="T20" fmla="*/ 286 w 504"/>
                    <a:gd name="T21" fmla="*/ 34 h 504"/>
                    <a:gd name="T22" fmla="*/ 357 w 504"/>
                    <a:gd name="T23" fmla="*/ 58 h 504"/>
                    <a:gd name="T24" fmla="*/ 422 w 504"/>
                    <a:gd name="T25" fmla="*/ 112 h 504"/>
                    <a:gd name="T26" fmla="*/ 462 w 504"/>
                    <a:gd name="T27" fmla="*/ 186 h 504"/>
                    <a:gd name="T28" fmla="*/ 472 w 504"/>
                    <a:gd name="T29" fmla="*/ 240 h 504"/>
                    <a:gd name="T30" fmla="*/ 470 w 504"/>
                    <a:gd name="T31" fmla="*/ 286 h 504"/>
                    <a:gd name="T32" fmla="*/ 446 w 504"/>
                    <a:gd name="T33" fmla="*/ 357 h 504"/>
                    <a:gd name="T34" fmla="*/ 392 w 504"/>
                    <a:gd name="T35" fmla="*/ 422 h 504"/>
                    <a:gd name="T36" fmla="*/ 317 w 504"/>
                    <a:gd name="T37" fmla="*/ 463 h 504"/>
                    <a:gd name="T38" fmla="*/ 263 w 504"/>
                    <a:gd name="T39" fmla="*/ 473 h 504"/>
                    <a:gd name="T40" fmla="*/ 239 w 504"/>
                    <a:gd name="T41" fmla="*/ 1 h 504"/>
                    <a:gd name="T42" fmla="*/ 189 w 504"/>
                    <a:gd name="T43" fmla="*/ 8 h 504"/>
                    <a:gd name="T44" fmla="*/ 142 w 504"/>
                    <a:gd name="T45" fmla="*/ 24 h 504"/>
                    <a:gd name="T46" fmla="*/ 101 w 504"/>
                    <a:gd name="T47" fmla="*/ 50 h 504"/>
                    <a:gd name="T48" fmla="*/ 66 w 504"/>
                    <a:gd name="T49" fmla="*/ 83 h 504"/>
                    <a:gd name="T50" fmla="*/ 37 w 504"/>
                    <a:gd name="T51" fmla="*/ 122 h 504"/>
                    <a:gd name="T52" fmla="*/ 15 w 504"/>
                    <a:gd name="T53" fmla="*/ 165 h 504"/>
                    <a:gd name="T54" fmla="*/ 3 w 504"/>
                    <a:gd name="T55" fmla="*/ 213 h 504"/>
                    <a:gd name="T56" fmla="*/ 0 w 504"/>
                    <a:gd name="T57" fmla="*/ 265 h 504"/>
                    <a:gd name="T58" fmla="*/ 7 w 504"/>
                    <a:gd name="T59" fmla="*/ 315 h 504"/>
                    <a:gd name="T60" fmla="*/ 25 w 504"/>
                    <a:gd name="T61" fmla="*/ 361 h 504"/>
                    <a:gd name="T62" fmla="*/ 50 w 504"/>
                    <a:gd name="T63" fmla="*/ 402 h 504"/>
                    <a:gd name="T64" fmla="*/ 83 w 504"/>
                    <a:gd name="T65" fmla="*/ 438 h 504"/>
                    <a:gd name="T66" fmla="*/ 121 w 504"/>
                    <a:gd name="T67" fmla="*/ 467 h 504"/>
                    <a:gd name="T68" fmla="*/ 165 w 504"/>
                    <a:gd name="T69" fmla="*/ 489 h 504"/>
                    <a:gd name="T70" fmla="*/ 214 w 504"/>
                    <a:gd name="T71" fmla="*/ 501 h 504"/>
                    <a:gd name="T72" fmla="*/ 265 w 504"/>
                    <a:gd name="T73" fmla="*/ 504 h 504"/>
                    <a:gd name="T74" fmla="*/ 315 w 504"/>
                    <a:gd name="T75" fmla="*/ 496 h 504"/>
                    <a:gd name="T76" fmla="*/ 362 w 504"/>
                    <a:gd name="T77" fmla="*/ 479 h 504"/>
                    <a:gd name="T78" fmla="*/ 403 w 504"/>
                    <a:gd name="T79" fmla="*/ 454 h 504"/>
                    <a:gd name="T80" fmla="*/ 438 w 504"/>
                    <a:gd name="T81" fmla="*/ 421 h 504"/>
                    <a:gd name="T82" fmla="*/ 468 w 504"/>
                    <a:gd name="T83" fmla="*/ 383 h 504"/>
                    <a:gd name="T84" fmla="*/ 489 w 504"/>
                    <a:gd name="T85" fmla="*/ 339 h 504"/>
                    <a:gd name="T86" fmla="*/ 501 w 504"/>
                    <a:gd name="T87" fmla="*/ 290 h 504"/>
                    <a:gd name="T88" fmla="*/ 503 w 504"/>
                    <a:gd name="T89" fmla="*/ 239 h 504"/>
                    <a:gd name="T90" fmla="*/ 496 w 504"/>
                    <a:gd name="T91" fmla="*/ 189 h 504"/>
                    <a:gd name="T92" fmla="*/ 479 w 504"/>
                    <a:gd name="T93" fmla="*/ 142 h 504"/>
                    <a:gd name="T94" fmla="*/ 454 w 504"/>
                    <a:gd name="T95" fmla="*/ 101 h 504"/>
                    <a:gd name="T96" fmla="*/ 421 w 504"/>
                    <a:gd name="T97" fmla="*/ 66 h 504"/>
                    <a:gd name="T98" fmla="*/ 382 w 504"/>
                    <a:gd name="T99" fmla="*/ 36 h 504"/>
                    <a:gd name="T100" fmla="*/ 339 w 504"/>
                    <a:gd name="T101" fmla="*/ 15 h 504"/>
                    <a:gd name="T102" fmla="*/ 290 w 504"/>
                    <a:gd name="T103" fmla="*/ 3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4" h="504">
                      <a:moveTo>
                        <a:pt x="252" y="473"/>
                      </a:moveTo>
                      <a:lnTo>
                        <a:pt x="241" y="473"/>
                      </a:lnTo>
                      <a:lnTo>
                        <a:pt x="230" y="472"/>
                      </a:lnTo>
                      <a:lnTo>
                        <a:pt x="218" y="469"/>
                      </a:lnTo>
                      <a:lnTo>
                        <a:pt x="207" y="468"/>
                      </a:lnTo>
                      <a:lnTo>
                        <a:pt x="187" y="463"/>
                      </a:lnTo>
                      <a:lnTo>
                        <a:pt x="166" y="455"/>
                      </a:lnTo>
                      <a:lnTo>
                        <a:pt x="147" y="446"/>
                      </a:lnTo>
                      <a:lnTo>
                        <a:pt x="128" y="435"/>
                      </a:lnTo>
                      <a:lnTo>
                        <a:pt x="112" y="422"/>
                      </a:lnTo>
                      <a:lnTo>
                        <a:pt x="96" y="408"/>
                      </a:lnTo>
                      <a:lnTo>
                        <a:pt x="82" y="392"/>
                      </a:lnTo>
                      <a:lnTo>
                        <a:pt x="69" y="375"/>
                      </a:lnTo>
                      <a:lnTo>
                        <a:pt x="58" y="357"/>
                      </a:lnTo>
                      <a:lnTo>
                        <a:pt x="49" y="338"/>
                      </a:lnTo>
                      <a:lnTo>
                        <a:pt x="41" y="317"/>
                      </a:lnTo>
                      <a:lnTo>
                        <a:pt x="36" y="297"/>
                      </a:lnTo>
                      <a:lnTo>
                        <a:pt x="34" y="286"/>
                      </a:lnTo>
                      <a:lnTo>
                        <a:pt x="32" y="274"/>
                      </a:lnTo>
                      <a:lnTo>
                        <a:pt x="32" y="263"/>
                      </a:lnTo>
                      <a:lnTo>
                        <a:pt x="31" y="252"/>
                      </a:lnTo>
                      <a:lnTo>
                        <a:pt x="32" y="240"/>
                      </a:lnTo>
                      <a:lnTo>
                        <a:pt x="32" y="230"/>
                      </a:lnTo>
                      <a:lnTo>
                        <a:pt x="34" y="219"/>
                      </a:lnTo>
                      <a:lnTo>
                        <a:pt x="36" y="207"/>
                      </a:lnTo>
                      <a:lnTo>
                        <a:pt x="41" y="186"/>
                      </a:lnTo>
                      <a:lnTo>
                        <a:pt x="49" y="166"/>
                      </a:lnTo>
                      <a:lnTo>
                        <a:pt x="58" y="147"/>
                      </a:lnTo>
                      <a:lnTo>
                        <a:pt x="69" y="128"/>
                      </a:lnTo>
                      <a:lnTo>
                        <a:pt x="82" y="112"/>
                      </a:lnTo>
                      <a:lnTo>
                        <a:pt x="96" y="96"/>
                      </a:lnTo>
                      <a:lnTo>
                        <a:pt x="112" y="82"/>
                      </a:lnTo>
                      <a:lnTo>
                        <a:pt x="128" y="69"/>
                      </a:lnTo>
                      <a:lnTo>
                        <a:pt x="147" y="58"/>
                      </a:lnTo>
                      <a:lnTo>
                        <a:pt x="166" y="49"/>
                      </a:lnTo>
                      <a:lnTo>
                        <a:pt x="187" y="42"/>
                      </a:lnTo>
                      <a:lnTo>
                        <a:pt x="207" y="36"/>
                      </a:lnTo>
                      <a:lnTo>
                        <a:pt x="218" y="34"/>
                      </a:lnTo>
                      <a:lnTo>
                        <a:pt x="230" y="33"/>
                      </a:lnTo>
                      <a:lnTo>
                        <a:pt x="241" y="32"/>
                      </a:lnTo>
                      <a:lnTo>
                        <a:pt x="252" y="31"/>
                      </a:lnTo>
                      <a:lnTo>
                        <a:pt x="263" y="32"/>
                      </a:lnTo>
                      <a:lnTo>
                        <a:pt x="274" y="33"/>
                      </a:lnTo>
                      <a:lnTo>
                        <a:pt x="286" y="34"/>
                      </a:lnTo>
                      <a:lnTo>
                        <a:pt x="297" y="36"/>
                      </a:lnTo>
                      <a:lnTo>
                        <a:pt x="317" y="42"/>
                      </a:lnTo>
                      <a:lnTo>
                        <a:pt x="338" y="49"/>
                      </a:lnTo>
                      <a:lnTo>
                        <a:pt x="357" y="58"/>
                      </a:lnTo>
                      <a:lnTo>
                        <a:pt x="376" y="69"/>
                      </a:lnTo>
                      <a:lnTo>
                        <a:pt x="392" y="82"/>
                      </a:lnTo>
                      <a:lnTo>
                        <a:pt x="408" y="96"/>
                      </a:lnTo>
                      <a:lnTo>
                        <a:pt x="422" y="112"/>
                      </a:lnTo>
                      <a:lnTo>
                        <a:pt x="435" y="128"/>
                      </a:lnTo>
                      <a:lnTo>
                        <a:pt x="446" y="147"/>
                      </a:lnTo>
                      <a:lnTo>
                        <a:pt x="456" y="166"/>
                      </a:lnTo>
                      <a:lnTo>
                        <a:pt x="462" y="186"/>
                      </a:lnTo>
                      <a:lnTo>
                        <a:pt x="468" y="207"/>
                      </a:lnTo>
                      <a:lnTo>
                        <a:pt x="470" y="219"/>
                      </a:lnTo>
                      <a:lnTo>
                        <a:pt x="472" y="230"/>
                      </a:lnTo>
                      <a:lnTo>
                        <a:pt x="472" y="240"/>
                      </a:lnTo>
                      <a:lnTo>
                        <a:pt x="473" y="252"/>
                      </a:lnTo>
                      <a:lnTo>
                        <a:pt x="472" y="263"/>
                      </a:lnTo>
                      <a:lnTo>
                        <a:pt x="472" y="274"/>
                      </a:lnTo>
                      <a:lnTo>
                        <a:pt x="470" y="286"/>
                      </a:lnTo>
                      <a:lnTo>
                        <a:pt x="468" y="297"/>
                      </a:lnTo>
                      <a:lnTo>
                        <a:pt x="462" y="317"/>
                      </a:lnTo>
                      <a:lnTo>
                        <a:pt x="456" y="338"/>
                      </a:lnTo>
                      <a:lnTo>
                        <a:pt x="446" y="357"/>
                      </a:lnTo>
                      <a:lnTo>
                        <a:pt x="435" y="375"/>
                      </a:lnTo>
                      <a:lnTo>
                        <a:pt x="422" y="392"/>
                      </a:lnTo>
                      <a:lnTo>
                        <a:pt x="408" y="408"/>
                      </a:lnTo>
                      <a:lnTo>
                        <a:pt x="392" y="422"/>
                      </a:lnTo>
                      <a:lnTo>
                        <a:pt x="376" y="435"/>
                      </a:lnTo>
                      <a:lnTo>
                        <a:pt x="357" y="446"/>
                      </a:lnTo>
                      <a:lnTo>
                        <a:pt x="338" y="455"/>
                      </a:lnTo>
                      <a:lnTo>
                        <a:pt x="317" y="463"/>
                      </a:lnTo>
                      <a:lnTo>
                        <a:pt x="297" y="468"/>
                      </a:lnTo>
                      <a:lnTo>
                        <a:pt x="286" y="469"/>
                      </a:lnTo>
                      <a:lnTo>
                        <a:pt x="274" y="472"/>
                      </a:lnTo>
                      <a:lnTo>
                        <a:pt x="263" y="473"/>
                      </a:lnTo>
                      <a:lnTo>
                        <a:pt x="252" y="473"/>
                      </a:lnTo>
                      <a:lnTo>
                        <a:pt x="252" y="473"/>
                      </a:lnTo>
                      <a:close/>
                      <a:moveTo>
                        <a:pt x="252" y="0"/>
                      </a:moveTo>
                      <a:lnTo>
                        <a:pt x="239" y="1"/>
                      </a:lnTo>
                      <a:lnTo>
                        <a:pt x="227" y="1"/>
                      </a:lnTo>
                      <a:lnTo>
                        <a:pt x="214" y="3"/>
                      </a:lnTo>
                      <a:lnTo>
                        <a:pt x="201" y="5"/>
                      </a:lnTo>
                      <a:lnTo>
                        <a:pt x="189" y="8"/>
                      </a:lnTo>
                      <a:lnTo>
                        <a:pt x="177" y="12"/>
                      </a:lnTo>
                      <a:lnTo>
                        <a:pt x="165" y="15"/>
                      </a:lnTo>
                      <a:lnTo>
                        <a:pt x="154" y="20"/>
                      </a:lnTo>
                      <a:lnTo>
                        <a:pt x="142" y="24"/>
                      </a:lnTo>
                      <a:lnTo>
                        <a:pt x="132" y="30"/>
                      </a:lnTo>
                      <a:lnTo>
                        <a:pt x="121" y="36"/>
                      </a:lnTo>
                      <a:lnTo>
                        <a:pt x="111" y="43"/>
                      </a:lnTo>
                      <a:lnTo>
                        <a:pt x="101" y="50"/>
                      </a:lnTo>
                      <a:lnTo>
                        <a:pt x="92" y="58"/>
                      </a:lnTo>
                      <a:lnTo>
                        <a:pt x="83" y="66"/>
                      </a:lnTo>
                      <a:lnTo>
                        <a:pt x="73" y="74"/>
                      </a:lnTo>
                      <a:lnTo>
                        <a:pt x="66" y="83"/>
                      </a:lnTo>
                      <a:lnTo>
                        <a:pt x="57" y="91"/>
                      </a:lnTo>
                      <a:lnTo>
                        <a:pt x="50" y="101"/>
                      </a:lnTo>
                      <a:lnTo>
                        <a:pt x="43" y="111"/>
                      </a:lnTo>
                      <a:lnTo>
                        <a:pt x="37" y="122"/>
                      </a:lnTo>
                      <a:lnTo>
                        <a:pt x="30" y="131"/>
                      </a:lnTo>
                      <a:lnTo>
                        <a:pt x="25" y="142"/>
                      </a:lnTo>
                      <a:lnTo>
                        <a:pt x="19" y="154"/>
                      </a:lnTo>
                      <a:lnTo>
                        <a:pt x="15" y="165"/>
                      </a:lnTo>
                      <a:lnTo>
                        <a:pt x="12" y="177"/>
                      </a:lnTo>
                      <a:lnTo>
                        <a:pt x="7" y="189"/>
                      </a:lnTo>
                      <a:lnTo>
                        <a:pt x="5" y="202"/>
                      </a:lnTo>
                      <a:lnTo>
                        <a:pt x="3" y="213"/>
                      </a:lnTo>
                      <a:lnTo>
                        <a:pt x="1" y="226"/>
                      </a:lnTo>
                      <a:lnTo>
                        <a:pt x="0" y="239"/>
                      </a:lnTo>
                      <a:lnTo>
                        <a:pt x="0" y="252"/>
                      </a:lnTo>
                      <a:lnTo>
                        <a:pt x="0" y="265"/>
                      </a:lnTo>
                      <a:lnTo>
                        <a:pt x="1" y="277"/>
                      </a:lnTo>
                      <a:lnTo>
                        <a:pt x="3" y="290"/>
                      </a:lnTo>
                      <a:lnTo>
                        <a:pt x="5" y="303"/>
                      </a:lnTo>
                      <a:lnTo>
                        <a:pt x="7" y="315"/>
                      </a:lnTo>
                      <a:lnTo>
                        <a:pt x="12" y="327"/>
                      </a:lnTo>
                      <a:lnTo>
                        <a:pt x="15" y="339"/>
                      </a:lnTo>
                      <a:lnTo>
                        <a:pt x="19" y="350"/>
                      </a:lnTo>
                      <a:lnTo>
                        <a:pt x="25" y="361"/>
                      </a:lnTo>
                      <a:lnTo>
                        <a:pt x="30" y="372"/>
                      </a:lnTo>
                      <a:lnTo>
                        <a:pt x="37" y="383"/>
                      </a:lnTo>
                      <a:lnTo>
                        <a:pt x="43" y="393"/>
                      </a:lnTo>
                      <a:lnTo>
                        <a:pt x="50" y="402"/>
                      </a:lnTo>
                      <a:lnTo>
                        <a:pt x="57" y="412"/>
                      </a:lnTo>
                      <a:lnTo>
                        <a:pt x="66" y="421"/>
                      </a:lnTo>
                      <a:lnTo>
                        <a:pt x="73" y="431"/>
                      </a:lnTo>
                      <a:lnTo>
                        <a:pt x="83" y="438"/>
                      </a:lnTo>
                      <a:lnTo>
                        <a:pt x="92" y="447"/>
                      </a:lnTo>
                      <a:lnTo>
                        <a:pt x="101" y="454"/>
                      </a:lnTo>
                      <a:lnTo>
                        <a:pt x="111" y="461"/>
                      </a:lnTo>
                      <a:lnTo>
                        <a:pt x="121" y="467"/>
                      </a:lnTo>
                      <a:lnTo>
                        <a:pt x="132" y="474"/>
                      </a:lnTo>
                      <a:lnTo>
                        <a:pt x="142" y="479"/>
                      </a:lnTo>
                      <a:lnTo>
                        <a:pt x="154" y="485"/>
                      </a:lnTo>
                      <a:lnTo>
                        <a:pt x="165" y="489"/>
                      </a:lnTo>
                      <a:lnTo>
                        <a:pt x="177" y="492"/>
                      </a:lnTo>
                      <a:lnTo>
                        <a:pt x="189" y="496"/>
                      </a:lnTo>
                      <a:lnTo>
                        <a:pt x="201" y="499"/>
                      </a:lnTo>
                      <a:lnTo>
                        <a:pt x="214" y="501"/>
                      </a:lnTo>
                      <a:lnTo>
                        <a:pt x="227" y="503"/>
                      </a:lnTo>
                      <a:lnTo>
                        <a:pt x="239" y="504"/>
                      </a:lnTo>
                      <a:lnTo>
                        <a:pt x="252" y="504"/>
                      </a:lnTo>
                      <a:lnTo>
                        <a:pt x="265" y="504"/>
                      </a:lnTo>
                      <a:lnTo>
                        <a:pt x="277" y="503"/>
                      </a:lnTo>
                      <a:lnTo>
                        <a:pt x="290" y="501"/>
                      </a:lnTo>
                      <a:lnTo>
                        <a:pt x="302" y="499"/>
                      </a:lnTo>
                      <a:lnTo>
                        <a:pt x="315" y="496"/>
                      </a:lnTo>
                      <a:lnTo>
                        <a:pt x="327" y="492"/>
                      </a:lnTo>
                      <a:lnTo>
                        <a:pt x="339" y="489"/>
                      </a:lnTo>
                      <a:lnTo>
                        <a:pt x="350" y="485"/>
                      </a:lnTo>
                      <a:lnTo>
                        <a:pt x="362" y="479"/>
                      </a:lnTo>
                      <a:lnTo>
                        <a:pt x="373" y="474"/>
                      </a:lnTo>
                      <a:lnTo>
                        <a:pt x="382" y="467"/>
                      </a:lnTo>
                      <a:lnTo>
                        <a:pt x="393" y="461"/>
                      </a:lnTo>
                      <a:lnTo>
                        <a:pt x="403" y="454"/>
                      </a:lnTo>
                      <a:lnTo>
                        <a:pt x="412" y="447"/>
                      </a:lnTo>
                      <a:lnTo>
                        <a:pt x="421" y="438"/>
                      </a:lnTo>
                      <a:lnTo>
                        <a:pt x="430" y="431"/>
                      </a:lnTo>
                      <a:lnTo>
                        <a:pt x="438" y="421"/>
                      </a:lnTo>
                      <a:lnTo>
                        <a:pt x="446" y="412"/>
                      </a:lnTo>
                      <a:lnTo>
                        <a:pt x="454" y="402"/>
                      </a:lnTo>
                      <a:lnTo>
                        <a:pt x="461" y="393"/>
                      </a:lnTo>
                      <a:lnTo>
                        <a:pt x="468" y="383"/>
                      </a:lnTo>
                      <a:lnTo>
                        <a:pt x="474" y="372"/>
                      </a:lnTo>
                      <a:lnTo>
                        <a:pt x="479" y="361"/>
                      </a:lnTo>
                      <a:lnTo>
                        <a:pt x="484" y="350"/>
                      </a:lnTo>
                      <a:lnTo>
                        <a:pt x="489" y="339"/>
                      </a:lnTo>
                      <a:lnTo>
                        <a:pt x="492" y="327"/>
                      </a:lnTo>
                      <a:lnTo>
                        <a:pt x="496" y="315"/>
                      </a:lnTo>
                      <a:lnTo>
                        <a:pt x="499" y="303"/>
                      </a:lnTo>
                      <a:lnTo>
                        <a:pt x="501" y="290"/>
                      </a:lnTo>
                      <a:lnTo>
                        <a:pt x="503" y="277"/>
                      </a:lnTo>
                      <a:lnTo>
                        <a:pt x="503" y="265"/>
                      </a:lnTo>
                      <a:lnTo>
                        <a:pt x="504" y="252"/>
                      </a:lnTo>
                      <a:lnTo>
                        <a:pt x="503" y="239"/>
                      </a:lnTo>
                      <a:lnTo>
                        <a:pt x="503" y="226"/>
                      </a:lnTo>
                      <a:lnTo>
                        <a:pt x="501" y="213"/>
                      </a:lnTo>
                      <a:lnTo>
                        <a:pt x="499" y="202"/>
                      </a:lnTo>
                      <a:lnTo>
                        <a:pt x="496" y="189"/>
                      </a:lnTo>
                      <a:lnTo>
                        <a:pt x="492" y="177"/>
                      </a:lnTo>
                      <a:lnTo>
                        <a:pt x="489" y="165"/>
                      </a:lnTo>
                      <a:lnTo>
                        <a:pt x="484" y="154"/>
                      </a:lnTo>
                      <a:lnTo>
                        <a:pt x="479" y="142"/>
                      </a:lnTo>
                      <a:lnTo>
                        <a:pt x="474" y="131"/>
                      </a:lnTo>
                      <a:lnTo>
                        <a:pt x="468" y="122"/>
                      </a:lnTo>
                      <a:lnTo>
                        <a:pt x="461" y="111"/>
                      </a:lnTo>
                      <a:lnTo>
                        <a:pt x="454" y="101"/>
                      </a:lnTo>
                      <a:lnTo>
                        <a:pt x="446" y="91"/>
                      </a:lnTo>
                      <a:lnTo>
                        <a:pt x="438" y="83"/>
                      </a:lnTo>
                      <a:lnTo>
                        <a:pt x="430" y="74"/>
                      </a:lnTo>
                      <a:lnTo>
                        <a:pt x="421" y="66"/>
                      </a:lnTo>
                      <a:lnTo>
                        <a:pt x="412" y="58"/>
                      </a:lnTo>
                      <a:lnTo>
                        <a:pt x="403" y="50"/>
                      </a:lnTo>
                      <a:lnTo>
                        <a:pt x="393" y="43"/>
                      </a:lnTo>
                      <a:lnTo>
                        <a:pt x="382" y="36"/>
                      </a:lnTo>
                      <a:lnTo>
                        <a:pt x="373" y="30"/>
                      </a:lnTo>
                      <a:lnTo>
                        <a:pt x="362" y="24"/>
                      </a:lnTo>
                      <a:lnTo>
                        <a:pt x="350" y="20"/>
                      </a:lnTo>
                      <a:lnTo>
                        <a:pt x="339" y="15"/>
                      </a:lnTo>
                      <a:lnTo>
                        <a:pt x="327" y="12"/>
                      </a:lnTo>
                      <a:lnTo>
                        <a:pt x="315" y="8"/>
                      </a:lnTo>
                      <a:lnTo>
                        <a:pt x="302" y="5"/>
                      </a:lnTo>
                      <a:lnTo>
                        <a:pt x="290" y="3"/>
                      </a:lnTo>
                      <a:lnTo>
                        <a:pt x="277" y="1"/>
                      </a:lnTo>
                      <a:lnTo>
                        <a:pt x="265" y="1"/>
                      </a:lnTo>
                      <a:lnTo>
                        <a:pt x="2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solidFill>
                      <a:schemeClr val="tx1">
                        <a:lumMod val="75000"/>
                        <a:lumOff val="25000"/>
                      </a:schemeClr>
                    </a:solidFill>
                    <a:cs typeface="+mn-ea"/>
                    <a:sym typeface="+mn-lt"/>
                  </a:endParaRPr>
                </a:p>
              </p:txBody>
            </p:sp>
            <p:sp>
              <p:nvSpPr>
                <p:cNvPr id="29" name="ïṧ1ïdê"/>
                <p:cNvSpPr/>
                <p:nvPr/>
              </p:nvSpPr>
              <p:spPr bwMode="auto">
                <a:xfrm>
                  <a:off x="4734718" y="2925365"/>
                  <a:ext cx="114300" cy="114300"/>
                </a:xfrm>
                <a:custGeom>
                  <a:avLst/>
                  <a:gdLst>
                    <a:gd name="T0" fmla="*/ 122 w 288"/>
                    <a:gd name="T1" fmla="*/ 250 h 288"/>
                    <a:gd name="T2" fmla="*/ 93 w 288"/>
                    <a:gd name="T3" fmla="*/ 239 h 288"/>
                    <a:gd name="T4" fmla="*/ 68 w 288"/>
                    <a:gd name="T5" fmla="*/ 220 h 288"/>
                    <a:gd name="T6" fmla="*/ 50 w 288"/>
                    <a:gd name="T7" fmla="*/ 195 h 288"/>
                    <a:gd name="T8" fmla="*/ 38 w 288"/>
                    <a:gd name="T9" fmla="*/ 166 h 288"/>
                    <a:gd name="T10" fmla="*/ 37 w 288"/>
                    <a:gd name="T11" fmla="*/ 132 h 288"/>
                    <a:gd name="T12" fmla="*/ 44 w 288"/>
                    <a:gd name="T13" fmla="*/ 102 h 288"/>
                    <a:gd name="T14" fmla="*/ 60 w 288"/>
                    <a:gd name="T15" fmla="*/ 75 h 288"/>
                    <a:gd name="T16" fmla="*/ 84 w 288"/>
                    <a:gd name="T17" fmla="*/ 55 h 288"/>
                    <a:gd name="T18" fmla="*/ 112 w 288"/>
                    <a:gd name="T19" fmla="*/ 41 h 288"/>
                    <a:gd name="T20" fmla="*/ 144 w 288"/>
                    <a:gd name="T21" fmla="*/ 36 h 288"/>
                    <a:gd name="T22" fmla="*/ 176 w 288"/>
                    <a:gd name="T23" fmla="*/ 41 h 288"/>
                    <a:gd name="T24" fmla="*/ 204 w 288"/>
                    <a:gd name="T25" fmla="*/ 55 h 288"/>
                    <a:gd name="T26" fmla="*/ 228 w 288"/>
                    <a:gd name="T27" fmla="*/ 75 h 288"/>
                    <a:gd name="T28" fmla="*/ 244 w 288"/>
                    <a:gd name="T29" fmla="*/ 102 h 288"/>
                    <a:gd name="T30" fmla="*/ 252 w 288"/>
                    <a:gd name="T31" fmla="*/ 132 h 288"/>
                    <a:gd name="T32" fmla="*/ 249 w 288"/>
                    <a:gd name="T33" fmla="*/ 166 h 288"/>
                    <a:gd name="T34" fmla="*/ 239 w 288"/>
                    <a:gd name="T35" fmla="*/ 195 h 288"/>
                    <a:gd name="T36" fmla="*/ 220 w 288"/>
                    <a:gd name="T37" fmla="*/ 220 h 288"/>
                    <a:gd name="T38" fmla="*/ 195 w 288"/>
                    <a:gd name="T39" fmla="*/ 239 h 288"/>
                    <a:gd name="T40" fmla="*/ 166 w 288"/>
                    <a:gd name="T41" fmla="*/ 250 h 288"/>
                    <a:gd name="T42" fmla="*/ 144 w 288"/>
                    <a:gd name="T43" fmla="*/ 252 h 288"/>
                    <a:gd name="T44" fmla="*/ 115 w 288"/>
                    <a:gd name="T45" fmla="*/ 3 h 288"/>
                    <a:gd name="T46" fmla="*/ 76 w 288"/>
                    <a:gd name="T47" fmla="*/ 17 h 288"/>
                    <a:gd name="T48" fmla="*/ 42 w 288"/>
                    <a:gd name="T49" fmla="*/ 42 h 288"/>
                    <a:gd name="T50" fmla="*/ 17 w 288"/>
                    <a:gd name="T51" fmla="*/ 75 h 288"/>
                    <a:gd name="T52" fmla="*/ 3 w 288"/>
                    <a:gd name="T53" fmla="*/ 115 h 288"/>
                    <a:gd name="T54" fmla="*/ 1 w 288"/>
                    <a:gd name="T55" fmla="*/ 158 h 288"/>
                    <a:gd name="T56" fmla="*/ 12 w 288"/>
                    <a:gd name="T57" fmla="*/ 201 h 288"/>
                    <a:gd name="T58" fmla="*/ 33 w 288"/>
                    <a:gd name="T59" fmla="*/ 235 h 288"/>
                    <a:gd name="T60" fmla="*/ 64 w 288"/>
                    <a:gd name="T61" fmla="*/ 263 h 288"/>
                    <a:gd name="T62" fmla="*/ 101 w 288"/>
                    <a:gd name="T63" fmla="*/ 282 h 288"/>
                    <a:gd name="T64" fmla="*/ 144 w 288"/>
                    <a:gd name="T65" fmla="*/ 288 h 288"/>
                    <a:gd name="T66" fmla="*/ 187 w 288"/>
                    <a:gd name="T67" fmla="*/ 282 h 288"/>
                    <a:gd name="T68" fmla="*/ 225 w 288"/>
                    <a:gd name="T69" fmla="*/ 263 h 288"/>
                    <a:gd name="T70" fmla="*/ 255 w 288"/>
                    <a:gd name="T71" fmla="*/ 235 h 288"/>
                    <a:gd name="T72" fmla="*/ 276 w 288"/>
                    <a:gd name="T73" fmla="*/ 201 h 288"/>
                    <a:gd name="T74" fmla="*/ 287 w 288"/>
                    <a:gd name="T75" fmla="*/ 158 h 288"/>
                    <a:gd name="T76" fmla="*/ 285 w 288"/>
                    <a:gd name="T77" fmla="*/ 115 h 288"/>
                    <a:gd name="T78" fmla="*/ 271 w 288"/>
                    <a:gd name="T79" fmla="*/ 75 h 288"/>
                    <a:gd name="T80" fmla="*/ 246 w 288"/>
                    <a:gd name="T81" fmla="*/ 42 h 288"/>
                    <a:gd name="T82" fmla="*/ 213 w 288"/>
                    <a:gd name="T83" fmla="*/ 17 h 288"/>
                    <a:gd name="T84" fmla="*/ 173 w 288"/>
                    <a:gd name="T85" fmla="*/ 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8" h="288">
                      <a:moveTo>
                        <a:pt x="144" y="252"/>
                      </a:moveTo>
                      <a:lnTo>
                        <a:pt x="133" y="251"/>
                      </a:lnTo>
                      <a:lnTo>
                        <a:pt x="122" y="250"/>
                      </a:lnTo>
                      <a:lnTo>
                        <a:pt x="112" y="247"/>
                      </a:lnTo>
                      <a:lnTo>
                        <a:pt x="103" y="244"/>
                      </a:lnTo>
                      <a:lnTo>
                        <a:pt x="93" y="239"/>
                      </a:lnTo>
                      <a:lnTo>
                        <a:pt x="84" y="234"/>
                      </a:lnTo>
                      <a:lnTo>
                        <a:pt x="76" y="228"/>
                      </a:lnTo>
                      <a:lnTo>
                        <a:pt x="68" y="220"/>
                      </a:lnTo>
                      <a:lnTo>
                        <a:pt x="60" y="212"/>
                      </a:lnTo>
                      <a:lnTo>
                        <a:pt x="55" y="205"/>
                      </a:lnTo>
                      <a:lnTo>
                        <a:pt x="50" y="195"/>
                      </a:lnTo>
                      <a:lnTo>
                        <a:pt x="44" y="186"/>
                      </a:lnTo>
                      <a:lnTo>
                        <a:pt x="41" y="176"/>
                      </a:lnTo>
                      <a:lnTo>
                        <a:pt x="38" y="166"/>
                      </a:lnTo>
                      <a:lnTo>
                        <a:pt x="37" y="155"/>
                      </a:lnTo>
                      <a:lnTo>
                        <a:pt x="36" y="144"/>
                      </a:lnTo>
                      <a:lnTo>
                        <a:pt x="37" y="132"/>
                      </a:lnTo>
                      <a:lnTo>
                        <a:pt x="38" y="122"/>
                      </a:lnTo>
                      <a:lnTo>
                        <a:pt x="41" y="112"/>
                      </a:lnTo>
                      <a:lnTo>
                        <a:pt x="44" y="102"/>
                      </a:lnTo>
                      <a:lnTo>
                        <a:pt x="50" y="93"/>
                      </a:lnTo>
                      <a:lnTo>
                        <a:pt x="55" y="84"/>
                      </a:lnTo>
                      <a:lnTo>
                        <a:pt x="60" y="75"/>
                      </a:lnTo>
                      <a:lnTo>
                        <a:pt x="68" y="68"/>
                      </a:lnTo>
                      <a:lnTo>
                        <a:pt x="76" y="60"/>
                      </a:lnTo>
                      <a:lnTo>
                        <a:pt x="84" y="55"/>
                      </a:lnTo>
                      <a:lnTo>
                        <a:pt x="93" y="49"/>
                      </a:lnTo>
                      <a:lnTo>
                        <a:pt x="103" y="44"/>
                      </a:lnTo>
                      <a:lnTo>
                        <a:pt x="112" y="41"/>
                      </a:lnTo>
                      <a:lnTo>
                        <a:pt x="122" y="39"/>
                      </a:lnTo>
                      <a:lnTo>
                        <a:pt x="133" y="36"/>
                      </a:lnTo>
                      <a:lnTo>
                        <a:pt x="144" y="36"/>
                      </a:lnTo>
                      <a:lnTo>
                        <a:pt x="155" y="36"/>
                      </a:lnTo>
                      <a:lnTo>
                        <a:pt x="166" y="39"/>
                      </a:lnTo>
                      <a:lnTo>
                        <a:pt x="176" y="41"/>
                      </a:lnTo>
                      <a:lnTo>
                        <a:pt x="186" y="44"/>
                      </a:lnTo>
                      <a:lnTo>
                        <a:pt x="195" y="49"/>
                      </a:lnTo>
                      <a:lnTo>
                        <a:pt x="204" y="55"/>
                      </a:lnTo>
                      <a:lnTo>
                        <a:pt x="213" y="60"/>
                      </a:lnTo>
                      <a:lnTo>
                        <a:pt x="220" y="68"/>
                      </a:lnTo>
                      <a:lnTo>
                        <a:pt x="228" y="75"/>
                      </a:lnTo>
                      <a:lnTo>
                        <a:pt x="233" y="84"/>
                      </a:lnTo>
                      <a:lnTo>
                        <a:pt x="239" y="93"/>
                      </a:lnTo>
                      <a:lnTo>
                        <a:pt x="244" y="102"/>
                      </a:lnTo>
                      <a:lnTo>
                        <a:pt x="247" y="112"/>
                      </a:lnTo>
                      <a:lnTo>
                        <a:pt x="249" y="122"/>
                      </a:lnTo>
                      <a:lnTo>
                        <a:pt x="252" y="132"/>
                      </a:lnTo>
                      <a:lnTo>
                        <a:pt x="252" y="144"/>
                      </a:lnTo>
                      <a:lnTo>
                        <a:pt x="252" y="155"/>
                      </a:lnTo>
                      <a:lnTo>
                        <a:pt x="249" y="166"/>
                      </a:lnTo>
                      <a:lnTo>
                        <a:pt x="247" y="176"/>
                      </a:lnTo>
                      <a:lnTo>
                        <a:pt x="244" y="186"/>
                      </a:lnTo>
                      <a:lnTo>
                        <a:pt x="239" y="195"/>
                      </a:lnTo>
                      <a:lnTo>
                        <a:pt x="233" y="205"/>
                      </a:lnTo>
                      <a:lnTo>
                        <a:pt x="228" y="212"/>
                      </a:lnTo>
                      <a:lnTo>
                        <a:pt x="220" y="220"/>
                      </a:lnTo>
                      <a:lnTo>
                        <a:pt x="213" y="228"/>
                      </a:lnTo>
                      <a:lnTo>
                        <a:pt x="204" y="234"/>
                      </a:lnTo>
                      <a:lnTo>
                        <a:pt x="195" y="239"/>
                      </a:lnTo>
                      <a:lnTo>
                        <a:pt x="186" y="244"/>
                      </a:lnTo>
                      <a:lnTo>
                        <a:pt x="176" y="247"/>
                      </a:lnTo>
                      <a:lnTo>
                        <a:pt x="166" y="250"/>
                      </a:lnTo>
                      <a:lnTo>
                        <a:pt x="155" y="251"/>
                      </a:lnTo>
                      <a:lnTo>
                        <a:pt x="144" y="252"/>
                      </a:lnTo>
                      <a:lnTo>
                        <a:pt x="144" y="252"/>
                      </a:lnTo>
                      <a:close/>
                      <a:moveTo>
                        <a:pt x="144" y="0"/>
                      </a:moveTo>
                      <a:lnTo>
                        <a:pt x="130" y="1"/>
                      </a:lnTo>
                      <a:lnTo>
                        <a:pt x="115" y="3"/>
                      </a:lnTo>
                      <a:lnTo>
                        <a:pt x="101" y="6"/>
                      </a:lnTo>
                      <a:lnTo>
                        <a:pt x="88" y="12"/>
                      </a:lnTo>
                      <a:lnTo>
                        <a:pt x="76" y="17"/>
                      </a:lnTo>
                      <a:lnTo>
                        <a:pt x="64" y="24"/>
                      </a:lnTo>
                      <a:lnTo>
                        <a:pt x="53" y="33"/>
                      </a:lnTo>
                      <a:lnTo>
                        <a:pt x="42" y="42"/>
                      </a:lnTo>
                      <a:lnTo>
                        <a:pt x="33" y="53"/>
                      </a:lnTo>
                      <a:lnTo>
                        <a:pt x="25" y="63"/>
                      </a:lnTo>
                      <a:lnTo>
                        <a:pt x="17" y="75"/>
                      </a:lnTo>
                      <a:lnTo>
                        <a:pt x="12" y="88"/>
                      </a:lnTo>
                      <a:lnTo>
                        <a:pt x="6" y="101"/>
                      </a:lnTo>
                      <a:lnTo>
                        <a:pt x="3" y="115"/>
                      </a:lnTo>
                      <a:lnTo>
                        <a:pt x="1" y="129"/>
                      </a:lnTo>
                      <a:lnTo>
                        <a:pt x="0" y="144"/>
                      </a:lnTo>
                      <a:lnTo>
                        <a:pt x="1" y="158"/>
                      </a:lnTo>
                      <a:lnTo>
                        <a:pt x="3" y="174"/>
                      </a:lnTo>
                      <a:lnTo>
                        <a:pt x="6" y="186"/>
                      </a:lnTo>
                      <a:lnTo>
                        <a:pt x="12" y="201"/>
                      </a:lnTo>
                      <a:lnTo>
                        <a:pt x="17" y="212"/>
                      </a:lnTo>
                      <a:lnTo>
                        <a:pt x="25" y="224"/>
                      </a:lnTo>
                      <a:lnTo>
                        <a:pt x="33" y="235"/>
                      </a:lnTo>
                      <a:lnTo>
                        <a:pt x="42" y="246"/>
                      </a:lnTo>
                      <a:lnTo>
                        <a:pt x="53" y="256"/>
                      </a:lnTo>
                      <a:lnTo>
                        <a:pt x="64" y="263"/>
                      </a:lnTo>
                      <a:lnTo>
                        <a:pt x="76" y="271"/>
                      </a:lnTo>
                      <a:lnTo>
                        <a:pt x="88" y="276"/>
                      </a:lnTo>
                      <a:lnTo>
                        <a:pt x="101" y="282"/>
                      </a:lnTo>
                      <a:lnTo>
                        <a:pt x="115" y="285"/>
                      </a:lnTo>
                      <a:lnTo>
                        <a:pt x="130" y="287"/>
                      </a:lnTo>
                      <a:lnTo>
                        <a:pt x="144" y="288"/>
                      </a:lnTo>
                      <a:lnTo>
                        <a:pt x="159" y="287"/>
                      </a:lnTo>
                      <a:lnTo>
                        <a:pt x="173" y="285"/>
                      </a:lnTo>
                      <a:lnTo>
                        <a:pt x="187" y="282"/>
                      </a:lnTo>
                      <a:lnTo>
                        <a:pt x="200" y="276"/>
                      </a:lnTo>
                      <a:lnTo>
                        <a:pt x="213" y="271"/>
                      </a:lnTo>
                      <a:lnTo>
                        <a:pt x="225" y="263"/>
                      </a:lnTo>
                      <a:lnTo>
                        <a:pt x="235" y="256"/>
                      </a:lnTo>
                      <a:lnTo>
                        <a:pt x="246" y="246"/>
                      </a:lnTo>
                      <a:lnTo>
                        <a:pt x="255" y="235"/>
                      </a:lnTo>
                      <a:lnTo>
                        <a:pt x="263" y="224"/>
                      </a:lnTo>
                      <a:lnTo>
                        <a:pt x="271" y="212"/>
                      </a:lnTo>
                      <a:lnTo>
                        <a:pt x="276" y="201"/>
                      </a:lnTo>
                      <a:lnTo>
                        <a:pt x="282" y="186"/>
                      </a:lnTo>
                      <a:lnTo>
                        <a:pt x="285" y="174"/>
                      </a:lnTo>
                      <a:lnTo>
                        <a:pt x="287" y="158"/>
                      </a:lnTo>
                      <a:lnTo>
                        <a:pt x="288" y="144"/>
                      </a:lnTo>
                      <a:lnTo>
                        <a:pt x="287" y="129"/>
                      </a:lnTo>
                      <a:lnTo>
                        <a:pt x="285" y="115"/>
                      </a:lnTo>
                      <a:lnTo>
                        <a:pt x="282" y="101"/>
                      </a:lnTo>
                      <a:lnTo>
                        <a:pt x="276" y="88"/>
                      </a:lnTo>
                      <a:lnTo>
                        <a:pt x="271" y="75"/>
                      </a:lnTo>
                      <a:lnTo>
                        <a:pt x="263" y="63"/>
                      </a:lnTo>
                      <a:lnTo>
                        <a:pt x="255" y="53"/>
                      </a:lnTo>
                      <a:lnTo>
                        <a:pt x="246" y="42"/>
                      </a:lnTo>
                      <a:lnTo>
                        <a:pt x="235" y="33"/>
                      </a:lnTo>
                      <a:lnTo>
                        <a:pt x="225" y="24"/>
                      </a:lnTo>
                      <a:lnTo>
                        <a:pt x="213" y="17"/>
                      </a:lnTo>
                      <a:lnTo>
                        <a:pt x="200" y="12"/>
                      </a:lnTo>
                      <a:lnTo>
                        <a:pt x="187" y="6"/>
                      </a:lnTo>
                      <a:lnTo>
                        <a:pt x="173" y="3"/>
                      </a:lnTo>
                      <a:lnTo>
                        <a:pt x="159" y="1"/>
                      </a:lnTo>
                      <a:lnTo>
                        <a:pt x="1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solidFill>
                      <a:schemeClr val="tx1">
                        <a:lumMod val="75000"/>
                        <a:lumOff val="25000"/>
                      </a:schemeClr>
                    </a:solidFill>
                    <a:cs typeface="+mn-ea"/>
                    <a:sym typeface="+mn-lt"/>
                  </a:endParaRPr>
                </a:p>
              </p:txBody>
            </p:sp>
          </p:grpSp>
        </p:grpSp>
        <p:grpSp>
          <p:nvGrpSpPr>
            <p:cNvPr id="6" name="îŝľîḋê"/>
            <p:cNvGrpSpPr/>
            <p:nvPr/>
          </p:nvGrpSpPr>
          <p:grpSpPr>
            <a:xfrm>
              <a:off x="7734460" y="1758717"/>
              <a:ext cx="3786028" cy="963597"/>
              <a:chOff x="7394972" y="1992222"/>
              <a:chExt cx="3786028" cy="963597"/>
            </a:xfrm>
          </p:grpSpPr>
          <p:sp>
            <p:nvSpPr>
              <p:cNvPr id="15" name="îšľiḑè"/>
              <p:cNvSpPr/>
              <p:nvPr/>
            </p:nvSpPr>
            <p:spPr bwMode="auto">
              <a:xfrm>
                <a:off x="7394972" y="2383781"/>
                <a:ext cx="3786028" cy="5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zh-CN" altLang="en-US" sz="1200" dirty="0">
                    <a:solidFill>
                      <a:schemeClr val="tx1">
                        <a:lumMod val="75000"/>
                        <a:lumOff val="25000"/>
                      </a:schemeClr>
                    </a:solidFill>
                    <a:cs typeface="+mn-ea"/>
                    <a:sym typeface="+mn-lt"/>
                  </a:rPr>
                  <a:t>教师节，旨在肯定教师为教育事业所做的贡献。</a:t>
                </a:r>
                <a:endParaRPr lang="en-US" altLang="zh-CN" sz="1200" dirty="0">
                  <a:solidFill>
                    <a:schemeClr val="tx1">
                      <a:lumMod val="75000"/>
                      <a:lumOff val="25000"/>
                    </a:schemeClr>
                  </a:solidFill>
                  <a:cs typeface="+mn-ea"/>
                  <a:sym typeface="+mn-lt"/>
                </a:endParaRPr>
              </a:p>
              <a:p>
                <a:pPr marL="171450" indent="-171450">
                  <a:lnSpc>
                    <a:spcPct val="150000"/>
                  </a:lnSpc>
                  <a:spcBef>
                    <a:spcPct val="0"/>
                  </a:spcBef>
                  <a:buFont typeface="Arial" panose="020B0604020202020204" pitchFamily="34" charset="0"/>
                  <a:buChar char="•"/>
                </a:pPr>
                <a:r>
                  <a:rPr lang="en-US" altLang="zh-CN" sz="1200" dirty="0">
                    <a:solidFill>
                      <a:schemeClr val="tx1">
                        <a:lumMod val="75000"/>
                        <a:lumOff val="25000"/>
                      </a:schemeClr>
                    </a:solidFill>
                    <a:cs typeface="+mn-ea"/>
                    <a:sym typeface="+mn-lt"/>
                  </a:rPr>
                  <a:t>When you copy &amp; paste, choose "keep text only" option.</a:t>
                </a:r>
                <a:endParaRPr lang="zh-CN" altLang="en-US" sz="1200" dirty="0">
                  <a:solidFill>
                    <a:schemeClr val="tx1">
                      <a:lumMod val="75000"/>
                      <a:lumOff val="25000"/>
                    </a:schemeClr>
                  </a:solidFill>
                  <a:cs typeface="+mn-ea"/>
                  <a:sym typeface="+mn-lt"/>
                </a:endParaRPr>
              </a:p>
            </p:txBody>
          </p:sp>
          <p:sp>
            <p:nvSpPr>
              <p:cNvPr id="16" name="î$1ïḋê"/>
              <p:cNvSpPr txBox="1"/>
              <p:nvPr/>
            </p:nvSpPr>
            <p:spPr bwMode="auto">
              <a:xfrm>
                <a:off x="7394972" y="1992222"/>
                <a:ext cx="3786028"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dirty="0">
                    <a:solidFill>
                      <a:schemeClr val="tx1">
                        <a:lumMod val="75000"/>
                        <a:lumOff val="25000"/>
                      </a:schemeClr>
                    </a:solidFill>
                    <a:cs typeface="+mn-ea"/>
                    <a:sym typeface="+mn-lt"/>
                  </a:rPr>
                  <a:t>教师节快乐</a:t>
                </a:r>
                <a:endParaRPr lang="en-US" altLang="zh-CN" sz="1800" dirty="0">
                  <a:solidFill>
                    <a:schemeClr val="tx1">
                      <a:lumMod val="75000"/>
                      <a:lumOff val="25000"/>
                    </a:schemeClr>
                  </a:solidFill>
                  <a:cs typeface="+mn-ea"/>
                  <a:sym typeface="+mn-lt"/>
                </a:endParaRPr>
              </a:p>
            </p:txBody>
          </p:sp>
        </p:grpSp>
        <p:grpSp>
          <p:nvGrpSpPr>
            <p:cNvPr id="7" name="ïṧḷíḑè"/>
            <p:cNvGrpSpPr/>
            <p:nvPr/>
          </p:nvGrpSpPr>
          <p:grpSpPr>
            <a:xfrm>
              <a:off x="6999984" y="3248624"/>
              <a:ext cx="3786028" cy="963597"/>
              <a:chOff x="7394972" y="1992222"/>
              <a:chExt cx="3786028" cy="963597"/>
            </a:xfrm>
          </p:grpSpPr>
          <p:sp>
            <p:nvSpPr>
              <p:cNvPr id="13" name="îṧḷïḑè"/>
              <p:cNvSpPr/>
              <p:nvPr/>
            </p:nvSpPr>
            <p:spPr bwMode="auto">
              <a:xfrm>
                <a:off x="7394972" y="2383781"/>
                <a:ext cx="3786028" cy="5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zh-CN" altLang="en-US" sz="1100" dirty="0">
                    <a:solidFill>
                      <a:schemeClr val="tx1">
                        <a:lumMod val="75000"/>
                        <a:lumOff val="25000"/>
                      </a:schemeClr>
                    </a:solidFill>
                    <a:cs typeface="+mn-ea"/>
                    <a:sym typeface="+mn-lt"/>
                  </a:rPr>
                  <a:t>教师节，旨在肯定教师为教育事业所做的贡献。</a:t>
                </a:r>
                <a:endParaRPr lang="en-US" altLang="zh-CN" sz="1100" dirty="0">
                  <a:solidFill>
                    <a:schemeClr val="tx1">
                      <a:lumMod val="75000"/>
                      <a:lumOff val="25000"/>
                    </a:schemeClr>
                  </a:solidFill>
                  <a:cs typeface="+mn-ea"/>
                  <a:sym typeface="+mn-lt"/>
                </a:endParaRPr>
              </a:p>
              <a:p>
                <a:pPr marL="171450" indent="-171450">
                  <a:lnSpc>
                    <a:spcPct val="150000"/>
                  </a:lnSpc>
                  <a:spcBef>
                    <a:spcPct val="0"/>
                  </a:spcBef>
                  <a:buFont typeface="Arial" panose="020B0604020202020204" pitchFamily="34" charset="0"/>
                  <a:buChar char="•"/>
                </a:pPr>
                <a:r>
                  <a:rPr lang="en-US" altLang="zh-CN" sz="1100" dirty="0">
                    <a:solidFill>
                      <a:schemeClr val="tx1">
                        <a:lumMod val="75000"/>
                        <a:lumOff val="25000"/>
                      </a:schemeClr>
                    </a:solidFill>
                    <a:cs typeface="+mn-ea"/>
                    <a:sym typeface="+mn-lt"/>
                  </a:rPr>
                  <a:t>When you copy &amp; paste, choose "keep text only" option.</a:t>
                </a:r>
                <a:endParaRPr lang="zh-CN" altLang="en-US" sz="1100" dirty="0">
                  <a:solidFill>
                    <a:schemeClr val="tx1">
                      <a:lumMod val="75000"/>
                      <a:lumOff val="25000"/>
                    </a:schemeClr>
                  </a:solidFill>
                  <a:cs typeface="+mn-ea"/>
                  <a:sym typeface="+mn-lt"/>
                </a:endParaRPr>
              </a:p>
            </p:txBody>
          </p:sp>
          <p:sp>
            <p:nvSpPr>
              <p:cNvPr id="14" name="íSḷíḋê"/>
              <p:cNvSpPr txBox="1"/>
              <p:nvPr/>
            </p:nvSpPr>
            <p:spPr bwMode="auto">
              <a:xfrm>
                <a:off x="7394972" y="1992222"/>
                <a:ext cx="3786028"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dirty="0">
                    <a:solidFill>
                      <a:schemeClr val="tx1">
                        <a:lumMod val="75000"/>
                        <a:lumOff val="25000"/>
                      </a:schemeClr>
                    </a:solidFill>
                    <a:cs typeface="+mn-ea"/>
                    <a:sym typeface="+mn-lt"/>
                  </a:rPr>
                  <a:t>教师节快乐</a:t>
                </a:r>
                <a:endParaRPr lang="en-US" altLang="zh-CN" sz="1800" dirty="0">
                  <a:solidFill>
                    <a:schemeClr val="tx1">
                      <a:lumMod val="75000"/>
                      <a:lumOff val="25000"/>
                    </a:schemeClr>
                  </a:solidFill>
                  <a:cs typeface="+mn-ea"/>
                  <a:sym typeface="+mn-lt"/>
                </a:endParaRPr>
              </a:p>
            </p:txBody>
          </p:sp>
        </p:grpSp>
        <p:grpSp>
          <p:nvGrpSpPr>
            <p:cNvPr id="8" name="iṥlíḑè"/>
            <p:cNvGrpSpPr/>
            <p:nvPr/>
          </p:nvGrpSpPr>
          <p:grpSpPr>
            <a:xfrm>
              <a:off x="7450206" y="4545289"/>
              <a:ext cx="3786028" cy="963597"/>
              <a:chOff x="7394972" y="1992222"/>
              <a:chExt cx="3786028" cy="963597"/>
            </a:xfrm>
          </p:grpSpPr>
          <p:sp>
            <p:nvSpPr>
              <p:cNvPr id="11" name="ís1îďé"/>
              <p:cNvSpPr/>
              <p:nvPr/>
            </p:nvSpPr>
            <p:spPr bwMode="auto">
              <a:xfrm>
                <a:off x="7394972" y="2383781"/>
                <a:ext cx="3786028" cy="5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zh-CN" altLang="en-US" sz="1100" dirty="0">
                    <a:solidFill>
                      <a:schemeClr val="tx1">
                        <a:lumMod val="75000"/>
                        <a:lumOff val="25000"/>
                      </a:schemeClr>
                    </a:solidFill>
                    <a:cs typeface="+mn-ea"/>
                    <a:sym typeface="+mn-lt"/>
                  </a:rPr>
                  <a:t>教师节，旨在肯定教师为教育事业所做的贡献。</a:t>
                </a:r>
                <a:endParaRPr lang="en-US" altLang="zh-CN" sz="1100" dirty="0">
                  <a:solidFill>
                    <a:schemeClr val="tx1">
                      <a:lumMod val="75000"/>
                      <a:lumOff val="25000"/>
                    </a:schemeClr>
                  </a:solidFill>
                  <a:cs typeface="+mn-ea"/>
                  <a:sym typeface="+mn-lt"/>
                </a:endParaRPr>
              </a:p>
              <a:p>
                <a:pPr marL="171450" indent="-171450">
                  <a:lnSpc>
                    <a:spcPct val="150000"/>
                  </a:lnSpc>
                  <a:spcBef>
                    <a:spcPct val="0"/>
                  </a:spcBef>
                  <a:buFont typeface="Arial" panose="020B0604020202020204" pitchFamily="34" charset="0"/>
                  <a:buChar char="•"/>
                </a:pPr>
                <a:r>
                  <a:rPr lang="en-US" altLang="zh-CN" sz="1100" dirty="0">
                    <a:solidFill>
                      <a:schemeClr val="tx1">
                        <a:lumMod val="75000"/>
                        <a:lumOff val="25000"/>
                      </a:schemeClr>
                    </a:solidFill>
                    <a:cs typeface="+mn-ea"/>
                    <a:sym typeface="+mn-lt"/>
                  </a:rPr>
                  <a:t>When you copy &amp; paste, choose "keep text only" option.</a:t>
                </a:r>
                <a:endParaRPr lang="zh-CN" altLang="en-US" sz="1100" dirty="0">
                  <a:solidFill>
                    <a:schemeClr val="tx1">
                      <a:lumMod val="75000"/>
                      <a:lumOff val="25000"/>
                    </a:schemeClr>
                  </a:solidFill>
                  <a:cs typeface="+mn-ea"/>
                  <a:sym typeface="+mn-lt"/>
                </a:endParaRPr>
              </a:p>
            </p:txBody>
          </p:sp>
          <p:sp>
            <p:nvSpPr>
              <p:cNvPr id="12" name="îṧlïḍe"/>
              <p:cNvSpPr txBox="1"/>
              <p:nvPr/>
            </p:nvSpPr>
            <p:spPr bwMode="auto">
              <a:xfrm>
                <a:off x="7394972" y="1992222"/>
                <a:ext cx="3786028"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dirty="0">
                    <a:solidFill>
                      <a:schemeClr val="tx1">
                        <a:lumMod val="75000"/>
                        <a:lumOff val="25000"/>
                      </a:schemeClr>
                    </a:solidFill>
                    <a:cs typeface="+mn-ea"/>
                    <a:sym typeface="+mn-lt"/>
                  </a:rPr>
                  <a:t>教师节快乐</a:t>
                </a:r>
                <a:endParaRPr lang="en-US" altLang="zh-CN" sz="1800" dirty="0">
                  <a:solidFill>
                    <a:schemeClr val="tx1">
                      <a:lumMod val="75000"/>
                      <a:lumOff val="25000"/>
                    </a:schemeClr>
                  </a:solidFill>
                  <a:cs typeface="+mn-ea"/>
                  <a:sym typeface="+mn-lt"/>
                </a:endParaRPr>
              </a:p>
            </p:txBody>
          </p:sp>
        </p:grpSp>
        <p:cxnSp>
          <p:nvCxnSpPr>
            <p:cNvPr id="9" name="直接连接符 8"/>
            <p:cNvCxnSpPr/>
            <p:nvPr/>
          </p:nvCxnSpPr>
          <p:spPr>
            <a:xfrm>
              <a:off x="7851000" y="2760690"/>
              <a:ext cx="3600000" cy="0"/>
            </a:xfrm>
            <a:prstGeom prst="line">
              <a:avLst/>
            </a:prstGeom>
            <a:ln w="3175" cap="rnd">
              <a:solidFill>
                <a:schemeClr val="accent2"/>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19231" y="4290690"/>
              <a:ext cx="3600000" cy="0"/>
            </a:xfrm>
            <a:prstGeom prst="line">
              <a:avLst/>
            </a:prstGeom>
            <a:ln w="3175" cap="rnd">
              <a:solidFill>
                <a:schemeClr val="accent2"/>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pic>
        <p:nvPicPr>
          <p:cNvPr id="35" name="图片 34"/>
          <p:cNvPicPr>
            <a:picLocks noChangeAspect="1"/>
          </p:cNvPicPr>
          <p:nvPr/>
        </p:nvPicPr>
        <p:blipFill>
          <a:blip r:embed="rId2" cstate="screen"/>
          <a:srcRect/>
          <a:stretch>
            <a:fillRect/>
          </a:stretch>
        </p:blipFill>
        <p:spPr>
          <a:xfrm>
            <a:off x="6752116" y="1071678"/>
            <a:ext cx="5104460" cy="5104460"/>
          </a:xfrm>
          <a:prstGeom prst="rect">
            <a:avLst/>
          </a:prstGeom>
        </p:spPr>
      </p:pic>
      <p:pic>
        <p:nvPicPr>
          <p:cNvPr id="37" name="图片 36"/>
          <p:cNvPicPr>
            <a:picLocks noChangeAspect="1"/>
          </p:cNvPicPr>
          <p:nvPr/>
        </p:nvPicPr>
        <p:blipFill>
          <a:blip r:embed="rId3" cstate="screen"/>
          <a:srcRect/>
          <a:stretch>
            <a:fillRect/>
          </a:stretch>
        </p:blipFill>
        <p:spPr>
          <a:xfrm>
            <a:off x="1863203" y="4803871"/>
            <a:ext cx="776228" cy="534502"/>
          </a:xfrm>
          <a:prstGeom prst="rect">
            <a:avLst/>
          </a:prstGeom>
        </p:spPr>
      </p:pic>
      <p:pic>
        <p:nvPicPr>
          <p:cNvPr id="39" name="图片 38"/>
          <p:cNvPicPr>
            <a:picLocks noChangeAspect="1"/>
          </p:cNvPicPr>
          <p:nvPr/>
        </p:nvPicPr>
        <p:blipFill>
          <a:blip r:embed="rId4" cstate="screen"/>
          <a:srcRect/>
          <a:stretch>
            <a:fillRect/>
          </a:stretch>
        </p:blipFill>
        <p:spPr>
          <a:xfrm>
            <a:off x="1237380" y="3301846"/>
            <a:ext cx="934471" cy="934471"/>
          </a:xfrm>
          <a:prstGeom prst="rect">
            <a:avLst/>
          </a:prstGeom>
        </p:spPr>
      </p:pic>
      <p:pic>
        <p:nvPicPr>
          <p:cNvPr id="41" name="图片 40"/>
          <p:cNvPicPr>
            <a:picLocks noChangeAspect="1"/>
          </p:cNvPicPr>
          <p:nvPr/>
        </p:nvPicPr>
        <p:blipFill>
          <a:blip r:embed="rId5" cstate="screen"/>
          <a:srcRect/>
          <a:stretch>
            <a:fillRect/>
          </a:stretch>
        </p:blipFill>
        <p:spPr>
          <a:xfrm>
            <a:off x="1842991" y="1895931"/>
            <a:ext cx="1118499" cy="768543"/>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rcRect/>
          <a:stretch>
            <a:fillRect/>
          </a:stretch>
        </p:blipFill>
        <p:spPr>
          <a:xfrm rot="341774">
            <a:off x="1981442" y="1060913"/>
            <a:ext cx="8807899" cy="5301231"/>
          </a:xfrm>
          <a:prstGeom prst="rect">
            <a:avLst/>
          </a:prstGeom>
        </p:spPr>
      </p:pic>
      <p:pic>
        <p:nvPicPr>
          <p:cNvPr id="5" name="图片 4"/>
          <p:cNvPicPr>
            <a:picLocks noChangeAspect="1"/>
          </p:cNvPicPr>
          <p:nvPr/>
        </p:nvPicPr>
        <p:blipFill>
          <a:blip r:embed="rId2" cstate="screen"/>
          <a:srcRect/>
          <a:stretch>
            <a:fillRect/>
          </a:stretch>
        </p:blipFill>
        <p:spPr>
          <a:xfrm flipH="1">
            <a:off x="-12" y="578263"/>
            <a:ext cx="6096012" cy="6096012"/>
          </a:xfrm>
          <a:prstGeom prst="rect">
            <a:avLst/>
          </a:prstGeom>
          <a:effectLst>
            <a:outerShdw blurRad="50800" dist="38100" dir="2700000" algn="tl" rotWithShape="0">
              <a:prstClr val="black">
                <a:alpha val="40000"/>
              </a:prstClr>
            </a:outerShdw>
          </a:effectLst>
        </p:spPr>
      </p:pic>
      <p:grpSp>
        <p:nvGrpSpPr>
          <p:cNvPr id="7" name="组合 6"/>
          <p:cNvGrpSpPr/>
          <p:nvPr/>
        </p:nvGrpSpPr>
        <p:grpSpPr>
          <a:xfrm>
            <a:off x="5593034" y="2240342"/>
            <a:ext cx="3550972" cy="2309257"/>
            <a:chOff x="528441" y="1513313"/>
            <a:chExt cx="3550972" cy="2309257"/>
          </a:xfrm>
        </p:grpSpPr>
        <p:pic>
          <p:nvPicPr>
            <p:cNvPr id="8" name="图片 7"/>
            <p:cNvPicPr>
              <a:picLocks noChangeAspect="1"/>
            </p:cNvPicPr>
            <p:nvPr/>
          </p:nvPicPr>
          <p:blipFill>
            <a:blip r:embed="rId3" cstate="screen"/>
            <a:srcRect/>
            <a:stretch>
              <a:fillRect/>
            </a:stretch>
          </p:blipFill>
          <p:spPr>
            <a:xfrm>
              <a:off x="1320798" y="1513313"/>
              <a:ext cx="1612900" cy="1612900"/>
            </a:xfrm>
            <a:prstGeom prst="rect">
              <a:avLst/>
            </a:prstGeom>
          </p:spPr>
        </p:pic>
        <p:sp>
          <p:nvSpPr>
            <p:cNvPr id="9" name="文本框 8"/>
            <p:cNvSpPr txBox="1"/>
            <p:nvPr/>
          </p:nvSpPr>
          <p:spPr>
            <a:xfrm>
              <a:off x="528441" y="2899240"/>
              <a:ext cx="3550972" cy="923330"/>
            </a:xfrm>
            <a:prstGeom prst="rect">
              <a:avLst/>
            </a:prstGeom>
            <a:noFill/>
          </p:spPr>
          <p:txBody>
            <a:bodyPr wrap="none" rtlCol="0">
              <a:spAutoFit/>
            </a:bodyPr>
            <a:lstStyle/>
            <a:p>
              <a:r>
                <a:rPr lang="zh-CN" altLang="en-US" sz="5400" b="1" spc="-150" dirty="0">
                  <a:solidFill>
                    <a:srgbClr val="FE5D4B"/>
                  </a:solidFill>
                  <a:effectLst>
                    <a:outerShdw blurRad="38100" dist="38100" dir="2700000" algn="tl">
                      <a:srgbClr val="000000">
                        <a:alpha val="43137"/>
                      </a:srgbClr>
                    </a:outerShdw>
                  </a:effectLst>
                  <a:cs typeface="+mn-ea"/>
                  <a:sym typeface="+mn-lt"/>
                </a:rPr>
                <a:t>教师节历史</a:t>
              </a:r>
              <a:endParaRPr lang="zh-CN" altLang="en-US" sz="5400" b="1" spc="-150" dirty="0">
                <a:solidFill>
                  <a:srgbClr val="FE5D4B"/>
                </a:solidFill>
                <a:effectLst>
                  <a:outerShdw blurRad="38100" dist="38100" dir="2700000" algn="tl">
                    <a:srgbClr val="000000">
                      <a:alpha val="43137"/>
                    </a:srgbClr>
                  </a:outerShdw>
                </a:effectLst>
                <a:cs typeface="+mn-ea"/>
                <a:sym typeface="+mn-lt"/>
              </a:endParaRP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7"/>
          <p:cNvSpPr txBox="1"/>
          <p:nvPr/>
        </p:nvSpPr>
        <p:spPr>
          <a:xfrm>
            <a:off x="8013807" y="4697724"/>
            <a:ext cx="3225694" cy="1023742"/>
          </a:xfrm>
          <a:prstGeom prst="rect">
            <a:avLst/>
          </a:prstGeom>
          <a:noFill/>
        </p:spPr>
        <p:txBody>
          <a:bodyPr wrap="square" rtlCol="0">
            <a:spAutoFit/>
          </a:bodyPr>
          <a:lstStyle>
            <a:defPPr>
              <a:defRPr lang="zh-CN"/>
            </a:defPPr>
            <a:lvl1pPr>
              <a:lnSpc>
                <a:spcPct val="150000"/>
              </a:lnSpc>
              <a:defRPr sz="14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点击输入简要文字内容，文字内容概括精炼，不用多余的文字修饰，言短意赅的说明该项内容。</a:t>
            </a:r>
            <a:endParaRPr lang="en-US" altLang="zh-CN" dirty="0">
              <a:latin typeface="+mn-lt"/>
              <a:ea typeface="+mn-ea"/>
              <a:cs typeface="+mn-ea"/>
              <a:sym typeface="+mn-lt"/>
            </a:endParaRPr>
          </a:p>
        </p:txBody>
      </p:sp>
      <p:sp>
        <p:nvSpPr>
          <p:cNvPr id="14" name="TextBox 8"/>
          <p:cNvSpPr txBox="1"/>
          <p:nvPr/>
        </p:nvSpPr>
        <p:spPr>
          <a:xfrm>
            <a:off x="8013807" y="4383234"/>
            <a:ext cx="1392487" cy="307905"/>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tx1">
                    <a:lumMod val="95000"/>
                    <a:lumOff val="5000"/>
                  </a:schemeClr>
                </a:solidFill>
                <a:effectLst/>
                <a:uLnTx/>
                <a:uFillTx/>
                <a:cs typeface="+mn-ea"/>
                <a:sym typeface="+mn-lt"/>
              </a:rPr>
              <a:t>输入标题</a:t>
            </a:r>
            <a:endParaRPr kumimoji="0" lang="zh-CN" altLang="en-US" b="1"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15" name="TextBox 7"/>
          <p:cNvSpPr txBox="1"/>
          <p:nvPr/>
        </p:nvSpPr>
        <p:spPr>
          <a:xfrm>
            <a:off x="8013807" y="2588017"/>
            <a:ext cx="3225694" cy="1023742"/>
          </a:xfrm>
          <a:prstGeom prst="rect">
            <a:avLst/>
          </a:prstGeom>
          <a:noFill/>
        </p:spPr>
        <p:txBody>
          <a:bodyPr wrap="square" rtlCol="0">
            <a:spAutoFit/>
          </a:bodyPr>
          <a:lstStyle>
            <a:defPPr>
              <a:defRPr lang="zh-CN"/>
            </a:defPPr>
            <a:lvl1pPr>
              <a:lnSpc>
                <a:spcPct val="150000"/>
              </a:lnSpc>
              <a:defRPr sz="14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点击输入简要文字内容，文字内容概括精炼，不用多余的文字修饰，言短意赅的说明该项内容。</a:t>
            </a:r>
            <a:endParaRPr lang="en-US" altLang="zh-CN" dirty="0">
              <a:latin typeface="+mn-lt"/>
              <a:ea typeface="+mn-ea"/>
              <a:cs typeface="+mn-ea"/>
              <a:sym typeface="+mn-lt"/>
            </a:endParaRPr>
          </a:p>
        </p:txBody>
      </p:sp>
      <p:sp>
        <p:nvSpPr>
          <p:cNvPr id="16" name="TextBox 8"/>
          <p:cNvSpPr txBox="1"/>
          <p:nvPr/>
        </p:nvSpPr>
        <p:spPr>
          <a:xfrm>
            <a:off x="8013807" y="2273527"/>
            <a:ext cx="1392487" cy="307905"/>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tx1">
                    <a:lumMod val="95000"/>
                    <a:lumOff val="5000"/>
                  </a:schemeClr>
                </a:solidFill>
                <a:effectLst/>
                <a:uLnTx/>
                <a:uFillTx/>
                <a:cs typeface="+mn-ea"/>
                <a:sym typeface="+mn-lt"/>
              </a:rPr>
              <a:t>输入标题</a:t>
            </a:r>
            <a:endParaRPr kumimoji="0" lang="zh-CN" altLang="en-US" b="1"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17" name="TextBox 7"/>
          <p:cNvSpPr txBox="1"/>
          <p:nvPr/>
        </p:nvSpPr>
        <p:spPr>
          <a:xfrm>
            <a:off x="1078531" y="4580952"/>
            <a:ext cx="3366130" cy="1023742"/>
          </a:xfrm>
          <a:prstGeom prst="rect">
            <a:avLst/>
          </a:prstGeom>
          <a:noFill/>
        </p:spPr>
        <p:txBody>
          <a:bodyPr wrap="square" rtlCol="0">
            <a:spAutoFit/>
          </a:bodyPr>
          <a:lstStyle>
            <a:defPPr>
              <a:defRPr lang="zh-CN"/>
            </a:defPPr>
            <a:lvl1pPr>
              <a:lnSpc>
                <a:spcPct val="150000"/>
              </a:lnSpc>
              <a:defRPr sz="1400">
                <a:solidFill>
                  <a:schemeClr val="bg2">
                    <a:lumMod val="25000"/>
                  </a:schemeClr>
                </a:solidFill>
                <a:latin typeface="微软雅黑" panose="020B0503020204020204" pitchFamily="34" charset="-122"/>
                <a:ea typeface="微软雅黑" panose="020B0503020204020204" pitchFamily="34" charset="-122"/>
              </a:defRPr>
            </a:lvl1pPr>
          </a:lstStyle>
          <a:p>
            <a:pPr algn="r"/>
            <a:r>
              <a:rPr lang="zh-CN" altLang="en-US" dirty="0">
                <a:latin typeface="+mn-lt"/>
                <a:ea typeface="+mn-ea"/>
                <a:cs typeface="+mn-ea"/>
                <a:sym typeface="+mn-lt"/>
              </a:rPr>
              <a:t>点击输入简要文字内容，文字内容概括精炼，不用多余的文字修饰，言短意赅的说明该项内容。</a:t>
            </a:r>
            <a:endParaRPr lang="en-US" altLang="zh-CN" dirty="0">
              <a:latin typeface="+mn-lt"/>
              <a:ea typeface="+mn-ea"/>
              <a:cs typeface="+mn-ea"/>
              <a:sym typeface="+mn-lt"/>
            </a:endParaRPr>
          </a:p>
        </p:txBody>
      </p:sp>
      <p:sp>
        <p:nvSpPr>
          <p:cNvPr id="18" name="TextBox 8"/>
          <p:cNvSpPr txBox="1"/>
          <p:nvPr/>
        </p:nvSpPr>
        <p:spPr>
          <a:xfrm>
            <a:off x="2991549" y="4266462"/>
            <a:ext cx="1453112" cy="307905"/>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tx1">
                    <a:lumMod val="95000"/>
                    <a:lumOff val="5000"/>
                  </a:schemeClr>
                </a:solidFill>
                <a:effectLst/>
                <a:uLnTx/>
                <a:uFillTx/>
                <a:cs typeface="+mn-ea"/>
                <a:sym typeface="+mn-lt"/>
              </a:rPr>
              <a:t>输入标题</a:t>
            </a:r>
            <a:endParaRPr kumimoji="0" lang="zh-CN" altLang="en-US" b="1" i="0" u="none" strike="noStrike" kern="1200" cap="none" spc="0" normalizeH="0" baseline="0" noProof="0" dirty="0">
              <a:ln>
                <a:noFill/>
              </a:ln>
              <a:solidFill>
                <a:schemeClr val="tx1">
                  <a:lumMod val="95000"/>
                  <a:lumOff val="5000"/>
                </a:schemeClr>
              </a:solidFill>
              <a:effectLst/>
              <a:uLnTx/>
              <a:uFillTx/>
              <a:cs typeface="+mn-ea"/>
              <a:sym typeface="+mn-lt"/>
            </a:endParaRPr>
          </a:p>
        </p:txBody>
      </p:sp>
      <p:sp>
        <p:nvSpPr>
          <p:cNvPr id="19" name="TextBox 7"/>
          <p:cNvSpPr txBox="1"/>
          <p:nvPr/>
        </p:nvSpPr>
        <p:spPr>
          <a:xfrm>
            <a:off x="1078531" y="2471245"/>
            <a:ext cx="3366130" cy="1023742"/>
          </a:xfrm>
          <a:prstGeom prst="rect">
            <a:avLst/>
          </a:prstGeom>
          <a:noFill/>
        </p:spPr>
        <p:txBody>
          <a:bodyPr wrap="square" rtlCol="0">
            <a:spAutoFit/>
          </a:bodyPr>
          <a:lstStyle>
            <a:defPPr>
              <a:defRPr lang="zh-CN"/>
            </a:defPPr>
            <a:lvl1pPr>
              <a:lnSpc>
                <a:spcPct val="150000"/>
              </a:lnSpc>
              <a:defRPr sz="1400">
                <a:solidFill>
                  <a:schemeClr val="bg2">
                    <a:lumMod val="25000"/>
                  </a:schemeClr>
                </a:solidFill>
                <a:latin typeface="微软雅黑" panose="020B0503020204020204" pitchFamily="34" charset="-122"/>
                <a:ea typeface="微软雅黑" panose="020B0503020204020204" pitchFamily="34" charset="-122"/>
              </a:defRPr>
            </a:lvl1pPr>
          </a:lstStyle>
          <a:p>
            <a:pPr algn="r"/>
            <a:r>
              <a:rPr lang="zh-CN" altLang="en-US" dirty="0">
                <a:latin typeface="+mn-lt"/>
                <a:ea typeface="+mn-ea"/>
                <a:cs typeface="+mn-ea"/>
                <a:sym typeface="+mn-lt"/>
              </a:rPr>
              <a:t>点击输入简要文字内容，文字内容概括精炼，不用多余的文字修饰，言短意赅的说明该项内容。</a:t>
            </a:r>
            <a:endParaRPr lang="en-US" altLang="zh-CN" dirty="0">
              <a:latin typeface="+mn-lt"/>
              <a:ea typeface="+mn-ea"/>
              <a:cs typeface="+mn-ea"/>
              <a:sym typeface="+mn-lt"/>
            </a:endParaRPr>
          </a:p>
        </p:txBody>
      </p:sp>
      <p:sp>
        <p:nvSpPr>
          <p:cNvPr id="20" name="TextBox 8"/>
          <p:cNvSpPr txBox="1"/>
          <p:nvPr/>
        </p:nvSpPr>
        <p:spPr>
          <a:xfrm>
            <a:off x="2991549" y="2156755"/>
            <a:ext cx="1453112" cy="307905"/>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tx1">
                    <a:lumMod val="95000"/>
                    <a:lumOff val="5000"/>
                  </a:schemeClr>
                </a:solidFill>
                <a:effectLst/>
                <a:uLnTx/>
                <a:uFillTx/>
                <a:cs typeface="+mn-ea"/>
                <a:sym typeface="+mn-lt"/>
              </a:rPr>
              <a:t>输入标题</a:t>
            </a:r>
            <a:endParaRPr kumimoji="0" lang="zh-CN" altLang="en-US" b="1" i="0" u="none" strike="noStrike" kern="1200" cap="none" spc="0" normalizeH="0" baseline="0" noProof="0" dirty="0">
              <a:ln>
                <a:noFill/>
              </a:ln>
              <a:solidFill>
                <a:schemeClr val="tx1">
                  <a:lumMod val="95000"/>
                  <a:lumOff val="5000"/>
                </a:schemeClr>
              </a:solidFill>
              <a:effectLst/>
              <a:uLnTx/>
              <a:uFillTx/>
              <a:cs typeface="+mn-ea"/>
              <a:sym typeface="+mn-lt"/>
            </a:endParaRPr>
          </a:p>
        </p:txBody>
      </p:sp>
      <p:grpSp>
        <p:nvGrpSpPr>
          <p:cNvPr id="40" name="组合 39"/>
          <p:cNvGrpSpPr/>
          <p:nvPr/>
        </p:nvGrpSpPr>
        <p:grpSpPr>
          <a:xfrm>
            <a:off x="4650639" y="2389943"/>
            <a:ext cx="3157189" cy="3065751"/>
            <a:chOff x="7314458" y="1863863"/>
            <a:chExt cx="3157189" cy="3065751"/>
          </a:xfrm>
        </p:grpSpPr>
        <p:grpSp>
          <p:nvGrpSpPr>
            <p:cNvPr id="21" name="组合 20"/>
            <p:cNvGrpSpPr/>
            <p:nvPr/>
          </p:nvGrpSpPr>
          <p:grpSpPr>
            <a:xfrm>
              <a:off x="7390729" y="1863863"/>
              <a:ext cx="3080918" cy="2974761"/>
              <a:chOff x="3925102" y="1682835"/>
              <a:chExt cx="4533818" cy="4377600"/>
            </a:xfrm>
          </p:grpSpPr>
          <p:sp>
            <p:nvSpPr>
              <p:cNvPr id="23" name="Plaque 5"/>
              <p:cNvSpPr/>
              <p:nvPr/>
            </p:nvSpPr>
            <p:spPr>
              <a:xfrm>
                <a:off x="5408643" y="3083778"/>
                <a:ext cx="1566735" cy="1566326"/>
              </a:xfrm>
              <a:prstGeom prst="plaque">
                <a:avLst>
                  <a:gd name="adj" fmla="val 50000"/>
                </a:avLst>
              </a:prstGeom>
              <a:solidFill>
                <a:schemeClr val="bg1">
                  <a:lumMod val="65000"/>
                </a:schemeClr>
              </a:solidFill>
              <a:ln w="25400" cap="flat" cmpd="sng" algn="ctr">
                <a:noFill/>
                <a:prstDash val="solid"/>
              </a:ln>
              <a:effectLst/>
            </p:spPr>
            <p:txBody>
              <a:bodyPr lIns="91452" tIns="45727" rIns="91452" bIns="45727"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3F3F3F"/>
                  </a:solidFill>
                  <a:effectLst/>
                  <a:uLnTx/>
                  <a:uFillTx/>
                  <a:cs typeface="+mn-ea"/>
                  <a:sym typeface="+mn-lt"/>
                </a:endParaRPr>
              </a:p>
            </p:txBody>
          </p:sp>
          <p:sp>
            <p:nvSpPr>
              <p:cNvPr id="25" name="Teardrop 6"/>
              <p:cNvSpPr/>
              <p:nvPr/>
            </p:nvSpPr>
            <p:spPr>
              <a:xfrm rot="16200000">
                <a:off x="3925389" y="1682551"/>
                <a:ext cx="2176629" cy="2177197"/>
              </a:xfrm>
              <a:prstGeom prst="teardrop">
                <a:avLst/>
              </a:prstGeom>
              <a:solidFill>
                <a:srgbClr val="EC758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3F3F3F"/>
                  </a:solidFill>
                  <a:effectLst/>
                  <a:uLnTx/>
                  <a:uFillTx/>
                  <a:cs typeface="+mn-ea"/>
                  <a:sym typeface="+mn-lt"/>
                </a:endParaRPr>
              </a:p>
            </p:txBody>
          </p:sp>
          <p:sp>
            <p:nvSpPr>
              <p:cNvPr id="27" name="Teardrop 7"/>
              <p:cNvSpPr/>
              <p:nvPr/>
            </p:nvSpPr>
            <p:spPr>
              <a:xfrm>
                <a:off x="6281721" y="1682835"/>
                <a:ext cx="2177197" cy="2176632"/>
              </a:xfrm>
              <a:prstGeom prst="teardrop">
                <a:avLst/>
              </a:prstGeom>
              <a:solidFill>
                <a:srgbClr val="57758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3F3F3F"/>
                  </a:solidFill>
                  <a:effectLst/>
                  <a:uLnTx/>
                  <a:uFillTx/>
                  <a:cs typeface="+mn-ea"/>
                  <a:sym typeface="+mn-lt"/>
                </a:endParaRPr>
              </a:p>
            </p:txBody>
          </p:sp>
          <p:sp>
            <p:nvSpPr>
              <p:cNvPr id="29" name="Teardrop 8"/>
              <p:cNvSpPr/>
              <p:nvPr/>
            </p:nvSpPr>
            <p:spPr>
              <a:xfrm rot="10800000">
                <a:off x="3925102" y="3883804"/>
                <a:ext cx="2177197" cy="2176629"/>
              </a:xfrm>
              <a:prstGeom prst="teardrop">
                <a:avLst/>
              </a:prstGeom>
              <a:solidFill>
                <a:srgbClr val="529F9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3F3F3F"/>
                  </a:solidFill>
                  <a:effectLst/>
                  <a:uLnTx/>
                  <a:uFillTx/>
                  <a:cs typeface="+mn-ea"/>
                  <a:sym typeface="+mn-lt"/>
                </a:endParaRPr>
              </a:p>
            </p:txBody>
          </p:sp>
          <p:sp>
            <p:nvSpPr>
              <p:cNvPr id="30" name="Teardrop 9"/>
              <p:cNvSpPr/>
              <p:nvPr/>
            </p:nvSpPr>
            <p:spPr>
              <a:xfrm rot="5400000">
                <a:off x="6282007" y="3883522"/>
                <a:ext cx="2176629" cy="2177197"/>
              </a:xfrm>
              <a:prstGeom prst="teardrop">
                <a:avLst/>
              </a:prstGeom>
              <a:solidFill>
                <a:srgbClr val="E8A14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600" b="0" i="0" u="none" strike="noStrike" kern="0" cap="none" spc="0" normalizeH="0" baseline="0" noProof="0" dirty="0">
                  <a:ln>
                    <a:noFill/>
                  </a:ln>
                  <a:solidFill>
                    <a:srgbClr val="3F3F3F"/>
                  </a:solidFill>
                  <a:effectLst/>
                  <a:uLnTx/>
                  <a:uFillTx/>
                  <a:cs typeface="+mn-ea"/>
                  <a:sym typeface="+mn-lt"/>
                </a:endParaRPr>
              </a:p>
            </p:txBody>
          </p:sp>
        </p:grpSp>
        <p:pic>
          <p:nvPicPr>
            <p:cNvPr id="9" name="图片 8"/>
            <p:cNvPicPr>
              <a:picLocks noChangeAspect="1"/>
            </p:cNvPicPr>
            <p:nvPr/>
          </p:nvPicPr>
          <p:blipFill>
            <a:blip r:embed="rId1" cstate="screen"/>
            <a:stretch>
              <a:fillRect/>
            </a:stretch>
          </p:blipFill>
          <p:spPr>
            <a:xfrm flipH="1">
              <a:off x="9136297" y="1947825"/>
              <a:ext cx="1261618" cy="1261618"/>
            </a:xfrm>
            <a:prstGeom prst="rect">
              <a:avLst/>
            </a:prstGeom>
          </p:spPr>
        </p:pic>
        <p:pic>
          <p:nvPicPr>
            <p:cNvPr id="12" name="图片 11"/>
            <p:cNvPicPr>
              <a:picLocks noChangeAspect="1"/>
            </p:cNvPicPr>
            <p:nvPr/>
          </p:nvPicPr>
          <p:blipFill rotWithShape="1">
            <a:blip r:embed="rId2" cstate="screen"/>
            <a:srcRect/>
            <a:stretch>
              <a:fillRect/>
            </a:stretch>
          </p:blipFill>
          <p:spPr>
            <a:xfrm>
              <a:off x="9068532" y="3544535"/>
              <a:ext cx="1403114" cy="984732"/>
            </a:xfrm>
            <a:prstGeom prst="rect">
              <a:avLst/>
            </a:prstGeom>
          </p:spPr>
        </p:pic>
        <p:pic>
          <p:nvPicPr>
            <p:cNvPr id="37" name="图片 36"/>
            <p:cNvPicPr>
              <a:picLocks noChangeAspect="1"/>
            </p:cNvPicPr>
            <p:nvPr/>
          </p:nvPicPr>
          <p:blipFill>
            <a:blip r:embed="rId3" cstate="screen"/>
            <a:stretch>
              <a:fillRect/>
            </a:stretch>
          </p:blipFill>
          <p:spPr>
            <a:xfrm>
              <a:off x="7446681" y="1921130"/>
              <a:ext cx="1304148" cy="1304148"/>
            </a:xfrm>
            <a:prstGeom prst="rect">
              <a:avLst/>
            </a:prstGeom>
          </p:spPr>
        </p:pic>
        <p:pic>
          <p:nvPicPr>
            <p:cNvPr id="39" name="图片 38"/>
            <p:cNvPicPr>
              <a:picLocks noChangeAspect="1"/>
            </p:cNvPicPr>
            <p:nvPr/>
          </p:nvPicPr>
          <p:blipFill>
            <a:blip r:embed="rId4" cstate="screen"/>
            <a:stretch>
              <a:fillRect/>
            </a:stretch>
          </p:blipFill>
          <p:spPr>
            <a:xfrm>
              <a:off x="7314458" y="3359513"/>
              <a:ext cx="1570101" cy="1570101"/>
            </a:xfrm>
            <a:prstGeom prst="rect">
              <a:avLst/>
            </a:prstGeom>
          </p:spPr>
        </p:pic>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2"/>
          <p:cNvSpPr>
            <a:spLocks noChangeShapeType="1"/>
          </p:cNvSpPr>
          <p:nvPr/>
        </p:nvSpPr>
        <p:spPr bwMode="auto">
          <a:xfrm>
            <a:off x="7185826" y="2809187"/>
            <a:ext cx="3112565" cy="0"/>
          </a:xfrm>
          <a:prstGeom prst="line">
            <a:avLst/>
          </a:prstGeom>
          <a:noFill/>
          <a:ln w="3175">
            <a:solidFill>
              <a:schemeClr val="tx1">
                <a:lumMod val="75000"/>
                <a:lumOff val="25000"/>
              </a:schemeClr>
            </a:solidFill>
            <a:prstDash val="sysDot"/>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3" name="Text Box 3"/>
          <p:cNvSpPr>
            <a:spLocks noChangeArrowheads="1"/>
          </p:cNvSpPr>
          <p:nvPr/>
        </p:nvSpPr>
        <p:spPr bwMode="auto">
          <a:xfrm>
            <a:off x="7088989" y="2285073"/>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buFont typeface="Arial" panose="020B0604020202020204" pitchFamily="34" charset="0"/>
              <a:buNone/>
            </a:pPr>
            <a:r>
              <a:rPr lang="zh-CN" altLang="en-US" sz="1800" b="1" dirty="0">
                <a:solidFill>
                  <a:schemeClr val="tx1">
                    <a:lumMod val="95000"/>
                    <a:lumOff val="5000"/>
                  </a:schemeClr>
                </a:solidFill>
                <a:latin typeface="+mn-lt"/>
                <a:ea typeface="+mn-ea"/>
                <a:cs typeface="+mn-ea"/>
                <a:sym typeface="+mn-lt"/>
              </a:rPr>
              <a:t>点击输入标题</a:t>
            </a:r>
            <a:endParaRPr lang="zh-CN" altLang="en-US" sz="1000" dirty="0">
              <a:solidFill>
                <a:schemeClr val="tx1">
                  <a:lumMod val="95000"/>
                  <a:lumOff val="5000"/>
                </a:schemeClr>
              </a:solidFill>
              <a:latin typeface="+mn-lt"/>
              <a:ea typeface="+mn-ea"/>
              <a:cs typeface="+mn-ea"/>
              <a:sym typeface="+mn-lt"/>
            </a:endParaRPr>
          </a:p>
        </p:txBody>
      </p:sp>
      <p:sp>
        <p:nvSpPr>
          <p:cNvPr id="7" name="文本框 6"/>
          <p:cNvSpPr txBox="1"/>
          <p:nvPr/>
        </p:nvSpPr>
        <p:spPr>
          <a:xfrm>
            <a:off x="7088988" y="3035902"/>
            <a:ext cx="3209403" cy="2275688"/>
          </a:xfrm>
          <a:prstGeom prst="rect">
            <a:avLst/>
          </a:prstGeom>
          <a:noFill/>
        </p:spPr>
        <p:txBody>
          <a:bodyPr wrap="square" rtlCol="0">
            <a:spAutoFit/>
          </a:bodyPr>
          <a:lstStyle/>
          <a:p>
            <a:pPr>
              <a:lnSpc>
                <a:spcPct val="150000"/>
              </a:lnSpc>
            </a:pPr>
            <a:r>
              <a:rPr lang="zh-CN" altLang="en-US" sz="1200" dirty="0">
                <a:solidFill>
                  <a:schemeClr val="bg2">
                    <a:lumMod val="25000"/>
                  </a:schemeClr>
                </a:solidFill>
                <a:cs typeface="+mn-ea"/>
                <a:sym typeface="+mn-lt"/>
              </a:rPr>
              <a:t>标题数字等都可以通过点击和重新输入进行更改，顶部“开始”面板中可以对字体、字号、颜色、行距等进行修改。建议正文</a:t>
            </a:r>
            <a:r>
              <a:rPr lang="en-US" altLang="zh-CN" sz="1200" dirty="0">
                <a:solidFill>
                  <a:schemeClr val="bg2">
                    <a:lumMod val="25000"/>
                  </a:schemeClr>
                </a:solidFill>
                <a:cs typeface="+mn-ea"/>
                <a:sym typeface="+mn-lt"/>
              </a:rPr>
              <a:t>8-14</a:t>
            </a:r>
            <a:r>
              <a:rPr lang="zh-CN" altLang="en-US" sz="1200" dirty="0">
                <a:solidFill>
                  <a:schemeClr val="bg2">
                    <a:lumMod val="25000"/>
                  </a:schemeClr>
                </a:solidFill>
                <a:cs typeface="+mn-ea"/>
                <a:sym typeface="+mn-lt"/>
              </a:rPr>
              <a:t>号字，</a:t>
            </a:r>
            <a:r>
              <a:rPr lang="en-US" altLang="zh-CN" sz="1200" dirty="0">
                <a:solidFill>
                  <a:schemeClr val="bg2">
                    <a:lumMod val="25000"/>
                  </a:schemeClr>
                </a:solidFill>
                <a:cs typeface="+mn-ea"/>
                <a:sym typeface="+mn-lt"/>
              </a:rPr>
              <a:t>1.3</a:t>
            </a:r>
            <a:r>
              <a:rPr lang="zh-CN" altLang="en-US" sz="1200" dirty="0">
                <a:solidFill>
                  <a:schemeClr val="bg2">
                    <a:lumMod val="25000"/>
                  </a:schemeClr>
                </a:solidFill>
                <a:cs typeface="+mn-ea"/>
                <a:sym typeface="+mn-lt"/>
              </a:rPr>
              <a:t>倍字间距。标题数字等都可以通过点击和重新输入进行更改，顶部“开始”面板中可以对字体、字号、颜色、行距等进行修改。</a:t>
            </a:r>
            <a:endParaRPr lang="zh-CN" altLang="en-US" sz="1200" dirty="0">
              <a:solidFill>
                <a:schemeClr val="bg2">
                  <a:lumMod val="25000"/>
                </a:schemeClr>
              </a:solidFill>
              <a:cs typeface="+mn-ea"/>
              <a:sym typeface="+mn-lt"/>
            </a:endParaRPr>
          </a:p>
          <a:p>
            <a:pPr>
              <a:lnSpc>
                <a:spcPct val="150000"/>
              </a:lnSpc>
            </a:pPr>
            <a:endParaRPr lang="zh-CN" altLang="en-US" sz="1200" dirty="0">
              <a:solidFill>
                <a:schemeClr val="bg2">
                  <a:lumMod val="25000"/>
                </a:schemeClr>
              </a:solidFill>
              <a:cs typeface="+mn-ea"/>
              <a:sym typeface="+mn-lt"/>
            </a:endParaRPr>
          </a:p>
        </p:txBody>
      </p:sp>
      <p:pic>
        <p:nvPicPr>
          <p:cNvPr id="11" name="图片 10"/>
          <p:cNvPicPr>
            <a:picLocks noChangeAspect="1"/>
          </p:cNvPicPr>
          <p:nvPr/>
        </p:nvPicPr>
        <p:blipFill>
          <a:blip r:embed="rId1" cstate="screen"/>
          <a:srcRect/>
          <a:stretch>
            <a:fillRect/>
          </a:stretch>
        </p:blipFill>
        <p:spPr>
          <a:xfrm>
            <a:off x="1523198" y="-128506"/>
            <a:ext cx="4877601" cy="7317091"/>
          </a:xfrm>
          <a:prstGeom prst="rect">
            <a:avLst/>
          </a:prstGeom>
        </p:spPr>
      </p:pic>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Lst>
  </p:timing>
</p:sld>
</file>

<file path=ppt/tags/tag1.xml><?xml version="1.0" encoding="utf-8"?>
<p:tagLst xmlns:p="http://schemas.openxmlformats.org/presentationml/2006/main">
  <p:tag name="ISLIDE.DIAGRAM" val="5ae53972-59df-4a27-aa17-f1b0fe5e4db8"/>
</p:tagLst>
</file>

<file path=ppt/tags/tag2.xml><?xml version="1.0" encoding="utf-8"?>
<p:tagLst xmlns:p="http://schemas.openxmlformats.org/presentationml/2006/main">
  <p:tag name="MH" val="20151107092138"/>
  <p:tag name="MH_LIBRARY" val="GRAPHIC"/>
  <p:tag name="MH_TYPE" val="Other"/>
  <p:tag name="MH_ORDER" val="1"/>
</p:tagLst>
</file>

<file path=ppt/tags/tag3.xml><?xml version="1.0" encoding="utf-8"?>
<p:tagLst xmlns:p="http://schemas.openxmlformats.org/presentationml/2006/main">
  <p:tag name="MH" val="20151107092138"/>
  <p:tag name="MH_LIBRARY" val="GRAPHIC"/>
  <p:tag name="MH_TYPE" val="Other"/>
  <p:tag name="MH_ORDER" val="2"/>
</p:tagLst>
</file>

<file path=ppt/tags/tag4.xml><?xml version="1.0" encoding="utf-8"?>
<p:tagLst xmlns:p="http://schemas.openxmlformats.org/presentationml/2006/main">
  <p:tag name="MH" val="20151107092138"/>
  <p:tag name="MH_LIBRARY" val="GRAPHIC"/>
  <p:tag name="MH_TYPE" val="Other"/>
  <p:tag name="MH_ORDER" val="3"/>
</p:tagLst>
</file>

<file path=ppt/tags/tag5.xml><?xml version="1.0" encoding="utf-8"?>
<p:tagLst xmlns:p="http://schemas.openxmlformats.org/presentationml/2006/main">
  <p:tag name="MH" val="20151107092138"/>
  <p:tag name="MH_LIBRARY" val="GRAPHIC"/>
  <p:tag name="MH_TYPE" val="Other"/>
  <p:tag name="MH_ORDER" val="4"/>
</p:tagLst>
</file>

<file path=ppt/theme/theme1.xml><?xml version="1.0" encoding="utf-8"?>
<a:theme xmlns:a="http://schemas.openxmlformats.org/drawingml/2006/main" name="第一PPT，www.1ppt.com">
  <a:themeElements>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fontScheme name="b3tq2qp3">
      <a:majorFont>
        <a:latin typeface="Arial"/>
        <a:ea typeface="三极趣味广告体"/>
        <a:cs typeface=""/>
      </a:majorFont>
      <a:minorFont>
        <a:latin typeface="Arial"/>
        <a:ea typeface="三极趣味广告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57758F"/>
    </a:accent1>
    <a:accent2>
      <a:srgbClr val="EC7580"/>
    </a:accent2>
    <a:accent3>
      <a:srgbClr val="E8A148"/>
    </a:accent3>
    <a:accent4>
      <a:srgbClr val="529F9C"/>
    </a:accent4>
    <a:accent5>
      <a:srgbClr val="57758F"/>
    </a:accent5>
    <a:accent6>
      <a:srgbClr val="EC7580"/>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2213</Words>
  <Application>WPS 演示</Application>
  <PresentationFormat>宽屏</PresentationFormat>
  <Paragraphs>190</Paragraphs>
  <Slides>20</Slides>
  <Notes>20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20</vt:i4>
      </vt:variant>
    </vt:vector>
  </HeadingPairs>
  <TitlesOfParts>
    <vt:vector size="33" baseType="lpstr">
      <vt:lpstr>Arial</vt:lpstr>
      <vt:lpstr>宋体</vt:lpstr>
      <vt:lpstr>Wingdings</vt:lpstr>
      <vt:lpstr>微软雅黑</vt:lpstr>
      <vt:lpstr>Calibri</vt:lpstr>
      <vt:lpstr>Arial Unicode MS</vt:lpstr>
      <vt:lpstr>三极趣味广告体</vt:lpstr>
      <vt:lpstr>Segoe Print</vt:lpstr>
      <vt:lpstr>等线</vt:lpstr>
      <vt:lpstr>Lato Regular</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教师节</dc:title>
  <dc:creator>第一PPT</dc:creator>
  <cp:keywords>www.1ppt.com</cp:keywords>
  <dc:description>www.1ppt.com</dc:description>
  <cp:lastModifiedBy>Administrator</cp:lastModifiedBy>
  <cp:revision>28</cp:revision>
  <dcterms:created xsi:type="dcterms:W3CDTF">2019-08-06T14:51:00Z</dcterms:created>
  <dcterms:modified xsi:type="dcterms:W3CDTF">2022-09-09T05:11:53Z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